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3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</p:sldIdLst>
  <p:sldSz cx="9144000" cy="5143500" type="screen16x9"/>
  <p:notesSz cx="6858000" cy="9144000"/>
  <p:custDataLst>
    <p:tags r:id="rId60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pos="3144" userDrawn="1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683">
          <p15:clr>
            <a:srgbClr val="A4A3A4"/>
          </p15:clr>
        </p15:guide>
        <p15:guide id="4" orient="horz" pos="754">
          <p15:clr>
            <a:srgbClr val="A4A3A4"/>
          </p15:clr>
        </p15:guide>
        <p15:guide id="5" orient="horz" pos="2972">
          <p15:clr>
            <a:srgbClr val="A4A3A4"/>
          </p15:clr>
        </p15:guide>
        <p15:guide id="6" pos="345">
          <p15:clr>
            <a:srgbClr val="A4A3A4"/>
          </p15:clr>
        </p15:guide>
        <p15:guide id="7" pos="5413">
          <p15:clr>
            <a:srgbClr val="A4A3A4"/>
          </p15:clr>
        </p15:guide>
        <p15:guide id="8" pos="170">
          <p15:clr>
            <a:srgbClr val="A4A3A4"/>
          </p15:clr>
        </p15:guide>
        <p15:guide id="9" pos="55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  <p:cmAuthor id="1" name="Kate Ryan" initials="KR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69"/>
    <a:srgbClr val="86DBF2"/>
    <a:srgbClr val="049FD9"/>
    <a:srgbClr val="1FAED4"/>
    <a:srgbClr val="72C059"/>
    <a:srgbClr val="B2D171"/>
    <a:srgbClr val="B8E1D0"/>
    <a:srgbClr val="26194B"/>
    <a:srgbClr val="9891A0"/>
    <a:srgbClr val="113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45" autoAdjust="0"/>
    <p:restoredTop sz="49784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283" y="77"/>
      </p:cViewPr>
      <p:guideLst>
        <p:guide pos="3144"/>
        <p:guide orient="horz" pos="1620"/>
        <p:guide orient="horz" pos="683"/>
        <p:guide orient="horz" pos="754"/>
        <p:guide orient="horz" pos="2972"/>
        <p:guide pos="345"/>
        <p:guide pos="5413"/>
        <p:guide pos="170"/>
        <p:guide pos="55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21036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10/6/2020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56736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2669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00" b="0" i="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04365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47216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>
                    <a:lumMod val="75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410241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>
                    <a:lumMod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>
                    <a:lumMod val="75000"/>
                  </a:schemeClr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>
                    <a:lumMod val="75000"/>
                  </a:schemeClr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4102414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410241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403015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97400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885774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99806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402213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>
                    <a:lumMod val="75000"/>
                  </a:schemeClr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>
                    <a:lumMod val="75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83764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82160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C97-740150-02 © 2019  Cisco and/or its affiliates. All rights reserved.   Cisco Partner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0fnp1hW8aU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.com/c/m/en_us/solutions/service-provider/vni-complete-forecast/infographic.html" TargetMode="External"/><Relationship Id="rId2" Type="http://schemas.openxmlformats.org/officeDocument/2006/relationships/hyperlink" Target="http://www.cisco.com/c/dam/m/digital/en_us/Cisco_Annual_Cybersecurity_Report_2017.pdf?_ga=1.194547693.178549878.1485966641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cisco.com/c/dam/en/us/solutions/collateral/service-provider/global-cloud-index-gci/white-paper-c11-738085.pdf" TargetMode="External"/><Relationship Id="rId4" Type="http://schemas.openxmlformats.org/officeDocument/2006/relationships/hyperlink" Target="http://www.cisco.com/c/m/en_us/offers/sc04/2016-midyear-cybersecurity-report/index.html?POSITION=SEM&amp;COUNTRY_SITE=us&amp;CAMPAIGN=SC-04+threat-centric+security&amp;CREATIVE=SEM_SC_Security_(BMM)_(B)-Report_MSR&amp;REFERRING_SITE=Bing&amp;COUNTRY=United%20States&amp;KEYWORD=+cisco%20+2016%20+midyear%20+report&amp;KWID=p12066135158&amp;KEYCODE=001344793&amp;utm_source=bing&amp;utm_medium=cpc&amp;utm_campaign=US_SEM_SC_Security%20(BMM)%20(B)&amp;utm_term=+cisco%20+2016%20+midyear%20+report&amp;utm_content=Report_MSR&amp;dclid=CLic1a3esNICFYp7YgodYdAITQ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newsroom.cisco.com/press-release-content?type=webcontent&amp;articleId=1907794&amp;dtid=osscdc000283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newsroom.cisco.com/press-release-content?type=webcontent&amp;articleId=1907794&amp;dtid=osscdc000283" TargetMode="Externa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.w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4.png"/><Relationship Id="rId9" Type="http://schemas.openxmlformats.org/officeDocument/2006/relationships/image" Target="../media/image8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doc/3893681/decision-point-choosing-cloud-migration" TargetMode="External"/><Relationship Id="rId2" Type="http://schemas.openxmlformats.org/officeDocument/2006/relationships/hyperlink" Target="http://www.gartner.com/reprints/cisco-v6-us1?id=1-3YQCDRO&amp;ct=170425&amp;st=sb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9496" y="4348762"/>
            <a:ext cx="7037805" cy="288131"/>
          </a:xfrm>
        </p:spPr>
        <p:txBody>
          <a:bodyPr/>
          <a:lstStyle/>
          <a:p>
            <a:r>
              <a:rPr lang="en-US" dirty="0"/>
              <a:t>June 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Network controller and analytics platform for Cisco DNA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Cisco </a:t>
            </a:r>
            <a:r>
              <a:rPr lang="en-US"/>
              <a:t>DNA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3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Center</a:t>
            </a:r>
            <a:br>
              <a:rPr lang="en-US" dirty="0"/>
            </a:br>
            <a:r>
              <a:rPr lang="en-US" sz="1800" dirty="0"/>
              <a:t>Delivering real outcomes today…..</a:t>
            </a:r>
            <a:endParaRPr lang="en-US" dirty="0"/>
          </a:p>
        </p:txBody>
      </p:sp>
      <p:pic>
        <p:nvPicPr>
          <p:cNvPr id="3" name="Picture 2" descr="Y:\Administration\Team Member Files\Martin\Downloads\AP175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89024"/>
            <a:ext cx="9143404" cy="363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113" y="1089024"/>
            <a:ext cx="4032779" cy="363931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2214" y="4385588"/>
            <a:ext cx="30174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8872" indent="-118872" defTabSz="685628"/>
            <a:r>
              <a:rPr lang="en-US" sz="900" dirty="0">
                <a:latin typeface="+mn-lt"/>
              </a:rPr>
              <a:t>* Source: Internal TCO analysis with large enterprise customer (actual results may vary)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2503" y="1409809"/>
            <a:ext cx="2985546" cy="2790354"/>
            <a:chOff x="628297" y="1474262"/>
            <a:chExt cx="2985546" cy="2790354"/>
          </a:xfrm>
        </p:grpSpPr>
        <p:grpSp>
          <p:nvGrpSpPr>
            <p:cNvPr id="7" name="Group 6"/>
            <p:cNvGrpSpPr/>
            <p:nvPr/>
          </p:nvGrpSpPr>
          <p:grpSpPr>
            <a:xfrm>
              <a:off x="628297" y="3033778"/>
              <a:ext cx="2985546" cy="1230838"/>
              <a:chOff x="628297" y="3033778"/>
              <a:chExt cx="2985546" cy="1230838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383004" y="3033778"/>
                <a:ext cx="1230839" cy="1230838"/>
                <a:chOff x="5932185" y="1474262"/>
                <a:chExt cx="1230839" cy="1230838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5980601" y="1645547"/>
                  <a:ext cx="1134006" cy="813530"/>
                </a:xfrm>
                <a:prstGeom prst="rect">
                  <a:avLst/>
                </a:prstGeom>
              </p:spPr>
              <p:txBody>
                <a:bodyPr wrap="square" lIns="91415" tIns="45707" rIns="91415" bIns="45707">
                  <a:spAutoFit/>
                </a:bodyPr>
                <a:lstStyle/>
                <a:p>
                  <a:pPr algn="ctr" defTabSz="457086">
                    <a:lnSpc>
                      <a:spcPct val="90000"/>
                    </a:lnSpc>
                    <a:spcAft>
                      <a:spcPts val="200"/>
                    </a:spcAft>
                    <a:defRPr/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+mn-lt"/>
                    </a:rPr>
                    <a:t>61%</a:t>
                  </a:r>
                </a:p>
                <a:p>
                  <a:pPr algn="ctr" defTabSz="457086">
                    <a:spcAft>
                      <a:spcPts val="300"/>
                    </a:spcAft>
                    <a:defRPr/>
                  </a:pPr>
                  <a:r>
                    <a:rPr lang="en-US" sz="1000" dirty="0">
                      <a:latin typeface="+mn-lt"/>
                    </a:rPr>
                    <a:t>Lower operating </a:t>
                  </a:r>
                  <a:br>
                    <a:rPr lang="en-US" sz="1000" dirty="0">
                      <a:latin typeface="+mn-lt"/>
                    </a:rPr>
                  </a:br>
                  <a:r>
                    <a:rPr lang="en-US" sz="1000" dirty="0">
                      <a:latin typeface="+mn-lt"/>
                    </a:rPr>
                    <a:t>expense</a:t>
                  </a:r>
                  <a:endParaRPr lang="en-US" sz="1000" b="1" dirty="0">
                    <a:latin typeface="+mn-lt"/>
                  </a:endParaRP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B11B75CE-F69D-468E-9912-D0668CF6028C}"/>
                    </a:ext>
                  </a:extLst>
                </p:cNvPr>
                <p:cNvGrpSpPr/>
                <p:nvPr/>
              </p:nvGrpSpPr>
              <p:grpSpPr>
                <a:xfrm>
                  <a:off x="5932185" y="1474262"/>
                  <a:ext cx="1230839" cy="1230838"/>
                  <a:chOff x="9489440" y="3114675"/>
                  <a:chExt cx="914400" cy="914400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F2E8C60D-4EA8-4A39-9C46-CE42E2207610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ellipse">
                    <a:avLst/>
                  </a:prstGeom>
                  <a:noFill/>
                  <a:ln w="76200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Arc 27">
                    <a:extLst>
                      <a:ext uri="{FF2B5EF4-FFF2-40B4-BE49-F238E27FC236}">
                        <a16:creationId xmlns:a16="http://schemas.microsoft.com/office/drawing/2014/main" id="{F2555F56-9A3F-4D1E-AB39-C902E998BA3B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arc">
                    <a:avLst>
                      <a:gd name="adj1" fmla="val 16200000"/>
                      <a:gd name="adj2" fmla="val 7174947"/>
                    </a:avLst>
                  </a:prstGeom>
                  <a:noFill/>
                  <a:ln w="76200" cap="rnd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20" name="Group 19"/>
              <p:cNvGrpSpPr/>
              <p:nvPr/>
            </p:nvGrpSpPr>
            <p:grpSpPr>
              <a:xfrm>
                <a:off x="628297" y="3033778"/>
                <a:ext cx="1230839" cy="1230838"/>
                <a:chOff x="4181803" y="1474262"/>
                <a:chExt cx="1230839" cy="123083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4230221" y="1645547"/>
                  <a:ext cx="1134005" cy="967418"/>
                </a:xfrm>
                <a:prstGeom prst="rect">
                  <a:avLst/>
                </a:prstGeom>
              </p:spPr>
              <p:txBody>
                <a:bodyPr wrap="square" lIns="91415" tIns="45707" rIns="91415" bIns="45707">
                  <a:spAutoFit/>
                </a:bodyPr>
                <a:lstStyle/>
                <a:p>
                  <a:pPr algn="ctr" defTabSz="457086">
                    <a:lnSpc>
                      <a:spcPct val="90000"/>
                    </a:lnSpc>
                    <a:spcAft>
                      <a:spcPts val="200"/>
                    </a:spcAft>
                    <a:defRPr/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+mn-lt"/>
                    </a:rPr>
                    <a:t>48%</a:t>
                  </a:r>
                </a:p>
                <a:p>
                  <a:pPr algn="ctr" defTabSz="457086">
                    <a:spcAft>
                      <a:spcPts val="300"/>
                    </a:spcAft>
                    <a:defRPr/>
                  </a:pPr>
                  <a:r>
                    <a:rPr lang="en-US" sz="1000" dirty="0">
                      <a:latin typeface="+mn-lt"/>
                    </a:rPr>
                    <a:t>Reduced impact of security </a:t>
                  </a:r>
                  <a:br>
                    <a:rPr lang="en-US" sz="1000" dirty="0">
                      <a:latin typeface="+mn-lt"/>
                    </a:rPr>
                  </a:br>
                  <a:r>
                    <a:rPr lang="en-US" sz="1000" dirty="0">
                      <a:latin typeface="+mn-lt"/>
                    </a:rPr>
                    <a:t>breaches</a:t>
                  </a:r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929D8C88-3AEB-4F95-AC20-5A1B2BBF3CAC}"/>
                    </a:ext>
                  </a:extLst>
                </p:cNvPr>
                <p:cNvGrpSpPr/>
                <p:nvPr/>
              </p:nvGrpSpPr>
              <p:grpSpPr>
                <a:xfrm>
                  <a:off x="4181803" y="1474262"/>
                  <a:ext cx="1230839" cy="1230838"/>
                  <a:chOff x="9489440" y="3114675"/>
                  <a:chExt cx="914400" cy="914400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3E56940D-FD2D-48C3-A518-1F306D971E93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ellipse">
                    <a:avLst/>
                  </a:prstGeom>
                  <a:noFill/>
                  <a:ln w="76200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Arc 23">
                    <a:extLst>
                      <a:ext uri="{FF2B5EF4-FFF2-40B4-BE49-F238E27FC236}">
                        <a16:creationId xmlns:a16="http://schemas.microsoft.com/office/drawing/2014/main" id="{D11B94BE-502F-4AD8-AA7B-D2416A6B9C80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arc">
                    <a:avLst>
                      <a:gd name="adj1" fmla="val 16200000"/>
                      <a:gd name="adj2" fmla="val 5051542"/>
                    </a:avLst>
                  </a:prstGeom>
                  <a:noFill/>
                  <a:ln w="76200" cap="rnd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" name="Group 7"/>
            <p:cNvGrpSpPr/>
            <p:nvPr/>
          </p:nvGrpSpPr>
          <p:grpSpPr>
            <a:xfrm>
              <a:off x="628297" y="1474262"/>
              <a:ext cx="2985546" cy="1230838"/>
              <a:chOff x="628297" y="1474262"/>
              <a:chExt cx="2985546" cy="123083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383004" y="1474262"/>
                <a:ext cx="1230839" cy="1230838"/>
                <a:chOff x="2431420" y="1474262"/>
                <a:chExt cx="1230839" cy="1230838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2475512" y="1645547"/>
                  <a:ext cx="1138331" cy="813530"/>
                </a:xfrm>
                <a:prstGeom prst="rect">
                  <a:avLst/>
                </a:prstGeom>
              </p:spPr>
              <p:txBody>
                <a:bodyPr wrap="square" lIns="91415" tIns="45707" rIns="91415" bIns="45707">
                  <a:spAutoFit/>
                </a:bodyPr>
                <a:lstStyle/>
                <a:p>
                  <a:pPr algn="ctr" defTabSz="457086">
                    <a:lnSpc>
                      <a:spcPct val="90000"/>
                    </a:lnSpc>
                    <a:spcAft>
                      <a:spcPts val="200"/>
                    </a:spcAft>
                    <a:defRPr/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+mn-lt"/>
                    </a:rPr>
                    <a:t>80%</a:t>
                  </a:r>
                </a:p>
                <a:p>
                  <a:pPr algn="ctr" defTabSz="457086">
                    <a:spcAft>
                      <a:spcPts val="300"/>
                    </a:spcAft>
                    <a:defRPr/>
                  </a:pPr>
                  <a:r>
                    <a:rPr lang="en-US" sz="1000" dirty="0">
                      <a:latin typeface="+mn-lt"/>
                    </a:rPr>
                    <a:t>Improved issue </a:t>
                  </a:r>
                  <a:br>
                    <a:rPr lang="en-US" sz="1000" dirty="0">
                      <a:latin typeface="+mn-lt"/>
                    </a:rPr>
                  </a:br>
                  <a:r>
                    <a:rPr lang="en-US" sz="1000" dirty="0">
                      <a:latin typeface="+mn-lt"/>
                    </a:rPr>
                    <a:t>resolution</a:t>
                  </a: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1347C24D-6016-4C31-8980-FCD9AC498BCC}"/>
                    </a:ext>
                  </a:extLst>
                </p:cNvPr>
                <p:cNvGrpSpPr/>
                <p:nvPr/>
              </p:nvGrpSpPr>
              <p:grpSpPr>
                <a:xfrm>
                  <a:off x="2431420" y="1474262"/>
                  <a:ext cx="1230839" cy="1230838"/>
                  <a:chOff x="9489440" y="3114675"/>
                  <a:chExt cx="914400" cy="914400"/>
                </a:xfrm>
              </p:grpSpPr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8CAC980B-4F76-4C91-B37E-4CFA401BA9F8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ellipse">
                    <a:avLst/>
                  </a:prstGeom>
                  <a:noFill/>
                  <a:ln w="76200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Arc 17">
                    <a:extLst>
                      <a:ext uri="{FF2B5EF4-FFF2-40B4-BE49-F238E27FC236}">
                        <a16:creationId xmlns:a16="http://schemas.microsoft.com/office/drawing/2014/main" id="{1167FF8E-8387-4B18-8559-F9F107EC38EC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arc">
                    <a:avLst>
                      <a:gd name="adj1" fmla="val 16200000"/>
                      <a:gd name="adj2" fmla="val 12077179"/>
                    </a:avLst>
                  </a:prstGeom>
                  <a:noFill/>
                  <a:ln w="76200" cap="rnd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10" name="Group 9"/>
              <p:cNvGrpSpPr/>
              <p:nvPr/>
            </p:nvGrpSpPr>
            <p:grpSpPr>
              <a:xfrm>
                <a:off x="628297" y="1474262"/>
                <a:ext cx="1230839" cy="1230838"/>
                <a:chOff x="681038" y="1474262"/>
                <a:chExt cx="1230839" cy="1230838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729455" y="1645547"/>
                  <a:ext cx="1129681" cy="967418"/>
                </a:xfrm>
                <a:prstGeom prst="rect">
                  <a:avLst/>
                </a:prstGeom>
              </p:spPr>
              <p:txBody>
                <a:bodyPr wrap="square" lIns="91415" tIns="45707" rIns="91415" bIns="45707">
                  <a:spAutoFit/>
                </a:bodyPr>
                <a:lstStyle/>
                <a:p>
                  <a:pPr algn="ctr" defTabSz="457086">
                    <a:lnSpc>
                      <a:spcPct val="90000"/>
                    </a:lnSpc>
                    <a:spcAft>
                      <a:spcPts val="200"/>
                    </a:spcAft>
                    <a:defRPr/>
                  </a:pPr>
                  <a:r>
                    <a:rPr lang="en-US" sz="2800" b="1" dirty="0">
                      <a:solidFill>
                        <a:schemeClr val="bg1"/>
                      </a:solidFill>
                      <a:latin typeface="+mn-lt"/>
                    </a:rPr>
                    <a:t>67%</a:t>
                  </a:r>
                </a:p>
                <a:p>
                  <a:pPr algn="ctr" defTabSz="457086">
                    <a:spcAft>
                      <a:spcPts val="200"/>
                    </a:spcAft>
                    <a:defRPr/>
                  </a:pPr>
                  <a:r>
                    <a:rPr lang="en-US" sz="1000" dirty="0">
                      <a:latin typeface="+mn-lt"/>
                    </a:rPr>
                    <a:t>Network </a:t>
                  </a:r>
                  <a:br>
                    <a:rPr lang="en-US" sz="1000" dirty="0">
                      <a:latin typeface="+mn-lt"/>
                    </a:rPr>
                  </a:br>
                  <a:r>
                    <a:rPr lang="en-US" sz="1000" dirty="0">
                      <a:latin typeface="+mn-lt"/>
                    </a:rPr>
                    <a:t>provisioning</a:t>
                  </a:r>
                  <a:br>
                    <a:rPr lang="en-US" sz="1000" dirty="0">
                      <a:latin typeface="+mn-lt"/>
                    </a:rPr>
                  </a:br>
                  <a:r>
                    <a:rPr lang="en-US" sz="1000" dirty="0">
                      <a:latin typeface="+mn-lt"/>
                    </a:rPr>
                    <a:t>time savings</a:t>
                  </a:r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F87A332C-E18F-4872-9BED-6D0B6AF2356C}"/>
                    </a:ext>
                  </a:extLst>
                </p:cNvPr>
                <p:cNvGrpSpPr/>
                <p:nvPr/>
              </p:nvGrpSpPr>
              <p:grpSpPr>
                <a:xfrm>
                  <a:off x="681038" y="1474262"/>
                  <a:ext cx="1230839" cy="1230838"/>
                  <a:chOff x="9489440" y="3114675"/>
                  <a:chExt cx="914400" cy="914400"/>
                </a:xfrm>
              </p:grpSpPr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F2A59371-F3E5-4E8A-93B2-79A953821CA7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ellipse">
                    <a:avLst/>
                  </a:prstGeom>
                  <a:noFill/>
                  <a:ln w="76200" cap="rnd">
                    <a:solidFill>
                      <a:schemeClr val="tx1">
                        <a:lumMod val="10000"/>
                        <a:lumOff val="9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Arc 13">
                    <a:extLst>
                      <a:ext uri="{FF2B5EF4-FFF2-40B4-BE49-F238E27FC236}">
                        <a16:creationId xmlns:a16="http://schemas.microsoft.com/office/drawing/2014/main" id="{366E83F1-F534-425F-8B78-5E8F421E971D}"/>
                      </a:ext>
                    </a:extLst>
                  </p:cNvPr>
                  <p:cNvSpPr/>
                  <p:nvPr/>
                </p:nvSpPr>
                <p:spPr>
                  <a:xfrm>
                    <a:off x="9489440" y="3114675"/>
                    <a:ext cx="914400" cy="914400"/>
                  </a:xfrm>
                  <a:prstGeom prst="arc">
                    <a:avLst>
                      <a:gd name="adj1" fmla="val 16200000"/>
                      <a:gd name="adj2" fmla="val 8538322"/>
                    </a:avLst>
                  </a:prstGeom>
                  <a:noFill/>
                  <a:ln w="76200" cap="rnd"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4829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Automation</a:t>
            </a:r>
          </a:p>
        </p:txBody>
      </p:sp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547688" y="1320491"/>
            <a:ext cx="8047037" cy="5029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Reduce the time and complexity involved in getting your network </a:t>
            </a:r>
            <a:br>
              <a:rPr lang="en-US" sz="1400" dirty="0">
                <a:solidFill>
                  <a:schemeClr val="bg2"/>
                </a:solidFill>
                <a:latin typeface="+mj-lt"/>
              </a:rPr>
            </a:br>
            <a:r>
              <a:rPr lang="en-US" sz="1400" dirty="0">
                <a:solidFill>
                  <a:schemeClr val="bg2"/>
                </a:solidFill>
                <a:latin typeface="+mj-lt"/>
              </a:rPr>
              <a:t>connected and doing what you intended it to do.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7688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746093" y="2732199"/>
            <a:ext cx="2012063" cy="42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2"/>
                </a:solidFill>
              </a:rPr>
              <a:t>Policy, design, provision, integrate platforms</a:t>
            </a:r>
          </a:p>
        </p:txBody>
      </p:sp>
      <p:sp>
        <p:nvSpPr>
          <p:cNvPr id="6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824944" y="2082579"/>
            <a:ext cx="2101136" cy="4634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Deploy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688" y="3533140"/>
            <a:ext cx="2408872" cy="4923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00254-713C-4171-8E0E-0866FB2542DF}"/>
              </a:ext>
            </a:extLst>
          </p:cNvPr>
          <p:cNvSpPr txBox="1"/>
          <p:nvPr/>
        </p:nvSpPr>
        <p:spPr>
          <a:xfrm>
            <a:off x="572229" y="3625428"/>
            <a:ext cx="23597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+mj-lt"/>
              </a:rPr>
              <a:t>Successful IT rollouts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66771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3464573" y="2732199"/>
            <a:ext cx="2213269" cy="5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Software image management, changes, routing, security, compliance</a:t>
            </a:r>
          </a:p>
        </p:txBody>
      </p:sp>
      <p:sp>
        <p:nvSpPr>
          <p:cNvPr id="11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3644027" y="2082579"/>
            <a:ext cx="2101136" cy="4634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Manage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66771" y="3533140"/>
            <a:ext cx="2408872" cy="4923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00254-713C-4171-8E0E-0866FB2542DF}"/>
              </a:ext>
            </a:extLst>
          </p:cNvPr>
          <p:cNvSpPr txBox="1"/>
          <p:nvPr/>
        </p:nvSpPr>
        <p:spPr>
          <a:xfrm>
            <a:off x="3391312" y="3625427"/>
            <a:ext cx="23597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+mj-lt"/>
              </a:rPr>
              <a:t>Increase IT productivity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85853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6283655" y="2732199"/>
            <a:ext cx="2213269" cy="5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Guided remediation, automated updates, system optimization </a:t>
            </a:r>
          </a:p>
        </p:txBody>
      </p:sp>
      <p:sp>
        <p:nvSpPr>
          <p:cNvPr id="16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6463109" y="2082579"/>
            <a:ext cx="2101136" cy="4634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Assure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85853" y="3533140"/>
            <a:ext cx="2408872" cy="4923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100254-713C-4171-8E0E-0866FB2542DF}"/>
              </a:ext>
            </a:extLst>
          </p:cNvPr>
          <p:cNvSpPr txBox="1"/>
          <p:nvPr/>
        </p:nvSpPr>
        <p:spPr>
          <a:xfrm>
            <a:off x="6415169" y="3625427"/>
            <a:ext cx="195024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+mj-lt"/>
              </a:rPr>
              <a:t>Improve performance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475835" y="2178403"/>
            <a:ext cx="658015" cy="271795"/>
            <a:chOff x="4116835" y="2305249"/>
            <a:chExt cx="1134286" cy="468518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id="{71DF8DE7-D618-41C0-A99B-6977511990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17032" y="2305446"/>
              <a:ext cx="1133892" cy="468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DDAC9358-9394-4BDF-913F-C2B4A30C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835" y="2305249"/>
              <a:ext cx="1134286" cy="468518"/>
            </a:xfrm>
            <a:custGeom>
              <a:avLst/>
              <a:gdLst>
                <a:gd name="T0" fmla="*/ 7841 w 7841"/>
                <a:gd name="T1" fmla="*/ 1712 h 3239"/>
                <a:gd name="T2" fmla="*/ 7151 w 7841"/>
                <a:gd name="T3" fmla="*/ 751 h 3239"/>
                <a:gd name="T4" fmla="*/ 5900 w 7841"/>
                <a:gd name="T5" fmla="*/ 126 h 3239"/>
                <a:gd name="T6" fmla="*/ 4829 w 7841"/>
                <a:gd name="T7" fmla="*/ 550 h 3239"/>
                <a:gd name="T8" fmla="*/ 3921 w 7841"/>
                <a:gd name="T9" fmla="*/ 0 h 3239"/>
                <a:gd name="T10" fmla="*/ 3017 w 7841"/>
                <a:gd name="T11" fmla="*/ 541 h 3239"/>
                <a:gd name="T12" fmla="*/ 1950 w 7841"/>
                <a:gd name="T13" fmla="*/ 126 h 3239"/>
                <a:gd name="T14" fmla="*/ 692 w 7841"/>
                <a:gd name="T15" fmla="*/ 751 h 3239"/>
                <a:gd name="T16" fmla="*/ 0 w 7841"/>
                <a:gd name="T17" fmla="*/ 1712 h 3239"/>
                <a:gd name="T18" fmla="*/ 755 w 7841"/>
                <a:gd name="T19" fmla="*/ 2692 h 3239"/>
                <a:gd name="T20" fmla="*/ 1950 w 7841"/>
                <a:gd name="T21" fmla="*/ 3239 h 3239"/>
                <a:gd name="T22" fmla="*/ 3506 w 7841"/>
                <a:gd name="T23" fmla="*/ 1899 h 3239"/>
                <a:gd name="T24" fmla="*/ 3921 w 7841"/>
                <a:gd name="T25" fmla="*/ 1985 h 3239"/>
                <a:gd name="T26" fmla="*/ 4352 w 7841"/>
                <a:gd name="T27" fmla="*/ 1892 h 3239"/>
                <a:gd name="T28" fmla="*/ 5900 w 7841"/>
                <a:gd name="T29" fmla="*/ 3239 h 3239"/>
                <a:gd name="T30" fmla="*/ 7089 w 7841"/>
                <a:gd name="T31" fmla="*/ 2692 h 3239"/>
                <a:gd name="T32" fmla="*/ 7841 w 7841"/>
                <a:gd name="T33" fmla="*/ 1712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41" h="3239">
                  <a:moveTo>
                    <a:pt x="7841" y="1712"/>
                  </a:moveTo>
                  <a:cubicBezTo>
                    <a:pt x="7841" y="1265"/>
                    <a:pt x="7552" y="885"/>
                    <a:pt x="7151" y="751"/>
                  </a:cubicBezTo>
                  <a:cubicBezTo>
                    <a:pt x="6866" y="372"/>
                    <a:pt x="6412" y="126"/>
                    <a:pt x="5900" y="126"/>
                  </a:cubicBezTo>
                  <a:cubicBezTo>
                    <a:pt x="5485" y="126"/>
                    <a:pt x="5109" y="287"/>
                    <a:pt x="4829" y="550"/>
                  </a:cubicBezTo>
                  <a:cubicBezTo>
                    <a:pt x="4663" y="224"/>
                    <a:pt x="4318" y="0"/>
                    <a:pt x="3921" y="0"/>
                  </a:cubicBezTo>
                  <a:cubicBezTo>
                    <a:pt x="3527" y="0"/>
                    <a:pt x="3185" y="220"/>
                    <a:pt x="3017" y="541"/>
                  </a:cubicBezTo>
                  <a:cubicBezTo>
                    <a:pt x="2737" y="284"/>
                    <a:pt x="2362" y="126"/>
                    <a:pt x="1950" y="126"/>
                  </a:cubicBezTo>
                  <a:cubicBezTo>
                    <a:pt x="1435" y="126"/>
                    <a:pt x="978" y="372"/>
                    <a:pt x="692" y="751"/>
                  </a:cubicBezTo>
                  <a:cubicBezTo>
                    <a:pt x="290" y="886"/>
                    <a:pt x="0" y="1265"/>
                    <a:pt x="0" y="1712"/>
                  </a:cubicBezTo>
                  <a:cubicBezTo>
                    <a:pt x="0" y="2182"/>
                    <a:pt x="320" y="2577"/>
                    <a:pt x="755" y="2692"/>
                  </a:cubicBezTo>
                  <a:cubicBezTo>
                    <a:pt x="1043" y="3027"/>
                    <a:pt x="1471" y="3239"/>
                    <a:pt x="1950" y="3239"/>
                  </a:cubicBezTo>
                  <a:cubicBezTo>
                    <a:pt x="2743" y="3239"/>
                    <a:pt x="3399" y="2656"/>
                    <a:pt x="3506" y="1899"/>
                  </a:cubicBezTo>
                  <a:cubicBezTo>
                    <a:pt x="3632" y="1954"/>
                    <a:pt x="3773" y="1985"/>
                    <a:pt x="3921" y="1985"/>
                  </a:cubicBezTo>
                  <a:cubicBezTo>
                    <a:pt x="4075" y="1985"/>
                    <a:pt x="4221" y="1952"/>
                    <a:pt x="4352" y="1892"/>
                  </a:cubicBezTo>
                  <a:cubicBezTo>
                    <a:pt x="4454" y="2652"/>
                    <a:pt x="5108" y="3239"/>
                    <a:pt x="5900" y="3239"/>
                  </a:cubicBezTo>
                  <a:cubicBezTo>
                    <a:pt x="6376" y="3239"/>
                    <a:pt x="6802" y="3027"/>
                    <a:pt x="7089" y="2692"/>
                  </a:cubicBezTo>
                  <a:cubicBezTo>
                    <a:pt x="7522" y="2578"/>
                    <a:pt x="7841" y="2182"/>
                    <a:pt x="7841" y="171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AC79156-4AFA-4D8A-95B0-AEB58D12F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3611" y="2391669"/>
              <a:ext cx="880735" cy="312608"/>
            </a:xfrm>
            <a:custGeom>
              <a:avLst/>
              <a:gdLst>
                <a:gd name="T0" fmla="*/ 0 w 6089"/>
                <a:gd name="T1" fmla="*/ 1081 h 2162"/>
                <a:gd name="T2" fmla="*/ 1066 w 6089"/>
                <a:gd name="T3" fmla="*/ 0 h 2162"/>
                <a:gd name="T4" fmla="*/ 2131 w 6089"/>
                <a:gd name="T5" fmla="*/ 1081 h 2162"/>
                <a:gd name="T6" fmla="*/ 1066 w 6089"/>
                <a:gd name="T7" fmla="*/ 2162 h 2162"/>
                <a:gd name="T8" fmla="*/ 0 w 6089"/>
                <a:gd name="T9" fmla="*/ 1081 h 2162"/>
                <a:gd name="T10" fmla="*/ 3959 w 6089"/>
                <a:gd name="T11" fmla="*/ 1081 h 2162"/>
                <a:gd name="T12" fmla="*/ 5024 w 6089"/>
                <a:gd name="T13" fmla="*/ 2162 h 2162"/>
                <a:gd name="T14" fmla="*/ 6089 w 6089"/>
                <a:gd name="T15" fmla="*/ 1081 h 2162"/>
                <a:gd name="T16" fmla="*/ 5024 w 6089"/>
                <a:gd name="T17" fmla="*/ 0 h 2162"/>
                <a:gd name="T18" fmla="*/ 3959 w 6089"/>
                <a:gd name="T19" fmla="*/ 1081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89" h="2162">
                  <a:moveTo>
                    <a:pt x="0" y="1081"/>
                  </a:moveTo>
                  <a:cubicBezTo>
                    <a:pt x="0" y="484"/>
                    <a:pt x="477" y="0"/>
                    <a:pt x="1066" y="0"/>
                  </a:cubicBezTo>
                  <a:cubicBezTo>
                    <a:pt x="1654" y="0"/>
                    <a:pt x="2131" y="484"/>
                    <a:pt x="2131" y="1081"/>
                  </a:cubicBezTo>
                  <a:cubicBezTo>
                    <a:pt x="2131" y="1678"/>
                    <a:pt x="1654" y="2162"/>
                    <a:pt x="1066" y="2162"/>
                  </a:cubicBezTo>
                  <a:cubicBezTo>
                    <a:pt x="477" y="2162"/>
                    <a:pt x="0" y="1678"/>
                    <a:pt x="0" y="1081"/>
                  </a:cubicBezTo>
                  <a:close/>
                  <a:moveTo>
                    <a:pt x="3959" y="1081"/>
                  </a:moveTo>
                  <a:cubicBezTo>
                    <a:pt x="3959" y="1678"/>
                    <a:pt x="4436" y="2162"/>
                    <a:pt x="5024" y="2162"/>
                  </a:cubicBezTo>
                  <a:cubicBezTo>
                    <a:pt x="5612" y="2162"/>
                    <a:pt x="6089" y="1678"/>
                    <a:pt x="6089" y="1081"/>
                  </a:cubicBezTo>
                  <a:cubicBezTo>
                    <a:pt x="6089" y="484"/>
                    <a:pt x="5612" y="0"/>
                    <a:pt x="5024" y="0"/>
                  </a:cubicBezTo>
                  <a:cubicBezTo>
                    <a:pt x="4436" y="0"/>
                    <a:pt x="3959" y="484"/>
                    <a:pt x="3959" y="1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6300005" y="2093037"/>
            <a:ext cx="774421" cy="442527"/>
            <a:chOff x="6803993" y="2338211"/>
            <a:chExt cx="888625" cy="507785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FCB1A5E-C817-45D3-8734-75604C84B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3169" y="2347301"/>
              <a:ext cx="710273" cy="425818"/>
            </a:xfrm>
            <a:custGeom>
              <a:avLst/>
              <a:gdLst>
                <a:gd name="T0" fmla="*/ 5735 w 6037"/>
                <a:gd name="T1" fmla="*/ 3623 h 3623"/>
                <a:gd name="T2" fmla="*/ 302 w 6037"/>
                <a:gd name="T3" fmla="*/ 3623 h 3623"/>
                <a:gd name="T4" fmla="*/ 0 w 6037"/>
                <a:gd name="T5" fmla="*/ 3321 h 3623"/>
                <a:gd name="T6" fmla="*/ 0 w 6037"/>
                <a:gd name="T7" fmla="*/ 302 h 3623"/>
                <a:gd name="T8" fmla="*/ 302 w 6037"/>
                <a:gd name="T9" fmla="*/ 0 h 3623"/>
                <a:gd name="T10" fmla="*/ 5735 w 6037"/>
                <a:gd name="T11" fmla="*/ 0 h 3623"/>
                <a:gd name="T12" fmla="*/ 6037 w 6037"/>
                <a:gd name="T13" fmla="*/ 302 h 3623"/>
                <a:gd name="T14" fmla="*/ 6037 w 6037"/>
                <a:gd name="T15" fmla="*/ 3321 h 3623"/>
                <a:gd name="T16" fmla="*/ 5735 w 6037"/>
                <a:gd name="T17" fmla="*/ 3623 h 3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37" h="3623">
                  <a:moveTo>
                    <a:pt x="5735" y="3623"/>
                  </a:moveTo>
                  <a:cubicBezTo>
                    <a:pt x="302" y="3623"/>
                    <a:pt x="302" y="3623"/>
                    <a:pt x="302" y="3623"/>
                  </a:cubicBezTo>
                  <a:cubicBezTo>
                    <a:pt x="136" y="3623"/>
                    <a:pt x="0" y="3487"/>
                    <a:pt x="0" y="332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136"/>
                    <a:pt x="136" y="0"/>
                    <a:pt x="302" y="0"/>
                  </a:cubicBezTo>
                  <a:cubicBezTo>
                    <a:pt x="5735" y="0"/>
                    <a:pt x="5735" y="0"/>
                    <a:pt x="5735" y="0"/>
                  </a:cubicBezTo>
                  <a:cubicBezTo>
                    <a:pt x="5901" y="0"/>
                    <a:pt x="6037" y="136"/>
                    <a:pt x="6037" y="302"/>
                  </a:cubicBezTo>
                  <a:cubicBezTo>
                    <a:pt x="6037" y="3321"/>
                    <a:pt x="6037" y="3321"/>
                    <a:pt x="6037" y="3321"/>
                  </a:cubicBezTo>
                  <a:cubicBezTo>
                    <a:pt x="6037" y="3487"/>
                    <a:pt x="5901" y="3623"/>
                    <a:pt x="5735" y="3623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873A1A2-51E2-4A70-9D61-6DF08E85F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3993" y="2338211"/>
              <a:ext cx="888625" cy="507785"/>
            </a:xfrm>
            <a:custGeom>
              <a:avLst/>
              <a:gdLst>
                <a:gd name="T0" fmla="*/ 7555 w 7555"/>
                <a:gd name="T1" fmla="*/ 4162 h 4320"/>
                <a:gd name="T2" fmla="*/ 7398 w 7555"/>
                <a:gd name="T3" fmla="*/ 4320 h 4320"/>
                <a:gd name="T4" fmla="*/ 157 w 7555"/>
                <a:gd name="T5" fmla="*/ 4320 h 4320"/>
                <a:gd name="T6" fmla="*/ 0 w 7555"/>
                <a:gd name="T7" fmla="*/ 4162 h 4320"/>
                <a:gd name="T8" fmla="*/ 157 w 7555"/>
                <a:gd name="T9" fmla="*/ 4005 h 4320"/>
                <a:gd name="T10" fmla="*/ 7398 w 7555"/>
                <a:gd name="T11" fmla="*/ 4005 h 4320"/>
                <a:gd name="T12" fmla="*/ 7555 w 7555"/>
                <a:gd name="T13" fmla="*/ 4162 h 4320"/>
                <a:gd name="T14" fmla="*/ 629 w 7555"/>
                <a:gd name="T15" fmla="*/ 3463 h 4320"/>
                <a:gd name="T16" fmla="*/ 629 w 7555"/>
                <a:gd name="T17" fmla="*/ 315 h 4320"/>
                <a:gd name="T18" fmla="*/ 944 w 7555"/>
                <a:gd name="T19" fmla="*/ 0 h 4320"/>
                <a:gd name="T20" fmla="*/ 6611 w 7555"/>
                <a:gd name="T21" fmla="*/ 0 h 4320"/>
                <a:gd name="T22" fmla="*/ 6925 w 7555"/>
                <a:gd name="T23" fmla="*/ 315 h 4320"/>
                <a:gd name="T24" fmla="*/ 6925 w 7555"/>
                <a:gd name="T25" fmla="*/ 3463 h 4320"/>
                <a:gd name="T26" fmla="*/ 6611 w 7555"/>
                <a:gd name="T27" fmla="*/ 3777 h 4320"/>
                <a:gd name="T28" fmla="*/ 944 w 7555"/>
                <a:gd name="T29" fmla="*/ 3777 h 4320"/>
                <a:gd name="T30" fmla="*/ 629 w 7555"/>
                <a:gd name="T31" fmla="*/ 3463 h 4320"/>
                <a:gd name="T32" fmla="*/ 974 w 7555"/>
                <a:gd name="T33" fmla="*/ 3432 h 4320"/>
                <a:gd name="T34" fmla="*/ 6580 w 7555"/>
                <a:gd name="T35" fmla="*/ 3432 h 4320"/>
                <a:gd name="T36" fmla="*/ 6580 w 7555"/>
                <a:gd name="T37" fmla="*/ 345 h 4320"/>
                <a:gd name="T38" fmla="*/ 974 w 7555"/>
                <a:gd name="T39" fmla="*/ 345 h 4320"/>
                <a:gd name="T40" fmla="*/ 974 w 7555"/>
                <a:gd name="T41" fmla="*/ 343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55" h="4320">
                  <a:moveTo>
                    <a:pt x="7555" y="4162"/>
                  </a:moveTo>
                  <a:cubicBezTo>
                    <a:pt x="7555" y="4249"/>
                    <a:pt x="7484" y="4320"/>
                    <a:pt x="7398" y="4320"/>
                  </a:cubicBezTo>
                  <a:cubicBezTo>
                    <a:pt x="157" y="4320"/>
                    <a:pt x="157" y="4320"/>
                    <a:pt x="157" y="4320"/>
                  </a:cubicBezTo>
                  <a:cubicBezTo>
                    <a:pt x="71" y="4320"/>
                    <a:pt x="0" y="4249"/>
                    <a:pt x="0" y="4162"/>
                  </a:cubicBezTo>
                  <a:cubicBezTo>
                    <a:pt x="0" y="4076"/>
                    <a:pt x="71" y="4005"/>
                    <a:pt x="157" y="4005"/>
                  </a:cubicBezTo>
                  <a:cubicBezTo>
                    <a:pt x="7398" y="4005"/>
                    <a:pt x="7398" y="4005"/>
                    <a:pt x="7398" y="4005"/>
                  </a:cubicBezTo>
                  <a:cubicBezTo>
                    <a:pt x="7484" y="4005"/>
                    <a:pt x="7555" y="4076"/>
                    <a:pt x="7555" y="4162"/>
                  </a:cubicBezTo>
                  <a:close/>
                  <a:moveTo>
                    <a:pt x="629" y="3463"/>
                  </a:moveTo>
                  <a:cubicBezTo>
                    <a:pt x="629" y="315"/>
                    <a:pt x="629" y="315"/>
                    <a:pt x="629" y="315"/>
                  </a:cubicBezTo>
                  <a:cubicBezTo>
                    <a:pt x="629" y="141"/>
                    <a:pt x="771" y="0"/>
                    <a:pt x="944" y="0"/>
                  </a:cubicBezTo>
                  <a:cubicBezTo>
                    <a:pt x="6611" y="0"/>
                    <a:pt x="6611" y="0"/>
                    <a:pt x="6611" y="0"/>
                  </a:cubicBezTo>
                  <a:cubicBezTo>
                    <a:pt x="6784" y="0"/>
                    <a:pt x="6925" y="141"/>
                    <a:pt x="6925" y="315"/>
                  </a:cubicBezTo>
                  <a:cubicBezTo>
                    <a:pt x="6925" y="3463"/>
                    <a:pt x="6925" y="3463"/>
                    <a:pt x="6925" y="3463"/>
                  </a:cubicBezTo>
                  <a:cubicBezTo>
                    <a:pt x="6925" y="3636"/>
                    <a:pt x="6784" y="3777"/>
                    <a:pt x="6611" y="3777"/>
                  </a:cubicBezTo>
                  <a:cubicBezTo>
                    <a:pt x="944" y="3777"/>
                    <a:pt x="944" y="3777"/>
                    <a:pt x="944" y="3777"/>
                  </a:cubicBezTo>
                  <a:cubicBezTo>
                    <a:pt x="771" y="3777"/>
                    <a:pt x="629" y="3636"/>
                    <a:pt x="629" y="3463"/>
                  </a:cubicBezTo>
                  <a:close/>
                  <a:moveTo>
                    <a:pt x="974" y="3432"/>
                  </a:moveTo>
                  <a:cubicBezTo>
                    <a:pt x="6580" y="3432"/>
                    <a:pt x="6580" y="3432"/>
                    <a:pt x="6580" y="3432"/>
                  </a:cubicBezTo>
                  <a:cubicBezTo>
                    <a:pt x="6580" y="345"/>
                    <a:pt x="6580" y="345"/>
                    <a:pt x="6580" y="345"/>
                  </a:cubicBezTo>
                  <a:cubicBezTo>
                    <a:pt x="974" y="345"/>
                    <a:pt x="974" y="345"/>
                    <a:pt x="974" y="345"/>
                  </a:cubicBezTo>
                  <a:lnTo>
                    <a:pt x="974" y="3432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20FFCAD-C3E6-466A-A400-D86CCC72E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9453" y="2391027"/>
              <a:ext cx="389146" cy="325515"/>
            </a:xfrm>
            <a:custGeom>
              <a:avLst/>
              <a:gdLst>
                <a:gd name="T0" fmla="*/ 1171 w 3308"/>
                <a:gd name="T1" fmla="*/ 602 h 2769"/>
                <a:gd name="T2" fmla="*/ 1264 w 3308"/>
                <a:gd name="T3" fmla="*/ 413 h 2769"/>
                <a:gd name="T4" fmla="*/ 1068 w 3308"/>
                <a:gd name="T5" fmla="*/ 217 h 2769"/>
                <a:gd name="T6" fmla="*/ 879 w 3308"/>
                <a:gd name="T7" fmla="*/ 310 h 2769"/>
                <a:gd name="T8" fmla="*/ 740 w 3308"/>
                <a:gd name="T9" fmla="*/ 0 h 2769"/>
                <a:gd name="T10" fmla="*/ 602 w 3308"/>
                <a:gd name="T11" fmla="*/ 310 h 2769"/>
                <a:gd name="T12" fmla="*/ 413 w 3308"/>
                <a:gd name="T13" fmla="*/ 217 h 2769"/>
                <a:gd name="T14" fmla="*/ 217 w 3308"/>
                <a:gd name="T15" fmla="*/ 413 h 2769"/>
                <a:gd name="T16" fmla="*/ 310 w 3308"/>
                <a:gd name="T17" fmla="*/ 602 h 2769"/>
                <a:gd name="T18" fmla="*/ 0 w 3308"/>
                <a:gd name="T19" fmla="*/ 740 h 2769"/>
                <a:gd name="T20" fmla="*/ 310 w 3308"/>
                <a:gd name="T21" fmla="*/ 879 h 2769"/>
                <a:gd name="T22" fmla="*/ 217 w 3308"/>
                <a:gd name="T23" fmla="*/ 1068 h 2769"/>
                <a:gd name="T24" fmla="*/ 413 w 3308"/>
                <a:gd name="T25" fmla="*/ 1264 h 2769"/>
                <a:gd name="T26" fmla="*/ 602 w 3308"/>
                <a:gd name="T27" fmla="*/ 1171 h 2769"/>
                <a:gd name="T28" fmla="*/ 740 w 3308"/>
                <a:gd name="T29" fmla="*/ 1481 h 2769"/>
                <a:gd name="T30" fmla="*/ 879 w 3308"/>
                <a:gd name="T31" fmla="*/ 1171 h 2769"/>
                <a:gd name="T32" fmla="*/ 1068 w 3308"/>
                <a:gd name="T33" fmla="*/ 1264 h 2769"/>
                <a:gd name="T34" fmla="*/ 1264 w 3308"/>
                <a:gd name="T35" fmla="*/ 1068 h 2769"/>
                <a:gd name="T36" fmla="*/ 1171 w 3308"/>
                <a:gd name="T37" fmla="*/ 879 h 2769"/>
                <a:gd name="T38" fmla="*/ 1481 w 3308"/>
                <a:gd name="T39" fmla="*/ 740 h 2769"/>
                <a:gd name="T40" fmla="*/ 740 w 3308"/>
                <a:gd name="T41" fmla="*/ 976 h 2769"/>
                <a:gd name="T42" fmla="*/ 740 w 3308"/>
                <a:gd name="T43" fmla="*/ 505 h 2769"/>
                <a:gd name="T44" fmla="*/ 740 w 3308"/>
                <a:gd name="T45" fmla="*/ 976 h 2769"/>
                <a:gd name="T46" fmla="*/ 2873 w 3308"/>
                <a:gd name="T47" fmla="*/ 1536 h 2769"/>
                <a:gd name="T48" fmla="*/ 3003 w 3308"/>
                <a:gd name="T49" fmla="*/ 1272 h 2769"/>
                <a:gd name="T50" fmla="*/ 2728 w 3308"/>
                <a:gd name="T51" fmla="*/ 996 h 2769"/>
                <a:gd name="T52" fmla="*/ 2464 w 3308"/>
                <a:gd name="T53" fmla="*/ 1127 h 2769"/>
                <a:gd name="T54" fmla="*/ 2269 w 3308"/>
                <a:gd name="T55" fmla="*/ 692 h 2769"/>
                <a:gd name="T56" fmla="*/ 2074 w 3308"/>
                <a:gd name="T57" fmla="*/ 1127 h 2769"/>
                <a:gd name="T58" fmla="*/ 1810 w 3308"/>
                <a:gd name="T59" fmla="*/ 996 h 2769"/>
                <a:gd name="T60" fmla="*/ 1535 w 3308"/>
                <a:gd name="T61" fmla="*/ 1272 h 2769"/>
                <a:gd name="T62" fmla="*/ 1665 w 3308"/>
                <a:gd name="T63" fmla="*/ 1536 h 2769"/>
                <a:gd name="T64" fmla="*/ 1231 w 3308"/>
                <a:gd name="T65" fmla="*/ 1731 h 2769"/>
                <a:gd name="T66" fmla="*/ 1665 w 3308"/>
                <a:gd name="T67" fmla="*/ 1925 h 2769"/>
                <a:gd name="T68" fmla="*/ 1535 w 3308"/>
                <a:gd name="T69" fmla="*/ 2190 h 2769"/>
                <a:gd name="T70" fmla="*/ 1810 w 3308"/>
                <a:gd name="T71" fmla="*/ 2465 h 2769"/>
                <a:gd name="T72" fmla="*/ 2074 w 3308"/>
                <a:gd name="T73" fmla="*/ 2334 h 2769"/>
                <a:gd name="T74" fmla="*/ 2269 w 3308"/>
                <a:gd name="T75" fmla="*/ 2769 h 2769"/>
                <a:gd name="T76" fmla="*/ 2464 w 3308"/>
                <a:gd name="T77" fmla="*/ 2334 h 2769"/>
                <a:gd name="T78" fmla="*/ 2728 w 3308"/>
                <a:gd name="T79" fmla="*/ 2465 h 2769"/>
                <a:gd name="T80" fmla="*/ 3003 w 3308"/>
                <a:gd name="T81" fmla="*/ 2190 h 2769"/>
                <a:gd name="T82" fmla="*/ 2873 w 3308"/>
                <a:gd name="T83" fmla="*/ 1925 h 2769"/>
                <a:gd name="T84" fmla="*/ 3308 w 3308"/>
                <a:gd name="T85" fmla="*/ 1731 h 2769"/>
                <a:gd name="T86" fmla="*/ 2269 w 3308"/>
                <a:gd name="T87" fmla="*/ 2061 h 2769"/>
                <a:gd name="T88" fmla="*/ 2269 w 3308"/>
                <a:gd name="T89" fmla="*/ 1400 h 2769"/>
                <a:gd name="T90" fmla="*/ 2269 w 3308"/>
                <a:gd name="T91" fmla="*/ 2061 h 2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08" h="2769">
                  <a:moveTo>
                    <a:pt x="1342" y="602"/>
                  </a:moveTo>
                  <a:cubicBezTo>
                    <a:pt x="1171" y="602"/>
                    <a:pt x="1171" y="602"/>
                    <a:pt x="1171" y="602"/>
                  </a:cubicBezTo>
                  <a:cubicBezTo>
                    <a:pt x="1163" y="578"/>
                    <a:pt x="1154" y="556"/>
                    <a:pt x="1143" y="535"/>
                  </a:cubicBezTo>
                  <a:cubicBezTo>
                    <a:pt x="1264" y="413"/>
                    <a:pt x="1264" y="413"/>
                    <a:pt x="1264" y="413"/>
                  </a:cubicBezTo>
                  <a:cubicBezTo>
                    <a:pt x="1318" y="359"/>
                    <a:pt x="1318" y="271"/>
                    <a:pt x="1264" y="217"/>
                  </a:cubicBezTo>
                  <a:cubicBezTo>
                    <a:pt x="1210" y="163"/>
                    <a:pt x="1122" y="163"/>
                    <a:pt x="1068" y="217"/>
                  </a:cubicBezTo>
                  <a:cubicBezTo>
                    <a:pt x="946" y="338"/>
                    <a:pt x="946" y="338"/>
                    <a:pt x="946" y="338"/>
                  </a:cubicBezTo>
                  <a:cubicBezTo>
                    <a:pt x="925" y="327"/>
                    <a:pt x="902" y="318"/>
                    <a:pt x="879" y="310"/>
                  </a:cubicBezTo>
                  <a:cubicBezTo>
                    <a:pt x="879" y="139"/>
                    <a:pt x="879" y="139"/>
                    <a:pt x="879" y="139"/>
                  </a:cubicBezTo>
                  <a:cubicBezTo>
                    <a:pt x="879" y="63"/>
                    <a:pt x="817" y="0"/>
                    <a:pt x="740" y="0"/>
                  </a:cubicBezTo>
                  <a:cubicBezTo>
                    <a:pt x="664" y="0"/>
                    <a:pt x="602" y="63"/>
                    <a:pt x="602" y="139"/>
                  </a:cubicBezTo>
                  <a:cubicBezTo>
                    <a:pt x="602" y="310"/>
                    <a:pt x="602" y="310"/>
                    <a:pt x="602" y="310"/>
                  </a:cubicBezTo>
                  <a:cubicBezTo>
                    <a:pt x="578" y="318"/>
                    <a:pt x="556" y="327"/>
                    <a:pt x="534" y="338"/>
                  </a:cubicBezTo>
                  <a:cubicBezTo>
                    <a:pt x="413" y="217"/>
                    <a:pt x="413" y="217"/>
                    <a:pt x="413" y="217"/>
                  </a:cubicBezTo>
                  <a:cubicBezTo>
                    <a:pt x="359" y="163"/>
                    <a:pt x="271" y="163"/>
                    <a:pt x="217" y="217"/>
                  </a:cubicBezTo>
                  <a:cubicBezTo>
                    <a:pt x="163" y="271"/>
                    <a:pt x="163" y="359"/>
                    <a:pt x="217" y="413"/>
                  </a:cubicBezTo>
                  <a:cubicBezTo>
                    <a:pt x="338" y="535"/>
                    <a:pt x="338" y="535"/>
                    <a:pt x="338" y="535"/>
                  </a:cubicBezTo>
                  <a:cubicBezTo>
                    <a:pt x="327" y="556"/>
                    <a:pt x="318" y="578"/>
                    <a:pt x="310" y="602"/>
                  </a:cubicBezTo>
                  <a:cubicBezTo>
                    <a:pt x="139" y="602"/>
                    <a:pt x="139" y="602"/>
                    <a:pt x="139" y="602"/>
                  </a:cubicBezTo>
                  <a:cubicBezTo>
                    <a:pt x="63" y="602"/>
                    <a:pt x="0" y="664"/>
                    <a:pt x="0" y="740"/>
                  </a:cubicBezTo>
                  <a:cubicBezTo>
                    <a:pt x="0" y="817"/>
                    <a:pt x="63" y="879"/>
                    <a:pt x="139" y="879"/>
                  </a:cubicBezTo>
                  <a:cubicBezTo>
                    <a:pt x="310" y="879"/>
                    <a:pt x="310" y="879"/>
                    <a:pt x="310" y="879"/>
                  </a:cubicBezTo>
                  <a:cubicBezTo>
                    <a:pt x="318" y="903"/>
                    <a:pt x="327" y="925"/>
                    <a:pt x="338" y="946"/>
                  </a:cubicBezTo>
                  <a:cubicBezTo>
                    <a:pt x="217" y="1068"/>
                    <a:pt x="217" y="1068"/>
                    <a:pt x="217" y="1068"/>
                  </a:cubicBezTo>
                  <a:cubicBezTo>
                    <a:pt x="163" y="1122"/>
                    <a:pt x="163" y="1210"/>
                    <a:pt x="217" y="1264"/>
                  </a:cubicBezTo>
                  <a:cubicBezTo>
                    <a:pt x="271" y="1318"/>
                    <a:pt x="359" y="1318"/>
                    <a:pt x="413" y="1264"/>
                  </a:cubicBezTo>
                  <a:cubicBezTo>
                    <a:pt x="534" y="1143"/>
                    <a:pt x="534" y="1143"/>
                    <a:pt x="534" y="1143"/>
                  </a:cubicBezTo>
                  <a:cubicBezTo>
                    <a:pt x="556" y="1154"/>
                    <a:pt x="578" y="1163"/>
                    <a:pt x="602" y="1171"/>
                  </a:cubicBezTo>
                  <a:cubicBezTo>
                    <a:pt x="602" y="1342"/>
                    <a:pt x="602" y="1342"/>
                    <a:pt x="602" y="1342"/>
                  </a:cubicBezTo>
                  <a:cubicBezTo>
                    <a:pt x="602" y="1418"/>
                    <a:pt x="664" y="1481"/>
                    <a:pt x="740" y="1481"/>
                  </a:cubicBezTo>
                  <a:cubicBezTo>
                    <a:pt x="817" y="1481"/>
                    <a:pt x="879" y="1418"/>
                    <a:pt x="879" y="1342"/>
                  </a:cubicBezTo>
                  <a:cubicBezTo>
                    <a:pt x="879" y="1171"/>
                    <a:pt x="879" y="1171"/>
                    <a:pt x="879" y="1171"/>
                  </a:cubicBezTo>
                  <a:cubicBezTo>
                    <a:pt x="902" y="1163"/>
                    <a:pt x="925" y="1154"/>
                    <a:pt x="946" y="1143"/>
                  </a:cubicBezTo>
                  <a:cubicBezTo>
                    <a:pt x="1068" y="1264"/>
                    <a:pt x="1068" y="1264"/>
                    <a:pt x="1068" y="1264"/>
                  </a:cubicBezTo>
                  <a:cubicBezTo>
                    <a:pt x="1122" y="1318"/>
                    <a:pt x="1210" y="1318"/>
                    <a:pt x="1264" y="1264"/>
                  </a:cubicBezTo>
                  <a:cubicBezTo>
                    <a:pt x="1318" y="1210"/>
                    <a:pt x="1318" y="1122"/>
                    <a:pt x="1264" y="1068"/>
                  </a:cubicBezTo>
                  <a:cubicBezTo>
                    <a:pt x="1143" y="946"/>
                    <a:pt x="1143" y="946"/>
                    <a:pt x="1143" y="946"/>
                  </a:cubicBezTo>
                  <a:cubicBezTo>
                    <a:pt x="1154" y="925"/>
                    <a:pt x="1163" y="903"/>
                    <a:pt x="1171" y="879"/>
                  </a:cubicBezTo>
                  <a:cubicBezTo>
                    <a:pt x="1342" y="879"/>
                    <a:pt x="1342" y="879"/>
                    <a:pt x="1342" y="879"/>
                  </a:cubicBezTo>
                  <a:cubicBezTo>
                    <a:pt x="1418" y="879"/>
                    <a:pt x="1481" y="817"/>
                    <a:pt x="1481" y="740"/>
                  </a:cubicBezTo>
                  <a:cubicBezTo>
                    <a:pt x="1481" y="664"/>
                    <a:pt x="1418" y="602"/>
                    <a:pt x="1342" y="602"/>
                  </a:cubicBezTo>
                  <a:close/>
                  <a:moveTo>
                    <a:pt x="740" y="976"/>
                  </a:moveTo>
                  <a:cubicBezTo>
                    <a:pt x="610" y="976"/>
                    <a:pt x="505" y="871"/>
                    <a:pt x="505" y="740"/>
                  </a:cubicBezTo>
                  <a:cubicBezTo>
                    <a:pt x="505" y="610"/>
                    <a:pt x="610" y="505"/>
                    <a:pt x="740" y="505"/>
                  </a:cubicBezTo>
                  <a:cubicBezTo>
                    <a:pt x="870" y="505"/>
                    <a:pt x="976" y="610"/>
                    <a:pt x="976" y="740"/>
                  </a:cubicBezTo>
                  <a:cubicBezTo>
                    <a:pt x="976" y="871"/>
                    <a:pt x="870" y="976"/>
                    <a:pt x="740" y="976"/>
                  </a:cubicBezTo>
                  <a:close/>
                  <a:moveTo>
                    <a:pt x="3113" y="1536"/>
                  </a:moveTo>
                  <a:cubicBezTo>
                    <a:pt x="2873" y="1536"/>
                    <a:pt x="2873" y="1536"/>
                    <a:pt x="2873" y="1536"/>
                  </a:cubicBezTo>
                  <a:cubicBezTo>
                    <a:pt x="2862" y="1503"/>
                    <a:pt x="2849" y="1472"/>
                    <a:pt x="2834" y="1442"/>
                  </a:cubicBezTo>
                  <a:cubicBezTo>
                    <a:pt x="3003" y="1272"/>
                    <a:pt x="3003" y="1272"/>
                    <a:pt x="3003" y="1272"/>
                  </a:cubicBezTo>
                  <a:cubicBezTo>
                    <a:pt x="3079" y="1196"/>
                    <a:pt x="3079" y="1072"/>
                    <a:pt x="3003" y="996"/>
                  </a:cubicBezTo>
                  <a:cubicBezTo>
                    <a:pt x="2928" y="921"/>
                    <a:pt x="2804" y="921"/>
                    <a:pt x="2728" y="996"/>
                  </a:cubicBezTo>
                  <a:cubicBezTo>
                    <a:pt x="2558" y="1166"/>
                    <a:pt x="2558" y="1166"/>
                    <a:pt x="2558" y="1166"/>
                  </a:cubicBezTo>
                  <a:cubicBezTo>
                    <a:pt x="2528" y="1151"/>
                    <a:pt x="2497" y="1137"/>
                    <a:pt x="2464" y="1127"/>
                  </a:cubicBezTo>
                  <a:cubicBezTo>
                    <a:pt x="2464" y="887"/>
                    <a:pt x="2464" y="887"/>
                    <a:pt x="2464" y="887"/>
                  </a:cubicBezTo>
                  <a:cubicBezTo>
                    <a:pt x="2464" y="780"/>
                    <a:pt x="2376" y="692"/>
                    <a:pt x="2269" y="692"/>
                  </a:cubicBezTo>
                  <a:cubicBezTo>
                    <a:pt x="2162" y="692"/>
                    <a:pt x="2074" y="780"/>
                    <a:pt x="2074" y="887"/>
                  </a:cubicBezTo>
                  <a:cubicBezTo>
                    <a:pt x="2074" y="1127"/>
                    <a:pt x="2074" y="1127"/>
                    <a:pt x="2074" y="1127"/>
                  </a:cubicBezTo>
                  <a:cubicBezTo>
                    <a:pt x="2042" y="1137"/>
                    <a:pt x="2010" y="1151"/>
                    <a:pt x="1980" y="1166"/>
                  </a:cubicBezTo>
                  <a:cubicBezTo>
                    <a:pt x="1810" y="996"/>
                    <a:pt x="1810" y="996"/>
                    <a:pt x="1810" y="996"/>
                  </a:cubicBezTo>
                  <a:cubicBezTo>
                    <a:pt x="1735" y="921"/>
                    <a:pt x="1611" y="921"/>
                    <a:pt x="1535" y="996"/>
                  </a:cubicBezTo>
                  <a:cubicBezTo>
                    <a:pt x="1459" y="1072"/>
                    <a:pt x="1459" y="1196"/>
                    <a:pt x="1535" y="1272"/>
                  </a:cubicBezTo>
                  <a:cubicBezTo>
                    <a:pt x="1705" y="1442"/>
                    <a:pt x="1705" y="1442"/>
                    <a:pt x="1705" y="1442"/>
                  </a:cubicBezTo>
                  <a:cubicBezTo>
                    <a:pt x="1689" y="1472"/>
                    <a:pt x="1676" y="1503"/>
                    <a:pt x="1665" y="1536"/>
                  </a:cubicBezTo>
                  <a:cubicBezTo>
                    <a:pt x="1425" y="1536"/>
                    <a:pt x="1425" y="1536"/>
                    <a:pt x="1425" y="1536"/>
                  </a:cubicBezTo>
                  <a:cubicBezTo>
                    <a:pt x="1318" y="1536"/>
                    <a:pt x="1231" y="1624"/>
                    <a:pt x="1231" y="1731"/>
                  </a:cubicBezTo>
                  <a:cubicBezTo>
                    <a:pt x="1231" y="1838"/>
                    <a:pt x="1318" y="1925"/>
                    <a:pt x="1425" y="1925"/>
                  </a:cubicBezTo>
                  <a:cubicBezTo>
                    <a:pt x="1665" y="1925"/>
                    <a:pt x="1665" y="1925"/>
                    <a:pt x="1665" y="1925"/>
                  </a:cubicBezTo>
                  <a:cubicBezTo>
                    <a:pt x="1676" y="1958"/>
                    <a:pt x="1689" y="1989"/>
                    <a:pt x="1705" y="2020"/>
                  </a:cubicBezTo>
                  <a:cubicBezTo>
                    <a:pt x="1535" y="2190"/>
                    <a:pt x="1535" y="2190"/>
                    <a:pt x="1535" y="2190"/>
                  </a:cubicBezTo>
                  <a:cubicBezTo>
                    <a:pt x="1459" y="2265"/>
                    <a:pt x="1459" y="2389"/>
                    <a:pt x="1535" y="2465"/>
                  </a:cubicBezTo>
                  <a:cubicBezTo>
                    <a:pt x="1611" y="2541"/>
                    <a:pt x="1735" y="2541"/>
                    <a:pt x="1810" y="2465"/>
                  </a:cubicBezTo>
                  <a:cubicBezTo>
                    <a:pt x="1980" y="2295"/>
                    <a:pt x="1980" y="2295"/>
                    <a:pt x="1980" y="2295"/>
                  </a:cubicBezTo>
                  <a:cubicBezTo>
                    <a:pt x="2010" y="2310"/>
                    <a:pt x="2042" y="2324"/>
                    <a:pt x="2074" y="2334"/>
                  </a:cubicBezTo>
                  <a:cubicBezTo>
                    <a:pt x="2074" y="2574"/>
                    <a:pt x="2074" y="2574"/>
                    <a:pt x="2074" y="2574"/>
                  </a:cubicBezTo>
                  <a:cubicBezTo>
                    <a:pt x="2074" y="2681"/>
                    <a:pt x="2162" y="2769"/>
                    <a:pt x="2269" y="2769"/>
                  </a:cubicBezTo>
                  <a:cubicBezTo>
                    <a:pt x="2376" y="2769"/>
                    <a:pt x="2464" y="2681"/>
                    <a:pt x="2464" y="2574"/>
                  </a:cubicBezTo>
                  <a:cubicBezTo>
                    <a:pt x="2464" y="2334"/>
                    <a:pt x="2464" y="2334"/>
                    <a:pt x="2464" y="2334"/>
                  </a:cubicBezTo>
                  <a:cubicBezTo>
                    <a:pt x="2497" y="2324"/>
                    <a:pt x="2528" y="2310"/>
                    <a:pt x="2558" y="2295"/>
                  </a:cubicBezTo>
                  <a:cubicBezTo>
                    <a:pt x="2728" y="2465"/>
                    <a:pt x="2728" y="2465"/>
                    <a:pt x="2728" y="2465"/>
                  </a:cubicBezTo>
                  <a:cubicBezTo>
                    <a:pt x="2804" y="2541"/>
                    <a:pt x="2928" y="2541"/>
                    <a:pt x="3003" y="2465"/>
                  </a:cubicBezTo>
                  <a:cubicBezTo>
                    <a:pt x="3079" y="2389"/>
                    <a:pt x="3079" y="2265"/>
                    <a:pt x="3003" y="2190"/>
                  </a:cubicBezTo>
                  <a:cubicBezTo>
                    <a:pt x="2834" y="2020"/>
                    <a:pt x="2834" y="2020"/>
                    <a:pt x="2834" y="2020"/>
                  </a:cubicBezTo>
                  <a:cubicBezTo>
                    <a:pt x="2849" y="1989"/>
                    <a:pt x="2862" y="1958"/>
                    <a:pt x="2873" y="1925"/>
                  </a:cubicBezTo>
                  <a:cubicBezTo>
                    <a:pt x="3113" y="1925"/>
                    <a:pt x="3113" y="1925"/>
                    <a:pt x="3113" y="1925"/>
                  </a:cubicBezTo>
                  <a:cubicBezTo>
                    <a:pt x="3220" y="1925"/>
                    <a:pt x="3308" y="1838"/>
                    <a:pt x="3308" y="1731"/>
                  </a:cubicBezTo>
                  <a:cubicBezTo>
                    <a:pt x="3308" y="1624"/>
                    <a:pt x="3220" y="1536"/>
                    <a:pt x="3113" y="1536"/>
                  </a:cubicBezTo>
                  <a:close/>
                  <a:moveTo>
                    <a:pt x="2269" y="2061"/>
                  </a:moveTo>
                  <a:cubicBezTo>
                    <a:pt x="2087" y="2061"/>
                    <a:pt x="1939" y="1913"/>
                    <a:pt x="1939" y="1731"/>
                  </a:cubicBezTo>
                  <a:cubicBezTo>
                    <a:pt x="1939" y="1548"/>
                    <a:pt x="2087" y="1400"/>
                    <a:pt x="2269" y="1400"/>
                  </a:cubicBezTo>
                  <a:cubicBezTo>
                    <a:pt x="2452" y="1400"/>
                    <a:pt x="2600" y="1548"/>
                    <a:pt x="2600" y="1731"/>
                  </a:cubicBezTo>
                  <a:cubicBezTo>
                    <a:pt x="2600" y="1913"/>
                    <a:pt x="2452" y="2061"/>
                    <a:pt x="2269" y="20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27" name="Group 10">
            <a:extLst>
              <a:ext uri="{FF2B5EF4-FFF2-40B4-BE49-F238E27FC236}">
                <a16:creationId xmlns:a16="http://schemas.microsoft.com/office/drawing/2014/main" id="{8D600EC6-F139-4C39-8EBB-38500E9870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2630" y="2100959"/>
            <a:ext cx="457396" cy="426682"/>
            <a:chOff x="1078" y="-61"/>
            <a:chExt cx="3604" cy="3362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6C0EED3-6F2F-434B-8716-04E63FB020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0" y="357"/>
              <a:ext cx="2915" cy="2531"/>
            </a:xfrm>
            <a:custGeom>
              <a:avLst/>
              <a:gdLst>
                <a:gd name="T0" fmla="*/ 3519 w 3525"/>
                <a:gd name="T1" fmla="*/ 1562 h 3066"/>
                <a:gd name="T2" fmla="*/ 3523 w 3525"/>
                <a:gd name="T3" fmla="*/ 1551 h 3066"/>
                <a:gd name="T4" fmla="*/ 3524 w 3525"/>
                <a:gd name="T5" fmla="*/ 1541 h 3066"/>
                <a:gd name="T6" fmla="*/ 3525 w 3525"/>
                <a:gd name="T7" fmla="*/ 1532 h 3066"/>
                <a:gd name="T8" fmla="*/ 3524 w 3525"/>
                <a:gd name="T9" fmla="*/ 1520 h 3066"/>
                <a:gd name="T10" fmla="*/ 3521 w 3525"/>
                <a:gd name="T11" fmla="*/ 1509 h 3066"/>
                <a:gd name="T12" fmla="*/ 3517 w 3525"/>
                <a:gd name="T13" fmla="*/ 1498 h 3066"/>
                <a:gd name="T14" fmla="*/ 3513 w 3525"/>
                <a:gd name="T15" fmla="*/ 1489 h 3066"/>
                <a:gd name="T16" fmla="*/ 2678 w 3525"/>
                <a:gd name="T17" fmla="*/ 38 h 3066"/>
                <a:gd name="T18" fmla="*/ 2671 w 3525"/>
                <a:gd name="T19" fmla="*/ 29 h 3066"/>
                <a:gd name="T20" fmla="*/ 2663 w 3525"/>
                <a:gd name="T21" fmla="*/ 21 h 3066"/>
                <a:gd name="T22" fmla="*/ 2653 w 3525"/>
                <a:gd name="T23" fmla="*/ 14 h 3066"/>
                <a:gd name="T24" fmla="*/ 2646 w 3525"/>
                <a:gd name="T25" fmla="*/ 10 h 3066"/>
                <a:gd name="T26" fmla="*/ 2635 w 3525"/>
                <a:gd name="T27" fmla="*/ 5 h 3066"/>
                <a:gd name="T28" fmla="*/ 2624 w 3525"/>
                <a:gd name="T29" fmla="*/ 2 h 3066"/>
                <a:gd name="T30" fmla="*/ 2614 w 3525"/>
                <a:gd name="T31" fmla="*/ 1 h 3066"/>
                <a:gd name="T32" fmla="*/ 931 w 3525"/>
                <a:gd name="T33" fmla="*/ 0 h 3066"/>
                <a:gd name="T34" fmla="*/ 921 w 3525"/>
                <a:gd name="T35" fmla="*/ 1 h 3066"/>
                <a:gd name="T36" fmla="*/ 910 w 3525"/>
                <a:gd name="T37" fmla="*/ 3 h 3066"/>
                <a:gd name="T38" fmla="*/ 899 w 3525"/>
                <a:gd name="T39" fmla="*/ 6 h 3066"/>
                <a:gd name="T40" fmla="*/ 888 w 3525"/>
                <a:gd name="T41" fmla="*/ 12 h 3066"/>
                <a:gd name="T42" fmla="*/ 881 w 3525"/>
                <a:gd name="T43" fmla="*/ 16 h 3066"/>
                <a:gd name="T44" fmla="*/ 873 w 3525"/>
                <a:gd name="T45" fmla="*/ 23 h 3066"/>
                <a:gd name="T46" fmla="*/ 865 w 3525"/>
                <a:gd name="T47" fmla="*/ 31 h 3066"/>
                <a:gd name="T48" fmla="*/ 858 w 3525"/>
                <a:gd name="T49" fmla="*/ 40 h 3066"/>
                <a:gd name="T50" fmla="*/ 13 w 3525"/>
                <a:gd name="T51" fmla="*/ 1488 h 3066"/>
                <a:gd name="T52" fmla="*/ 8 w 3525"/>
                <a:gd name="T53" fmla="*/ 1496 h 3066"/>
                <a:gd name="T54" fmla="*/ 4 w 3525"/>
                <a:gd name="T55" fmla="*/ 1506 h 3066"/>
                <a:gd name="T56" fmla="*/ 2 w 3525"/>
                <a:gd name="T57" fmla="*/ 1517 h 3066"/>
                <a:gd name="T58" fmla="*/ 0 w 3525"/>
                <a:gd name="T59" fmla="*/ 1529 h 3066"/>
                <a:gd name="T60" fmla="*/ 0 w 3525"/>
                <a:gd name="T61" fmla="*/ 1537 h 3066"/>
                <a:gd name="T62" fmla="*/ 2 w 3525"/>
                <a:gd name="T63" fmla="*/ 1549 h 3066"/>
                <a:gd name="T64" fmla="*/ 4 w 3525"/>
                <a:gd name="T65" fmla="*/ 1560 h 3066"/>
                <a:gd name="T66" fmla="*/ 8 w 3525"/>
                <a:gd name="T67" fmla="*/ 1570 h 3066"/>
                <a:gd name="T68" fmla="*/ 13 w 3525"/>
                <a:gd name="T69" fmla="*/ 1578 h 3066"/>
                <a:gd name="T70" fmla="*/ 858 w 3525"/>
                <a:gd name="T71" fmla="*/ 3026 h 3066"/>
                <a:gd name="T72" fmla="*/ 865 w 3525"/>
                <a:gd name="T73" fmla="*/ 3035 h 3066"/>
                <a:gd name="T74" fmla="*/ 874 w 3525"/>
                <a:gd name="T75" fmla="*/ 3045 h 3066"/>
                <a:gd name="T76" fmla="*/ 885 w 3525"/>
                <a:gd name="T77" fmla="*/ 3053 h 3066"/>
                <a:gd name="T78" fmla="*/ 898 w 3525"/>
                <a:gd name="T79" fmla="*/ 3059 h 3066"/>
                <a:gd name="T80" fmla="*/ 911 w 3525"/>
                <a:gd name="T81" fmla="*/ 3063 h 3066"/>
                <a:gd name="T82" fmla="*/ 931 w 3525"/>
                <a:gd name="T83" fmla="*/ 3066 h 3066"/>
                <a:gd name="T84" fmla="*/ 2606 w 3525"/>
                <a:gd name="T85" fmla="*/ 3066 h 3066"/>
                <a:gd name="T86" fmla="*/ 2607 w 3525"/>
                <a:gd name="T87" fmla="*/ 3066 h 3066"/>
                <a:gd name="T88" fmla="*/ 2630 w 3525"/>
                <a:gd name="T89" fmla="*/ 3062 h 3066"/>
                <a:gd name="T90" fmla="*/ 2648 w 3525"/>
                <a:gd name="T91" fmla="*/ 3055 h 3066"/>
                <a:gd name="T92" fmla="*/ 2656 w 3525"/>
                <a:gd name="T93" fmla="*/ 3050 h 3066"/>
                <a:gd name="T94" fmla="*/ 2666 w 3525"/>
                <a:gd name="T95" fmla="*/ 3042 h 3066"/>
                <a:gd name="T96" fmla="*/ 2674 w 3525"/>
                <a:gd name="T97" fmla="*/ 3033 h 3066"/>
                <a:gd name="T98" fmla="*/ 2681 w 3525"/>
                <a:gd name="T99" fmla="*/ 3022 h 3066"/>
                <a:gd name="T100" fmla="*/ 3515 w 3525"/>
                <a:gd name="T101" fmla="*/ 1573 h 3066"/>
                <a:gd name="T102" fmla="*/ 2606 w 3525"/>
                <a:gd name="T103" fmla="*/ 263 h 3066"/>
                <a:gd name="T104" fmla="*/ 2454 w 3525"/>
                <a:gd name="T105" fmla="*/ 175 h 3066"/>
                <a:gd name="T106" fmla="*/ 240 w 3525"/>
                <a:gd name="T107" fmla="*/ 1446 h 3066"/>
                <a:gd name="T108" fmla="*/ 240 w 3525"/>
                <a:gd name="T109" fmla="*/ 1620 h 3066"/>
                <a:gd name="T110" fmla="*/ 1083 w 3525"/>
                <a:gd name="T111" fmla="*/ 2891 h 3066"/>
                <a:gd name="T112" fmla="*/ 3286 w 3525"/>
                <a:gd name="T113" fmla="*/ 1620 h 3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25" h="3066">
                  <a:moveTo>
                    <a:pt x="3516" y="1570"/>
                  </a:moveTo>
                  <a:cubicBezTo>
                    <a:pt x="3517" y="1569"/>
                    <a:pt x="3517" y="1569"/>
                    <a:pt x="3517" y="1568"/>
                  </a:cubicBezTo>
                  <a:cubicBezTo>
                    <a:pt x="3518" y="1567"/>
                    <a:pt x="3518" y="1566"/>
                    <a:pt x="3518" y="1565"/>
                  </a:cubicBezTo>
                  <a:cubicBezTo>
                    <a:pt x="3519" y="1564"/>
                    <a:pt x="3519" y="1563"/>
                    <a:pt x="3519" y="1562"/>
                  </a:cubicBezTo>
                  <a:cubicBezTo>
                    <a:pt x="3520" y="1561"/>
                    <a:pt x="3520" y="1561"/>
                    <a:pt x="3520" y="1560"/>
                  </a:cubicBezTo>
                  <a:cubicBezTo>
                    <a:pt x="3521" y="1559"/>
                    <a:pt x="3521" y="1558"/>
                    <a:pt x="3521" y="1557"/>
                  </a:cubicBezTo>
                  <a:cubicBezTo>
                    <a:pt x="3521" y="1556"/>
                    <a:pt x="3522" y="1555"/>
                    <a:pt x="3522" y="1554"/>
                  </a:cubicBezTo>
                  <a:cubicBezTo>
                    <a:pt x="3522" y="1553"/>
                    <a:pt x="3522" y="1552"/>
                    <a:pt x="3523" y="1551"/>
                  </a:cubicBezTo>
                  <a:cubicBezTo>
                    <a:pt x="3523" y="1550"/>
                    <a:pt x="3523" y="1550"/>
                    <a:pt x="3523" y="1549"/>
                  </a:cubicBezTo>
                  <a:cubicBezTo>
                    <a:pt x="3523" y="1548"/>
                    <a:pt x="3523" y="1547"/>
                    <a:pt x="3524" y="1546"/>
                  </a:cubicBezTo>
                  <a:cubicBezTo>
                    <a:pt x="3524" y="1545"/>
                    <a:pt x="3524" y="1544"/>
                    <a:pt x="3524" y="1543"/>
                  </a:cubicBezTo>
                  <a:cubicBezTo>
                    <a:pt x="3524" y="1542"/>
                    <a:pt x="3524" y="1541"/>
                    <a:pt x="3524" y="1541"/>
                  </a:cubicBezTo>
                  <a:cubicBezTo>
                    <a:pt x="3524" y="1540"/>
                    <a:pt x="3524" y="1538"/>
                    <a:pt x="3524" y="1537"/>
                  </a:cubicBezTo>
                  <a:cubicBezTo>
                    <a:pt x="3524" y="1536"/>
                    <a:pt x="3525" y="1535"/>
                    <a:pt x="3525" y="1534"/>
                  </a:cubicBezTo>
                  <a:cubicBezTo>
                    <a:pt x="3525" y="1534"/>
                    <a:pt x="3525" y="1533"/>
                    <a:pt x="3525" y="1533"/>
                  </a:cubicBezTo>
                  <a:cubicBezTo>
                    <a:pt x="3525" y="1533"/>
                    <a:pt x="3525" y="1532"/>
                    <a:pt x="3525" y="1532"/>
                  </a:cubicBezTo>
                  <a:cubicBezTo>
                    <a:pt x="3525" y="1531"/>
                    <a:pt x="3524" y="1530"/>
                    <a:pt x="3524" y="1529"/>
                  </a:cubicBezTo>
                  <a:cubicBezTo>
                    <a:pt x="3524" y="1528"/>
                    <a:pt x="3524" y="1526"/>
                    <a:pt x="3524" y="1525"/>
                  </a:cubicBezTo>
                  <a:cubicBezTo>
                    <a:pt x="3524" y="1525"/>
                    <a:pt x="3524" y="1524"/>
                    <a:pt x="3524" y="1523"/>
                  </a:cubicBezTo>
                  <a:cubicBezTo>
                    <a:pt x="3524" y="1522"/>
                    <a:pt x="3524" y="1521"/>
                    <a:pt x="3524" y="1520"/>
                  </a:cubicBezTo>
                  <a:cubicBezTo>
                    <a:pt x="3523" y="1519"/>
                    <a:pt x="3523" y="1518"/>
                    <a:pt x="3523" y="1517"/>
                  </a:cubicBezTo>
                  <a:cubicBezTo>
                    <a:pt x="3523" y="1516"/>
                    <a:pt x="3523" y="1515"/>
                    <a:pt x="3523" y="1515"/>
                  </a:cubicBezTo>
                  <a:cubicBezTo>
                    <a:pt x="3522" y="1514"/>
                    <a:pt x="3522" y="1513"/>
                    <a:pt x="3522" y="1512"/>
                  </a:cubicBezTo>
                  <a:cubicBezTo>
                    <a:pt x="3522" y="1511"/>
                    <a:pt x="3521" y="1510"/>
                    <a:pt x="3521" y="1509"/>
                  </a:cubicBezTo>
                  <a:cubicBezTo>
                    <a:pt x="3521" y="1508"/>
                    <a:pt x="3521" y="1507"/>
                    <a:pt x="3520" y="1506"/>
                  </a:cubicBezTo>
                  <a:cubicBezTo>
                    <a:pt x="3520" y="1505"/>
                    <a:pt x="3520" y="1505"/>
                    <a:pt x="3519" y="1504"/>
                  </a:cubicBezTo>
                  <a:cubicBezTo>
                    <a:pt x="3519" y="1503"/>
                    <a:pt x="3519" y="1502"/>
                    <a:pt x="3518" y="1501"/>
                  </a:cubicBezTo>
                  <a:cubicBezTo>
                    <a:pt x="3518" y="1500"/>
                    <a:pt x="3518" y="1499"/>
                    <a:pt x="3517" y="1498"/>
                  </a:cubicBezTo>
                  <a:cubicBezTo>
                    <a:pt x="3517" y="1497"/>
                    <a:pt x="3517" y="1497"/>
                    <a:pt x="3516" y="1496"/>
                  </a:cubicBezTo>
                  <a:cubicBezTo>
                    <a:pt x="3516" y="1495"/>
                    <a:pt x="3515" y="1494"/>
                    <a:pt x="3515" y="1493"/>
                  </a:cubicBezTo>
                  <a:cubicBezTo>
                    <a:pt x="3514" y="1492"/>
                    <a:pt x="3514" y="1491"/>
                    <a:pt x="3513" y="1490"/>
                  </a:cubicBezTo>
                  <a:cubicBezTo>
                    <a:pt x="3513" y="1490"/>
                    <a:pt x="3513" y="1490"/>
                    <a:pt x="3513" y="1489"/>
                  </a:cubicBezTo>
                  <a:cubicBezTo>
                    <a:pt x="2682" y="44"/>
                    <a:pt x="2682" y="44"/>
                    <a:pt x="2682" y="44"/>
                  </a:cubicBezTo>
                  <a:cubicBezTo>
                    <a:pt x="2682" y="44"/>
                    <a:pt x="2681" y="44"/>
                    <a:pt x="2681" y="43"/>
                  </a:cubicBezTo>
                  <a:cubicBezTo>
                    <a:pt x="2681" y="42"/>
                    <a:pt x="2680" y="41"/>
                    <a:pt x="2679" y="40"/>
                  </a:cubicBezTo>
                  <a:cubicBezTo>
                    <a:pt x="2679" y="39"/>
                    <a:pt x="2678" y="38"/>
                    <a:pt x="2678" y="38"/>
                  </a:cubicBezTo>
                  <a:cubicBezTo>
                    <a:pt x="2677" y="37"/>
                    <a:pt x="2677" y="36"/>
                    <a:pt x="2676" y="36"/>
                  </a:cubicBezTo>
                  <a:cubicBezTo>
                    <a:pt x="2676" y="35"/>
                    <a:pt x="2675" y="34"/>
                    <a:pt x="2674" y="33"/>
                  </a:cubicBezTo>
                  <a:cubicBezTo>
                    <a:pt x="2674" y="33"/>
                    <a:pt x="2673" y="32"/>
                    <a:pt x="2672" y="31"/>
                  </a:cubicBezTo>
                  <a:cubicBezTo>
                    <a:pt x="2672" y="30"/>
                    <a:pt x="2671" y="30"/>
                    <a:pt x="2671" y="29"/>
                  </a:cubicBezTo>
                  <a:cubicBezTo>
                    <a:pt x="2670" y="28"/>
                    <a:pt x="2669" y="28"/>
                    <a:pt x="2669" y="27"/>
                  </a:cubicBezTo>
                  <a:cubicBezTo>
                    <a:pt x="2668" y="26"/>
                    <a:pt x="2667" y="26"/>
                    <a:pt x="2667" y="25"/>
                  </a:cubicBezTo>
                  <a:cubicBezTo>
                    <a:pt x="2666" y="24"/>
                    <a:pt x="2665" y="24"/>
                    <a:pt x="2665" y="23"/>
                  </a:cubicBezTo>
                  <a:cubicBezTo>
                    <a:pt x="2664" y="22"/>
                    <a:pt x="2663" y="22"/>
                    <a:pt x="2663" y="21"/>
                  </a:cubicBezTo>
                  <a:cubicBezTo>
                    <a:pt x="2662" y="21"/>
                    <a:pt x="2661" y="20"/>
                    <a:pt x="2660" y="19"/>
                  </a:cubicBezTo>
                  <a:cubicBezTo>
                    <a:pt x="2659" y="19"/>
                    <a:pt x="2659" y="18"/>
                    <a:pt x="2658" y="17"/>
                  </a:cubicBezTo>
                  <a:cubicBezTo>
                    <a:pt x="2657" y="17"/>
                    <a:pt x="2657" y="17"/>
                    <a:pt x="2656" y="16"/>
                  </a:cubicBezTo>
                  <a:cubicBezTo>
                    <a:pt x="2655" y="15"/>
                    <a:pt x="2654" y="15"/>
                    <a:pt x="2653" y="14"/>
                  </a:cubicBezTo>
                  <a:cubicBezTo>
                    <a:pt x="2652" y="14"/>
                    <a:pt x="2651" y="13"/>
                    <a:pt x="2650" y="12"/>
                  </a:cubicBezTo>
                  <a:cubicBezTo>
                    <a:pt x="2650" y="12"/>
                    <a:pt x="2650" y="12"/>
                    <a:pt x="2650" y="12"/>
                  </a:cubicBezTo>
                  <a:cubicBezTo>
                    <a:pt x="2649" y="12"/>
                    <a:pt x="2649" y="12"/>
                    <a:pt x="2649" y="12"/>
                  </a:cubicBezTo>
                  <a:cubicBezTo>
                    <a:pt x="2648" y="11"/>
                    <a:pt x="2647" y="10"/>
                    <a:pt x="2646" y="10"/>
                  </a:cubicBezTo>
                  <a:cubicBezTo>
                    <a:pt x="2645" y="9"/>
                    <a:pt x="2644" y="9"/>
                    <a:pt x="2643" y="9"/>
                  </a:cubicBezTo>
                  <a:cubicBezTo>
                    <a:pt x="2642" y="8"/>
                    <a:pt x="2642" y="8"/>
                    <a:pt x="2641" y="8"/>
                  </a:cubicBezTo>
                  <a:cubicBezTo>
                    <a:pt x="2640" y="7"/>
                    <a:pt x="2639" y="7"/>
                    <a:pt x="2638" y="6"/>
                  </a:cubicBezTo>
                  <a:cubicBezTo>
                    <a:pt x="2637" y="6"/>
                    <a:pt x="2636" y="6"/>
                    <a:pt x="2635" y="5"/>
                  </a:cubicBezTo>
                  <a:cubicBezTo>
                    <a:pt x="2634" y="5"/>
                    <a:pt x="2634" y="5"/>
                    <a:pt x="2633" y="4"/>
                  </a:cubicBezTo>
                  <a:cubicBezTo>
                    <a:pt x="2632" y="4"/>
                    <a:pt x="2631" y="4"/>
                    <a:pt x="2630" y="4"/>
                  </a:cubicBezTo>
                  <a:cubicBezTo>
                    <a:pt x="2629" y="3"/>
                    <a:pt x="2628" y="3"/>
                    <a:pt x="2627" y="3"/>
                  </a:cubicBezTo>
                  <a:cubicBezTo>
                    <a:pt x="2626" y="3"/>
                    <a:pt x="2625" y="2"/>
                    <a:pt x="2624" y="2"/>
                  </a:cubicBezTo>
                  <a:cubicBezTo>
                    <a:pt x="2623" y="2"/>
                    <a:pt x="2623" y="2"/>
                    <a:pt x="2622" y="2"/>
                  </a:cubicBezTo>
                  <a:cubicBezTo>
                    <a:pt x="2621" y="2"/>
                    <a:pt x="2620" y="1"/>
                    <a:pt x="2619" y="1"/>
                  </a:cubicBezTo>
                  <a:cubicBezTo>
                    <a:pt x="2618" y="1"/>
                    <a:pt x="2617" y="1"/>
                    <a:pt x="2616" y="1"/>
                  </a:cubicBezTo>
                  <a:cubicBezTo>
                    <a:pt x="2615" y="1"/>
                    <a:pt x="2614" y="1"/>
                    <a:pt x="2614" y="1"/>
                  </a:cubicBezTo>
                  <a:cubicBezTo>
                    <a:pt x="2613" y="0"/>
                    <a:pt x="2611" y="0"/>
                    <a:pt x="2610" y="0"/>
                  </a:cubicBezTo>
                  <a:cubicBezTo>
                    <a:pt x="2609" y="0"/>
                    <a:pt x="2608" y="0"/>
                    <a:pt x="2607" y="0"/>
                  </a:cubicBezTo>
                  <a:cubicBezTo>
                    <a:pt x="2606" y="0"/>
                    <a:pt x="2606" y="0"/>
                    <a:pt x="2606" y="0"/>
                  </a:cubicBezTo>
                  <a:cubicBezTo>
                    <a:pt x="931" y="0"/>
                    <a:pt x="931" y="0"/>
                    <a:pt x="931" y="0"/>
                  </a:cubicBezTo>
                  <a:cubicBezTo>
                    <a:pt x="931" y="0"/>
                    <a:pt x="930" y="0"/>
                    <a:pt x="930" y="0"/>
                  </a:cubicBezTo>
                  <a:cubicBezTo>
                    <a:pt x="929" y="0"/>
                    <a:pt x="928" y="0"/>
                    <a:pt x="927" y="0"/>
                  </a:cubicBezTo>
                  <a:cubicBezTo>
                    <a:pt x="926" y="0"/>
                    <a:pt x="925" y="0"/>
                    <a:pt x="924" y="1"/>
                  </a:cubicBezTo>
                  <a:cubicBezTo>
                    <a:pt x="923" y="1"/>
                    <a:pt x="922" y="1"/>
                    <a:pt x="921" y="1"/>
                  </a:cubicBezTo>
                  <a:cubicBezTo>
                    <a:pt x="920" y="1"/>
                    <a:pt x="919" y="1"/>
                    <a:pt x="918" y="1"/>
                  </a:cubicBezTo>
                  <a:cubicBezTo>
                    <a:pt x="917" y="1"/>
                    <a:pt x="916" y="1"/>
                    <a:pt x="915" y="2"/>
                  </a:cubicBezTo>
                  <a:cubicBezTo>
                    <a:pt x="914" y="2"/>
                    <a:pt x="913" y="2"/>
                    <a:pt x="913" y="2"/>
                  </a:cubicBezTo>
                  <a:cubicBezTo>
                    <a:pt x="912" y="2"/>
                    <a:pt x="911" y="3"/>
                    <a:pt x="910" y="3"/>
                  </a:cubicBezTo>
                  <a:cubicBezTo>
                    <a:pt x="909" y="3"/>
                    <a:pt x="908" y="3"/>
                    <a:pt x="907" y="4"/>
                  </a:cubicBezTo>
                  <a:cubicBezTo>
                    <a:pt x="906" y="4"/>
                    <a:pt x="905" y="4"/>
                    <a:pt x="904" y="4"/>
                  </a:cubicBezTo>
                  <a:cubicBezTo>
                    <a:pt x="903" y="5"/>
                    <a:pt x="903" y="5"/>
                    <a:pt x="902" y="5"/>
                  </a:cubicBezTo>
                  <a:cubicBezTo>
                    <a:pt x="901" y="6"/>
                    <a:pt x="900" y="6"/>
                    <a:pt x="899" y="6"/>
                  </a:cubicBezTo>
                  <a:cubicBezTo>
                    <a:pt x="898" y="7"/>
                    <a:pt x="897" y="7"/>
                    <a:pt x="896" y="8"/>
                  </a:cubicBezTo>
                  <a:cubicBezTo>
                    <a:pt x="895" y="8"/>
                    <a:pt x="895" y="8"/>
                    <a:pt x="894" y="8"/>
                  </a:cubicBezTo>
                  <a:cubicBezTo>
                    <a:pt x="893" y="9"/>
                    <a:pt x="892" y="9"/>
                    <a:pt x="891" y="10"/>
                  </a:cubicBezTo>
                  <a:cubicBezTo>
                    <a:pt x="890" y="10"/>
                    <a:pt x="889" y="11"/>
                    <a:pt x="888" y="12"/>
                  </a:cubicBezTo>
                  <a:cubicBezTo>
                    <a:pt x="888" y="12"/>
                    <a:pt x="887" y="12"/>
                    <a:pt x="887" y="12"/>
                  </a:cubicBezTo>
                  <a:cubicBezTo>
                    <a:pt x="887" y="12"/>
                    <a:pt x="887" y="12"/>
                    <a:pt x="887" y="12"/>
                  </a:cubicBezTo>
                  <a:cubicBezTo>
                    <a:pt x="886" y="13"/>
                    <a:pt x="885" y="14"/>
                    <a:pt x="884" y="14"/>
                  </a:cubicBezTo>
                  <a:cubicBezTo>
                    <a:pt x="883" y="15"/>
                    <a:pt x="882" y="15"/>
                    <a:pt x="881" y="16"/>
                  </a:cubicBezTo>
                  <a:cubicBezTo>
                    <a:pt x="880" y="16"/>
                    <a:pt x="880" y="17"/>
                    <a:pt x="879" y="17"/>
                  </a:cubicBezTo>
                  <a:cubicBezTo>
                    <a:pt x="878" y="18"/>
                    <a:pt x="878" y="19"/>
                    <a:pt x="877" y="19"/>
                  </a:cubicBezTo>
                  <a:cubicBezTo>
                    <a:pt x="876" y="20"/>
                    <a:pt x="875" y="21"/>
                    <a:pt x="874" y="21"/>
                  </a:cubicBezTo>
                  <a:cubicBezTo>
                    <a:pt x="874" y="22"/>
                    <a:pt x="873" y="22"/>
                    <a:pt x="873" y="23"/>
                  </a:cubicBezTo>
                  <a:cubicBezTo>
                    <a:pt x="872" y="23"/>
                    <a:pt x="871" y="24"/>
                    <a:pt x="870" y="25"/>
                  </a:cubicBezTo>
                  <a:cubicBezTo>
                    <a:pt x="870" y="25"/>
                    <a:pt x="869" y="26"/>
                    <a:pt x="868" y="27"/>
                  </a:cubicBezTo>
                  <a:cubicBezTo>
                    <a:pt x="868" y="28"/>
                    <a:pt x="867" y="28"/>
                    <a:pt x="866" y="29"/>
                  </a:cubicBezTo>
                  <a:cubicBezTo>
                    <a:pt x="866" y="29"/>
                    <a:pt x="865" y="30"/>
                    <a:pt x="865" y="31"/>
                  </a:cubicBezTo>
                  <a:cubicBezTo>
                    <a:pt x="864" y="32"/>
                    <a:pt x="863" y="32"/>
                    <a:pt x="863" y="33"/>
                  </a:cubicBezTo>
                  <a:cubicBezTo>
                    <a:pt x="862" y="34"/>
                    <a:pt x="861" y="35"/>
                    <a:pt x="861" y="36"/>
                  </a:cubicBezTo>
                  <a:cubicBezTo>
                    <a:pt x="860" y="36"/>
                    <a:pt x="860" y="37"/>
                    <a:pt x="860" y="37"/>
                  </a:cubicBezTo>
                  <a:cubicBezTo>
                    <a:pt x="859" y="38"/>
                    <a:pt x="858" y="39"/>
                    <a:pt x="858" y="40"/>
                  </a:cubicBezTo>
                  <a:cubicBezTo>
                    <a:pt x="857" y="41"/>
                    <a:pt x="856" y="42"/>
                    <a:pt x="856" y="43"/>
                  </a:cubicBezTo>
                  <a:cubicBezTo>
                    <a:pt x="856" y="43"/>
                    <a:pt x="856" y="43"/>
                    <a:pt x="856" y="44"/>
                  </a:cubicBezTo>
                  <a:cubicBezTo>
                    <a:pt x="13" y="1488"/>
                    <a:pt x="13" y="1488"/>
                    <a:pt x="13" y="1488"/>
                  </a:cubicBezTo>
                  <a:cubicBezTo>
                    <a:pt x="13" y="1488"/>
                    <a:pt x="13" y="1488"/>
                    <a:pt x="13" y="1488"/>
                  </a:cubicBezTo>
                  <a:cubicBezTo>
                    <a:pt x="12" y="1489"/>
                    <a:pt x="12" y="1489"/>
                    <a:pt x="12" y="1489"/>
                  </a:cubicBezTo>
                  <a:cubicBezTo>
                    <a:pt x="12" y="1489"/>
                    <a:pt x="12" y="1490"/>
                    <a:pt x="11" y="1490"/>
                  </a:cubicBezTo>
                  <a:cubicBezTo>
                    <a:pt x="11" y="1491"/>
                    <a:pt x="10" y="1492"/>
                    <a:pt x="10" y="1493"/>
                  </a:cubicBezTo>
                  <a:cubicBezTo>
                    <a:pt x="9" y="1494"/>
                    <a:pt x="9" y="1495"/>
                    <a:pt x="8" y="1496"/>
                  </a:cubicBezTo>
                  <a:cubicBezTo>
                    <a:pt x="8" y="1497"/>
                    <a:pt x="8" y="1497"/>
                    <a:pt x="7" y="1498"/>
                  </a:cubicBezTo>
                  <a:cubicBezTo>
                    <a:pt x="7" y="1499"/>
                    <a:pt x="7" y="1500"/>
                    <a:pt x="6" y="1501"/>
                  </a:cubicBezTo>
                  <a:cubicBezTo>
                    <a:pt x="6" y="1502"/>
                    <a:pt x="5" y="1503"/>
                    <a:pt x="5" y="1504"/>
                  </a:cubicBezTo>
                  <a:cubicBezTo>
                    <a:pt x="5" y="1504"/>
                    <a:pt x="5" y="1505"/>
                    <a:pt x="4" y="1506"/>
                  </a:cubicBezTo>
                  <a:cubicBezTo>
                    <a:pt x="4" y="1507"/>
                    <a:pt x="4" y="1508"/>
                    <a:pt x="3" y="1509"/>
                  </a:cubicBezTo>
                  <a:cubicBezTo>
                    <a:pt x="3" y="1510"/>
                    <a:pt x="3" y="1511"/>
                    <a:pt x="3" y="1512"/>
                  </a:cubicBezTo>
                  <a:cubicBezTo>
                    <a:pt x="2" y="1513"/>
                    <a:pt x="2" y="1514"/>
                    <a:pt x="2" y="1514"/>
                  </a:cubicBezTo>
                  <a:cubicBezTo>
                    <a:pt x="2" y="1515"/>
                    <a:pt x="2" y="1516"/>
                    <a:pt x="2" y="1517"/>
                  </a:cubicBezTo>
                  <a:cubicBezTo>
                    <a:pt x="1" y="1518"/>
                    <a:pt x="1" y="1519"/>
                    <a:pt x="1" y="1520"/>
                  </a:cubicBezTo>
                  <a:cubicBezTo>
                    <a:pt x="1" y="1521"/>
                    <a:pt x="1" y="1522"/>
                    <a:pt x="1" y="1523"/>
                  </a:cubicBezTo>
                  <a:cubicBezTo>
                    <a:pt x="1" y="1524"/>
                    <a:pt x="0" y="1525"/>
                    <a:pt x="0" y="1526"/>
                  </a:cubicBezTo>
                  <a:cubicBezTo>
                    <a:pt x="0" y="1527"/>
                    <a:pt x="0" y="1528"/>
                    <a:pt x="0" y="1529"/>
                  </a:cubicBezTo>
                  <a:cubicBezTo>
                    <a:pt x="0" y="1530"/>
                    <a:pt x="0" y="1531"/>
                    <a:pt x="0" y="1532"/>
                  </a:cubicBezTo>
                  <a:cubicBezTo>
                    <a:pt x="0" y="1532"/>
                    <a:pt x="0" y="1533"/>
                    <a:pt x="0" y="1533"/>
                  </a:cubicBezTo>
                  <a:cubicBezTo>
                    <a:pt x="0" y="1533"/>
                    <a:pt x="0" y="1534"/>
                    <a:pt x="0" y="1534"/>
                  </a:cubicBezTo>
                  <a:cubicBezTo>
                    <a:pt x="0" y="1535"/>
                    <a:pt x="0" y="1536"/>
                    <a:pt x="0" y="1537"/>
                  </a:cubicBezTo>
                  <a:cubicBezTo>
                    <a:pt x="0" y="1538"/>
                    <a:pt x="0" y="1539"/>
                    <a:pt x="0" y="1540"/>
                  </a:cubicBezTo>
                  <a:cubicBezTo>
                    <a:pt x="0" y="1541"/>
                    <a:pt x="1" y="1542"/>
                    <a:pt x="1" y="1543"/>
                  </a:cubicBezTo>
                  <a:cubicBezTo>
                    <a:pt x="1" y="1544"/>
                    <a:pt x="1" y="1545"/>
                    <a:pt x="1" y="1546"/>
                  </a:cubicBezTo>
                  <a:cubicBezTo>
                    <a:pt x="1" y="1547"/>
                    <a:pt x="1" y="1548"/>
                    <a:pt x="2" y="1549"/>
                  </a:cubicBezTo>
                  <a:cubicBezTo>
                    <a:pt x="2" y="1550"/>
                    <a:pt x="2" y="1551"/>
                    <a:pt x="2" y="1551"/>
                  </a:cubicBezTo>
                  <a:cubicBezTo>
                    <a:pt x="2" y="1552"/>
                    <a:pt x="2" y="1553"/>
                    <a:pt x="3" y="1554"/>
                  </a:cubicBezTo>
                  <a:cubicBezTo>
                    <a:pt x="3" y="1555"/>
                    <a:pt x="3" y="1556"/>
                    <a:pt x="3" y="1557"/>
                  </a:cubicBezTo>
                  <a:cubicBezTo>
                    <a:pt x="4" y="1558"/>
                    <a:pt x="4" y="1559"/>
                    <a:pt x="4" y="1560"/>
                  </a:cubicBezTo>
                  <a:cubicBezTo>
                    <a:pt x="5" y="1561"/>
                    <a:pt x="5" y="1561"/>
                    <a:pt x="5" y="1562"/>
                  </a:cubicBezTo>
                  <a:cubicBezTo>
                    <a:pt x="5" y="1563"/>
                    <a:pt x="6" y="1564"/>
                    <a:pt x="6" y="1565"/>
                  </a:cubicBezTo>
                  <a:cubicBezTo>
                    <a:pt x="7" y="1566"/>
                    <a:pt x="7" y="1567"/>
                    <a:pt x="7" y="1568"/>
                  </a:cubicBezTo>
                  <a:cubicBezTo>
                    <a:pt x="8" y="1569"/>
                    <a:pt x="8" y="1569"/>
                    <a:pt x="8" y="1570"/>
                  </a:cubicBezTo>
                  <a:cubicBezTo>
                    <a:pt x="9" y="1571"/>
                    <a:pt x="9" y="1572"/>
                    <a:pt x="10" y="1573"/>
                  </a:cubicBezTo>
                  <a:cubicBezTo>
                    <a:pt x="10" y="1574"/>
                    <a:pt x="11" y="1575"/>
                    <a:pt x="11" y="1576"/>
                  </a:cubicBezTo>
                  <a:cubicBezTo>
                    <a:pt x="12" y="1576"/>
                    <a:pt x="12" y="1577"/>
                    <a:pt x="12" y="1577"/>
                  </a:cubicBezTo>
                  <a:cubicBezTo>
                    <a:pt x="13" y="1578"/>
                    <a:pt x="13" y="1578"/>
                    <a:pt x="13" y="1578"/>
                  </a:cubicBezTo>
                  <a:cubicBezTo>
                    <a:pt x="13" y="1578"/>
                    <a:pt x="13" y="1578"/>
                    <a:pt x="13" y="1578"/>
                  </a:cubicBezTo>
                  <a:cubicBezTo>
                    <a:pt x="856" y="3022"/>
                    <a:pt x="856" y="3022"/>
                    <a:pt x="856" y="3022"/>
                  </a:cubicBezTo>
                  <a:cubicBezTo>
                    <a:pt x="856" y="3023"/>
                    <a:pt x="856" y="3023"/>
                    <a:pt x="856" y="3023"/>
                  </a:cubicBezTo>
                  <a:cubicBezTo>
                    <a:pt x="856" y="3024"/>
                    <a:pt x="857" y="3025"/>
                    <a:pt x="858" y="3026"/>
                  </a:cubicBezTo>
                  <a:cubicBezTo>
                    <a:pt x="858" y="3027"/>
                    <a:pt x="859" y="3028"/>
                    <a:pt x="860" y="3029"/>
                  </a:cubicBezTo>
                  <a:cubicBezTo>
                    <a:pt x="860" y="3030"/>
                    <a:pt x="861" y="3031"/>
                    <a:pt x="862" y="3032"/>
                  </a:cubicBezTo>
                  <a:cubicBezTo>
                    <a:pt x="862" y="3032"/>
                    <a:pt x="863" y="3033"/>
                    <a:pt x="863" y="3033"/>
                  </a:cubicBezTo>
                  <a:cubicBezTo>
                    <a:pt x="864" y="3034"/>
                    <a:pt x="864" y="3035"/>
                    <a:pt x="865" y="3035"/>
                  </a:cubicBezTo>
                  <a:cubicBezTo>
                    <a:pt x="866" y="3037"/>
                    <a:pt x="867" y="3038"/>
                    <a:pt x="868" y="3039"/>
                  </a:cubicBezTo>
                  <a:cubicBezTo>
                    <a:pt x="869" y="3039"/>
                    <a:pt x="869" y="3040"/>
                    <a:pt x="870" y="3040"/>
                  </a:cubicBezTo>
                  <a:cubicBezTo>
                    <a:pt x="870" y="3041"/>
                    <a:pt x="871" y="3041"/>
                    <a:pt x="871" y="3042"/>
                  </a:cubicBezTo>
                  <a:cubicBezTo>
                    <a:pt x="872" y="3043"/>
                    <a:pt x="873" y="3044"/>
                    <a:pt x="874" y="3045"/>
                  </a:cubicBezTo>
                  <a:cubicBezTo>
                    <a:pt x="875" y="3046"/>
                    <a:pt x="876" y="3046"/>
                    <a:pt x="877" y="3047"/>
                  </a:cubicBezTo>
                  <a:cubicBezTo>
                    <a:pt x="878" y="3048"/>
                    <a:pt x="879" y="3048"/>
                    <a:pt x="879" y="3049"/>
                  </a:cubicBezTo>
                  <a:cubicBezTo>
                    <a:pt x="880" y="3049"/>
                    <a:pt x="880" y="3049"/>
                    <a:pt x="881" y="3050"/>
                  </a:cubicBezTo>
                  <a:cubicBezTo>
                    <a:pt x="882" y="3051"/>
                    <a:pt x="884" y="3052"/>
                    <a:pt x="885" y="3053"/>
                  </a:cubicBezTo>
                  <a:cubicBezTo>
                    <a:pt x="886" y="3053"/>
                    <a:pt x="887" y="3054"/>
                    <a:pt x="887" y="3054"/>
                  </a:cubicBezTo>
                  <a:cubicBezTo>
                    <a:pt x="887" y="3054"/>
                    <a:pt x="887" y="3054"/>
                    <a:pt x="888" y="3054"/>
                  </a:cubicBezTo>
                  <a:cubicBezTo>
                    <a:pt x="888" y="3054"/>
                    <a:pt x="888" y="3055"/>
                    <a:pt x="889" y="3055"/>
                  </a:cubicBezTo>
                  <a:cubicBezTo>
                    <a:pt x="892" y="3056"/>
                    <a:pt x="895" y="3058"/>
                    <a:pt x="898" y="3059"/>
                  </a:cubicBezTo>
                  <a:cubicBezTo>
                    <a:pt x="898" y="3059"/>
                    <a:pt x="898" y="3059"/>
                    <a:pt x="898" y="3059"/>
                  </a:cubicBezTo>
                  <a:cubicBezTo>
                    <a:pt x="899" y="3059"/>
                    <a:pt x="899" y="3060"/>
                    <a:pt x="899" y="3060"/>
                  </a:cubicBezTo>
                  <a:cubicBezTo>
                    <a:pt x="902" y="3061"/>
                    <a:pt x="905" y="3062"/>
                    <a:pt x="907" y="3062"/>
                  </a:cubicBezTo>
                  <a:cubicBezTo>
                    <a:pt x="908" y="3063"/>
                    <a:pt x="909" y="3063"/>
                    <a:pt x="911" y="3063"/>
                  </a:cubicBezTo>
                  <a:cubicBezTo>
                    <a:pt x="913" y="3064"/>
                    <a:pt x="915" y="3064"/>
                    <a:pt x="917" y="3065"/>
                  </a:cubicBezTo>
                  <a:cubicBezTo>
                    <a:pt x="919" y="3065"/>
                    <a:pt x="920" y="3065"/>
                    <a:pt x="921" y="3065"/>
                  </a:cubicBezTo>
                  <a:cubicBezTo>
                    <a:pt x="924" y="3065"/>
                    <a:pt x="927" y="3066"/>
                    <a:pt x="929" y="3066"/>
                  </a:cubicBezTo>
                  <a:cubicBezTo>
                    <a:pt x="930" y="3066"/>
                    <a:pt x="930" y="3066"/>
                    <a:pt x="931" y="3066"/>
                  </a:cubicBezTo>
                  <a:cubicBezTo>
                    <a:pt x="931" y="3066"/>
                    <a:pt x="931" y="3066"/>
                    <a:pt x="931" y="3066"/>
                  </a:cubicBezTo>
                  <a:cubicBezTo>
                    <a:pt x="931" y="3066"/>
                    <a:pt x="931" y="3066"/>
                    <a:pt x="931" y="3066"/>
                  </a:cubicBezTo>
                  <a:cubicBezTo>
                    <a:pt x="931" y="3066"/>
                    <a:pt x="931" y="3066"/>
                    <a:pt x="931" y="3066"/>
                  </a:cubicBezTo>
                  <a:cubicBezTo>
                    <a:pt x="2606" y="3066"/>
                    <a:pt x="2606" y="3066"/>
                    <a:pt x="2606" y="3066"/>
                  </a:cubicBezTo>
                  <a:cubicBezTo>
                    <a:pt x="2606" y="3066"/>
                    <a:pt x="2606" y="3066"/>
                    <a:pt x="2606" y="3066"/>
                  </a:cubicBezTo>
                  <a:cubicBezTo>
                    <a:pt x="2606" y="3066"/>
                    <a:pt x="2606" y="3066"/>
                    <a:pt x="2606" y="3066"/>
                  </a:cubicBezTo>
                  <a:cubicBezTo>
                    <a:pt x="2606" y="3066"/>
                    <a:pt x="2606" y="3066"/>
                    <a:pt x="2606" y="3066"/>
                  </a:cubicBezTo>
                  <a:cubicBezTo>
                    <a:pt x="2606" y="3066"/>
                    <a:pt x="2607" y="3066"/>
                    <a:pt x="2607" y="3066"/>
                  </a:cubicBezTo>
                  <a:cubicBezTo>
                    <a:pt x="2610" y="3066"/>
                    <a:pt x="2613" y="3065"/>
                    <a:pt x="2616" y="3065"/>
                  </a:cubicBezTo>
                  <a:cubicBezTo>
                    <a:pt x="2617" y="3065"/>
                    <a:pt x="2618" y="3065"/>
                    <a:pt x="2619" y="3065"/>
                  </a:cubicBezTo>
                  <a:cubicBezTo>
                    <a:pt x="2622" y="3064"/>
                    <a:pt x="2624" y="3064"/>
                    <a:pt x="2626" y="3063"/>
                  </a:cubicBezTo>
                  <a:cubicBezTo>
                    <a:pt x="2627" y="3063"/>
                    <a:pt x="2629" y="3063"/>
                    <a:pt x="2630" y="3062"/>
                  </a:cubicBezTo>
                  <a:cubicBezTo>
                    <a:pt x="2632" y="3062"/>
                    <a:pt x="2635" y="3061"/>
                    <a:pt x="2638" y="3060"/>
                  </a:cubicBezTo>
                  <a:cubicBezTo>
                    <a:pt x="2638" y="3059"/>
                    <a:pt x="2639" y="3059"/>
                    <a:pt x="2639" y="3059"/>
                  </a:cubicBezTo>
                  <a:cubicBezTo>
                    <a:pt x="2639" y="3059"/>
                    <a:pt x="2639" y="3059"/>
                    <a:pt x="2639" y="3059"/>
                  </a:cubicBezTo>
                  <a:cubicBezTo>
                    <a:pt x="2642" y="3058"/>
                    <a:pt x="2645" y="3056"/>
                    <a:pt x="2648" y="3055"/>
                  </a:cubicBezTo>
                  <a:cubicBezTo>
                    <a:pt x="2649" y="3054"/>
                    <a:pt x="2649" y="3054"/>
                    <a:pt x="2649" y="3054"/>
                  </a:cubicBezTo>
                  <a:cubicBezTo>
                    <a:pt x="2650" y="3054"/>
                    <a:pt x="2650" y="3054"/>
                    <a:pt x="2650" y="3054"/>
                  </a:cubicBezTo>
                  <a:cubicBezTo>
                    <a:pt x="2650" y="3054"/>
                    <a:pt x="2651" y="3053"/>
                    <a:pt x="2652" y="3053"/>
                  </a:cubicBezTo>
                  <a:cubicBezTo>
                    <a:pt x="2653" y="3052"/>
                    <a:pt x="2655" y="3051"/>
                    <a:pt x="2656" y="3050"/>
                  </a:cubicBezTo>
                  <a:cubicBezTo>
                    <a:pt x="2657" y="3049"/>
                    <a:pt x="2657" y="3049"/>
                    <a:pt x="2658" y="3049"/>
                  </a:cubicBezTo>
                  <a:cubicBezTo>
                    <a:pt x="2659" y="3048"/>
                    <a:pt x="2659" y="3048"/>
                    <a:pt x="2660" y="3047"/>
                  </a:cubicBezTo>
                  <a:cubicBezTo>
                    <a:pt x="2661" y="3046"/>
                    <a:pt x="2662" y="3046"/>
                    <a:pt x="2663" y="3045"/>
                  </a:cubicBezTo>
                  <a:cubicBezTo>
                    <a:pt x="2664" y="3044"/>
                    <a:pt x="2665" y="3043"/>
                    <a:pt x="2666" y="3042"/>
                  </a:cubicBezTo>
                  <a:cubicBezTo>
                    <a:pt x="2666" y="3041"/>
                    <a:pt x="2667" y="3041"/>
                    <a:pt x="2668" y="3040"/>
                  </a:cubicBezTo>
                  <a:cubicBezTo>
                    <a:pt x="2668" y="3040"/>
                    <a:pt x="2668" y="3039"/>
                    <a:pt x="2669" y="3039"/>
                  </a:cubicBezTo>
                  <a:cubicBezTo>
                    <a:pt x="2670" y="3038"/>
                    <a:pt x="2671" y="3037"/>
                    <a:pt x="2672" y="3035"/>
                  </a:cubicBezTo>
                  <a:cubicBezTo>
                    <a:pt x="2673" y="3034"/>
                    <a:pt x="2674" y="3034"/>
                    <a:pt x="2674" y="3033"/>
                  </a:cubicBezTo>
                  <a:cubicBezTo>
                    <a:pt x="2675" y="3032"/>
                    <a:pt x="2675" y="3032"/>
                    <a:pt x="2675" y="3032"/>
                  </a:cubicBezTo>
                  <a:cubicBezTo>
                    <a:pt x="2676" y="3031"/>
                    <a:pt x="2677" y="3030"/>
                    <a:pt x="2677" y="3029"/>
                  </a:cubicBezTo>
                  <a:cubicBezTo>
                    <a:pt x="2678" y="3028"/>
                    <a:pt x="2679" y="3027"/>
                    <a:pt x="2679" y="3026"/>
                  </a:cubicBezTo>
                  <a:cubicBezTo>
                    <a:pt x="2680" y="3025"/>
                    <a:pt x="2681" y="3024"/>
                    <a:pt x="2681" y="3022"/>
                  </a:cubicBezTo>
                  <a:cubicBezTo>
                    <a:pt x="2681" y="3022"/>
                    <a:pt x="2682" y="3022"/>
                    <a:pt x="2682" y="3022"/>
                  </a:cubicBezTo>
                  <a:cubicBezTo>
                    <a:pt x="3513" y="1577"/>
                    <a:pt x="3513" y="1577"/>
                    <a:pt x="3513" y="1577"/>
                  </a:cubicBezTo>
                  <a:cubicBezTo>
                    <a:pt x="3513" y="1576"/>
                    <a:pt x="3513" y="1576"/>
                    <a:pt x="3513" y="1576"/>
                  </a:cubicBezTo>
                  <a:cubicBezTo>
                    <a:pt x="3514" y="1575"/>
                    <a:pt x="3514" y="1574"/>
                    <a:pt x="3515" y="1573"/>
                  </a:cubicBezTo>
                  <a:cubicBezTo>
                    <a:pt x="3515" y="1572"/>
                    <a:pt x="3516" y="1571"/>
                    <a:pt x="3516" y="1570"/>
                  </a:cubicBezTo>
                  <a:close/>
                  <a:moveTo>
                    <a:pt x="3286" y="1446"/>
                  </a:moveTo>
                  <a:cubicBezTo>
                    <a:pt x="1920" y="1446"/>
                    <a:pt x="1920" y="1446"/>
                    <a:pt x="1920" y="1446"/>
                  </a:cubicBezTo>
                  <a:cubicBezTo>
                    <a:pt x="2606" y="263"/>
                    <a:pt x="2606" y="263"/>
                    <a:pt x="2606" y="263"/>
                  </a:cubicBezTo>
                  <a:lnTo>
                    <a:pt x="3286" y="1446"/>
                  </a:lnTo>
                  <a:close/>
                  <a:moveTo>
                    <a:pt x="1768" y="1359"/>
                  </a:moveTo>
                  <a:cubicBezTo>
                    <a:pt x="1083" y="175"/>
                    <a:pt x="1083" y="175"/>
                    <a:pt x="1083" y="175"/>
                  </a:cubicBezTo>
                  <a:cubicBezTo>
                    <a:pt x="2454" y="175"/>
                    <a:pt x="2454" y="175"/>
                    <a:pt x="2454" y="175"/>
                  </a:cubicBezTo>
                  <a:lnTo>
                    <a:pt x="1768" y="1359"/>
                  </a:lnTo>
                  <a:close/>
                  <a:moveTo>
                    <a:pt x="931" y="262"/>
                  </a:moveTo>
                  <a:cubicBezTo>
                    <a:pt x="1617" y="1446"/>
                    <a:pt x="1617" y="1446"/>
                    <a:pt x="1617" y="1446"/>
                  </a:cubicBezTo>
                  <a:cubicBezTo>
                    <a:pt x="240" y="1446"/>
                    <a:pt x="240" y="1446"/>
                    <a:pt x="240" y="1446"/>
                  </a:cubicBezTo>
                  <a:lnTo>
                    <a:pt x="931" y="262"/>
                  </a:lnTo>
                  <a:close/>
                  <a:moveTo>
                    <a:pt x="1617" y="1620"/>
                  </a:moveTo>
                  <a:cubicBezTo>
                    <a:pt x="931" y="2804"/>
                    <a:pt x="931" y="2804"/>
                    <a:pt x="931" y="2804"/>
                  </a:cubicBezTo>
                  <a:cubicBezTo>
                    <a:pt x="240" y="1620"/>
                    <a:pt x="240" y="1620"/>
                    <a:pt x="240" y="1620"/>
                  </a:cubicBezTo>
                  <a:lnTo>
                    <a:pt x="1617" y="1620"/>
                  </a:lnTo>
                  <a:close/>
                  <a:moveTo>
                    <a:pt x="1768" y="1707"/>
                  </a:moveTo>
                  <a:cubicBezTo>
                    <a:pt x="2454" y="2891"/>
                    <a:pt x="2454" y="2891"/>
                    <a:pt x="2454" y="2891"/>
                  </a:cubicBezTo>
                  <a:cubicBezTo>
                    <a:pt x="1083" y="2891"/>
                    <a:pt x="1083" y="2891"/>
                    <a:pt x="1083" y="2891"/>
                  </a:cubicBezTo>
                  <a:lnTo>
                    <a:pt x="1768" y="1707"/>
                  </a:lnTo>
                  <a:close/>
                  <a:moveTo>
                    <a:pt x="2606" y="2803"/>
                  </a:moveTo>
                  <a:cubicBezTo>
                    <a:pt x="1920" y="1620"/>
                    <a:pt x="1920" y="1620"/>
                    <a:pt x="1920" y="1620"/>
                  </a:cubicBezTo>
                  <a:cubicBezTo>
                    <a:pt x="3286" y="1620"/>
                    <a:pt x="3286" y="1620"/>
                    <a:pt x="3286" y="1620"/>
                  </a:cubicBezTo>
                  <a:lnTo>
                    <a:pt x="2606" y="2803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26E2FB98-9068-4D65-AF08-B174106C8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143"/>
              <a:ext cx="946" cy="954"/>
            </a:xfrm>
            <a:custGeom>
              <a:avLst/>
              <a:gdLst>
                <a:gd name="T0" fmla="*/ 1005 w 1145"/>
                <a:gd name="T1" fmla="*/ 321 h 1156"/>
                <a:gd name="T2" fmla="*/ 827 w 1145"/>
                <a:gd name="T3" fmla="*/ 1015 h 1156"/>
                <a:gd name="T4" fmla="*/ 140 w 1145"/>
                <a:gd name="T5" fmla="*/ 835 h 1156"/>
                <a:gd name="T6" fmla="*/ 318 w 1145"/>
                <a:gd name="T7" fmla="*/ 141 h 1156"/>
                <a:gd name="T8" fmla="*/ 1005 w 1145"/>
                <a:gd name="T9" fmla="*/ 321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5" h="1156">
                  <a:moveTo>
                    <a:pt x="1005" y="321"/>
                  </a:moveTo>
                  <a:cubicBezTo>
                    <a:pt x="1145" y="565"/>
                    <a:pt x="1069" y="873"/>
                    <a:pt x="827" y="1015"/>
                  </a:cubicBezTo>
                  <a:cubicBezTo>
                    <a:pt x="585" y="1156"/>
                    <a:pt x="280" y="1079"/>
                    <a:pt x="140" y="835"/>
                  </a:cubicBezTo>
                  <a:cubicBezTo>
                    <a:pt x="0" y="591"/>
                    <a:pt x="76" y="282"/>
                    <a:pt x="318" y="141"/>
                  </a:cubicBezTo>
                  <a:cubicBezTo>
                    <a:pt x="559" y="0"/>
                    <a:pt x="865" y="77"/>
                    <a:pt x="1005" y="321"/>
                  </a:cubicBezTo>
                </a:path>
              </a:pathLst>
            </a:custGeom>
            <a:solidFill>
              <a:srgbClr val="FBA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17EA7EC7-B8B1-4871-97FD-58DF9C205F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" y="-61"/>
              <a:ext cx="2973" cy="3362"/>
            </a:xfrm>
            <a:custGeom>
              <a:avLst/>
              <a:gdLst>
                <a:gd name="T0" fmla="*/ 3455 w 3596"/>
                <a:gd name="T1" fmla="*/ 3241 h 4072"/>
                <a:gd name="T2" fmla="*/ 3263 w 3596"/>
                <a:gd name="T3" fmla="*/ 3931 h 4072"/>
                <a:gd name="T4" fmla="*/ 2573 w 3596"/>
                <a:gd name="T5" fmla="*/ 3740 h 4072"/>
                <a:gd name="T6" fmla="*/ 2764 w 3596"/>
                <a:gd name="T7" fmla="*/ 3050 h 4072"/>
                <a:gd name="T8" fmla="*/ 3455 w 3596"/>
                <a:gd name="T9" fmla="*/ 3241 h 4072"/>
                <a:gd name="T10" fmla="*/ 505 w 3596"/>
                <a:gd name="T11" fmla="*/ 1525 h 4072"/>
                <a:gd name="T12" fmla="*/ 0 w 3596"/>
                <a:gd name="T13" fmla="*/ 2036 h 4072"/>
                <a:gd name="T14" fmla="*/ 505 w 3596"/>
                <a:gd name="T15" fmla="*/ 2546 h 4072"/>
                <a:gd name="T16" fmla="*/ 1009 w 3596"/>
                <a:gd name="T17" fmla="*/ 2036 h 4072"/>
                <a:gd name="T18" fmla="*/ 505 w 3596"/>
                <a:gd name="T19" fmla="*/ 1525 h 4072"/>
                <a:gd name="T20" fmla="*/ 2764 w 3596"/>
                <a:gd name="T21" fmla="*/ 1027 h 4072"/>
                <a:gd name="T22" fmla="*/ 3455 w 3596"/>
                <a:gd name="T23" fmla="*/ 835 h 4072"/>
                <a:gd name="T24" fmla="*/ 3263 w 3596"/>
                <a:gd name="T25" fmla="*/ 141 h 4072"/>
                <a:gd name="T26" fmla="*/ 2573 w 3596"/>
                <a:gd name="T27" fmla="*/ 334 h 4072"/>
                <a:gd name="T28" fmla="*/ 2764 w 3596"/>
                <a:gd name="T29" fmla="*/ 1027 h 4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96" h="4072">
                  <a:moveTo>
                    <a:pt x="3455" y="3241"/>
                  </a:moveTo>
                  <a:cubicBezTo>
                    <a:pt x="3596" y="3484"/>
                    <a:pt x="3506" y="3791"/>
                    <a:pt x="3263" y="3931"/>
                  </a:cubicBezTo>
                  <a:cubicBezTo>
                    <a:pt x="3020" y="4072"/>
                    <a:pt x="2713" y="3982"/>
                    <a:pt x="2573" y="3740"/>
                  </a:cubicBezTo>
                  <a:cubicBezTo>
                    <a:pt x="2432" y="3497"/>
                    <a:pt x="2521" y="3190"/>
                    <a:pt x="2764" y="3050"/>
                  </a:cubicBezTo>
                  <a:cubicBezTo>
                    <a:pt x="3007" y="2909"/>
                    <a:pt x="3314" y="2999"/>
                    <a:pt x="3455" y="3241"/>
                  </a:cubicBezTo>
                  <a:close/>
                  <a:moveTo>
                    <a:pt x="505" y="1525"/>
                  </a:moveTo>
                  <a:cubicBezTo>
                    <a:pt x="226" y="1525"/>
                    <a:pt x="0" y="1754"/>
                    <a:pt x="0" y="2036"/>
                  </a:cubicBezTo>
                  <a:cubicBezTo>
                    <a:pt x="0" y="2318"/>
                    <a:pt x="226" y="2546"/>
                    <a:pt x="505" y="2546"/>
                  </a:cubicBezTo>
                  <a:cubicBezTo>
                    <a:pt x="783" y="2546"/>
                    <a:pt x="1009" y="2318"/>
                    <a:pt x="1009" y="2036"/>
                  </a:cubicBezTo>
                  <a:cubicBezTo>
                    <a:pt x="1009" y="1754"/>
                    <a:pt x="783" y="1525"/>
                    <a:pt x="505" y="1525"/>
                  </a:cubicBezTo>
                  <a:close/>
                  <a:moveTo>
                    <a:pt x="2764" y="1027"/>
                  </a:moveTo>
                  <a:cubicBezTo>
                    <a:pt x="3007" y="1169"/>
                    <a:pt x="3314" y="1079"/>
                    <a:pt x="3455" y="835"/>
                  </a:cubicBezTo>
                  <a:cubicBezTo>
                    <a:pt x="3596" y="591"/>
                    <a:pt x="3506" y="283"/>
                    <a:pt x="3263" y="141"/>
                  </a:cubicBezTo>
                  <a:cubicBezTo>
                    <a:pt x="3020" y="0"/>
                    <a:pt x="2713" y="90"/>
                    <a:pt x="2573" y="334"/>
                  </a:cubicBezTo>
                  <a:cubicBezTo>
                    <a:pt x="2432" y="578"/>
                    <a:pt x="2521" y="886"/>
                    <a:pt x="2764" y="10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B5BCCA0B-0ADF-4290-ACD2-D6F4EA87D9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4" y="-61"/>
              <a:ext cx="2978" cy="3362"/>
            </a:xfrm>
            <a:custGeom>
              <a:avLst/>
              <a:gdLst>
                <a:gd name="T0" fmla="*/ 1018 w 3602"/>
                <a:gd name="T1" fmla="*/ 334 h 4072"/>
                <a:gd name="T2" fmla="*/ 827 w 3602"/>
                <a:gd name="T3" fmla="*/ 1027 h 4072"/>
                <a:gd name="T4" fmla="*/ 140 w 3602"/>
                <a:gd name="T5" fmla="*/ 835 h 4072"/>
                <a:gd name="T6" fmla="*/ 331 w 3602"/>
                <a:gd name="T7" fmla="*/ 141 h 4072"/>
                <a:gd name="T8" fmla="*/ 1018 w 3602"/>
                <a:gd name="T9" fmla="*/ 334 h 4072"/>
                <a:gd name="T10" fmla="*/ 3091 w 3602"/>
                <a:gd name="T11" fmla="*/ 1525 h 4072"/>
                <a:gd name="T12" fmla="*/ 2580 w 3602"/>
                <a:gd name="T13" fmla="*/ 2036 h 4072"/>
                <a:gd name="T14" fmla="*/ 3091 w 3602"/>
                <a:gd name="T15" fmla="*/ 2546 h 4072"/>
                <a:gd name="T16" fmla="*/ 3602 w 3602"/>
                <a:gd name="T17" fmla="*/ 2036 h 4072"/>
                <a:gd name="T18" fmla="*/ 3091 w 3602"/>
                <a:gd name="T19" fmla="*/ 1525 h 4072"/>
                <a:gd name="T20" fmla="*/ 827 w 3602"/>
                <a:gd name="T21" fmla="*/ 3050 h 4072"/>
                <a:gd name="T22" fmla="*/ 140 w 3602"/>
                <a:gd name="T23" fmla="*/ 3241 h 4072"/>
                <a:gd name="T24" fmla="*/ 331 w 3602"/>
                <a:gd name="T25" fmla="*/ 3931 h 4072"/>
                <a:gd name="T26" fmla="*/ 1018 w 3602"/>
                <a:gd name="T27" fmla="*/ 3740 h 4072"/>
                <a:gd name="T28" fmla="*/ 827 w 3602"/>
                <a:gd name="T29" fmla="*/ 3050 h 4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2" h="4072">
                  <a:moveTo>
                    <a:pt x="1018" y="334"/>
                  </a:moveTo>
                  <a:cubicBezTo>
                    <a:pt x="1158" y="578"/>
                    <a:pt x="1069" y="886"/>
                    <a:pt x="827" y="1027"/>
                  </a:cubicBezTo>
                  <a:cubicBezTo>
                    <a:pt x="585" y="1169"/>
                    <a:pt x="280" y="1079"/>
                    <a:pt x="140" y="835"/>
                  </a:cubicBezTo>
                  <a:cubicBezTo>
                    <a:pt x="0" y="591"/>
                    <a:pt x="89" y="283"/>
                    <a:pt x="331" y="141"/>
                  </a:cubicBezTo>
                  <a:cubicBezTo>
                    <a:pt x="572" y="0"/>
                    <a:pt x="878" y="90"/>
                    <a:pt x="1018" y="334"/>
                  </a:cubicBezTo>
                  <a:close/>
                  <a:moveTo>
                    <a:pt x="3091" y="1525"/>
                  </a:moveTo>
                  <a:cubicBezTo>
                    <a:pt x="2809" y="1525"/>
                    <a:pt x="2580" y="1754"/>
                    <a:pt x="2580" y="2036"/>
                  </a:cubicBezTo>
                  <a:cubicBezTo>
                    <a:pt x="2580" y="2318"/>
                    <a:pt x="2809" y="2546"/>
                    <a:pt x="3091" y="2546"/>
                  </a:cubicBezTo>
                  <a:cubicBezTo>
                    <a:pt x="3373" y="2546"/>
                    <a:pt x="3602" y="2318"/>
                    <a:pt x="3602" y="2036"/>
                  </a:cubicBezTo>
                  <a:cubicBezTo>
                    <a:pt x="3602" y="1754"/>
                    <a:pt x="3373" y="1525"/>
                    <a:pt x="3091" y="1525"/>
                  </a:cubicBezTo>
                  <a:close/>
                  <a:moveTo>
                    <a:pt x="827" y="3050"/>
                  </a:moveTo>
                  <a:cubicBezTo>
                    <a:pt x="585" y="2909"/>
                    <a:pt x="280" y="2999"/>
                    <a:pt x="140" y="3241"/>
                  </a:cubicBezTo>
                  <a:cubicBezTo>
                    <a:pt x="0" y="3484"/>
                    <a:pt x="89" y="3791"/>
                    <a:pt x="331" y="3931"/>
                  </a:cubicBezTo>
                  <a:cubicBezTo>
                    <a:pt x="572" y="4072"/>
                    <a:pt x="878" y="3982"/>
                    <a:pt x="1018" y="3740"/>
                  </a:cubicBezTo>
                  <a:cubicBezTo>
                    <a:pt x="1158" y="3497"/>
                    <a:pt x="1069" y="3190"/>
                    <a:pt x="827" y="30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87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37EE69-D0FA-45CF-842C-0878F2DF251B}"/>
              </a:ext>
            </a:extLst>
          </p:cNvPr>
          <p:cNvSpPr/>
          <p:nvPr/>
        </p:nvSpPr>
        <p:spPr>
          <a:xfrm>
            <a:off x="0" y="0"/>
            <a:ext cx="4588316" cy="5151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Rounded Rectangle 63">
            <a:extLst>
              <a:ext uri="{FF2B5EF4-FFF2-40B4-BE49-F238E27FC236}">
                <a16:creationId xmlns:a16="http://schemas.microsoft.com/office/drawing/2014/main" id="{75CAC9C2-0BCB-4FCC-A12B-A02BF49110CD}"/>
              </a:ext>
            </a:extLst>
          </p:cNvPr>
          <p:cNvSpPr/>
          <p:nvPr/>
        </p:nvSpPr>
        <p:spPr>
          <a:xfrm>
            <a:off x="4889477" y="3696062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Rounded Rectangle 63">
            <a:extLst>
              <a:ext uri="{FF2B5EF4-FFF2-40B4-BE49-F238E27FC236}">
                <a16:creationId xmlns:a16="http://schemas.microsoft.com/office/drawing/2014/main" id="{3EEB4393-B84D-4114-97D9-948B7FB787BD}"/>
              </a:ext>
            </a:extLst>
          </p:cNvPr>
          <p:cNvSpPr/>
          <p:nvPr/>
        </p:nvSpPr>
        <p:spPr>
          <a:xfrm>
            <a:off x="4889477" y="2023820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/>
          <p:nvPr/>
        </p:nvSpPr>
        <p:spPr>
          <a:xfrm>
            <a:off x="4889477" y="1186324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Rounded Rectangle 388">
            <a:extLst>
              <a:ext uri="{FF2B5EF4-FFF2-40B4-BE49-F238E27FC236}">
                <a16:creationId xmlns:a16="http://schemas.microsoft.com/office/drawing/2014/main" id="{1A879647-6F4E-4058-965C-AB467509629F}"/>
              </a:ext>
            </a:extLst>
          </p:cNvPr>
          <p:cNvSpPr/>
          <p:nvPr/>
        </p:nvSpPr>
        <p:spPr>
          <a:xfrm>
            <a:off x="273248" y="1766797"/>
            <a:ext cx="4013136" cy="1344703"/>
          </a:xfrm>
          <a:prstGeom prst="roundRect">
            <a:avLst>
              <a:gd name="adj" fmla="val 8469"/>
            </a:avLst>
          </a:prstGeom>
          <a:solidFill>
            <a:schemeClr val="accent1">
              <a:lumMod val="75000"/>
              <a:alpha val="46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Rounded Rectangle 389">
            <a:extLst>
              <a:ext uri="{FF2B5EF4-FFF2-40B4-BE49-F238E27FC236}">
                <a16:creationId xmlns:a16="http://schemas.microsoft.com/office/drawing/2014/main" id="{F2DE70C1-9BD2-4A9C-B909-02EC8C6FC964}"/>
              </a:ext>
            </a:extLst>
          </p:cNvPr>
          <p:cNvSpPr/>
          <p:nvPr/>
        </p:nvSpPr>
        <p:spPr>
          <a:xfrm>
            <a:off x="765288" y="1550699"/>
            <a:ext cx="1662790" cy="370855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Before</a:t>
            </a:r>
          </a:p>
        </p:txBody>
      </p:sp>
      <p:sp>
        <p:nvSpPr>
          <p:cNvPr id="9" name="Rounded Rectangle 390">
            <a:extLst>
              <a:ext uri="{FF2B5EF4-FFF2-40B4-BE49-F238E27FC236}">
                <a16:creationId xmlns:a16="http://schemas.microsoft.com/office/drawing/2014/main" id="{7844E475-914C-485E-9968-0E9C7D9A4A1C}"/>
              </a:ext>
            </a:extLst>
          </p:cNvPr>
          <p:cNvSpPr/>
          <p:nvPr/>
        </p:nvSpPr>
        <p:spPr>
          <a:xfrm>
            <a:off x="2060960" y="1550699"/>
            <a:ext cx="1662790" cy="3708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After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4A0979-4BDB-4040-817D-1C6097F5AB3B}"/>
              </a:ext>
            </a:extLst>
          </p:cNvPr>
          <p:cNvSpPr/>
          <p:nvPr/>
        </p:nvSpPr>
        <p:spPr>
          <a:xfrm>
            <a:off x="2060960" y="1550699"/>
            <a:ext cx="370855" cy="370855"/>
          </a:xfrm>
          <a:prstGeom prst="ellipse">
            <a:avLst/>
          </a:prstGeom>
          <a:solidFill>
            <a:schemeClr val="tx2">
              <a:lumMod val="75000"/>
              <a:alpha val="5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F86D2-B0CD-44F3-880D-F6357E42B5D6}"/>
              </a:ext>
            </a:extLst>
          </p:cNvPr>
          <p:cNvSpPr/>
          <p:nvPr/>
        </p:nvSpPr>
        <p:spPr>
          <a:xfrm>
            <a:off x="273248" y="2143402"/>
            <a:ext cx="1973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Manual device configuration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F5D406-94AD-452F-AB19-D2FEC77A6FAE}"/>
              </a:ext>
            </a:extLst>
          </p:cNvPr>
          <p:cNvCxnSpPr/>
          <p:nvPr/>
        </p:nvCxnSpPr>
        <p:spPr>
          <a:xfrm>
            <a:off x="2247069" y="2051002"/>
            <a:ext cx="0" cy="87159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69">
            <a:extLst>
              <a:ext uri="{FF2B5EF4-FFF2-40B4-BE49-F238E27FC236}">
                <a16:creationId xmlns:a16="http://schemas.microsoft.com/office/drawing/2014/main" id="{50829A34-891E-46F6-ACDF-FAC0D6DEB2CD}"/>
              </a:ext>
            </a:extLst>
          </p:cNvPr>
          <p:cNvSpPr>
            <a:spLocks/>
          </p:cNvSpPr>
          <p:nvPr/>
        </p:nvSpPr>
        <p:spPr bwMode="auto">
          <a:xfrm flipH="1">
            <a:off x="2157536" y="1674348"/>
            <a:ext cx="177702" cy="123556"/>
          </a:xfrm>
          <a:custGeom>
            <a:avLst/>
            <a:gdLst>
              <a:gd name="T0" fmla="*/ 185 w 207"/>
              <a:gd name="T1" fmla="*/ 50 h 144"/>
              <a:gd name="T2" fmla="*/ 77 w 207"/>
              <a:gd name="T3" fmla="*/ 50 h 144"/>
              <a:gd name="T4" fmla="*/ 86 w 207"/>
              <a:gd name="T5" fmla="*/ 40 h 144"/>
              <a:gd name="T6" fmla="*/ 86 w 207"/>
              <a:gd name="T7" fmla="*/ 9 h 144"/>
              <a:gd name="T8" fmla="*/ 54 w 207"/>
              <a:gd name="T9" fmla="*/ 9 h 144"/>
              <a:gd name="T10" fmla="*/ 7 w 207"/>
              <a:gd name="T11" fmla="*/ 56 h 144"/>
              <a:gd name="T12" fmla="*/ 1 w 207"/>
              <a:gd name="T13" fmla="*/ 67 h 144"/>
              <a:gd name="T14" fmla="*/ 1 w 207"/>
              <a:gd name="T15" fmla="*/ 68 h 144"/>
              <a:gd name="T16" fmla="*/ 0 w 207"/>
              <a:gd name="T17" fmla="*/ 69 h 144"/>
              <a:gd name="T18" fmla="*/ 0 w 207"/>
              <a:gd name="T19" fmla="*/ 70 h 144"/>
              <a:gd name="T20" fmla="*/ 0 w 207"/>
              <a:gd name="T21" fmla="*/ 74 h 144"/>
              <a:gd name="T22" fmla="*/ 0 w 207"/>
              <a:gd name="T23" fmla="*/ 75 h 144"/>
              <a:gd name="T24" fmla="*/ 1 w 207"/>
              <a:gd name="T25" fmla="*/ 77 h 144"/>
              <a:gd name="T26" fmla="*/ 1 w 207"/>
              <a:gd name="T27" fmla="*/ 77 h 144"/>
              <a:gd name="T28" fmla="*/ 7 w 207"/>
              <a:gd name="T29" fmla="*/ 88 h 144"/>
              <a:gd name="T30" fmla="*/ 54 w 207"/>
              <a:gd name="T31" fmla="*/ 135 h 144"/>
              <a:gd name="T32" fmla="*/ 86 w 207"/>
              <a:gd name="T33" fmla="*/ 135 h 144"/>
              <a:gd name="T34" fmla="*/ 86 w 207"/>
              <a:gd name="T35" fmla="*/ 104 h 144"/>
              <a:gd name="T36" fmla="*/ 77 w 207"/>
              <a:gd name="T37" fmla="*/ 95 h 144"/>
              <a:gd name="T38" fmla="*/ 185 w 207"/>
              <a:gd name="T39" fmla="*/ 95 h 144"/>
              <a:gd name="T40" fmla="*/ 207 w 207"/>
              <a:gd name="T41" fmla="*/ 72 h 144"/>
              <a:gd name="T42" fmla="*/ 185 w 207"/>
              <a:gd name="T43" fmla="*/ 5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7" h="144">
                <a:moveTo>
                  <a:pt x="185" y="50"/>
                </a:moveTo>
                <a:cubicBezTo>
                  <a:pt x="77" y="50"/>
                  <a:pt x="77" y="50"/>
                  <a:pt x="77" y="50"/>
                </a:cubicBezTo>
                <a:cubicBezTo>
                  <a:pt x="86" y="40"/>
                  <a:pt x="86" y="40"/>
                  <a:pt x="86" y="40"/>
                </a:cubicBezTo>
                <a:cubicBezTo>
                  <a:pt x="95" y="32"/>
                  <a:pt x="95" y="18"/>
                  <a:pt x="86" y="9"/>
                </a:cubicBezTo>
                <a:cubicBezTo>
                  <a:pt x="77" y="0"/>
                  <a:pt x="63" y="0"/>
                  <a:pt x="54" y="9"/>
                </a:cubicBezTo>
                <a:cubicBezTo>
                  <a:pt x="7" y="56"/>
                  <a:pt x="7" y="56"/>
                  <a:pt x="7" y="56"/>
                </a:cubicBezTo>
                <a:cubicBezTo>
                  <a:pt x="3" y="59"/>
                  <a:pt x="1" y="63"/>
                  <a:pt x="1" y="67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68"/>
                  <a:pt x="0" y="69"/>
                  <a:pt x="0" y="69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1"/>
                  <a:pt x="0" y="73"/>
                  <a:pt x="0" y="74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5"/>
                  <a:pt x="0" y="76"/>
                  <a:pt x="1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1" y="81"/>
                  <a:pt x="3" y="85"/>
                  <a:pt x="7" y="88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63" y="144"/>
                  <a:pt x="77" y="144"/>
                  <a:pt x="86" y="135"/>
                </a:cubicBezTo>
                <a:cubicBezTo>
                  <a:pt x="95" y="127"/>
                  <a:pt x="95" y="113"/>
                  <a:pt x="86" y="104"/>
                </a:cubicBezTo>
                <a:cubicBezTo>
                  <a:pt x="77" y="95"/>
                  <a:pt x="77" y="95"/>
                  <a:pt x="77" y="95"/>
                </a:cubicBezTo>
                <a:cubicBezTo>
                  <a:pt x="185" y="95"/>
                  <a:pt x="185" y="95"/>
                  <a:pt x="185" y="95"/>
                </a:cubicBezTo>
                <a:cubicBezTo>
                  <a:pt x="197" y="95"/>
                  <a:pt x="207" y="84"/>
                  <a:pt x="207" y="72"/>
                </a:cubicBezTo>
                <a:cubicBezTo>
                  <a:pt x="207" y="60"/>
                  <a:pt x="197" y="50"/>
                  <a:pt x="185" y="5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76A7B3-5D13-4DA5-AFF7-717FCE32C867}"/>
              </a:ext>
            </a:extLst>
          </p:cNvPr>
          <p:cNvSpPr/>
          <p:nvPr/>
        </p:nvSpPr>
        <p:spPr>
          <a:xfrm>
            <a:off x="2171604" y="2044926"/>
            <a:ext cx="2128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Adds, changes, and upgrades all automated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64FAA-1846-4DA3-A94C-1FBFEADDCEA0}"/>
              </a:ext>
            </a:extLst>
          </p:cNvPr>
          <p:cNvSpPr txBox="1"/>
          <p:nvPr/>
        </p:nvSpPr>
        <p:spPr>
          <a:xfrm>
            <a:off x="186470" y="3420500"/>
            <a:ext cx="190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Benefits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B5A97-5F0E-4199-80CF-66B41E2E1116}"/>
              </a:ext>
            </a:extLst>
          </p:cNvPr>
          <p:cNvSpPr txBox="1"/>
          <p:nvPr/>
        </p:nvSpPr>
        <p:spPr>
          <a:xfrm>
            <a:off x="199799" y="3827418"/>
            <a:ext cx="4224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Deploy networks in minutes, not days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Ensure consistency in device configuration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Lower cost of network operations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1FC85-DECA-41EE-A012-692B9CFB7E78}"/>
              </a:ext>
            </a:extLst>
          </p:cNvPr>
          <p:cNvSpPr/>
          <p:nvPr/>
        </p:nvSpPr>
        <p:spPr>
          <a:xfrm>
            <a:off x="224638" y="342776"/>
            <a:ext cx="737174" cy="7371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/>
                </a:solidFill>
                <a:latin typeface="+mj-lt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4B0C55-3E80-44D4-8FFA-7777E20ADD5E}"/>
              </a:ext>
            </a:extLst>
          </p:cNvPr>
          <p:cNvSpPr/>
          <p:nvPr/>
        </p:nvSpPr>
        <p:spPr>
          <a:xfrm>
            <a:off x="1117102" y="328961"/>
            <a:ext cx="34548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Comprehensive automation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B3B961-D756-4C32-9A56-A68EF11C8290}"/>
              </a:ext>
            </a:extLst>
          </p:cNvPr>
          <p:cNvSpPr/>
          <p:nvPr/>
        </p:nvSpPr>
        <p:spPr>
          <a:xfrm>
            <a:off x="4840845" y="328961"/>
            <a:ext cx="3307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How Cisco does it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20E4AD-2280-42EA-A42F-EFCCC80FC177}"/>
              </a:ext>
            </a:extLst>
          </p:cNvPr>
          <p:cNvSpPr/>
          <p:nvPr/>
        </p:nvSpPr>
        <p:spPr>
          <a:xfrm>
            <a:off x="5728390" y="3885741"/>
            <a:ext cx="2977697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lnSpc>
                <a:spcPct val="95000"/>
              </a:lnSpc>
              <a:spcBef>
                <a:spcPts val="1075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Process integration with ITSM and IPAM further streamlines operations.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E9011E-FFDB-4D27-989C-088FB8AA0A99}"/>
              </a:ext>
            </a:extLst>
          </p:cNvPr>
          <p:cNvSpPr/>
          <p:nvPr/>
        </p:nvSpPr>
        <p:spPr>
          <a:xfrm>
            <a:off x="5728389" y="2220947"/>
            <a:ext cx="2806452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lnSpc>
                <a:spcPct val="95000"/>
              </a:lnSpc>
              <a:spcBef>
                <a:spcPts val="1075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Zero-touch provisioning speeds and simplifies adding new devices.</a:t>
            </a:r>
            <a:endParaRPr lang="en-US" sz="1200" dirty="0">
              <a:solidFill>
                <a:schemeClr val="bg1"/>
              </a:solidFill>
              <a:latin typeface="+mj-lt"/>
              <a:cs typeface="CiscoSansTT" panose="020B05030202010203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41E7B2-E824-174C-A13B-03C2B587EA27}"/>
              </a:ext>
            </a:extLst>
          </p:cNvPr>
          <p:cNvSpPr/>
          <p:nvPr/>
        </p:nvSpPr>
        <p:spPr>
          <a:xfrm>
            <a:off x="5728389" y="1375920"/>
            <a:ext cx="2806452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lnSpc>
                <a:spcPct val="95000"/>
              </a:lnSpc>
              <a:spcBef>
                <a:spcPts val="1075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Policy-based onboarding reduces human error and guarantees uniformity.</a:t>
            </a:r>
          </a:p>
        </p:txBody>
      </p:sp>
      <p:sp>
        <p:nvSpPr>
          <p:cNvPr id="41" name="Rounded Rectangle 63">
            <a:extLst>
              <a:ext uri="{FF2B5EF4-FFF2-40B4-BE49-F238E27FC236}">
                <a16:creationId xmlns:a16="http://schemas.microsoft.com/office/drawing/2014/main" id="{DDE25A56-155D-E047-98DF-C0F1FB78C799}"/>
              </a:ext>
            </a:extLst>
          </p:cNvPr>
          <p:cNvSpPr/>
          <p:nvPr/>
        </p:nvSpPr>
        <p:spPr>
          <a:xfrm>
            <a:off x="4889477" y="2856609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9E064A-F0DC-7B4C-B9E0-B6009CBE944B}"/>
              </a:ext>
            </a:extLst>
          </p:cNvPr>
          <p:cNvSpPr/>
          <p:nvPr/>
        </p:nvSpPr>
        <p:spPr>
          <a:xfrm>
            <a:off x="5728388" y="3069185"/>
            <a:ext cx="3162721" cy="350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lnSpc>
                <a:spcPct val="95000"/>
              </a:lnSpc>
              <a:spcBef>
                <a:spcPts val="1075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Software image management provides consistency for better network performance.</a:t>
            </a:r>
            <a:endParaRPr lang="en-US" sz="1200" dirty="0">
              <a:solidFill>
                <a:schemeClr val="bg1"/>
              </a:solidFill>
              <a:latin typeface="+mj-lt"/>
              <a:cs typeface="CiscoSansTT" panose="020B0503020201020303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783" y="1259476"/>
            <a:ext cx="585216" cy="5852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065713E-4A01-49BE-92FC-B6D6AFA8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783" y="2096972"/>
            <a:ext cx="585216" cy="5852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83" y="2929761"/>
            <a:ext cx="585216" cy="5852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783" y="3760134"/>
            <a:ext cx="599869" cy="5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7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provisioning simplified</a:t>
            </a:r>
            <a:br>
              <a:rPr lang="en-US" dirty="0"/>
            </a:br>
            <a:r>
              <a:rPr lang="en-US" sz="1800" dirty="0"/>
              <a:t>Fast and secure onboarding of devices and users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73050" y="4257675"/>
            <a:ext cx="8619430" cy="449263"/>
            <a:chOff x="273050" y="4257675"/>
            <a:chExt cx="8619430" cy="449263"/>
          </a:xfrm>
        </p:grpSpPr>
        <p:sp>
          <p:nvSpPr>
            <p:cNvPr id="4" name="Rounded Rectangle 3"/>
            <p:cNvSpPr/>
            <p:nvPr/>
          </p:nvSpPr>
          <p:spPr>
            <a:xfrm>
              <a:off x="273050" y="4257675"/>
              <a:ext cx="8596313" cy="449263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 dirty="0">
                <a:solidFill>
                  <a:schemeClr val="bg2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642501" y="4348423"/>
              <a:ext cx="3801708" cy="26776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457154">
                <a:lnSpc>
                  <a:spcPct val="95000"/>
                </a:lnSpc>
                <a:spcAft>
                  <a:spcPts val="800"/>
                </a:spcAft>
                <a:buClr>
                  <a:schemeClr val="tx2">
                    <a:lumMod val="75000"/>
                  </a:schemeClr>
                </a:buClr>
              </a:pPr>
              <a:r>
                <a:rPr lang="en-US" sz="1200" dirty="0">
                  <a:solidFill>
                    <a:schemeClr val="bg2"/>
                  </a:solidFill>
                  <a:latin typeface="+mn-lt"/>
                </a:rPr>
                <a:t>Group-based policy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570363" y="4348424"/>
              <a:ext cx="2322117" cy="26776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 defTabSz="457154">
                <a:lnSpc>
                  <a:spcPct val="95000"/>
                </a:lnSpc>
                <a:spcAft>
                  <a:spcPts val="800"/>
                </a:spcAft>
                <a:buClr>
                  <a:schemeClr val="tx2">
                    <a:lumMod val="75000"/>
                  </a:schemeClr>
                </a:buClr>
              </a:pPr>
              <a:r>
                <a:rPr lang="en-US" sz="1200" dirty="0">
                  <a:solidFill>
                    <a:schemeClr val="bg2"/>
                  </a:solidFill>
                  <a:latin typeface="+mn-lt"/>
                  <a:ea typeface="+mn-ea"/>
                </a:rPr>
                <a:t>Policy follows identity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3536" y="4293183"/>
              <a:ext cx="1916113" cy="3782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457154">
                <a:lnSpc>
                  <a:spcPct val="95000"/>
                </a:lnSpc>
                <a:spcAft>
                  <a:spcPts val="800"/>
                </a:spcAft>
                <a:buClr>
                  <a:schemeClr val="tx2">
                    <a:lumMod val="75000"/>
                  </a:schemeClr>
                </a:buClr>
              </a:pPr>
              <a:r>
                <a:rPr lang="en-US" sz="1200" dirty="0">
                  <a:solidFill>
                    <a:schemeClr val="bg2"/>
                  </a:solidFill>
                </a:rPr>
                <a:t>Completely automated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3171528" y="1240058"/>
            <a:ext cx="2886352" cy="2817688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5" fontAlgn="auto">
              <a:spcBef>
                <a:spcPts val="0"/>
              </a:spcBef>
              <a:spcAft>
                <a:spcPts val="0"/>
              </a:spcAft>
            </a:pPr>
            <a:endParaRPr lang="en-US" sz="1050" kern="0" dirty="0">
              <a:solidFill>
                <a:srgbClr val="FFFFFF"/>
              </a:solidFill>
            </a:endParaRPr>
          </a:p>
        </p:txBody>
      </p:sp>
      <p:grpSp>
        <p:nvGrpSpPr>
          <p:cNvPr id="9" name="Group 7"/>
          <p:cNvGrpSpPr/>
          <p:nvPr/>
        </p:nvGrpSpPr>
        <p:grpSpPr>
          <a:xfrm>
            <a:off x="2942024" y="1446157"/>
            <a:ext cx="761082" cy="2405490"/>
            <a:chOff x="2949299" y="1632933"/>
            <a:chExt cx="761082" cy="2405490"/>
          </a:xfrm>
          <a:solidFill>
            <a:schemeClr val="accent2"/>
          </a:solidFill>
        </p:grpSpPr>
        <p:sp>
          <p:nvSpPr>
            <p:cNvPr id="10" name="Oval 9"/>
            <p:cNvSpPr/>
            <p:nvPr/>
          </p:nvSpPr>
          <p:spPr>
            <a:xfrm>
              <a:off x="2965642" y="1632933"/>
              <a:ext cx="744739" cy="74397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Users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49299" y="2476821"/>
              <a:ext cx="761081" cy="73552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Devices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49299" y="3312262"/>
              <a:ext cx="761081" cy="72616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Apps</a:t>
              </a:r>
            </a:p>
          </p:txBody>
        </p:sp>
      </p:grpSp>
      <p:grpSp>
        <p:nvGrpSpPr>
          <p:cNvPr id="13" name="Group 24"/>
          <p:cNvGrpSpPr/>
          <p:nvPr/>
        </p:nvGrpSpPr>
        <p:grpSpPr>
          <a:xfrm>
            <a:off x="3754095" y="1970379"/>
            <a:ext cx="643943" cy="761669"/>
            <a:chOff x="3807435" y="1970379"/>
            <a:chExt cx="643943" cy="761669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3600000">
              <a:off x="3851881" y="2132551"/>
              <a:ext cx="555051" cy="643943"/>
            </a:xfrm>
            <a:custGeom>
              <a:avLst/>
              <a:gdLst>
                <a:gd name="T0" fmla="*/ 803 w 897"/>
                <a:gd name="T1" fmla="*/ 646 h 1039"/>
                <a:gd name="T2" fmla="*/ 786 w 897"/>
                <a:gd name="T3" fmla="*/ 654 h 1039"/>
                <a:gd name="T4" fmla="*/ 777 w 897"/>
                <a:gd name="T5" fmla="*/ 632 h 1039"/>
                <a:gd name="T6" fmla="*/ 739 w 897"/>
                <a:gd name="T7" fmla="*/ 472 h 1039"/>
                <a:gd name="T8" fmla="*/ 686 w 897"/>
                <a:gd name="T9" fmla="*/ 313 h 1039"/>
                <a:gd name="T10" fmla="*/ 586 w 897"/>
                <a:gd name="T11" fmla="*/ 178 h 1039"/>
                <a:gd name="T12" fmla="*/ 429 w 897"/>
                <a:gd name="T13" fmla="*/ 205 h 1039"/>
                <a:gd name="T14" fmla="*/ 292 w 897"/>
                <a:gd name="T15" fmla="*/ 270 h 1039"/>
                <a:gd name="T16" fmla="*/ 192 w 897"/>
                <a:gd name="T17" fmla="*/ 110 h 1039"/>
                <a:gd name="T18" fmla="*/ 47 w 897"/>
                <a:gd name="T19" fmla="*/ 68 h 1039"/>
                <a:gd name="T20" fmla="*/ 54 w 897"/>
                <a:gd name="T21" fmla="*/ 186 h 1039"/>
                <a:gd name="T22" fmla="*/ 152 w 897"/>
                <a:gd name="T23" fmla="*/ 365 h 1039"/>
                <a:gd name="T24" fmla="*/ 143 w 897"/>
                <a:gd name="T25" fmla="*/ 353 h 1039"/>
                <a:gd name="T26" fmla="*/ 133 w 897"/>
                <a:gd name="T27" fmla="*/ 460 h 1039"/>
                <a:gd name="T28" fmla="*/ 205 w 897"/>
                <a:gd name="T29" fmla="*/ 594 h 1039"/>
                <a:gd name="T30" fmla="*/ 205 w 897"/>
                <a:gd name="T31" fmla="*/ 593 h 1039"/>
                <a:gd name="T32" fmla="*/ 233 w 897"/>
                <a:gd name="T33" fmla="*/ 672 h 1039"/>
                <a:gd name="T34" fmla="*/ 452 w 897"/>
                <a:gd name="T35" fmla="*/ 785 h 1039"/>
                <a:gd name="T36" fmla="*/ 478 w 897"/>
                <a:gd name="T37" fmla="*/ 814 h 1039"/>
                <a:gd name="T38" fmla="*/ 426 w 897"/>
                <a:gd name="T39" fmla="*/ 841 h 1039"/>
                <a:gd name="T40" fmla="*/ 525 w 897"/>
                <a:gd name="T41" fmla="*/ 1039 h 1039"/>
                <a:gd name="T42" fmla="*/ 897 w 897"/>
                <a:gd name="T43" fmla="*/ 832 h 1039"/>
                <a:gd name="T44" fmla="*/ 803 w 897"/>
                <a:gd name="T45" fmla="*/ 646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7" h="1039">
                  <a:moveTo>
                    <a:pt x="803" y="646"/>
                  </a:moveTo>
                  <a:cubicBezTo>
                    <a:pt x="786" y="654"/>
                    <a:pt x="786" y="654"/>
                    <a:pt x="786" y="654"/>
                  </a:cubicBezTo>
                  <a:cubicBezTo>
                    <a:pt x="777" y="632"/>
                    <a:pt x="777" y="632"/>
                    <a:pt x="777" y="632"/>
                  </a:cubicBezTo>
                  <a:cubicBezTo>
                    <a:pt x="777" y="632"/>
                    <a:pt x="750" y="540"/>
                    <a:pt x="739" y="472"/>
                  </a:cubicBezTo>
                  <a:cubicBezTo>
                    <a:pt x="732" y="428"/>
                    <a:pt x="723" y="380"/>
                    <a:pt x="686" y="313"/>
                  </a:cubicBezTo>
                  <a:cubicBezTo>
                    <a:pt x="639" y="225"/>
                    <a:pt x="619" y="204"/>
                    <a:pt x="586" y="178"/>
                  </a:cubicBezTo>
                  <a:cubicBezTo>
                    <a:pt x="549" y="150"/>
                    <a:pt x="469" y="158"/>
                    <a:pt x="429" y="205"/>
                  </a:cubicBezTo>
                  <a:cubicBezTo>
                    <a:pt x="341" y="206"/>
                    <a:pt x="292" y="270"/>
                    <a:pt x="292" y="270"/>
                  </a:cubicBezTo>
                  <a:cubicBezTo>
                    <a:pt x="292" y="270"/>
                    <a:pt x="254" y="207"/>
                    <a:pt x="192" y="110"/>
                  </a:cubicBezTo>
                  <a:cubicBezTo>
                    <a:pt x="122" y="0"/>
                    <a:pt x="47" y="68"/>
                    <a:pt x="47" y="68"/>
                  </a:cubicBezTo>
                  <a:cubicBezTo>
                    <a:pt x="0" y="106"/>
                    <a:pt x="54" y="186"/>
                    <a:pt x="54" y="186"/>
                  </a:cubicBezTo>
                  <a:cubicBezTo>
                    <a:pt x="152" y="365"/>
                    <a:pt x="152" y="365"/>
                    <a:pt x="152" y="365"/>
                  </a:cubicBezTo>
                  <a:cubicBezTo>
                    <a:pt x="143" y="353"/>
                    <a:pt x="143" y="353"/>
                    <a:pt x="143" y="353"/>
                  </a:cubicBezTo>
                  <a:cubicBezTo>
                    <a:pt x="143" y="353"/>
                    <a:pt x="92" y="409"/>
                    <a:pt x="133" y="460"/>
                  </a:cubicBezTo>
                  <a:cubicBezTo>
                    <a:pt x="175" y="513"/>
                    <a:pt x="205" y="594"/>
                    <a:pt x="205" y="594"/>
                  </a:cubicBezTo>
                  <a:cubicBezTo>
                    <a:pt x="205" y="593"/>
                    <a:pt x="205" y="593"/>
                    <a:pt x="205" y="593"/>
                  </a:cubicBezTo>
                  <a:cubicBezTo>
                    <a:pt x="210" y="618"/>
                    <a:pt x="218" y="645"/>
                    <a:pt x="233" y="672"/>
                  </a:cubicBezTo>
                  <a:cubicBezTo>
                    <a:pt x="283" y="758"/>
                    <a:pt x="353" y="757"/>
                    <a:pt x="452" y="785"/>
                  </a:cubicBezTo>
                  <a:cubicBezTo>
                    <a:pt x="463" y="798"/>
                    <a:pt x="471" y="807"/>
                    <a:pt x="478" y="814"/>
                  </a:cubicBezTo>
                  <a:cubicBezTo>
                    <a:pt x="426" y="841"/>
                    <a:pt x="426" y="841"/>
                    <a:pt x="426" y="841"/>
                  </a:cubicBezTo>
                  <a:cubicBezTo>
                    <a:pt x="525" y="1039"/>
                    <a:pt x="525" y="1039"/>
                    <a:pt x="525" y="1039"/>
                  </a:cubicBezTo>
                  <a:cubicBezTo>
                    <a:pt x="897" y="832"/>
                    <a:pt x="897" y="832"/>
                    <a:pt x="897" y="832"/>
                  </a:cubicBezTo>
                  <a:lnTo>
                    <a:pt x="803" y="646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 rot="3600000">
              <a:off x="3999060" y="1950942"/>
              <a:ext cx="352908" cy="391781"/>
            </a:xfrm>
            <a:custGeom>
              <a:avLst/>
              <a:gdLst>
                <a:gd name="T0" fmla="*/ 298 w 571"/>
                <a:gd name="T1" fmla="*/ 103 h 633"/>
                <a:gd name="T2" fmla="*/ 416 w 571"/>
                <a:gd name="T3" fmla="*/ 145 h 633"/>
                <a:gd name="T4" fmla="*/ 506 w 571"/>
                <a:gd name="T5" fmla="*/ 288 h 633"/>
                <a:gd name="T6" fmla="*/ 525 w 571"/>
                <a:gd name="T7" fmla="*/ 211 h 633"/>
                <a:gd name="T8" fmla="*/ 432 w 571"/>
                <a:gd name="T9" fmla="*/ 58 h 633"/>
                <a:gd name="T10" fmla="*/ 315 w 571"/>
                <a:gd name="T11" fmla="*/ 28 h 633"/>
                <a:gd name="T12" fmla="*/ 155 w 571"/>
                <a:gd name="T13" fmla="*/ 118 h 633"/>
                <a:gd name="T14" fmla="*/ 121 w 571"/>
                <a:gd name="T15" fmla="*/ 201 h 633"/>
                <a:gd name="T16" fmla="*/ 132 w 571"/>
                <a:gd name="T17" fmla="*/ 222 h 633"/>
                <a:gd name="T18" fmla="*/ 3 w 571"/>
                <a:gd name="T19" fmla="*/ 494 h 633"/>
                <a:gd name="T20" fmla="*/ 164 w 571"/>
                <a:gd name="T21" fmla="*/ 280 h 633"/>
                <a:gd name="T22" fmla="*/ 188 w 571"/>
                <a:gd name="T23" fmla="*/ 326 h 633"/>
                <a:gd name="T24" fmla="*/ 0 w 571"/>
                <a:gd name="T25" fmla="*/ 633 h 633"/>
                <a:gd name="T26" fmla="*/ 219 w 571"/>
                <a:gd name="T27" fmla="*/ 382 h 633"/>
                <a:gd name="T28" fmla="*/ 236 w 571"/>
                <a:gd name="T29" fmla="*/ 411 h 633"/>
                <a:gd name="T30" fmla="*/ 312 w 571"/>
                <a:gd name="T31" fmla="*/ 417 h 633"/>
                <a:gd name="T32" fmla="*/ 212 w 571"/>
                <a:gd name="T33" fmla="*/ 232 h 633"/>
                <a:gd name="T34" fmla="*/ 298 w 571"/>
                <a:gd name="T35" fmla="*/ 10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71" h="633">
                  <a:moveTo>
                    <a:pt x="298" y="103"/>
                  </a:moveTo>
                  <a:cubicBezTo>
                    <a:pt x="377" y="61"/>
                    <a:pt x="416" y="145"/>
                    <a:pt x="416" y="145"/>
                  </a:cubicBezTo>
                  <a:cubicBezTo>
                    <a:pt x="506" y="288"/>
                    <a:pt x="506" y="288"/>
                    <a:pt x="506" y="288"/>
                  </a:cubicBezTo>
                  <a:cubicBezTo>
                    <a:pt x="571" y="259"/>
                    <a:pt x="525" y="211"/>
                    <a:pt x="525" y="211"/>
                  </a:cubicBezTo>
                  <a:cubicBezTo>
                    <a:pt x="525" y="211"/>
                    <a:pt x="462" y="106"/>
                    <a:pt x="432" y="58"/>
                  </a:cubicBezTo>
                  <a:cubicBezTo>
                    <a:pt x="395" y="0"/>
                    <a:pt x="315" y="28"/>
                    <a:pt x="315" y="28"/>
                  </a:cubicBezTo>
                  <a:cubicBezTo>
                    <a:pt x="315" y="28"/>
                    <a:pt x="221" y="84"/>
                    <a:pt x="155" y="118"/>
                  </a:cubicBezTo>
                  <a:cubicBezTo>
                    <a:pt x="90" y="152"/>
                    <a:pt x="121" y="201"/>
                    <a:pt x="121" y="201"/>
                  </a:cubicBezTo>
                  <a:cubicBezTo>
                    <a:pt x="121" y="201"/>
                    <a:pt x="125" y="209"/>
                    <a:pt x="132" y="222"/>
                  </a:cubicBezTo>
                  <a:cubicBezTo>
                    <a:pt x="12" y="347"/>
                    <a:pt x="3" y="494"/>
                    <a:pt x="3" y="494"/>
                  </a:cubicBezTo>
                  <a:cubicBezTo>
                    <a:pt x="50" y="369"/>
                    <a:pt x="87" y="338"/>
                    <a:pt x="164" y="280"/>
                  </a:cubicBezTo>
                  <a:cubicBezTo>
                    <a:pt x="171" y="295"/>
                    <a:pt x="180" y="311"/>
                    <a:pt x="188" y="326"/>
                  </a:cubicBezTo>
                  <a:cubicBezTo>
                    <a:pt x="3" y="455"/>
                    <a:pt x="0" y="633"/>
                    <a:pt x="0" y="633"/>
                  </a:cubicBezTo>
                  <a:cubicBezTo>
                    <a:pt x="46" y="488"/>
                    <a:pt x="167" y="409"/>
                    <a:pt x="219" y="382"/>
                  </a:cubicBezTo>
                  <a:cubicBezTo>
                    <a:pt x="226" y="394"/>
                    <a:pt x="231" y="404"/>
                    <a:pt x="236" y="411"/>
                  </a:cubicBezTo>
                  <a:cubicBezTo>
                    <a:pt x="264" y="461"/>
                    <a:pt x="312" y="417"/>
                    <a:pt x="312" y="417"/>
                  </a:cubicBezTo>
                  <a:cubicBezTo>
                    <a:pt x="312" y="417"/>
                    <a:pt x="249" y="297"/>
                    <a:pt x="212" y="232"/>
                  </a:cubicBezTo>
                  <a:cubicBezTo>
                    <a:pt x="174" y="167"/>
                    <a:pt x="226" y="142"/>
                    <a:pt x="298" y="10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337004" y="2975770"/>
            <a:ext cx="1448992" cy="438592"/>
          </a:xfrm>
          <a:prstGeom prst="rect">
            <a:avLst/>
          </a:prstGeom>
          <a:noFill/>
        </p:spPr>
        <p:txBody>
          <a:bodyPr wrap="square" lIns="68588" tIns="34295" rIns="68588" bIns="34295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Drag policy </a:t>
            </a:r>
            <a:br>
              <a:rPr lang="en-US" sz="1200" dirty="0">
                <a:solidFill>
                  <a:schemeClr val="bg1"/>
                </a:solidFill>
                <a:latin typeface="+mn-lt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</a:rPr>
              <a:t>to apply</a:t>
            </a:r>
          </a:p>
        </p:txBody>
      </p:sp>
      <p:sp>
        <p:nvSpPr>
          <p:cNvPr id="17" name="Rounded Rectangle 229"/>
          <p:cNvSpPr/>
          <p:nvPr/>
        </p:nvSpPr>
        <p:spPr>
          <a:xfrm>
            <a:off x="4735445" y="1238563"/>
            <a:ext cx="1419159" cy="877662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kern="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grpSp>
        <p:nvGrpSpPr>
          <p:cNvPr id="18" name="Group 158"/>
          <p:cNvGrpSpPr/>
          <p:nvPr/>
        </p:nvGrpSpPr>
        <p:grpSpPr>
          <a:xfrm>
            <a:off x="4861592" y="1551193"/>
            <a:ext cx="1178528" cy="446593"/>
            <a:chOff x="4954844" y="1442244"/>
            <a:chExt cx="1178528" cy="446593"/>
          </a:xfrm>
        </p:grpSpPr>
        <p:sp>
          <p:nvSpPr>
            <p:cNvPr id="19" name="TextBox 18"/>
            <p:cNvSpPr txBox="1"/>
            <p:nvPr/>
          </p:nvSpPr>
          <p:spPr>
            <a:xfrm>
              <a:off x="4954844" y="1765726"/>
              <a:ext cx="4812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178"/>
              <a:r>
                <a:rPr lang="en-US" sz="800" dirty="0">
                  <a:latin typeface="+mn-lt"/>
                  <a:ea typeface="Arial" charset="0"/>
                  <a:cs typeface="Arial" charset="0"/>
                </a:rPr>
                <a:t>Group 1</a:t>
              </a:r>
            </a:p>
          </p:txBody>
        </p:sp>
        <p:grpSp>
          <p:nvGrpSpPr>
            <p:cNvPr id="20" name="Group 142"/>
            <p:cNvGrpSpPr/>
            <p:nvPr/>
          </p:nvGrpSpPr>
          <p:grpSpPr>
            <a:xfrm>
              <a:off x="4963059" y="1442244"/>
              <a:ext cx="467911" cy="312002"/>
              <a:chOff x="4932103" y="1416050"/>
              <a:chExt cx="467911" cy="312002"/>
            </a:xfrm>
          </p:grpSpPr>
          <p:grpSp>
            <p:nvGrpSpPr>
              <p:cNvPr id="34" name="Group 130"/>
              <p:cNvGrpSpPr>
                <a:grpSpLocks noChangeAspect="1"/>
              </p:cNvGrpSpPr>
              <p:nvPr/>
            </p:nvGrpSpPr>
            <p:grpSpPr>
              <a:xfrm>
                <a:off x="5054523" y="1502605"/>
                <a:ext cx="345491" cy="190463"/>
                <a:chOff x="572756" y="4356495"/>
                <a:chExt cx="701979" cy="386989"/>
              </a:xfrm>
            </p:grpSpPr>
            <p:sp>
              <p:nvSpPr>
                <p:cNvPr id="43" name="Freeform 294"/>
                <p:cNvSpPr>
                  <a:spLocks noChangeAspect="1"/>
                </p:cNvSpPr>
                <p:nvPr/>
              </p:nvSpPr>
              <p:spPr bwMode="auto">
                <a:xfrm>
                  <a:off x="572756" y="4701485"/>
                  <a:ext cx="701979" cy="41999"/>
                </a:xfrm>
                <a:custGeom>
                  <a:avLst/>
                  <a:gdLst>
                    <a:gd name="T0" fmla="*/ 288 w 297"/>
                    <a:gd name="T1" fmla="*/ 18 h 18"/>
                    <a:gd name="T2" fmla="*/ 10 w 297"/>
                    <a:gd name="T3" fmla="*/ 18 h 18"/>
                    <a:gd name="T4" fmla="*/ 0 w 297"/>
                    <a:gd name="T5" fmla="*/ 9 h 18"/>
                    <a:gd name="T6" fmla="*/ 10 w 297"/>
                    <a:gd name="T7" fmla="*/ 0 h 18"/>
                    <a:gd name="T8" fmla="*/ 288 w 297"/>
                    <a:gd name="T9" fmla="*/ 0 h 18"/>
                    <a:gd name="T10" fmla="*/ 297 w 297"/>
                    <a:gd name="T11" fmla="*/ 9 h 18"/>
                    <a:gd name="T12" fmla="*/ 288 w 297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18">
                      <a:moveTo>
                        <a:pt x="288" y="18"/>
                      </a:move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93" y="0"/>
                        <a:pt x="297" y="4"/>
                        <a:pt x="297" y="9"/>
                      </a:cubicBezTo>
                      <a:cubicBezTo>
                        <a:pt x="297" y="14"/>
                        <a:pt x="293" y="18"/>
                        <a:pt x="288" y="1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44" name="Freeform 295"/>
                <p:cNvSpPr>
                  <a:spLocks noChangeAspect="1" noEditPoints="1"/>
                </p:cNvSpPr>
                <p:nvPr/>
              </p:nvSpPr>
              <p:spPr bwMode="auto">
                <a:xfrm>
                  <a:off x="650754" y="4356495"/>
                  <a:ext cx="545983" cy="306991"/>
                </a:xfrm>
                <a:custGeom>
                  <a:avLst/>
                  <a:gdLst>
                    <a:gd name="T0" fmla="*/ 216 w 231"/>
                    <a:gd name="T1" fmla="*/ 11 h 130"/>
                    <a:gd name="T2" fmla="*/ 221 w 231"/>
                    <a:gd name="T3" fmla="*/ 16 h 130"/>
                    <a:gd name="T4" fmla="*/ 221 w 231"/>
                    <a:gd name="T5" fmla="*/ 115 h 130"/>
                    <a:gd name="T6" fmla="*/ 216 w 231"/>
                    <a:gd name="T7" fmla="*/ 120 h 130"/>
                    <a:gd name="T8" fmla="*/ 15 w 231"/>
                    <a:gd name="T9" fmla="*/ 120 h 130"/>
                    <a:gd name="T10" fmla="*/ 10 w 231"/>
                    <a:gd name="T11" fmla="*/ 115 h 130"/>
                    <a:gd name="T12" fmla="*/ 10 w 231"/>
                    <a:gd name="T13" fmla="*/ 16 h 130"/>
                    <a:gd name="T14" fmla="*/ 15 w 231"/>
                    <a:gd name="T15" fmla="*/ 11 h 130"/>
                    <a:gd name="T16" fmla="*/ 216 w 231"/>
                    <a:gd name="T17" fmla="*/ 11 h 130"/>
                    <a:gd name="T18" fmla="*/ 216 w 231"/>
                    <a:gd name="T19" fmla="*/ 0 h 130"/>
                    <a:gd name="T20" fmla="*/ 15 w 231"/>
                    <a:gd name="T21" fmla="*/ 0 h 130"/>
                    <a:gd name="T22" fmla="*/ 0 w 231"/>
                    <a:gd name="T23" fmla="*/ 16 h 130"/>
                    <a:gd name="T24" fmla="*/ 0 w 231"/>
                    <a:gd name="T25" fmla="*/ 115 h 130"/>
                    <a:gd name="T26" fmla="*/ 15 w 231"/>
                    <a:gd name="T27" fmla="*/ 130 h 130"/>
                    <a:gd name="T28" fmla="*/ 216 w 231"/>
                    <a:gd name="T29" fmla="*/ 130 h 130"/>
                    <a:gd name="T30" fmla="*/ 231 w 231"/>
                    <a:gd name="T31" fmla="*/ 115 h 130"/>
                    <a:gd name="T32" fmla="*/ 231 w 231"/>
                    <a:gd name="T33" fmla="*/ 16 h 130"/>
                    <a:gd name="T34" fmla="*/ 216 w 231"/>
                    <a:gd name="T35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1" h="130">
                      <a:moveTo>
                        <a:pt x="216" y="11"/>
                      </a:moveTo>
                      <a:cubicBezTo>
                        <a:pt x="219" y="11"/>
                        <a:pt x="221" y="13"/>
                        <a:pt x="221" y="16"/>
                      </a:cubicBezTo>
                      <a:cubicBezTo>
                        <a:pt x="221" y="115"/>
                        <a:pt x="221" y="115"/>
                        <a:pt x="221" y="115"/>
                      </a:cubicBezTo>
                      <a:cubicBezTo>
                        <a:pt x="221" y="118"/>
                        <a:pt x="219" y="120"/>
                        <a:pt x="216" y="120"/>
                      </a:cubicBezTo>
                      <a:cubicBezTo>
                        <a:pt x="15" y="120"/>
                        <a:pt x="15" y="120"/>
                        <a:pt x="15" y="120"/>
                      </a:cubicBezTo>
                      <a:cubicBezTo>
                        <a:pt x="12" y="120"/>
                        <a:pt x="10" y="118"/>
                        <a:pt x="10" y="115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0" y="13"/>
                        <a:pt x="12" y="11"/>
                        <a:pt x="15" y="11"/>
                      </a:cubicBezTo>
                      <a:cubicBezTo>
                        <a:pt x="216" y="11"/>
                        <a:pt x="216" y="11"/>
                        <a:pt x="216" y="11"/>
                      </a:cubicBezTo>
                      <a:moveTo>
                        <a:pt x="216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23"/>
                        <a:pt x="7" y="130"/>
                        <a:pt x="15" y="130"/>
                      </a:cubicBezTo>
                      <a:cubicBezTo>
                        <a:pt x="216" y="130"/>
                        <a:pt x="216" y="130"/>
                        <a:pt x="216" y="130"/>
                      </a:cubicBezTo>
                      <a:cubicBezTo>
                        <a:pt x="224" y="130"/>
                        <a:pt x="231" y="123"/>
                        <a:pt x="231" y="115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31" y="7"/>
                        <a:pt x="224" y="0"/>
                        <a:pt x="216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35" name="Group 133"/>
              <p:cNvGrpSpPr/>
              <p:nvPr/>
            </p:nvGrpSpPr>
            <p:grpSpPr>
              <a:xfrm>
                <a:off x="4932103" y="1416050"/>
                <a:ext cx="148572" cy="312002"/>
                <a:chOff x="5113078" y="2835239"/>
                <a:chExt cx="220922" cy="463936"/>
              </a:xfrm>
            </p:grpSpPr>
            <p:grpSp>
              <p:nvGrpSpPr>
                <p:cNvPr id="36" name="Group 422"/>
                <p:cNvGrpSpPr/>
                <p:nvPr/>
              </p:nvGrpSpPr>
              <p:grpSpPr>
                <a:xfrm>
                  <a:off x="5113078" y="2960428"/>
                  <a:ext cx="220922" cy="338747"/>
                  <a:chOff x="5113078" y="2960428"/>
                  <a:chExt cx="220922" cy="338747"/>
                </a:xfrm>
              </p:grpSpPr>
              <p:sp>
                <p:nvSpPr>
                  <p:cNvPr id="38" name="Freeform 321"/>
                  <p:cNvSpPr>
                    <a:spLocks/>
                  </p:cNvSpPr>
                  <p:nvPr/>
                </p:nvSpPr>
                <p:spPr bwMode="auto">
                  <a:xfrm>
                    <a:off x="5157262" y="2960428"/>
                    <a:ext cx="131735" cy="338747"/>
                  </a:xfrm>
                  <a:custGeom>
                    <a:avLst/>
                    <a:gdLst>
                      <a:gd name="T0" fmla="*/ 46 w 68"/>
                      <a:gd name="T1" fmla="*/ 0 h 175"/>
                      <a:gd name="T2" fmla="*/ 23 w 68"/>
                      <a:gd name="T3" fmla="*/ 0 h 175"/>
                      <a:gd name="T4" fmla="*/ 11 w 68"/>
                      <a:gd name="T5" fmla="*/ 3 h 175"/>
                      <a:gd name="T6" fmla="*/ 23 w 68"/>
                      <a:gd name="T7" fmla="*/ 23 h 175"/>
                      <a:gd name="T8" fmla="*/ 23 w 68"/>
                      <a:gd name="T9" fmla="*/ 86 h 175"/>
                      <a:gd name="T10" fmla="*/ 0 w 68"/>
                      <a:gd name="T11" fmla="*/ 109 h 175"/>
                      <a:gd name="T12" fmla="*/ 0 w 68"/>
                      <a:gd name="T13" fmla="*/ 152 h 175"/>
                      <a:gd name="T14" fmla="*/ 23 w 68"/>
                      <a:gd name="T15" fmla="*/ 175 h 175"/>
                      <a:gd name="T16" fmla="*/ 34 w 68"/>
                      <a:gd name="T17" fmla="*/ 172 h 175"/>
                      <a:gd name="T18" fmla="*/ 34 w 68"/>
                      <a:gd name="T19" fmla="*/ 172 h 175"/>
                      <a:gd name="T20" fmla="*/ 34 w 68"/>
                      <a:gd name="T21" fmla="*/ 172 h 175"/>
                      <a:gd name="T22" fmla="*/ 46 w 68"/>
                      <a:gd name="T23" fmla="*/ 175 h 175"/>
                      <a:gd name="T24" fmla="*/ 68 w 68"/>
                      <a:gd name="T25" fmla="*/ 152 h 175"/>
                      <a:gd name="T26" fmla="*/ 68 w 68"/>
                      <a:gd name="T27" fmla="*/ 109 h 175"/>
                      <a:gd name="T28" fmla="*/ 46 w 68"/>
                      <a:gd name="T29" fmla="*/ 86 h 175"/>
                      <a:gd name="T30" fmla="*/ 46 w 68"/>
                      <a:gd name="T31" fmla="*/ 23 h 175"/>
                      <a:gd name="T32" fmla="*/ 57 w 68"/>
                      <a:gd name="T33" fmla="*/ 3 h 175"/>
                      <a:gd name="T34" fmla="*/ 46 w 68"/>
                      <a:gd name="T35" fmla="*/ 0 h 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8" h="175">
                        <a:moveTo>
                          <a:pt x="46" y="0"/>
                        </a:move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19" y="0"/>
                          <a:pt x="15" y="1"/>
                          <a:pt x="11" y="3"/>
                        </a:cubicBezTo>
                        <a:cubicBezTo>
                          <a:pt x="18" y="7"/>
                          <a:pt x="23" y="15"/>
                          <a:pt x="23" y="23"/>
                        </a:cubicBezTo>
                        <a:cubicBezTo>
                          <a:pt x="23" y="86"/>
                          <a:pt x="23" y="86"/>
                          <a:pt x="23" y="86"/>
                        </a:cubicBezTo>
                        <a:cubicBezTo>
                          <a:pt x="23" y="98"/>
                          <a:pt x="12" y="109"/>
                          <a:pt x="0" y="109"/>
                        </a:cubicBezTo>
                        <a:cubicBezTo>
                          <a:pt x="0" y="152"/>
                          <a:pt x="0" y="152"/>
                          <a:pt x="0" y="152"/>
                        </a:cubicBezTo>
                        <a:cubicBezTo>
                          <a:pt x="0" y="165"/>
                          <a:pt x="10" y="175"/>
                          <a:pt x="23" y="175"/>
                        </a:cubicBezTo>
                        <a:cubicBezTo>
                          <a:pt x="27" y="175"/>
                          <a:pt x="31" y="174"/>
                          <a:pt x="34" y="172"/>
                        </a:cubicBezTo>
                        <a:cubicBezTo>
                          <a:pt x="34" y="172"/>
                          <a:pt x="34" y="172"/>
                          <a:pt x="34" y="172"/>
                        </a:cubicBezTo>
                        <a:cubicBezTo>
                          <a:pt x="34" y="172"/>
                          <a:pt x="34" y="172"/>
                          <a:pt x="34" y="172"/>
                        </a:cubicBezTo>
                        <a:cubicBezTo>
                          <a:pt x="38" y="174"/>
                          <a:pt x="42" y="175"/>
                          <a:pt x="46" y="175"/>
                        </a:cubicBezTo>
                        <a:cubicBezTo>
                          <a:pt x="58" y="175"/>
                          <a:pt x="68" y="165"/>
                          <a:pt x="68" y="152"/>
                        </a:cubicBezTo>
                        <a:cubicBezTo>
                          <a:pt x="68" y="109"/>
                          <a:pt x="68" y="109"/>
                          <a:pt x="68" y="109"/>
                        </a:cubicBezTo>
                        <a:cubicBezTo>
                          <a:pt x="56" y="109"/>
                          <a:pt x="46" y="98"/>
                          <a:pt x="46" y="86"/>
                        </a:cubicBezTo>
                        <a:cubicBezTo>
                          <a:pt x="46" y="23"/>
                          <a:pt x="46" y="23"/>
                          <a:pt x="46" y="23"/>
                        </a:cubicBezTo>
                        <a:cubicBezTo>
                          <a:pt x="46" y="15"/>
                          <a:pt x="50" y="7"/>
                          <a:pt x="57" y="3"/>
                        </a:cubicBezTo>
                        <a:cubicBezTo>
                          <a:pt x="53" y="1"/>
                          <a:pt x="49" y="0"/>
                          <a:pt x="46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39" name="Freeform 323"/>
                  <p:cNvSpPr>
                    <a:spLocks/>
                  </p:cNvSpPr>
                  <p:nvPr/>
                </p:nvSpPr>
                <p:spPr bwMode="auto">
                  <a:xfrm>
                    <a:off x="5267723" y="2960428"/>
                    <a:ext cx="66277" cy="211104"/>
                  </a:xfrm>
                  <a:custGeom>
                    <a:avLst/>
                    <a:gdLst>
                      <a:gd name="T0" fmla="*/ 11 w 34"/>
                      <a:gd name="T1" fmla="*/ 0 h 109"/>
                      <a:gd name="T2" fmla="*/ 0 w 34"/>
                      <a:gd name="T3" fmla="*/ 3 h 109"/>
                      <a:gd name="T4" fmla="*/ 11 w 34"/>
                      <a:gd name="T5" fmla="*/ 23 h 109"/>
                      <a:gd name="T6" fmla="*/ 11 w 34"/>
                      <a:gd name="T7" fmla="*/ 109 h 109"/>
                      <a:gd name="T8" fmla="*/ 34 w 34"/>
                      <a:gd name="T9" fmla="*/ 86 h 109"/>
                      <a:gd name="T10" fmla="*/ 34 w 34"/>
                      <a:gd name="T11" fmla="*/ 23 h 109"/>
                      <a:gd name="T12" fmla="*/ 11 w 34"/>
                      <a:gd name="T13" fmla="*/ 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" h="109">
                        <a:moveTo>
                          <a:pt x="11" y="0"/>
                        </a:moveTo>
                        <a:cubicBezTo>
                          <a:pt x="7" y="0"/>
                          <a:pt x="4" y="1"/>
                          <a:pt x="0" y="3"/>
                        </a:cubicBezTo>
                        <a:cubicBezTo>
                          <a:pt x="7" y="7"/>
                          <a:pt x="11" y="15"/>
                          <a:pt x="11" y="23"/>
                        </a:cubicBezTo>
                        <a:cubicBezTo>
                          <a:pt x="11" y="109"/>
                          <a:pt x="11" y="109"/>
                          <a:pt x="11" y="109"/>
                        </a:cubicBezTo>
                        <a:cubicBezTo>
                          <a:pt x="24" y="109"/>
                          <a:pt x="34" y="98"/>
                          <a:pt x="34" y="86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4" y="10"/>
                          <a:pt x="24" y="0"/>
                          <a:pt x="11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40" name="Freeform 325"/>
                  <p:cNvSpPr>
                    <a:spLocks/>
                  </p:cNvSpPr>
                  <p:nvPr/>
                </p:nvSpPr>
                <p:spPr bwMode="auto">
                  <a:xfrm>
                    <a:off x="5246449" y="2966156"/>
                    <a:ext cx="42547" cy="205376"/>
                  </a:xfrm>
                  <a:custGeom>
                    <a:avLst/>
                    <a:gdLst>
                      <a:gd name="T0" fmla="*/ 11 w 22"/>
                      <a:gd name="T1" fmla="*/ 0 h 106"/>
                      <a:gd name="T2" fmla="*/ 11 w 22"/>
                      <a:gd name="T3" fmla="*/ 0 h 106"/>
                      <a:gd name="T4" fmla="*/ 11 w 22"/>
                      <a:gd name="T5" fmla="*/ 0 h 106"/>
                      <a:gd name="T6" fmla="*/ 11 w 22"/>
                      <a:gd name="T7" fmla="*/ 0 h 106"/>
                      <a:gd name="T8" fmla="*/ 11 w 22"/>
                      <a:gd name="T9" fmla="*/ 0 h 106"/>
                      <a:gd name="T10" fmla="*/ 0 w 22"/>
                      <a:gd name="T11" fmla="*/ 20 h 106"/>
                      <a:gd name="T12" fmla="*/ 0 w 22"/>
                      <a:gd name="T13" fmla="*/ 83 h 106"/>
                      <a:gd name="T14" fmla="*/ 22 w 22"/>
                      <a:gd name="T15" fmla="*/ 106 h 106"/>
                      <a:gd name="T16" fmla="*/ 22 w 22"/>
                      <a:gd name="T17" fmla="*/ 106 h 106"/>
                      <a:gd name="T18" fmla="*/ 22 w 22"/>
                      <a:gd name="T19" fmla="*/ 106 h 106"/>
                      <a:gd name="T20" fmla="*/ 22 w 22"/>
                      <a:gd name="T21" fmla="*/ 106 h 106"/>
                      <a:gd name="T22" fmla="*/ 22 w 22"/>
                      <a:gd name="T23" fmla="*/ 20 h 106"/>
                      <a:gd name="T24" fmla="*/ 11 w 22"/>
                      <a:gd name="T25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" h="106">
                        <a:moveTo>
                          <a:pt x="11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4" y="4"/>
                          <a:pt x="0" y="12"/>
                          <a:pt x="0" y="20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95"/>
                          <a:pt x="10" y="106"/>
                          <a:pt x="22" y="106"/>
                        </a:cubicBezTo>
                        <a:cubicBezTo>
                          <a:pt x="22" y="106"/>
                          <a:pt x="22" y="106"/>
                          <a:pt x="22" y="106"/>
                        </a:cubicBezTo>
                        <a:cubicBezTo>
                          <a:pt x="22" y="106"/>
                          <a:pt x="22" y="106"/>
                          <a:pt x="22" y="106"/>
                        </a:cubicBezTo>
                        <a:cubicBezTo>
                          <a:pt x="22" y="106"/>
                          <a:pt x="22" y="106"/>
                          <a:pt x="22" y="106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12"/>
                          <a:pt x="18" y="4"/>
                          <a:pt x="11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41" name="Freeform 327"/>
                  <p:cNvSpPr>
                    <a:spLocks/>
                  </p:cNvSpPr>
                  <p:nvPr/>
                </p:nvSpPr>
                <p:spPr bwMode="auto">
                  <a:xfrm>
                    <a:off x="5113078" y="2960428"/>
                    <a:ext cx="65459" cy="211104"/>
                  </a:xfrm>
                  <a:custGeom>
                    <a:avLst/>
                    <a:gdLst>
                      <a:gd name="T0" fmla="*/ 23 w 34"/>
                      <a:gd name="T1" fmla="*/ 0 h 109"/>
                      <a:gd name="T2" fmla="*/ 0 w 34"/>
                      <a:gd name="T3" fmla="*/ 23 h 109"/>
                      <a:gd name="T4" fmla="*/ 0 w 34"/>
                      <a:gd name="T5" fmla="*/ 86 h 109"/>
                      <a:gd name="T6" fmla="*/ 23 w 34"/>
                      <a:gd name="T7" fmla="*/ 109 h 109"/>
                      <a:gd name="T8" fmla="*/ 23 w 34"/>
                      <a:gd name="T9" fmla="*/ 23 h 109"/>
                      <a:gd name="T10" fmla="*/ 34 w 34"/>
                      <a:gd name="T11" fmla="*/ 3 h 109"/>
                      <a:gd name="T12" fmla="*/ 23 w 34"/>
                      <a:gd name="T13" fmla="*/ 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" h="109">
                        <a:moveTo>
                          <a:pt x="23" y="0"/>
                        </a:moveTo>
                        <a:cubicBezTo>
                          <a:pt x="10" y="0"/>
                          <a:pt x="0" y="10"/>
                          <a:pt x="0" y="23"/>
                        </a:cubicBezTo>
                        <a:cubicBezTo>
                          <a:pt x="0" y="86"/>
                          <a:pt x="0" y="86"/>
                          <a:pt x="0" y="86"/>
                        </a:cubicBezTo>
                        <a:cubicBezTo>
                          <a:pt x="0" y="98"/>
                          <a:pt x="10" y="109"/>
                          <a:pt x="23" y="109"/>
                        </a:cubicBezTo>
                        <a:cubicBezTo>
                          <a:pt x="23" y="23"/>
                          <a:pt x="23" y="23"/>
                          <a:pt x="23" y="23"/>
                        </a:cubicBezTo>
                        <a:cubicBezTo>
                          <a:pt x="23" y="15"/>
                          <a:pt x="27" y="7"/>
                          <a:pt x="34" y="3"/>
                        </a:cubicBezTo>
                        <a:cubicBezTo>
                          <a:pt x="31" y="1"/>
                          <a:pt x="27" y="0"/>
                          <a:pt x="23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42" name="Freeform 329"/>
                  <p:cNvSpPr>
                    <a:spLocks/>
                  </p:cNvSpPr>
                  <p:nvPr/>
                </p:nvSpPr>
                <p:spPr bwMode="auto">
                  <a:xfrm>
                    <a:off x="5157262" y="2966156"/>
                    <a:ext cx="45002" cy="205376"/>
                  </a:xfrm>
                  <a:custGeom>
                    <a:avLst/>
                    <a:gdLst>
                      <a:gd name="T0" fmla="*/ 11 w 23"/>
                      <a:gd name="T1" fmla="*/ 0 h 106"/>
                      <a:gd name="T2" fmla="*/ 0 w 23"/>
                      <a:gd name="T3" fmla="*/ 20 h 106"/>
                      <a:gd name="T4" fmla="*/ 0 w 23"/>
                      <a:gd name="T5" fmla="*/ 106 h 106"/>
                      <a:gd name="T6" fmla="*/ 0 w 23"/>
                      <a:gd name="T7" fmla="*/ 106 h 106"/>
                      <a:gd name="T8" fmla="*/ 0 w 23"/>
                      <a:gd name="T9" fmla="*/ 106 h 106"/>
                      <a:gd name="T10" fmla="*/ 0 w 23"/>
                      <a:gd name="T11" fmla="*/ 106 h 106"/>
                      <a:gd name="T12" fmla="*/ 23 w 23"/>
                      <a:gd name="T13" fmla="*/ 83 h 106"/>
                      <a:gd name="T14" fmla="*/ 23 w 23"/>
                      <a:gd name="T15" fmla="*/ 20 h 106"/>
                      <a:gd name="T16" fmla="*/ 11 w 23"/>
                      <a:gd name="T17" fmla="*/ 0 h 106"/>
                      <a:gd name="T18" fmla="*/ 11 w 23"/>
                      <a:gd name="T19" fmla="*/ 0 h 106"/>
                      <a:gd name="T20" fmla="*/ 11 w 23"/>
                      <a:gd name="T21" fmla="*/ 0 h 106"/>
                      <a:gd name="T22" fmla="*/ 11 w 23"/>
                      <a:gd name="T23" fmla="*/ 0 h 106"/>
                      <a:gd name="T24" fmla="*/ 11 w 23"/>
                      <a:gd name="T25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" h="106">
                        <a:moveTo>
                          <a:pt x="11" y="0"/>
                        </a:moveTo>
                        <a:cubicBezTo>
                          <a:pt x="4" y="4"/>
                          <a:pt x="0" y="12"/>
                          <a:pt x="0" y="20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12" y="106"/>
                          <a:pt x="23" y="95"/>
                          <a:pt x="23" y="83"/>
                        </a:cubicBezTo>
                        <a:cubicBezTo>
                          <a:pt x="23" y="20"/>
                          <a:pt x="23" y="20"/>
                          <a:pt x="23" y="20"/>
                        </a:cubicBezTo>
                        <a:cubicBezTo>
                          <a:pt x="23" y="12"/>
                          <a:pt x="18" y="4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</p:grpSp>
            <p:sp>
              <p:nvSpPr>
                <p:cNvPr id="37" name="Oval 331"/>
                <p:cNvSpPr>
                  <a:spLocks noChangeArrowheads="1"/>
                </p:cNvSpPr>
                <p:nvPr/>
              </p:nvSpPr>
              <p:spPr bwMode="auto">
                <a:xfrm>
                  <a:off x="5169535" y="2835239"/>
                  <a:ext cx="109642" cy="10964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</p:grpSp>
        </p:grpSp>
        <p:grpSp>
          <p:nvGrpSpPr>
            <p:cNvPr id="21" name="Group 143"/>
            <p:cNvGrpSpPr/>
            <p:nvPr/>
          </p:nvGrpSpPr>
          <p:grpSpPr>
            <a:xfrm>
              <a:off x="5652120" y="1442244"/>
              <a:ext cx="467911" cy="312002"/>
              <a:chOff x="4932103" y="1416050"/>
              <a:chExt cx="467911" cy="312002"/>
            </a:xfrm>
          </p:grpSpPr>
          <p:grpSp>
            <p:nvGrpSpPr>
              <p:cNvPr id="23" name="Group 144"/>
              <p:cNvGrpSpPr>
                <a:grpSpLocks noChangeAspect="1"/>
              </p:cNvGrpSpPr>
              <p:nvPr/>
            </p:nvGrpSpPr>
            <p:grpSpPr>
              <a:xfrm>
                <a:off x="5054523" y="1502605"/>
                <a:ext cx="345491" cy="190463"/>
                <a:chOff x="572756" y="4356495"/>
                <a:chExt cx="701979" cy="386989"/>
              </a:xfrm>
            </p:grpSpPr>
            <p:sp>
              <p:nvSpPr>
                <p:cNvPr id="32" name="Freeform 294"/>
                <p:cNvSpPr>
                  <a:spLocks noChangeAspect="1"/>
                </p:cNvSpPr>
                <p:nvPr/>
              </p:nvSpPr>
              <p:spPr bwMode="auto">
                <a:xfrm>
                  <a:off x="572756" y="4701485"/>
                  <a:ext cx="701979" cy="41999"/>
                </a:xfrm>
                <a:custGeom>
                  <a:avLst/>
                  <a:gdLst>
                    <a:gd name="T0" fmla="*/ 288 w 297"/>
                    <a:gd name="T1" fmla="*/ 18 h 18"/>
                    <a:gd name="T2" fmla="*/ 10 w 297"/>
                    <a:gd name="T3" fmla="*/ 18 h 18"/>
                    <a:gd name="T4" fmla="*/ 0 w 297"/>
                    <a:gd name="T5" fmla="*/ 9 h 18"/>
                    <a:gd name="T6" fmla="*/ 10 w 297"/>
                    <a:gd name="T7" fmla="*/ 0 h 18"/>
                    <a:gd name="T8" fmla="*/ 288 w 297"/>
                    <a:gd name="T9" fmla="*/ 0 h 18"/>
                    <a:gd name="T10" fmla="*/ 297 w 297"/>
                    <a:gd name="T11" fmla="*/ 9 h 18"/>
                    <a:gd name="T12" fmla="*/ 288 w 297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7" h="18">
                      <a:moveTo>
                        <a:pt x="288" y="18"/>
                      </a:move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4" y="18"/>
                        <a:pt x="0" y="14"/>
                        <a:pt x="0" y="9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288" y="0"/>
                        <a:pt x="288" y="0"/>
                        <a:pt x="288" y="0"/>
                      </a:cubicBezTo>
                      <a:cubicBezTo>
                        <a:pt x="293" y="0"/>
                        <a:pt x="297" y="4"/>
                        <a:pt x="297" y="9"/>
                      </a:cubicBezTo>
                      <a:cubicBezTo>
                        <a:pt x="297" y="14"/>
                        <a:pt x="293" y="18"/>
                        <a:pt x="288" y="18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33" name="Freeform 295"/>
                <p:cNvSpPr>
                  <a:spLocks noChangeAspect="1" noEditPoints="1"/>
                </p:cNvSpPr>
                <p:nvPr/>
              </p:nvSpPr>
              <p:spPr bwMode="auto">
                <a:xfrm>
                  <a:off x="650754" y="4356495"/>
                  <a:ext cx="545983" cy="306991"/>
                </a:xfrm>
                <a:custGeom>
                  <a:avLst/>
                  <a:gdLst>
                    <a:gd name="T0" fmla="*/ 216 w 231"/>
                    <a:gd name="T1" fmla="*/ 11 h 130"/>
                    <a:gd name="T2" fmla="*/ 221 w 231"/>
                    <a:gd name="T3" fmla="*/ 16 h 130"/>
                    <a:gd name="T4" fmla="*/ 221 w 231"/>
                    <a:gd name="T5" fmla="*/ 115 h 130"/>
                    <a:gd name="T6" fmla="*/ 216 w 231"/>
                    <a:gd name="T7" fmla="*/ 120 h 130"/>
                    <a:gd name="T8" fmla="*/ 15 w 231"/>
                    <a:gd name="T9" fmla="*/ 120 h 130"/>
                    <a:gd name="T10" fmla="*/ 10 w 231"/>
                    <a:gd name="T11" fmla="*/ 115 h 130"/>
                    <a:gd name="T12" fmla="*/ 10 w 231"/>
                    <a:gd name="T13" fmla="*/ 16 h 130"/>
                    <a:gd name="T14" fmla="*/ 15 w 231"/>
                    <a:gd name="T15" fmla="*/ 11 h 130"/>
                    <a:gd name="T16" fmla="*/ 216 w 231"/>
                    <a:gd name="T17" fmla="*/ 11 h 130"/>
                    <a:gd name="T18" fmla="*/ 216 w 231"/>
                    <a:gd name="T19" fmla="*/ 0 h 130"/>
                    <a:gd name="T20" fmla="*/ 15 w 231"/>
                    <a:gd name="T21" fmla="*/ 0 h 130"/>
                    <a:gd name="T22" fmla="*/ 0 w 231"/>
                    <a:gd name="T23" fmla="*/ 16 h 130"/>
                    <a:gd name="T24" fmla="*/ 0 w 231"/>
                    <a:gd name="T25" fmla="*/ 115 h 130"/>
                    <a:gd name="T26" fmla="*/ 15 w 231"/>
                    <a:gd name="T27" fmla="*/ 130 h 130"/>
                    <a:gd name="T28" fmla="*/ 216 w 231"/>
                    <a:gd name="T29" fmla="*/ 130 h 130"/>
                    <a:gd name="T30" fmla="*/ 231 w 231"/>
                    <a:gd name="T31" fmla="*/ 115 h 130"/>
                    <a:gd name="T32" fmla="*/ 231 w 231"/>
                    <a:gd name="T33" fmla="*/ 16 h 130"/>
                    <a:gd name="T34" fmla="*/ 216 w 231"/>
                    <a:gd name="T35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1" h="130">
                      <a:moveTo>
                        <a:pt x="216" y="11"/>
                      </a:moveTo>
                      <a:cubicBezTo>
                        <a:pt x="219" y="11"/>
                        <a:pt x="221" y="13"/>
                        <a:pt x="221" y="16"/>
                      </a:cubicBezTo>
                      <a:cubicBezTo>
                        <a:pt x="221" y="115"/>
                        <a:pt x="221" y="115"/>
                        <a:pt x="221" y="115"/>
                      </a:cubicBezTo>
                      <a:cubicBezTo>
                        <a:pt x="221" y="118"/>
                        <a:pt x="219" y="120"/>
                        <a:pt x="216" y="120"/>
                      </a:cubicBezTo>
                      <a:cubicBezTo>
                        <a:pt x="15" y="120"/>
                        <a:pt x="15" y="120"/>
                        <a:pt x="15" y="120"/>
                      </a:cubicBezTo>
                      <a:cubicBezTo>
                        <a:pt x="12" y="120"/>
                        <a:pt x="10" y="118"/>
                        <a:pt x="10" y="115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0" y="13"/>
                        <a:pt x="12" y="11"/>
                        <a:pt x="15" y="11"/>
                      </a:cubicBezTo>
                      <a:cubicBezTo>
                        <a:pt x="216" y="11"/>
                        <a:pt x="216" y="11"/>
                        <a:pt x="216" y="11"/>
                      </a:cubicBezTo>
                      <a:moveTo>
                        <a:pt x="216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23"/>
                        <a:pt x="7" y="130"/>
                        <a:pt x="15" y="130"/>
                      </a:cubicBezTo>
                      <a:cubicBezTo>
                        <a:pt x="216" y="130"/>
                        <a:pt x="216" y="130"/>
                        <a:pt x="216" y="130"/>
                      </a:cubicBezTo>
                      <a:cubicBezTo>
                        <a:pt x="224" y="130"/>
                        <a:pt x="231" y="123"/>
                        <a:pt x="231" y="115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31" y="7"/>
                        <a:pt x="224" y="0"/>
                        <a:pt x="216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</p:grpSp>
          <p:grpSp>
            <p:nvGrpSpPr>
              <p:cNvPr id="24" name="Group 145"/>
              <p:cNvGrpSpPr/>
              <p:nvPr/>
            </p:nvGrpSpPr>
            <p:grpSpPr>
              <a:xfrm>
                <a:off x="4932103" y="1416050"/>
                <a:ext cx="148572" cy="312002"/>
                <a:chOff x="5113078" y="2835239"/>
                <a:chExt cx="220922" cy="463936"/>
              </a:xfrm>
            </p:grpSpPr>
            <p:grpSp>
              <p:nvGrpSpPr>
                <p:cNvPr id="25" name="Group 422"/>
                <p:cNvGrpSpPr/>
                <p:nvPr/>
              </p:nvGrpSpPr>
              <p:grpSpPr>
                <a:xfrm>
                  <a:off x="5113078" y="2960428"/>
                  <a:ext cx="220922" cy="338747"/>
                  <a:chOff x="5113078" y="2960428"/>
                  <a:chExt cx="220922" cy="338747"/>
                </a:xfrm>
              </p:grpSpPr>
              <p:sp>
                <p:nvSpPr>
                  <p:cNvPr id="27" name="Freeform 321"/>
                  <p:cNvSpPr>
                    <a:spLocks/>
                  </p:cNvSpPr>
                  <p:nvPr/>
                </p:nvSpPr>
                <p:spPr bwMode="auto">
                  <a:xfrm>
                    <a:off x="5157262" y="2960428"/>
                    <a:ext cx="131735" cy="338747"/>
                  </a:xfrm>
                  <a:custGeom>
                    <a:avLst/>
                    <a:gdLst>
                      <a:gd name="T0" fmla="*/ 46 w 68"/>
                      <a:gd name="T1" fmla="*/ 0 h 175"/>
                      <a:gd name="T2" fmla="*/ 23 w 68"/>
                      <a:gd name="T3" fmla="*/ 0 h 175"/>
                      <a:gd name="T4" fmla="*/ 11 w 68"/>
                      <a:gd name="T5" fmla="*/ 3 h 175"/>
                      <a:gd name="T6" fmla="*/ 23 w 68"/>
                      <a:gd name="T7" fmla="*/ 23 h 175"/>
                      <a:gd name="T8" fmla="*/ 23 w 68"/>
                      <a:gd name="T9" fmla="*/ 86 h 175"/>
                      <a:gd name="T10" fmla="*/ 0 w 68"/>
                      <a:gd name="T11" fmla="*/ 109 h 175"/>
                      <a:gd name="T12" fmla="*/ 0 w 68"/>
                      <a:gd name="T13" fmla="*/ 152 h 175"/>
                      <a:gd name="T14" fmla="*/ 23 w 68"/>
                      <a:gd name="T15" fmla="*/ 175 h 175"/>
                      <a:gd name="T16" fmla="*/ 34 w 68"/>
                      <a:gd name="T17" fmla="*/ 172 h 175"/>
                      <a:gd name="T18" fmla="*/ 34 w 68"/>
                      <a:gd name="T19" fmla="*/ 172 h 175"/>
                      <a:gd name="T20" fmla="*/ 34 w 68"/>
                      <a:gd name="T21" fmla="*/ 172 h 175"/>
                      <a:gd name="T22" fmla="*/ 46 w 68"/>
                      <a:gd name="T23" fmla="*/ 175 h 175"/>
                      <a:gd name="T24" fmla="*/ 68 w 68"/>
                      <a:gd name="T25" fmla="*/ 152 h 175"/>
                      <a:gd name="T26" fmla="*/ 68 w 68"/>
                      <a:gd name="T27" fmla="*/ 109 h 175"/>
                      <a:gd name="T28" fmla="*/ 46 w 68"/>
                      <a:gd name="T29" fmla="*/ 86 h 175"/>
                      <a:gd name="T30" fmla="*/ 46 w 68"/>
                      <a:gd name="T31" fmla="*/ 23 h 175"/>
                      <a:gd name="T32" fmla="*/ 57 w 68"/>
                      <a:gd name="T33" fmla="*/ 3 h 175"/>
                      <a:gd name="T34" fmla="*/ 46 w 68"/>
                      <a:gd name="T35" fmla="*/ 0 h 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8" h="175">
                        <a:moveTo>
                          <a:pt x="46" y="0"/>
                        </a:move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19" y="0"/>
                          <a:pt x="15" y="1"/>
                          <a:pt x="11" y="3"/>
                        </a:cubicBezTo>
                        <a:cubicBezTo>
                          <a:pt x="18" y="7"/>
                          <a:pt x="23" y="15"/>
                          <a:pt x="23" y="23"/>
                        </a:cubicBezTo>
                        <a:cubicBezTo>
                          <a:pt x="23" y="86"/>
                          <a:pt x="23" y="86"/>
                          <a:pt x="23" y="86"/>
                        </a:cubicBezTo>
                        <a:cubicBezTo>
                          <a:pt x="23" y="98"/>
                          <a:pt x="12" y="109"/>
                          <a:pt x="0" y="109"/>
                        </a:cubicBezTo>
                        <a:cubicBezTo>
                          <a:pt x="0" y="152"/>
                          <a:pt x="0" y="152"/>
                          <a:pt x="0" y="152"/>
                        </a:cubicBezTo>
                        <a:cubicBezTo>
                          <a:pt x="0" y="165"/>
                          <a:pt x="10" y="175"/>
                          <a:pt x="23" y="175"/>
                        </a:cubicBezTo>
                        <a:cubicBezTo>
                          <a:pt x="27" y="175"/>
                          <a:pt x="31" y="174"/>
                          <a:pt x="34" y="172"/>
                        </a:cubicBezTo>
                        <a:cubicBezTo>
                          <a:pt x="34" y="172"/>
                          <a:pt x="34" y="172"/>
                          <a:pt x="34" y="172"/>
                        </a:cubicBezTo>
                        <a:cubicBezTo>
                          <a:pt x="34" y="172"/>
                          <a:pt x="34" y="172"/>
                          <a:pt x="34" y="172"/>
                        </a:cubicBezTo>
                        <a:cubicBezTo>
                          <a:pt x="38" y="174"/>
                          <a:pt x="42" y="175"/>
                          <a:pt x="46" y="175"/>
                        </a:cubicBezTo>
                        <a:cubicBezTo>
                          <a:pt x="58" y="175"/>
                          <a:pt x="68" y="165"/>
                          <a:pt x="68" y="152"/>
                        </a:cubicBezTo>
                        <a:cubicBezTo>
                          <a:pt x="68" y="109"/>
                          <a:pt x="68" y="109"/>
                          <a:pt x="68" y="109"/>
                        </a:cubicBezTo>
                        <a:cubicBezTo>
                          <a:pt x="56" y="109"/>
                          <a:pt x="46" y="98"/>
                          <a:pt x="46" y="86"/>
                        </a:cubicBezTo>
                        <a:cubicBezTo>
                          <a:pt x="46" y="23"/>
                          <a:pt x="46" y="23"/>
                          <a:pt x="46" y="23"/>
                        </a:cubicBezTo>
                        <a:cubicBezTo>
                          <a:pt x="46" y="15"/>
                          <a:pt x="50" y="7"/>
                          <a:pt x="57" y="3"/>
                        </a:cubicBezTo>
                        <a:cubicBezTo>
                          <a:pt x="53" y="1"/>
                          <a:pt x="49" y="0"/>
                          <a:pt x="46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28" name="Freeform 323"/>
                  <p:cNvSpPr>
                    <a:spLocks/>
                  </p:cNvSpPr>
                  <p:nvPr/>
                </p:nvSpPr>
                <p:spPr bwMode="auto">
                  <a:xfrm>
                    <a:off x="5267723" y="2960428"/>
                    <a:ext cx="66277" cy="211104"/>
                  </a:xfrm>
                  <a:custGeom>
                    <a:avLst/>
                    <a:gdLst>
                      <a:gd name="T0" fmla="*/ 11 w 34"/>
                      <a:gd name="T1" fmla="*/ 0 h 109"/>
                      <a:gd name="T2" fmla="*/ 0 w 34"/>
                      <a:gd name="T3" fmla="*/ 3 h 109"/>
                      <a:gd name="T4" fmla="*/ 11 w 34"/>
                      <a:gd name="T5" fmla="*/ 23 h 109"/>
                      <a:gd name="T6" fmla="*/ 11 w 34"/>
                      <a:gd name="T7" fmla="*/ 109 h 109"/>
                      <a:gd name="T8" fmla="*/ 34 w 34"/>
                      <a:gd name="T9" fmla="*/ 86 h 109"/>
                      <a:gd name="T10" fmla="*/ 34 w 34"/>
                      <a:gd name="T11" fmla="*/ 23 h 109"/>
                      <a:gd name="T12" fmla="*/ 11 w 34"/>
                      <a:gd name="T13" fmla="*/ 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" h="109">
                        <a:moveTo>
                          <a:pt x="11" y="0"/>
                        </a:moveTo>
                        <a:cubicBezTo>
                          <a:pt x="7" y="0"/>
                          <a:pt x="4" y="1"/>
                          <a:pt x="0" y="3"/>
                        </a:cubicBezTo>
                        <a:cubicBezTo>
                          <a:pt x="7" y="7"/>
                          <a:pt x="11" y="15"/>
                          <a:pt x="11" y="23"/>
                        </a:cubicBezTo>
                        <a:cubicBezTo>
                          <a:pt x="11" y="109"/>
                          <a:pt x="11" y="109"/>
                          <a:pt x="11" y="109"/>
                        </a:cubicBezTo>
                        <a:cubicBezTo>
                          <a:pt x="24" y="109"/>
                          <a:pt x="34" y="98"/>
                          <a:pt x="34" y="86"/>
                        </a:cubicBezTo>
                        <a:cubicBezTo>
                          <a:pt x="34" y="23"/>
                          <a:pt x="34" y="23"/>
                          <a:pt x="34" y="23"/>
                        </a:cubicBezTo>
                        <a:cubicBezTo>
                          <a:pt x="34" y="10"/>
                          <a:pt x="24" y="0"/>
                          <a:pt x="11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29" name="Freeform 325"/>
                  <p:cNvSpPr>
                    <a:spLocks/>
                  </p:cNvSpPr>
                  <p:nvPr/>
                </p:nvSpPr>
                <p:spPr bwMode="auto">
                  <a:xfrm>
                    <a:off x="5246449" y="2966156"/>
                    <a:ext cx="42547" cy="205376"/>
                  </a:xfrm>
                  <a:custGeom>
                    <a:avLst/>
                    <a:gdLst>
                      <a:gd name="T0" fmla="*/ 11 w 22"/>
                      <a:gd name="T1" fmla="*/ 0 h 106"/>
                      <a:gd name="T2" fmla="*/ 11 w 22"/>
                      <a:gd name="T3" fmla="*/ 0 h 106"/>
                      <a:gd name="T4" fmla="*/ 11 w 22"/>
                      <a:gd name="T5" fmla="*/ 0 h 106"/>
                      <a:gd name="T6" fmla="*/ 11 w 22"/>
                      <a:gd name="T7" fmla="*/ 0 h 106"/>
                      <a:gd name="T8" fmla="*/ 11 w 22"/>
                      <a:gd name="T9" fmla="*/ 0 h 106"/>
                      <a:gd name="T10" fmla="*/ 0 w 22"/>
                      <a:gd name="T11" fmla="*/ 20 h 106"/>
                      <a:gd name="T12" fmla="*/ 0 w 22"/>
                      <a:gd name="T13" fmla="*/ 83 h 106"/>
                      <a:gd name="T14" fmla="*/ 22 w 22"/>
                      <a:gd name="T15" fmla="*/ 106 h 106"/>
                      <a:gd name="T16" fmla="*/ 22 w 22"/>
                      <a:gd name="T17" fmla="*/ 106 h 106"/>
                      <a:gd name="T18" fmla="*/ 22 w 22"/>
                      <a:gd name="T19" fmla="*/ 106 h 106"/>
                      <a:gd name="T20" fmla="*/ 22 w 22"/>
                      <a:gd name="T21" fmla="*/ 106 h 106"/>
                      <a:gd name="T22" fmla="*/ 22 w 22"/>
                      <a:gd name="T23" fmla="*/ 20 h 106"/>
                      <a:gd name="T24" fmla="*/ 11 w 22"/>
                      <a:gd name="T25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" h="106">
                        <a:moveTo>
                          <a:pt x="11" y="0"/>
                        </a:move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4" y="4"/>
                          <a:pt x="0" y="12"/>
                          <a:pt x="0" y="20"/>
                        </a:cubicBezTo>
                        <a:cubicBezTo>
                          <a:pt x="0" y="83"/>
                          <a:pt x="0" y="83"/>
                          <a:pt x="0" y="83"/>
                        </a:cubicBezTo>
                        <a:cubicBezTo>
                          <a:pt x="0" y="95"/>
                          <a:pt x="10" y="106"/>
                          <a:pt x="22" y="106"/>
                        </a:cubicBezTo>
                        <a:cubicBezTo>
                          <a:pt x="22" y="106"/>
                          <a:pt x="22" y="106"/>
                          <a:pt x="22" y="106"/>
                        </a:cubicBezTo>
                        <a:cubicBezTo>
                          <a:pt x="22" y="106"/>
                          <a:pt x="22" y="106"/>
                          <a:pt x="22" y="106"/>
                        </a:cubicBezTo>
                        <a:cubicBezTo>
                          <a:pt x="22" y="106"/>
                          <a:pt x="22" y="106"/>
                          <a:pt x="22" y="106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12"/>
                          <a:pt x="18" y="4"/>
                          <a:pt x="11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30" name="Freeform 327"/>
                  <p:cNvSpPr>
                    <a:spLocks/>
                  </p:cNvSpPr>
                  <p:nvPr/>
                </p:nvSpPr>
                <p:spPr bwMode="auto">
                  <a:xfrm>
                    <a:off x="5113078" y="2960428"/>
                    <a:ext cx="65459" cy="211104"/>
                  </a:xfrm>
                  <a:custGeom>
                    <a:avLst/>
                    <a:gdLst>
                      <a:gd name="T0" fmla="*/ 23 w 34"/>
                      <a:gd name="T1" fmla="*/ 0 h 109"/>
                      <a:gd name="T2" fmla="*/ 0 w 34"/>
                      <a:gd name="T3" fmla="*/ 23 h 109"/>
                      <a:gd name="T4" fmla="*/ 0 w 34"/>
                      <a:gd name="T5" fmla="*/ 86 h 109"/>
                      <a:gd name="T6" fmla="*/ 23 w 34"/>
                      <a:gd name="T7" fmla="*/ 109 h 109"/>
                      <a:gd name="T8" fmla="*/ 23 w 34"/>
                      <a:gd name="T9" fmla="*/ 23 h 109"/>
                      <a:gd name="T10" fmla="*/ 34 w 34"/>
                      <a:gd name="T11" fmla="*/ 3 h 109"/>
                      <a:gd name="T12" fmla="*/ 23 w 34"/>
                      <a:gd name="T13" fmla="*/ 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4" h="109">
                        <a:moveTo>
                          <a:pt x="23" y="0"/>
                        </a:moveTo>
                        <a:cubicBezTo>
                          <a:pt x="10" y="0"/>
                          <a:pt x="0" y="10"/>
                          <a:pt x="0" y="23"/>
                        </a:cubicBezTo>
                        <a:cubicBezTo>
                          <a:pt x="0" y="86"/>
                          <a:pt x="0" y="86"/>
                          <a:pt x="0" y="86"/>
                        </a:cubicBezTo>
                        <a:cubicBezTo>
                          <a:pt x="0" y="98"/>
                          <a:pt x="10" y="109"/>
                          <a:pt x="23" y="109"/>
                        </a:cubicBezTo>
                        <a:cubicBezTo>
                          <a:pt x="23" y="23"/>
                          <a:pt x="23" y="23"/>
                          <a:pt x="23" y="23"/>
                        </a:cubicBezTo>
                        <a:cubicBezTo>
                          <a:pt x="23" y="15"/>
                          <a:pt x="27" y="7"/>
                          <a:pt x="34" y="3"/>
                        </a:cubicBezTo>
                        <a:cubicBezTo>
                          <a:pt x="31" y="1"/>
                          <a:pt x="27" y="0"/>
                          <a:pt x="23" y="0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  <p:sp>
                <p:nvSpPr>
                  <p:cNvPr id="31" name="Freeform 329"/>
                  <p:cNvSpPr>
                    <a:spLocks/>
                  </p:cNvSpPr>
                  <p:nvPr/>
                </p:nvSpPr>
                <p:spPr bwMode="auto">
                  <a:xfrm>
                    <a:off x="5157262" y="2966156"/>
                    <a:ext cx="45002" cy="205376"/>
                  </a:xfrm>
                  <a:custGeom>
                    <a:avLst/>
                    <a:gdLst>
                      <a:gd name="T0" fmla="*/ 11 w 23"/>
                      <a:gd name="T1" fmla="*/ 0 h 106"/>
                      <a:gd name="T2" fmla="*/ 0 w 23"/>
                      <a:gd name="T3" fmla="*/ 20 h 106"/>
                      <a:gd name="T4" fmla="*/ 0 w 23"/>
                      <a:gd name="T5" fmla="*/ 106 h 106"/>
                      <a:gd name="T6" fmla="*/ 0 w 23"/>
                      <a:gd name="T7" fmla="*/ 106 h 106"/>
                      <a:gd name="T8" fmla="*/ 0 w 23"/>
                      <a:gd name="T9" fmla="*/ 106 h 106"/>
                      <a:gd name="T10" fmla="*/ 0 w 23"/>
                      <a:gd name="T11" fmla="*/ 106 h 106"/>
                      <a:gd name="T12" fmla="*/ 23 w 23"/>
                      <a:gd name="T13" fmla="*/ 83 h 106"/>
                      <a:gd name="T14" fmla="*/ 23 w 23"/>
                      <a:gd name="T15" fmla="*/ 20 h 106"/>
                      <a:gd name="T16" fmla="*/ 11 w 23"/>
                      <a:gd name="T17" fmla="*/ 0 h 106"/>
                      <a:gd name="T18" fmla="*/ 11 w 23"/>
                      <a:gd name="T19" fmla="*/ 0 h 106"/>
                      <a:gd name="T20" fmla="*/ 11 w 23"/>
                      <a:gd name="T21" fmla="*/ 0 h 106"/>
                      <a:gd name="T22" fmla="*/ 11 w 23"/>
                      <a:gd name="T23" fmla="*/ 0 h 106"/>
                      <a:gd name="T24" fmla="*/ 11 w 23"/>
                      <a:gd name="T25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" h="106">
                        <a:moveTo>
                          <a:pt x="11" y="0"/>
                        </a:moveTo>
                        <a:cubicBezTo>
                          <a:pt x="4" y="4"/>
                          <a:pt x="0" y="12"/>
                          <a:pt x="0" y="20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0" y="106"/>
                          <a:pt x="0" y="106"/>
                          <a:pt x="0" y="106"/>
                        </a:cubicBezTo>
                        <a:cubicBezTo>
                          <a:pt x="12" y="106"/>
                          <a:pt x="23" y="95"/>
                          <a:pt x="23" y="83"/>
                        </a:cubicBezTo>
                        <a:cubicBezTo>
                          <a:pt x="23" y="20"/>
                          <a:pt x="23" y="20"/>
                          <a:pt x="23" y="20"/>
                        </a:cubicBezTo>
                        <a:cubicBezTo>
                          <a:pt x="23" y="12"/>
                          <a:pt x="18" y="4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317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+mn-lt"/>
                    </a:endParaRPr>
                  </a:p>
                </p:txBody>
              </p:sp>
            </p:grpSp>
            <p:sp>
              <p:nvSpPr>
                <p:cNvPr id="26" name="Oval 331"/>
                <p:cNvSpPr>
                  <a:spLocks noChangeArrowheads="1"/>
                </p:cNvSpPr>
                <p:nvPr/>
              </p:nvSpPr>
              <p:spPr bwMode="auto">
                <a:xfrm>
                  <a:off x="5169535" y="2835239"/>
                  <a:ext cx="109642" cy="10964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5652120" y="1765726"/>
              <a:ext cx="4812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178"/>
              <a:r>
                <a:rPr lang="en-US" sz="800" dirty="0">
                  <a:latin typeface="+mn-lt"/>
                  <a:ea typeface="Arial" charset="0"/>
                  <a:cs typeface="Arial" charset="0"/>
                </a:rPr>
                <a:t>Group 2</a:t>
              </a:r>
            </a:p>
          </p:txBody>
        </p:sp>
      </p:grpSp>
      <p:sp>
        <p:nvSpPr>
          <p:cNvPr id="45" name="Rounded Rectangle 229"/>
          <p:cNvSpPr/>
          <p:nvPr/>
        </p:nvSpPr>
        <p:spPr>
          <a:xfrm rot="10800000" flipV="1">
            <a:off x="4735445" y="1247186"/>
            <a:ext cx="1419159" cy="1975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vert="horz" lIns="0" tIns="0" rIns="0" bIns="27432" rtlCol="0" anchor="ctr"/>
          <a:lstStyle/>
          <a:p>
            <a:pPr algn="ctr" defTabSz="457178"/>
            <a:r>
              <a:rPr lang="en-US" sz="800" dirty="0">
                <a:solidFill>
                  <a:schemeClr val="bg2"/>
                </a:solidFill>
                <a:latin typeface="+mn-lt"/>
                <a:ea typeface="Arial" charset="0"/>
                <a:cs typeface="Arial" charset="0"/>
              </a:rPr>
              <a:t>Employee virtual network</a:t>
            </a:r>
          </a:p>
        </p:txBody>
      </p:sp>
      <p:sp>
        <p:nvSpPr>
          <p:cNvPr id="46" name="Rounded Rectangle 229"/>
          <p:cNvSpPr/>
          <p:nvPr/>
        </p:nvSpPr>
        <p:spPr>
          <a:xfrm>
            <a:off x="4735445" y="2210072"/>
            <a:ext cx="1419159" cy="877662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kern="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grpSp>
        <p:nvGrpSpPr>
          <p:cNvPr id="47" name="Group 164"/>
          <p:cNvGrpSpPr/>
          <p:nvPr/>
        </p:nvGrpSpPr>
        <p:grpSpPr>
          <a:xfrm>
            <a:off x="4861592" y="2846184"/>
            <a:ext cx="1178528" cy="123111"/>
            <a:chOff x="4954844" y="1765726"/>
            <a:chExt cx="1178528" cy="123111"/>
          </a:xfrm>
        </p:grpSpPr>
        <p:sp>
          <p:nvSpPr>
            <p:cNvPr id="48" name="TextBox 47"/>
            <p:cNvSpPr txBox="1"/>
            <p:nvPr/>
          </p:nvSpPr>
          <p:spPr>
            <a:xfrm>
              <a:off x="4954844" y="1765726"/>
              <a:ext cx="4812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178"/>
              <a:r>
                <a:rPr lang="en-US" sz="800" dirty="0">
                  <a:latin typeface="+mn-lt"/>
                  <a:ea typeface="Arial" charset="0"/>
                  <a:cs typeface="Arial" charset="0"/>
                </a:rPr>
                <a:t>Group 3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52120" y="1765726"/>
              <a:ext cx="4812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178"/>
              <a:r>
                <a:rPr lang="en-US" sz="800" dirty="0">
                  <a:latin typeface="+mn-lt"/>
                  <a:ea typeface="Arial" charset="0"/>
                  <a:cs typeface="Arial" charset="0"/>
                </a:rPr>
                <a:t>Group 4</a:t>
              </a:r>
            </a:p>
          </p:txBody>
        </p:sp>
      </p:grpSp>
      <p:sp>
        <p:nvSpPr>
          <p:cNvPr id="50" name="Rounded Rectangle 229"/>
          <p:cNvSpPr/>
          <p:nvPr/>
        </p:nvSpPr>
        <p:spPr>
          <a:xfrm rot="10800000" flipV="1">
            <a:off x="4735445" y="2218695"/>
            <a:ext cx="1419159" cy="1975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vert="horz" lIns="0" tIns="0" rIns="0" bIns="27432" rtlCol="0" anchor="ctr"/>
          <a:lstStyle/>
          <a:p>
            <a:pPr algn="ctr" defTabSz="457178"/>
            <a:r>
              <a:rPr lang="en-US" sz="800" dirty="0">
                <a:solidFill>
                  <a:schemeClr val="bg2"/>
                </a:solidFill>
                <a:latin typeface="+mn-lt"/>
                <a:ea typeface="Arial" charset="0"/>
                <a:cs typeface="Arial" charset="0"/>
              </a:rPr>
              <a:t>IoT virtual network</a:t>
            </a:r>
          </a:p>
        </p:txBody>
      </p:sp>
      <p:grpSp>
        <p:nvGrpSpPr>
          <p:cNvPr id="51" name="Group 219"/>
          <p:cNvGrpSpPr/>
          <p:nvPr/>
        </p:nvGrpSpPr>
        <p:grpSpPr>
          <a:xfrm>
            <a:off x="5589592" y="2564865"/>
            <a:ext cx="453071" cy="250327"/>
            <a:chOff x="5628643" y="2494495"/>
            <a:chExt cx="453071" cy="250327"/>
          </a:xfrm>
        </p:grpSpPr>
        <p:grpSp>
          <p:nvGrpSpPr>
            <p:cNvPr id="52" name="Group 210"/>
            <p:cNvGrpSpPr/>
            <p:nvPr/>
          </p:nvGrpSpPr>
          <p:grpSpPr>
            <a:xfrm>
              <a:off x="5628643" y="2494495"/>
              <a:ext cx="200948" cy="166713"/>
              <a:chOff x="2189163" y="5486399"/>
              <a:chExt cx="1130394" cy="937811"/>
            </a:xfrm>
          </p:grpSpPr>
          <p:sp>
            <p:nvSpPr>
              <p:cNvPr id="56" name="Freeform 13"/>
              <p:cNvSpPr>
                <a:spLocks noEditPoints="1"/>
              </p:cNvSpPr>
              <p:nvPr/>
            </p:nvSpPr>
            <p:spPr bwMode="auto">
              <a:xfrm>
                <a:off x="2189163" y="5486399"/>
                <a:ext cx="1130394" cy="937811"/>
              </a:xfrm>
              <a:custGeom>
                <a:avLst/>
                <a:gdLst/>
                <a:ahLst/>
                <a:cxnLst>
                  <a:cxn ang="0">
                    <a:pos x="80" y="141"/>
                  </a:cxn>
                  <a:cxn ang="0">
                    <a:pos x="2311" y="141"/>
                  </a:cxn>
                  <a:cxn ang="0">
                    <a:pos x="2383" y="76"/>
                  </a:cxn>
                  <a:cxn ang="0">
                    <a:pos x="2311" y="0"/>
                  </a:cxn>
                  <a:cxn ang="0">
                    <a:pos x="80" y="0"/>
                  </a:cxn>
                  <a:cxn ang="0">
                    <a:pos x="0" y="76"/>
                  </a:cxn>
                  <a:cxn ang="0">
                    <a:pos x="80" y="141"/>
                  </a:cxn>
                  <a:cxn ang="0">
                    <a:pos x="2311" y="1497"/>
                  </a:cxn>
                  <a:cxn ang="0">
                    <a:pos x="80" y="1497"/>
                  </a:cxn>
                  <a:cxn ang="0">
                    <a:pos x="0" y="1575"/>
                  </a:cxn>
                  <a:cxn ang="0">
                    <a:pos x="80" y="1638"/>
                  </a:cxn>
                  <a:cxn ang="0">
                    <a:pos x="2311" y="1638"/>
                  </a:cxn>
                  <a:cxn ang="0">
                    <a:pos x="2383" y="1575"/>
                  </a:cxn>
                  <a:cxn ang="0">
                    <a:pos x="2311" y="1497"/>
                  </a:cxn>
                  <a:cxn ang="0">
                    <a:pos x="1658" y="1836"/>
                  </a:cxn>
                  <a:cxn ang="0">
                    <a:pos x="729" y="1836"/>
                  </a:cxn>
                  <a:cxn ang="0">
                    <a:pos x="649" y="1913"/>
                  </a:cxn>
                  <a:cxn ang="0">
                    <a:pos x="729" y="1977"/>
                  </a:cxn>
                  <a:cxn ang="0">
                    <a:pos x="1658" y="1977"/>
                  </a:cxn>
                  <a:cxn ang="0">
                    <a:pos x="1731" y="1913"/>
                  </a:cxn>
                  <a:cxn ang="0">
                    <a:pos x="1658" y="1836"/>
                  </a:cxn>
                </a:cxnLst>
                <a:rect l="0" t="0" r="r" b="b"/>
                <a:pathLst>
                  <a:path w="2383" h="1977">
                    <a:moveTo>
                      <a:pt x="80" y="141"/>
                    </a:moveTo>
                    <a:cubicBezTo>
                      <a:pt x="80" y="141"/>
                      <a:pt x="1183" y="141"/>
                      <a:pt x="2311" y="141"/>
                    </a:cubicBezTo>
                    <a:cubicBezTo>
                      <a:pt x="2357" y="141"/>
                      <a:pt x="2383" y="115"/>
                      <a:pt x="2383" y="76"/>
                    </a:cubicBezTo>
                    <a:cubicBezTo>
                      <a:pt x="2383" y="37"/>
                      <a:pt x="2357" y="0"/>
                      <a:pt x="2311" y="0"/>
                    </a:cubicBezTo>
                    <a:cubicBezTo>
                      <a:pt x="2311" y="0"/>
                      <a:pt x="1227" y="0"/>
                      <a:pt x="80" y="0"/>
                    </a:cubicBezTo>
                    <a:cubicBezTo>
                      <a:pt x="41" y="0"/>
                      <a:pt x="0" y="37"/>
                      <a:pt x="0" y="76"/>
                    </a:cubicBezTo>
                    <a:cubicBezTo>
                      <a:pt x="0" y="115"/>
                      <a:pt x="41" y="141"/>
                      <a:pt x="80" y="141"/>
                    </a:cubicBezTo>
                    <a:close/>
                    <a:moveTo>
                      <a:pt x="2311" y="1497"/>
                    </a:moveTo>
                    <a:cubicBezTo>
                      <a:pt x="2311" y="1497"/>
                      <a:pt x="1227" y="1497"/>
                      <a:pt x="80" y="1497"/>
                    </a:cubicBezTo>
                    <a:cubicBezTo>
                      <a:pt x="41" y="1497"/>
                      <a:pt x="0" y="1532"/>
                      <a:pt x="0" y="1575"/>
                    </a:cubicBezTo>
                    <a:cubicBezTo>
                      <a:pt x="0" y="1610"/>
                      <a:pt x="41" y="1638"/>
                      <a:pt x="80" y="1638"/>
                    </a:cubicBezTo>
                    <a:cubicBezTo>
                      <a:pt x="80" y="1638"/>
                      <a:pt x="1183" y="1638"/>
                      <a:pt x="2311" y="1638"/>
                    </a:cubicBezTo>
                    <a:cubicBezTo>
                      <a:pt x="2357" y="1638"/>
                      <a:pt x="2383" y="1610"/>
                      <a:pt x="2383" y="1575"/>
                    </a:cubicBezTo>
                    <a:cubicBezTo>
                      <a:pt x="2383" y="1532"/>
                      <a:pt x="2357" y="1497"/>
                      <a:pt x="2311" y="1497"/>
                    </a:cubicBezTo>
                    <a:close/>
                    <a:moveTo>
                      <a:pt x="1658" y="1836"/>
                    </a:moveTo>
                    <a:cubicBezTo>
                      <a:pt x="1658" y="1836"/>
                      <a:pt x="1319" y="1836"/>
                      <a:pt x="729" y="1836"/>
                    </a:cubicBezTo>
                    <a:cubicBezTo>
                      <a:pt x="688" y="1836"/>
                      <a:pt x="649" y="1871"/>
                      <a:pt x="649" y="1913"/>
                    </a:cubicBezTo>
                    <a:cubicBezTo>
                      <a:pt x="649" y="1949"/>
                      <a:pt x="688" y="1977"/>
                      <a:pt x="729" y="1977"/>
                    </a:cubicBezTo>
                    <a:cubicBezTo>
                      <a:pt x="1658" y="1977"/>
                      <a:pt x="1658" y="1977"/>
                      <a:pt x="1658" y="1977"/>
                    </a:cubicBezTo>
                    <a:cubicBezTo>
                      <a:pt x="1702" y="1977"/>
                      <a:pt x="1731" y="1949"/>
                      <a:pt x="1731" y="1913"/>
                    </a:cubicBezTo>
                    <a:cubicBezTo>
                      <a:pt x="1731" y="1871"/>
                      <a:pt x="1702" y="1836"/>
                      <a:pt x="1658" y="18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7" name="Freeform 14"/>
              <p:cNvSpPr>
                <a:spLocks/>
              </p:cNvSpPr>
              <p:nvPr/>
            </p:nvSpPr>
            <p:spPr bwMode="auto">
              <a:xfrm>
                <a:off x="2202818" y="5526562"/>
                <a:ext cx="1116739" cy="696430"/>
              </a:xfrm>
              <a:custGeom>
                <a:avLst/>
                <a:gdLst/>
                <a:ahLst/>
                <a:cxnLst>
                  <a:cxn ang="0">
                    <a:pos x="2239" y="1303"/>
                  </a:cxn>
                  <a:cxn ang="0">
                    <a:pos x="117" y="1303"/>
                  </a:cxn>
                  <a:cxn ang="0">
                    <a:pos x="0" y="1186"/>
                  </a:cxn>
                  <a:cxn ang="0">
                    <a:pos x="0" y="284"/>
                  </a:cxn>
                  <a:cxn ang="0">
                    <a:pos x="117" y="161"/>
                  </a:cxn>
                  <a:cxn ang="0">
                    <a:pos x="2239" y="161"/>
                  </a:cxn>
                  <a:cxn ang="0">
                    <a:pos x="2354" y="284"/>
                  </a:cxn>
                  <a:cxn ang="0">
                    <a:pos x="2354" y="1186"/>
                  </a:cxn>
                  <a:cxn ang="0">
                    <a:pos x="2239" y="1303"/>
                  </a:cxn>
                </a:cxnLst>
                <a:rect l="0" t="0" r="r" b="b"/>
                <a:pathLst>
                  <a:path w="2354" h="1468">
                    <a:moveTo>
                      <a:pt x="2239" y="1303"/>
                    </a:moveTo>
                    <a:cubicBezTo>
                      <a:pt x="127" y="1303"/>
                      <a:pt x="117" y="1303"/>
                      <a:pt x="117" y="1303"/>
                    </a:cubicBezTo>
                    <a:cubicBezTo>
                      <a:pt x="55" y="1303"/>
                      <a:pt x="0" y="1251"/>
                      <a:pt x="0" y="1186"/>
                    </a:cubicBezTo>
                    <a:cubicBezTo>
                      <a:pt x="0" y="0"/>
                      <a:pt x="0" y="284"/>
                      <a:pt x="0" y="284"/>
                    </a:cubicBezTo>
                    <a:cubicBezTo>
                      <a:pt x="0" y="219"/>
                      <a:pt x="55" y="161"/>
                      <a:pt x="117" y="161"/>
                    </a:cubicBezTo>
                    <a:cubicBezTo>
                      <a:pt x="2227" y="161"/>
                      <a:pt x="2239" y="161"/>
                      <a:pt x="2239" y="161"/>
                    </a:cubicBezTo>
                    <a:cubicBezTo>
                      <a:pt x="2305" y="161"/>
                      <a:pt x="2354" y="219"/>
                      <a:pt x="2354" y="284"/>
                    </a:cubicBezTo>
                    <a:cubicBezTo>
                      <a:pt x="2354" y="1468"/>
                      <a:pt x="2354" y="1186"/>
                      <a:pt x="2354" y="1186"/>
                    </a:cubicBezTo>
                    <a:cubicBezTo>
                      <a:pt x="2354" y="1251"/>
                      <a:pt x="2305" y="1303"/>
                      <a:pt x="2239" y="1303"/>
                    </a:cubicBezTo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53" name="Group 214"/>
            <p:cNvGrpSpPr/>
            <p:nvPr/>
          </p:nvGrpSpPr>
          <p:grpSpPr>
            <a:xfrm>
              <a:off x="5880766" y="2578109"/>
              <a:ext cx="200948" cy="166713"/>
              <a:chOff x="2189163" y="5486399"/>
              <a:chExt cx="1130394" cy="937811"/>
            </a:xfrm>
          </p:grpSpPr>
          <p:sp>
            <p:nvSpPr>
              <p:cNvPr id="54" name="Freeform 13"/>
              <p:cNvSpPr>
                <a:spLocks noEditPoints="1"/>
              </p:cNvSpPr>
              <p:nvPr/>
            </p:nvSpPr>
            <p:spPr bwMode="auto">
              <a:xfrm>
                <a:off x="2189163" y="5486399"/>
                <a:ext cx="1130394" cy="937811"/>
              </a:xfrm>
              <a:custGeom>
                <a:avLst/>
                <a:gdLst/>
                <a:ahLst/>
                <a:cxnLst>
                  <a:cxn ang="0">
                    <a:pos x="80" y="141"/>
                  </a:cxn>
                  <a:cxn ang="0">
                    <a:pos x="2311" y="141"/>
                  </a:cxn>
                  <a:cxn ang="0">
                    <a:pos x="2383" y="76"/>
                  </a:cxn>
                  <a:cxn ang="0">
                    <a:pos x="2311" y="0"/>
                  </a:cxn>
                  <a:cxn ang="0">
                    <a:pos x="80" y="0"/>
                  </a:cxn>
                  <a:cxn ang="0">
                    <a:pos x="0" y="76"/>
                  </a:cxn>
                  <a:cxn ang="0">
                    <a:pos x="80" y="141"/>
                  </a:cxn>
                  <a:cxn ang="0">
                    <a:pos x="2311" y="1497"/>
                  </a:cxn>
                  <a:cxn ang="0">
                    <a:pos x="80" y="1497"/>
                  </a:cxn>
                  <a:cxn ang="0">
                    <a:pos x="0" y="1575"/>
                  </a:cxn>
                  <a:cxn ang="0">
                    <a:pos x="80" y="1638"/>
                  </a:cxn>
                  <a:cxn ang="0">
                    <a:pos x="2311" y="1638"/>
                  </a:cxn>
                  <a:cxn ang="0">
                    <a:pos x="2383" y="1575"/>
                  </a:cxn>
                  <a:cxn ang="0">
                    <a:pos x="2311" y="1497"/>
                  </a:cxn>
                  <a:cxn ang="0">
                    <a:pos x="1658" y="1836"/>
                  </a:cxn>
                  <a:cxn ang="0">
                    <a:pos x="729" y="1836"/>
                  </a:cxn>
                  <a:cxn ang="0">
                    <a:pos x="649" y="1913"/>
                  </a:cxn>
                  <a:cxn ang="0">
                    <a:pos x="729" y="1977"/>
                  </a:cxn>
                  <a:cxn ang="0">
                    <a:pos x="1658" y="1977"/>
                  </a:cxn>
                  <a:cxn ang="0">
                    <a:pos x="1731" y="1913"/>
                  </a:cxn>
                  <a:cxn ang="0">
                    <a:pos x="1658" y="1836"/>
                  </a:cxn>
                </a:cxnLst>
                <a:rect l="0" t="0" r="r" b="b"/>
                <a:pathLst>
                  <a:path w="2383" h="1977">
                    <a:moveTo>
                      <a:pt x="80" y="141"/>
                    </a:moveTo>
                    <a:cubicBezTo>
                      <a:pt x="80" y="141"/>
                      <a:pt x="1183" y="141"/>
                      <a:pt x="2311" y="141"/>
                    </a:cubicBezTo>
                    <a:cubicBezTo>
                      <a:pt x="2357" y="141"/>
                      <a:pt x="2383" y="115"/>
                      <a:pt x="2383" y="76"/>
                    </a:cubicBezTo>
                    <a:cubicBezTo>
                      <a:pt x="2383" y="37"/>
                      <a:pt x="2357" y="0"/>
                      <a:pt x="2311" y="0"/>
                    </a:cubicBezTo>
                    <a:cubicBezTo>
                      <a:pt x="2311" y="0"/>
                      <a:pt x="1227" y="0"/>
                      <a:pt x="80" y="0"/>
                    </a:cubicBezTo>
                    <a:cubicBezTo>
                      <a:pt x="41" y="0"/>
                      <a:pt x="0" y="37"/>
                      <a:pt x="0" y="76"/>
                    </a:cubicBezTo>
                    <a:cubicBezTo>
                      <a:pt x="0" y="115"/>
                      <a:pt x="41" y="141"/>
                      <a:pt x="80" y="141"/>
                    </a:cubicBezTo>
                    <a:close/>
                    <a:moveTo>
                      <a:pt x="2311" y="1497"/>
                    </a:moveTo>
                    <a:cubicBezTo>
                      <a:pt x="2311" y="1497"/>
                      <a:pt x="1227" y="1497"/>
                      <a:pt x="80" y="1497"/>
                    </a:cubicBezTo>
                    <a:cubicBezTo>
                      <a:pt x="41" y="1497"/>
                      <a:pt x="0" y="1532"/>
                      <a:pt x="0" y="1575"/>
                    </a:cubicBezTo>
                    <a:cubicBezTo>
                      <a:pt x="0" y="1610"/>
                      <a:pt x="41" y="1638"/>
                      <a:pt x="80" y="1638"/>
                    </a:cubicBezTo>
                    <a:cubicBezTo>
                      <a:pt x="80" y="1638"/>
                      <a:pt x="1183" y="1638"/>
                      <a:pt x="2311" y="1638"/>
                    </a:cubicBezTo>
                    <a:cubicBezTo>
                      <a:pt x="2357" y="1638"/>
                      <a:pt x="2383" y="1610"/>
                      <a:pt x="2383" y="1575"/>
                    </a:cubicBezTo>
                    <a:cubicBezTo>
                      <a:pt x="2383" y="1532"/>
                      <a:pt x="2357" y="1497"/>
                      <a:pt x="2311" y="1497"/>
                    </a:cubicBezTo>
                    <a:close/>
                    <a:moveTo>
                      <a:pt x="1658" y="1836"/>
                    </a:moveTo>
                    <a:cubicBezTo>
                      <a:pt x="1658" y="1836"/>
                      <a:pt x="1319" y="1836"/>
                      <a:pt x="729" y="1836"/>
                    </a:cubicBezTo>
                    <a:cubicBezTo>
                      <a:pt x="688" y="1836"/>
                      <a:pt x="649" y="1871"/>
                      <a:pt x="649" y="1913"/>
                    </a:cubicBezTo>
                    <a:cubicBezTo>
                      <a:pt x="649" y="1949"/>
                      <a:pt x="688" y="1977"/>
                      <a:pt x="729" y="1977"/>
                    </a:cubicBezTo>
                    <a:cubicBezTo>
                      <a:pt x="1658" y="1977"/>
                      <a:pt x="1658" y="1977"/>
                      <a:pt x="1658" y="1977"/>
                    </a:cubicBezTo>
                    <a:cubicBezTo>
                      <a:pt x="1702" y="1977"/>
                      <a:pt x="1731" y="1949"/>
                      <a:pt x="1731" y="1913"/>
                    </a:cubicBezTo>
                    <a:cubicBezTo>
                      <a:pt x="1731" y="1871"/>
                      <a:pt x="1702" y="1836"/>
                      <a:pt x="1658" y="18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5" name="Freeform 14"/>
              <p:cNvSpPr>
                <a:spLocks/>
              </p:cNvSpPr>
              <p:nvPr/>
            </p:nvSpPr>
            <p:spPr bwMode="auto">
              <a:xfrm>
                <a:off x="2202818" y="5526562"/>
                <a:ext cx="1116739" cy="696430"/>
              </a:xfrm>
              <a:custGeom>
                <a:avLst/>
                <a:gdLst/>
                <a:ahLst/>
                <a:cxnLst>
                  <a:cxn ang="0">
                    <a:pos x="2239" y="1303"/>
                  </a:cxn>
                  <a:cxn ang="0">
                    <a:pos x="117" y="1303"/>
                  </a:cxn>
                  <a:cxn ang="0">
                    <a:pos x="0" y="1186"/>
                  </a:cxn>
                  <a:cxn ang="0">
                    <a:pos x="0" y="284"/>
                  </a:cxn>
                  <a:cxn ang="0">
                    <a:pos x="117" y="161"/>
                  </a:cxn>
                  <a:cxn ang="0">
                    <a:pos x="2239" y="161"/>
                  </a:cxn>
                  <a:cxn ang="0">
                    <a:pos x="2354" y="284"/>
                  </a:cxn>
                  <a:cxn ang="0">
                    <a:pos x="2354" y="1186"/>
                  </a:cxn>
                  <a:cxn ang="0">
                    <a:pos x="2239" y="1303"/>
                  </a:cxn>
                </a:cxnLst>
                <a:rect l="0" t="0" r="r" b="b"/>
                <a:pathLst>
                  <a:path w="2354" h="1468">
                    <a:moveTo>
                      <a:pt x="2239" y="1303"/>
                    </a:moveTo>
                    <a:cubicBezTo>
                      <a:pt x="127" y="1303"/>
                      <a:pt x="117" y="1303"/>
                      <a:pt x="117" y="1303"/>
                    </a:cubicBezTo>
                    <a:cubicBezTo>
                      <a:pt x="55" y="1303"/>
                      <a:pt x="0" y="1251"/>
                      <a:pt x="0" y="1186"/>
                    </a:cubicBezTo>
                    <a:cubicBezTo>
                      <a:pt x="0" y="0"/>
                      <a:pt x="0" y="284"/>
                      <a:pt x="0" y="284"/>
                    </a:cubicBezTo>
                    <a:cubicBezTo>
                      <a:pt x="0" y="219"/>
                      <a:pt x="55" y="161"/>
                      <a:pt x="117" y="161"/>
                    </a:cubicBezTo>
                    <a:cubicBezTo>
                      <a:pt x="2227" y="161"/>
                      <a:pt x="2239" y="161"/>
                      <a:pt x="2239" y="161"/>
                    </a:cubicBezTo>
                    <a:cubicBezTo>
                      <a:pt x="2305" y="161"/>
                      <a:pt x="2354" y="219"/>
                      <a:pt x="2354" y="284"/>
                    </a:cubicBezTo>
                    <a:cubicBezTo>
                      <a:pt x="2354" y="1468"/>
                      <a:pt x="2354" y="1186"/>
                      <a:pt x="2354" y="1186"/>
                    </a:cubicBezTo>
                    <a:cubicBezTo>
                      <a:pt x="2354" y="1251"/>
                      <a:pt x="2305" y="1303"/>
                      <a:pt x="2239" y="1303"/>
                    </a:cubicBezTo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58" name="Rounded Rectangle 229"/>
          <p:cNvSpPr/>
          <p:nvPr/>
        </p:nvSpPr>
        <p:spPr>
          <a:xfrm>
            <a:off x="4735445" y="3181580"/>
            <a:ext cx="1419159" cy="877662"/>
          </a:xfrm>
          <a:prstGeom prst="round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600" kern="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grpSp>
        <p:nvGrpSpPr>
          <p:cNvPr id="59" name="Group 228"/>
          <p:cNvGrpSpPr/>
          <p:nvPr/>
        </p:nvGrpSpPr>
        <p:grpSpPr>
          <a:xfrm>
            <a:off x="4861592" y="3817692"/>
            <a:ext cx="1178528" cy="123111"/>
            <a:chOff x="4954844" y="1765726"/>
            <a:chExt cx="1178528" cy="123111"/>
          </a:xfrm>
        </p:grpSpPr>
        <p:sp>
          <p:nvSpPr>
            <p:cNvPr id="60" name="TextBox 59"/>
            <p:cNvSpPr txBox="1"/>
            <p:nvPr/>
          </p:nvSpPr>
          <p:spPr>
            <a:xfrm>
              <a:off x="4954844" y="1765726"/>
              <a:ext cx="4812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178"/>
              <a:r>
                <a:rPr lang="en-US" sz="800" dirty="0">
                  <a:latin typeface="+mn-lt"/>
                  <a:ea typeface="Arial" charset="0"/>
                  <a:cs typeface="Arial" charset="0"/>
                </a:rPr>
                <a:t>Group 5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52120" y="1765726"/>
              <a:ext cx="4812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457178"/>
              <a:r>
                <a:rPr lang="en-US" sz="800" dirty="0">
                  <a:latin typeface="+mn-lt"/>
                  <a:ea typeface="Arial" charset="0"/>
                  <a:cs typeface="Arial" charset="0"/>
                </a:rPr>
                <a:t>Group 6</a:t>
              </a:r>
            </a:p>
          </p:txBody>
        </p:sp>
      </p:grpSp>
      <p:sp>
        <p:nvSpPr>
          <p:cNvPr id="62" name="Rounded Rectangle 229"/>
          <p:cNvSpPr/>
          <p:nvPr/>
        </p:nvSpPr>
        <p:spPr>
          <a:xfrm rot="10800000" flipV="1">
            <a:off x="4735445" y="3190203"/>
            <a:ext cx="1419159" cy="19752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vert="horz" lIns="0" tIns="0" rIns="0" bIns="27432" rtlCol="0" anchor="ctr"/>
          <a:lstStyle/>
          <a:p>
            <a:pPr algn="ctr" defTabSz="457178"/>
            <a:r>
              <a:rPr lang="en-US" sz="800" dirty="0">
                <a:solidFill>
                  <a:schemeClr val="bg2"/>
                </a:solidFill>
                <a:latin typeface="+mn-lt"/>
                <a:ea typeface="Arial" charset="0"/>
                <a:cs typeface="Arial" charset="0"/>
              </a:rPr>
              <a:t>Guest virtual network</a:t>
            </a:r>
          </a:p>
        </p:txBody>
      </p:sp>
      <p:grpSp>
        <p:nvGrpSpPr>
          <p:cNvPr id="63" name="Group 241"/>
          <p:cNvGrpSpPr/>
          <p:nvPr/>
        </p:nvGrpSpPr>
        <p:grpSpPr>
          <a:xfrm>
            <a:off x="5589592" y="3536373"/>
            <a:ext cx="453071" cy="250327"/>
            <a:chOff x="5628643" y="2494495"/>
            <a:chExt cx="453071" cy="250327"/>
          </a:xfrm>
        </p:grpSpPr>
        <p:grpSp>
          <p:nvGrpSpPr>
            <p:cNvPr id="64" name="Group 242"/>
            <p:cNvGrpSpPr/>
            <p:nvPr/>
          </p:nvGrpSpPr>
          <p:grpSpPr>
            <a:xfrm>
              <a:off x="5628643" y="2494495"/>
              <a:ext cx="200948" cy="166713"/>
              <a:chOff x="2189163" y="5486399"/>
              <a:chExt cx="1130394" cy="937811"/>
            </a:xfrm>
          </p:grpSpPr>
          <p:sp>
            <p:nvSpPr>
              <p:cNvPr id="68" name="Freeform 13"/>
              <p:cNvSpPr>
                <a:spLocks noEditPoints="1"/>
              </p:cNvSpPr>
              <p:nvPr/>
            </p:nvSpPr>
            <p:spPr bwMode="auto">
              <a:xfrm>
                <a:off x="2189163" y="5486399"/>
                <a:ext cx="1130394" cy="937811"/>
              </a:xfrm>
              <a:custGeom>
                <a:avLst/>
                <a:gdLst/>
                <a:ahLst/>
                <a:cxnLst>
                  <a:cxn ang="0">
                    <a:pos x="80" y="141"/>
                  </a:cxn>
                  <a:cxn ang="0">
                    <a:pos x="2311" y="141"/>
                  </a:cxn>
                  <a:cxn ang="0">
                    <a:pos x="2383" y="76"/>
                  </a:cxn>
                  <a:cxn ang="0">
                    <a:pos x="2311" y="0"/>
                  </a:cxn>
                  <a:cxn ang="0">
                    <a:pos x="80" y="0"/>
                  </a:cxn>
                  <a:cxn ang="0">
                    <a:pos x="0" y="76"/>
                  </a:cxn>
                  <a:cxn ang="0">
                    <a:pos x="80" y="141"/>
                  </a:cxn>
                  <a:cxn ang="0">
                    <a:pos x="2311" y="1497"/>
                  </a:cxn>
                  <a:cxn ang="0">
                    <a:pos x="80" y="1497"/>
                  </a:cxn>
                  <a:cxn ang="0">
                    <a:pos x="0" y="1575"/>
                  </a:cxn>
                  <a:cxn ang="0">
                    <a:pos x="80" y="1638"/>
                  </a:cxn>
                  <a:cxn ang="0">
                    <a:pos x="2311" y="1638"/>
                  </a:cxn>
                  <a:cxn ang="0">
                    <a:pos x="2383" y="1575"/>
                  </a:cxn>
                  <a:cxn ang="0">
                    <a:pos x="2311" y="1497"/>
                  </a:cxn>
                  <a:cxn ang="0">
                    <a:pos x="1658" y="1836"/>
                  </a:cxn>
                  <a:cxn ang="0">
                    <a:pos x="729" y="1836"/>
                  </a:cxn>
                  <a:cxn ang="0">
                    <a:pos x="649" y="1913"/>
                  </a:cxn>
                  <a:cxn ang="0">
                    <a:pos x="729" y="1977"/>
                  </a:cxn>
                  <a:cxn ang="0">
                    <a:pos x="1658" y="1977"/>
                  </a:cxn>
                  <a:cxn ang="0">
                    <a:pos x="1731" y="1913"/>
                  </a:cxn>
                  <a:cxn ang="0">
                    <a:pos x="1658" y="1836"/>
                  </a:cxn>
                </a:cxnLst>
                <a:rect l="0" t="0" r="r" b="b"/>
                <a:pathLst>
                  <a:path w="2383" h="1977">
                    <a:moveTo>
                      <a:pt x="80" y="141"/>
                    </a:moveTo>
                    <a:cubicBezTo>
                      <a:pt x="80" y="141"/>
                      <a:pt x="1183" y="141"/>
                      <a:pt x="2311" y="141"/>
                    </a:cubicBezTo>
                    <a:cubicBezTo>
                      <a:pt x="2357" y="141"/>
                      <a:pt x="2383" y="115"/>
                      <a:pt x="2383" y="76"/>
                    </a:cubicBezTo>
                    <a:cubicBezTo>
                      <a:pt x="2383" y="37"/>
                      <a:pt x="2357" y="0"/>
                      <a:pt x="2311" y="0"/>
                    </a:cubicBezTo>
                    <a:cubicBezTo>
                      <a:pt x="2311" y="0"/>
                      <a:pt x="1227" y="0"/>
                      <a:pt x="80" y="0"/>
                    </a:cubicBezTo>
                    <a:cubicBezTo>
                      <a:pt x="41" y="0"/>
                      <a:pt x="0" y="37"/>
                      <a:pt x="0" y="76"/>
                    </a:cubicBezTo>
                    <a:cubicBezTo>
                      <a:pt x="0" y="115"/>
                      <a:pt x="41" y="141"/>
                      <a:pt x="80" y="141"/>
                    </a:cubicBezTo>
                    <a:close/>
                    <a:moveTo>
                      <a:pt x="2311" y="1497"/>
                    </a:moveTo>
                    <a:cubicBezTo>
                      <a:pt x="2311" y="1497"/>
                      <a:pt x="1227" y="1497"/>
                      <a:pt x="80" y="1497"/>
                    </a:cubicBezTo>
                    <a:cubicBezTo>
                      <a:pt x="41" y="1497"/>
                      <a:pt x="0" y="1532"/>
                      <a:pt x="0" y="1575"/>
                    </a:cubicBezTo>
                    <a:cubicBezTo>
                      <a:pt x="0" y="1610"/>
                      <a:pt x="41" y="1638"/>
                      <a:pt x="80" y="1638"/>
                    </a:cubicBezTo>
                    <a:cubicBezTo>
                      <a:pt x="80" y="1638"/>
                      <a:pt x="1183" y="1638"/>
                      <a:pt x="2311" y="1638"/>
                    </a:cubicBezTo>
                    <a:cubicBezTo>
                      <a:pt x="2357" y="1638"/>
                      <a:pt x="2383" y="1610"/>
                      <a:pt x="2383" y="1575"/>
                    </a:cubicBezTo>
                    <a:cubicBezTo>
                      <a:pt x="2383" y="1532"/>
                      <a:pt x="2357" y="1497"/>
                      <a:pt x="2311" y="1497"/>
                    </a:cubicBezTo>
                    <a:close/>
                    <a:moveTo>
                      <a:pt x="1658" y="1836"/>
                    </a:moveTo>
                    <a:cubicBezTo>
                      <a:pt x="1658" y="1836"/>
                      <a:pt x="1319" y="1836"/>
                      <a:pt x="729" y="1836"/>
                    </a:cubicBezTo>
                    <a:cubicBezTo>
                      <a:pt x="688" y="1836"/>
                      <a:pt x="649" y="1871"/>
                      <a:pt x="649" y="1913"/>
                    </a:cubicBezTo>
                    <a:cubicBezTo>
                      <a:pt x="649" y="1949"/>
                      <a:pt x="688" y="1977"/>
                      <a:pt x="729" y="1977"/>
                    </a:cubicBezTo>
                    <a:cubicBezTo>
                      <a:pt x="1658" y="1977"/>
                      <a:pt x="1658" y="1977"/>
                      <a:pt x="1658" y="1977"/>
                    </a:cubicBezTo>
                    <a:cubicBezTo>
                      <a:pt x="1702" y="1977"/>
                      <a:pt x="1731" y="1949"/>
                      <a:pt x="1731" y="1913"/>
                    </a:cubicBezTo>
                    <a:cubicBezTo>
                      <a:pt x="1731" y="1871"/>
                      <a:pt x="1702" y="1836"/>
                      <a:pt x="1658" y="18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9" name="Freeform 14"/>
              <p:cNvSpPr>
                <a:spLocks/>
              </p:cNvSpPr>
              <p:nvPr/>
            </p:nvSpPr>
            <p:spPr bwMode="auto">
              <a:xfrm>
                <a:off x="2202818" y="5526562"/>
                <a:ext cx="1116739" cy="696430"/>
              </a:xfrm>
              <a:custGeom>
                <a:avLst/>
                <a:gdLst/>
                <a:ahLst/>
                <a:cxnLst>
                  <a:cxn ang="0">
                    <a:pos x="2239" y="1303"/>
                  </a:cxn>
                  <a:cxn ang="0">
                    <a:pos x="117" y="1303"/>
                  </a:cxn>
                  <a:cxn ang="0">
                    <a:pos x="0" y="1186"/>
                  </a:cxn>
                  <a:cxn ang="0">
                    <a:pos x="0" y="284"/>
                  </a:cxn>
                  <a:cxn ang="0">
                    <a:pos x="117" y="161"/>
                  </a:cxn>
                  <a:cxn ang="0">
                    <a:pos x="2239" y="161"/>
                  </a:cxn>
                  <a:cxn ang="0">
                    <a:pos x="2354" y="284"/>
                  </a:cxn>
                  <a:cxn ang="0">
                    <a:pos x="2354" y="1186"/>
                  </a:cxn>
                  <a:cxn ang="0">
                    <a:pos x="2239" y="1303"/>
                  </a:cxn>
                </a:cxnLst>
                <a:rect l="0" t="0" r="r" b="b"/>
                <a:pathLst>
                  <a:path w="2354" h="1468">
                    <a:moveTo>
                      <a:pt x="2239" y="1303"/>
                    </a:moveTo>
                    <a:cubicBezTo>
                      <a:pt x="127" y="1303"/>
                      <a:pt x="117" y="1303"/>
                      <a:pt x="117" y="1303"/>
                    </a:cubicBezTo>
                    <a:cubicBezTo>
                      <a:pt x="55" y="1303"/>
                      <a:pt x="0" y="1251"/>
                      <a:pt x="0" y="1186"/>
                    </a:cubicBezTo>
                    <a:cubicBezTo>
                      <a:pt x="0" y="0"/>
                      <a:pt x="0" y="284"/>
                      <a:pt x="0" y="284"/>
                    </a:cubicBezTo>
                    <a:cubicBezTo>
                      <a:pt x="0" y="219"/>
                      <a:pt x="55" y="161"/>
                      <a:pt x="117" y="161"/>
                    </a:cubicBezTo>
                    <a:cubicBezTo>
                      <a:pt x="2227" y="161"/>
                      <a:pt x="2239" y="161"/>
                      <a:pt x="2239" y="161"/>
                    </a:cubicBezTo>
                    <a:cubicBezTo>
                      <a:pt x="2305" y="161"/>
                      <a:pt x="2354" y="219"/>
                      <a:pt x="2354" y="284"/>
                    </a:cubicBezTo>
                    <a:cubicBezTo>
                      <a:pt x="2354" y="1468"/>
                      <a:pt x="2354" y="1186"/>
                      <a:pt x="2354" y="1186"/>
                    </a:cubicBezTo>
                    <a:cubicBezTo>
                      <a:pt x="2354" y="1251"/>
                      <a:pt x="2305" y="1303"/>
                      <a:pt x="2239" y="1303"/>
                    </a:cubicBezTo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65" name="Group 243"/>
            <p:cNvGrpSpPr/>
            <p:nvPr/>
          </p:nvGrpSpPr>
          <p:grpSpPr>
            <a:xfrm>
              <a:off x="5880766" y="2578109"/>
              <a:ext cx="200948" cy="166713"/>
              <a:chOff x="2189163" y="5486399"/>
              <a:chExt cx="1130394" cy="937811"/>
            </a:xfrm>
          </p:grpSpPr>
          <p:sp>
            <p:nvSpPr>
              <p:cNvPr id="66" name="Freeform 13"/>
              <p:cNvSpPr>
                <a:spLocks noEditPoints="1"/>
              </p:cNvSpPr>
              <p:nvPr/>
            </p:nvSpPr>
            <p:spPr bwMode="auto">
              <a:xfrm>
                <a:off x="2189163" y="5486399"/>
                <a:ext cx="1130394" cy="937811"/>
              </a:xfrm>
              <a:custGeom>
                <a:avLst/>
                <a:gdLst/>
                <a:ahLst/>
                <a:cxnLst>
                  <a:cxn ang="0">
                    <a:pos x="80" y="141"/>
                  </a:cxn>
                  <a:cxn ang="0">
                    <a:pos x="2311" y="141"/>
                  </a:cxn>
                  <a:cxn ang="0">
                    <a:pos x="2383" y="76"/>
                  </a:cxn>
                  <a:cxn ang="0">
                    <a:pos x="2311" y="0"/>
                  </a:cxn>
                  <a:cxn ang="0">
                    <a:pos x="80" y="0"/>
                  </a:cxn>
                  <a:cxn ang="0">
                    <a:pos x="0" y="76"/>
                  </a:cxn>
                  <a:cxn ang="0">
                    <a:pos x="80" y="141"/>
                  </a:cxn>
                  <a:cxn ang="0">
                    <a:pos x="2311" y="1497"/>
                  </a:cxn>
                  <a:cxn ang="0">
                    <a:pos x="80" y="1497"/>
                  </a:cxn>
                  <a:cxn ang="0">
                    <a:pos x="0" y="1575"/>
                  </a:cxn>
                  <a:cxn ang="0">
                    <a:pos x="80" y="1638"/>
                  </a:cxn>
                  <a:cxn ang="0">
                    <a:pos x="2311" y="1638"/>
                  </a:cxn>
                  <a:cxn ang="0">
                    <a:pos x="2383" y="1575"/>
                  </a:cxn>
                  <a:cxn ang="0">
                    <a:pos x="2311" y="1497"/>
                  </a:cxn>
                  <a:cxn ang="0">
                    <a:pos x="1658" y="1836"/>
                  </a:cxn>
                  <a:cxn ang="0">
                    <a:pos x="729" y="1836"/>
                  </a:cxn>
                  <a:cxn ang="0">
                    <a:pos x="649" y="1913"/>
                  </a:cxn>
                  <a:cxn ang="0">
                    <a:pos x="729" y="1977"/>
                  </a:cxn>
                  <a:cxn ang="0">
                    <a:pos x="1658" y="1977"/>
                  </a:cxn>
                  <a:cxn ang="0">
                    <a:pos x="1731" y="1913"/>
                  </a:cxn>
                  <a:cxn ang="0">
                    <a:pos x="1658" y="1836"/>
                  </a:cxn>
                </a:cxnLst>
                <a:rect l="0" t="0" r="r" b="b"/>
                <a:pathLst>
                  <a:path w="2383" h="1977">
                    <a:moveTo>
                      <a:pt x="80" y="141"/>
                    </a:moveTo>
                    <a:cubicBezTo>
                      <a:pt x="80" y="141"/>
                      <a:pt x="1183" y="141"/>
                      <a:pt x="2311" y="141"/>
                    </a:cubicBezTo>
                    <a:cubicBezTo>
                      <a:pt x="2357" y="141"/>
                      <a:pt x="2383" y="115"/>
                      <a:pt x="2383" y="76"/>
                    </a:cubicBezTo>
                    <a:cubicBezTo>
                      <a:pt x="2383" y="37"/>
                      <a:pt x="2357" y="0"/>
                      <a:pt x="2311" y="0"/>
                    </a:cubicBezTo>
                    <a:cubicBezTo>
                      <a:pt x="2311" y="0"/>
                      <a:pt x="1227" y="0"/>
                      <a:pt x="80" y="0"/>
                    </a:cubicBezTo>
                    <a:cubicBezTo>
                      <a:pt x="41" y="0"/>
                      <a:pt x="0" y="37"/>
                      <a:pt x="0" y="76"/>
                    </a:cubicBezTo>
                    <a:cubicBezTo>
                      <a:pt x="0" y="115"/>
                      <a:pt x="41" y="141"/>
                      <a:pt x="80" y="141"/>
                    </a:cubicBezTo>
                    <a:close/>
                    <a:moveTo>
                      <a:pt x="2311" y="1497"/>
                    </a:moveTo>
                    <a:cubicBezTo>
                      <a:pt x="2311" y="1497"/>
                      <a:pt x="1227" y="1497"/>
                      <a:pt x="80" y="1497"/>
                    </a:cubicBezTo>
                    <a:cubicBezTo>
                      <a:pt x="41" y="1497"/>
                      <a:pt x="0" y="1532"/>
                      <a:pt x="0" y="1575"/>
                    </a:cubicBezTo>
                    <a:cubicBezTo>
                      <a:pt x="0" y="1610"/>
                      <a:pt x="41" y="1638"/>
                      <a:pt x="80" y="1638"/>
                    </a:cubicBezTo>
                    <a:cubicBezTo>
                      <a:pt x="80" y="1638"/>
                      <a:pt x="1183" y="1638"/>
                      <a:pt x="2311" y="1638"/>
                    </a:cubicBezTo>
                    <a:cubicBezTo>
                      <a:pt x="2357" y="1638"/>
                      <a:pt x="2383" y="1610"/>
                      <a:pt x="2383" y="1575"/>
                    </a:cubicBezTo>
                    <a:cubicBezTo>
                      <a:pt x="2383" y="1532"/>
                      <a:pt x="2357" y="1497"/>
                      <a:pt x="2311" y="1497"/>
                    </a:cubicBezTo>
                    <a:close/>
                    <a:moveTo>
                      <a:pt x="1658" y="1836"/>
                    </a:moveTo>
                    <a:cubicBezTo>
                      <a:pt x="1658" y="1836"/>
                      <a:pt x="1319" y="1836"/>
                      <a:pt x="729" y="1836"/>
                    </a:cubicBezTo>
                    <a:cubicBezTo>
                      <a:pt x="688" y="1836"/>
                      <a:pt x="649" y="1871"/>
                      <a:pt x="649" y="1913"/>
                    </a:cubicBezTo>
                    <a:cubicBezTo>
                      <a:pt x="649" y="1949"/>
                      <a:pt x="688" y="1977"/>
                      <a:pt x="729" y="1977"/>
                    </a:cubicBezTo>
                    <a:cubicBezTo>
                      <a:pt x="1658" y="1977"/>
                      <a:pt x="1658" y="1977"/>
                      <a:pt x="1658" y="1977"/>
                    </a:cubicBezTo>
                    <a:cubicBezTo>
                      <a:pt x="1702" y="1977"/>
                      <a:pt x="1731" y="1949"/>
                      <a:pt x="1731" y="1913"/>
                    </a:cubicBezTo>
                    <a:cubicBezTo>
                      <a:pt x="1731" y="1871"/>
                      <a:pt x="1702" y="1836"/>
                      <a:pt x="1658" y="18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2202818" y="5526562"/>
                <a:ext cx="1116739" cy="696430"/>
              </a:xfrm>
              <a:custGeom>
                <a:avLst/>
                <a:gdLst/>
                <a:ahLst/>
                <a:cxnLst>
                  <a:cxn ang="0">
                    <a:pos x="2239" y="1303"/>
                  </a:cxn>
                  <a:cxn ang="0">
                    <a:pos x="117" y="1303"/>
                  </a:cxn>
                  <a:cxn ang="0">
                    <a:pos x="0" y="1186"/>
                  </a:cxn>
                  <a:cxn ang="0">
                    <a:pos x="0" y="284"/>
                  </a:cxn>
                  <a:cxn ang="0">
                    <a:pos x="117" y="161"/>
                  </a:cxn>
                  <a:cxn ang="0">
                    <a:pos x="2239" y="161"/>
                  </a:cxn>
                  <a:cxn ang="0">
                    <a:pos x="2354" y="284"/>
                  </a:cxn>
                  <a:cxn ang="0">
                    <a:pos x="2354" y="1186"/>
                  </a:cxn>
                  <a:cxn ang="0">
                    <a:pos x="2239" y="1303"/>
                  </a:cxn>
                </a:cxnLst>
                <a:rect l="0" t="0" r="r" b="b"/>
                <a:pathLst>
                  <a:path w="2354" h="1468">
                    <a:moveTo>
                      <a:pt x="2239" y="1303"/>
                    </a:moveTo>
                    <a:cubicBezTo>
                      <a:pt x="127" y="1303"/>
                      <a:pt x="117" y="1303"/>
                      <a:pt x="117" y="1303"/>
                    </a:cubicBezTo>
                    <a:cubicBezTo>
                      <a:pt x="55" y="1303"/>
                      <a:pt x="0" y="1251"/>
                      <a:pt x="0" y="1186"/>
                    </a:cubicBezTo>
                    <a:cubicBezTo>
                      <a:pt x="0" y="0"/>
                      <a:pt x="0" y="284"/>
                      <a:pt x="0" y="284"/>
                    </a:cubicBezTo>
                    <a:cubicBezTo>
                      <a:pt x="0" y="219"/>
                      <a:pt x="55" y="161"/>
                      <a:pt x="117" y="161"/>
                    </a:cubicBezTo>
                    <a:cubicBezTo>
                      <a:pt x="2227" y="161"/>
                      <a:pt x="2239" y="161"/>
                      <a:pt x="2239" y="161"/>
                    </a:cubicBezTo>
                    <a:cubicBezTo>
                      <a:pt x="2305" y="161"/>
                      <a:pt x="2354" y="219"/>
                      <a:pt x="2354" y="284"/>
                    </a:cubicBezTo>
                    <a:cubicBezTo>
                      <a:pt x="2354" y="1468"/>
                      <a:pt x="2354" y="1186"/>
                      <a:pt x="2354" y="1186"/>
                    </a:cubicBezTo>
                    <a:cubicBezTo>
                      <a:pt x="2354" y="1251"/>
                      <a:pt x="2305" y="1303"/>
                      <a:pt x="2239" y="1303"/>
                    </a:cubicBezTo>
                  </a:path>
                </a:pathLst>
              </a:cu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70" name="Rounded Rectangle 69"/>
          <p:cNvSpPr/>
          <p:nvPr/>
        </p:nvSpPr>
        <p:spPr>
          <a:xfrm>
            <a:off x="6856095" y="1450153"/>
            <a:ext cx="2011680" cy="2470904"/>
          </a:xfrm>
          <a:prstGeom prst="roundRect">
            <a:avLst>
              <a:gd name="adj" fmla="val 3314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ounded Rectangle 70"/>
          <p:cNvSpPr/>
          <p:nvPr/>
        </p:nvSpPr>
        <p:spPr>
          <a:xfrm>
            <a:off x="6856095" y="1319597"/>
            <a:ext cx="2011680" cy="2926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 defTabSz="685154" fontAlgn="auto">
              <a:spcBef>
                <a:spcPts val="45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+mn-lt"/>
              </a:rPr>
              <a:t>Now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856095" y="1652982"/>
            <a:ext cx="2011680" cy="1873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182880" rIns="137160" bIns="91440"/>
          <a:lstStyle/>
          <a:p>
            <a:pPr marL="137160" indent="-137160">
              <a:spcBef>
                <a:spcPts val="700"/>
              </a:spcBef>
              <a:buSzPct val="100000"/>
              <a:buFont typeface="Arial" pitchFamily="34" charset="0"/>
              <a:buChar char="•"/>
            </a:pPr>
            <a:r>
              <a:rPr lang="en-US" sz="1200" dirty="0">
                <a:latin typeface="+mn-lt"/>
                <a:cs typeface="Arial" charset="0"/>
              </a:rPr>
              <a:t>No VLAN or subnet dependency for segmentation and access control</a:t>
            </a:r>
          </a:p>
          <a:p>
            <a:pPr marL="137160" indent="-137160">
              <a:spcBef>
                <a:spcPts val="700"/>
              </a:spcBef>
              <a:buSzPct val="100000"/>
              <a:buFont typeface="Arial" pitchFamily="34" charset="0"/>
              <a:buChar char="•"/>
            </a:pPr>
            <a:r>
              <a:rPr lang="en-US" sz="1200" dirty="0">
                <a:latin typeface="+mn-lt"/>
                <a:cs typeface="Arial" charset="0"/>
              </a:rPr>
              <a:t>Define one consistent policy</a:t>
            </a:r>
          </a:p>
          <a:p>
            <a:pPr marL="137160" indent="-137160">
              <a:spcBef>
                <a:spcPts val="700"/>
              </a:spcBef>
              <a:buSzPct val="100000"/>
              <a:buFont typeface="Arial" pitchFamily="34" charset="0"/>
              <a:buChar char="•"/>
            </a:pPr>
            <a:r>
              <a:rPr lang="en-US" sz="1200" dirty="0">
                <a:latin typeface="+mn-lt"/>
                <a:cs typeface="Arial" charset="0"/>
              </a:rPr>
              <a:t>Policy follows identity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2318956" y="2484751"/>
            <a:ext cx="575542" cy="328302"/>
            <a:chOff x="2318956" y="2484751"/>
            <a:chExt cx="575542" cy="328302"/>
          </a:xfrm>
        </p:grpSpPr>
        <p:sp>
          <p:nvSpPr>
            <p:cNvPr id="74" name="Freeform 102"/>
            <p:cNvSpPr>
              <a:spLocks/>
            </p:cNvSpPr>
            <p:nvPr/>
          </p:nvSpPr>
          <p:spPr bwMode="auto">
            <a:xfrm>
              <a:off x="2668334" y="2776575"/>
              <a:ext cx="141859" cy="36478"/>
            </a:xfrm>
            <a:custGeom>
              <a:avLst/>
              <a:gdLst>
                <a:gd name="T0" fmla="*/ 64 w 74"/>
                <a:gd name="T1" fmla="*/ 19 h 19"/>
                <a:gd name="T2" fmla="*/ 9 w 74"/>
                <a:gd name="T3" fmla="*/ 19 h 19"/>
                <a:gd name="T4" fmla="*/ 0 w 74"/>
                <a:gd name="T5" fmla="*/ 10 h 19"/>
                <a:gd name="T6" fmla="*/ 9 w 74"/>
                <a:gd name="T7" fmla="*/ 0 h 19"/>
                <a:gd name="T8" fmla="*/ 64 w 74"/>
                <a:gd name="T9" fmla="*/ 0 h 19"/>
                <a:gd name="T10" fmla="*/ 74 w 74"/>
                <a:gd name="T11" fmla="*/ 10 h 19"/>
                <a:gd name="T12" fmla="*/ 64 w 74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9">
                  <a:moveTo>
                    <a:pt x="64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4" y="19"/>
                    <a:pt x="0" y="15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0" y="0"/>
                    <a:pt x="74" y="4"/>
                    <a:pt x="74" y="10"/>
                  </a:cubicBezTo>
                  <a:cubicBezTo>
                    <a:pt x="74" y="15"/>
                    <a:pt x="70" y="19"/>
                    <a:pt x="64" y="19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318956" y="2484751"/>
              <a:ext cx="575542" cy="245618"/>
              <a:chOff x="2318956" y="2484751"/>
              <a:chExt cx="575542" cy="245618"/>
            </a:xfrm>
          </p:grpSpPr>
          <p:grpSp>
            <p:nvGrpSpPr>
              <p:cNvPr id="76" name="Group 155"/>
              <p:cNvGrpSpPr/>
              <p:nvPr/>
            </p:nvGrpSpPr>
            <p:grpSpPr>
              <a:xfrm>
                <a:off x="2507020" y="2553654"/>
                <a:ext cx="387478" cy="176715"/>
                <a:chOff x="1656769" y="2553654"/>
                <a:chExt cx="387478" cy="176715"/>
              </a:xfrm>
            </p:grpSpPr>
            <p:sp>
              <p:nvSpPr>
                <p:cNvPr id="78" name="Freeform 99"/>
                <p:cNvSpPr>
                  <a:spLocks/>
                </p:cNvSpPr>
                <p:nvPr/>
              </p:nvSpPr>
              <p:spPr bwMode="auto">
                <a:xfrm>
                  <a:off x="1656769" y="2624989"/>
                  <a:ext cx="385045" cy="36478"/>
                </a:xfrm>
                <a:custGeom>
                  <a:avLst/>
                  <a:gdLst>
                    <a:gd name="T0" fmla="*/ 191 w 201"/>
                    <a:gd name="T1" fmla="*/ 19 h 19"/>
                    <a:gd name="T2" fmla="*/ 10 w 201"/>
                    <a:gd name="T3" fmla="*/ 19 h 19"/>
                    <a:gd name="T4" fmla="*/ 0 w 201"/>
                    <a:gd name="T5" fmla="*/ 10 h 19"/>
                    <a:gd name="T6" fmla="*/ 10 w 201"/>
                    <a:gd name="T7" fmla="*/ 0 h 19"/>
                    <a:gd name="T8" fmla="*/ 191 w 201"/>
                    <a:gd name="T9" fmla="*/ 0 h 19"/>
                    <a:gd name="T10" fmla="*/ 201 w 201"/>
                    <a:gd name="T11" fmla="*/ 10 h 19"/>
                    <a:gd name="T12" fmla="*/ 191 w 201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1" h="19">
                      <a:moveTo>
                        <a:pt x="191" y="19"/>
                      </a:move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5" y="19"/>
                        <a:pt x="0" y="15"/>
                        <a:pt x="0" y="10"/>
                      </a:cubicBezTo>
                      <a:cubicBezTo>
                        <a:pt x="0" y="4"/>
                        <a:pt x="5" y="0"/>
                        <a:pt x="10" y="0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197" y="0"/>
                        <a:pt x="201" y="4"/>
                        <a:pt x="201" y="10"/>
                      </a:cubicBezTo>
                      <a:cubicBezTo>
                        <a:pt x="201" y="15"/>
                        <a:pt x="197" y="19"/>
                        <a:pt x="191" y="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79" name="Freeform 100"/>
                <p:cNvSpPr>
                  <a:spLocks/>
                </p:cNvSpPr>
                <p:nvPr/>
              </p:nvSpPr>
              <p:spPr bwMode="auto">
                <a:xfrm>
                  <a:off x="1934813" y="2553654"/>
                  <a:ext cx="109434" cy="107813"/>
                </a:xfrm>
                <a:custGeom>
                  <a:avLst/>
                  <a:gdLst>
                    <a:gd name="T0" fmla="*/ 46 w 57"/>
                    <a:gd name="T1" fmla="*/ 56 h 56"/>
                    <a:gd name="T2" fmla="*/ 40 w 57"/>
                    <a:gd name="T3" fmla="*/ 53 h 56"/>
                    <a:gd name="T4" fmla="*/ 4 w 57"/>
                    <a:gd name="T5" fmla="*/ 17 h 56"/>
                    <a:gd name="T6" fmla="*/ 4 w 57"/>
                    <a:gd name="T7" fmla="*/ 4 h 56"/>
                    <a:gd name="T8" fmla="*/ 17 w 57"/>
                    <a:gd name="T9" fmla="*/ 4 h 56"/>
                    <a:gd name="T10" fmla="*/ 53 w 57"/>
                    <a:gd name="T11" fmla="*/ 40 h 56"/>
                    <a:gd name="T12" fmla="*/ 53 w 57"/>
                    <a:gd name="T13" fmla="*/ 53 h 56"/>
                    <a:gd name="T14" fmla="*/ 46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46" y="56"/>
                      </a:moveTo>
                      <a:cubicBezTo>
                        <a:pt x="44" y="56"/>
                        <a:pt x="42" y="55"/>
                        <a:pt x="40" y="5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7" y="0"/>
                        <a:pt x="13" y="0"/>
                        <a:pt x="17" y="4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7" y="44"/>
                        <a:pt x="57" y="50"/>
                        <a:pt x="53" y="53"/>
                      </a:cubicBezTo>
                      <a:cubicBezTo>
                        <a:pt x="51" y="55"/>
                        <a:pt x="49" y="56"/>
                        <a:pt x="46" y="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80" name="Freeform 101"/>
                <p:cNvSpPr>
                  <a:spLocks/>
                </p:cNvSpPr>
                <p:nvPr/>
              </p:nvSpPr>
              <p:spPr bwMode="auto">
                <a:xfrm>
                  <a:off x="1934813" y="2623367"/>
                  <a:ext cx="109434" cy="107002"/>
                </a:xfrm>
                <a:custGeom>
                  <a:avLst/>
                  <a:gdLst>
                    <a:gd name="T0" fmla="*/ 10 w 57"/>
                    <a:gd name="T1" fmla="*/ 56 h 56"/>
                    <a:gd name="T2" fmla="*/ 4 w 57"/>
                    <a:gd name="T3" fmla="*/ 53 h 56"/>
                    <a:gd name="T4" fmla="*/ 4 w 57"/>
                    <a:gd name="T5" fmla="*/ 40 h 56"/>
                    <a:gd name="T6" fmla="*/ 40 w 57"/>
                    <a:gd name="T7" fmla="*/ 4 h 56"/>
                    <a:gd name="T8" fmla="*/ 53 w 57"/>
                    <a:gd name="T9" fmla="*/ 4 h 56"/>
                    <a:gd name="T10" fmla="*/ 53 w 57"/>
                    <a:gd name="T11" fmla="*/ 17 h 56"/>
                    <a:gd name="T12" fmla="*/ 17 w 57"/>
                    <a:gd name="T13" fmla="*/ 53 h 56"/>
                    <a:gd name="T14" fmla="*/ 10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10" y="56"/>
                      </a:moveTo>
                      <a:cubicBezTo>
                        <a:pt x="8" y="56"/>
                        <a:pt x="5" y="55"/>
                        <a:pt x="4" y="53"/>
                      </a:cubicBezTo>
                      <a:cubicBezTo>
                        <a:pt x="0" y="50"/>
                        <a:pt x="0" y="44"/>
                        <a:pt x="4" y="40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3" y="0"/>
                        <a:pt x="49" y="0"/>
                        <a:pt x="53" y="4"/>
                      </a:cubicBezTo>
                      <a:cubicBezTo>
                        <a:pt x="57" y="8"/>
                        <a:pt x="57" y="14"/>
                        <a:pt x="53" y="17"/>
                      </a:cubicBezTo>
                      <a:cubicBezTo>
                        <a:pt x="17" y="53"/>
                        <a:pt x="17" y="53"/>
                        <a:pt x="17" y="53"/>
                      </a:cubicBezTo>
                      <a:cubicBezTo>
                        <a:pt x="15" y="55"/>
                        <a:pt x="13" y="56"/>
                        <a:pt x="10" y="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77" name="Freeform 103"/>
              <p:cNvSpPr>
                <a:spLocks/>
              </p:cNvSpPr>
              <p:nvPr/>
            </p:nvSpPr>
            <p:spPr bwMode="auto">
              <a:xfrm>
                <a:off x="2318956" y="2484751"/>
                <a:ext cx="349378" cy="36478"/>
              </a:xfrm>
              <a:custGeom>
                <a:avLst/>
                <a:gdLst>
                  <a:gd name="T0" fmla="*/ 172 w 182"/>
                  <a:gd name="T1" fmla="*/ 19 h 19"/>
                  <a:gd name="T2" fmla="*/ 10 w 182"/>
                  <a:gd name="T3" fmla="*/ 19 h 19"/>
                  <a:gd name="T4" fmla="*/ 0 w 182"/>
                  <a:gd name="T5" fmla="*/ 10 h 19"/>
                  <a:gd name="T6" fmla="*/ 10 w 182"/>
                  <a:gd name="T7" fmla="*/ 0 h 19"/>
                  <a:gd name="T8" fmla="*/ 172 w 182"/>
                  <a:gd name="T9" fmla="*/ 0 h 19"/>
                  <a:gd name="T10" fmla="*/ 182 w 182"/>
                  <a:gd name="T11" fmla="*/ 10 h 19"/>
                  <a:gd name="T12" fmla="*/ 172 w 18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19">
                    <a:moveTo>
                      <a:pt x="172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8" y="0"/>
                      <a:pt x="182" y="5"/>
                      <a:pt x="182" y="10"/>
                    </a:cubicBezTo>
                    <a:cubicBezTo>
                      <a:pt x="182" y="15"/>
                      <a:pt x="178" y="19"/>
                      <a:pt x="172" y="1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sp>
        <p:nvSpPr>
          <p:cNvPr id="81" name="Rounded Rectangle 80"/>
          <p:cNvSpPr/>
          <p:nvPr/>
        </p:nvSpPr>
        <p:spPr>
          <a:xfrm>
            <a:off x="267969" y="1450153"/>
            <a:ext cx="2011680" cy="2470904"/>
          </a:xfrm>
          <a:prstGeom prst="roundRect">
            <a:avLst>
              <a:gd name="adj" fmla="val 3409"/>
            </a:avLst>
          </a:prstGeom>
          <a:solidFill>
            <a:schemeClr val="bg2">
              <a:lumMod val="9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267969" y="1652982"/>
            <a:ext cx="2011680" cy="1873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37160" tIns="182880" rIns="137160" bIns="91440"/>
          <a:lstStyle/>
          <a:p>
            <a:pPr marL="137160" indent="-137160">
              <a:spcBef>
                <a:spcPts val="700"/>
              </a:spcBef>
              <a:buSzPct val="100000"/>
              <a:buFont typeface="Arial" pitchFamily="34" charset="0"/>
              <a:buChar char="•"/>
            </a:pPr>
            <a:r>
              <a:rPr lang="en-US" sz="1200" dirty="0">
                <a:latin typeface="+mn-lt"/>
                <a:cs typeface="Arial" charset="0"/>
              </a:rPr>
              <a:t>VLAN and IP address based</a:t>
            </a:r>
          </a:p>
          <a:p>
            <a:pPr marL="137160" indent="-137160">
              <a:spcBef>
                <a:spcPts val="700"/>
              </a:spcBef>
              <a:buSzPct val="100000"/>
              <a:buFont typeface="Arial" pitchFamily="34" charset="0"/>
              <a:buChar char="•"/>
            </a:pPr>
            <a:r>
              <a:rPr lang="en-US" sz="1200" dirty="0">
                <a:latin typeface="+mn-lt"/>
                <a:cs typeface="Arial" charset="0"/>
              </a:rPr>
              <a:t>Create IP-based access control lists for access policy</a:t>
            </a:r>
          </a:p>
          <a:p>
            <a:pPr marL="137160" indent="-137160">
              <a:spcBef>
                <a:spcPts val="700"/>
              </a:spcBef>
              <a:buSzPct val="100000"/>
              <a:buFont typeface="Arial" pitchFamily="34" charset="0"/>
              <a:buChar char="•"/>
            </a:pPr>
            <a:r>
              <a:rPr lang="en-US" sz="1200" dirty="0">
                <a:latin typeface="+mn-lt"/>
                <a:cs typeface="Arial" charset="0"/>
              </a:rPr>
              <a:t>Deal with policy violations and errors manually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267969" y="1319597"/>
            <a:ext cx="2011680" cy="3200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45720" tIns="45720" rIns="45720" bIns="45720" anchor="ctr" anchorCtr="0"/>
          <a:lstStyle/>
          <a:p>
            <a:pPr algn="ctr" defTabSz="685154" fontAlgn="auto">
              <a:spcBef>
                <a:spcPts val="45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Before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6230230" y="2484751"/>
            <a:ext cx="575542" cy="328302"/>
            <a:chOff x="2318956" y="2484751"/>
            <a:chExt cx="575542" cy="328302"/>
          </a:xfrm>
        </p:grpSpPr>
        <p:sp>
          <p:nvSpPr>
            <p:cNvPr id="85" name="Freeform 102"/>
            <p:cNvSpPr>
              <a:spLocks/>
            </p:cNvSpPr>
            <p:nvPr/>
          </p:nvSpPr>
          <p:spPr bwMode="auto">
            <a:xfrm>
              <a:off x="2668334" y="2776575"/>
              <a:ext cx="141859" cy="36478"/>
            </a:xfrm>
            <a:custGeom>
              <a:avLst/>
              <a:gdLst>
                <a:gd name="T0" fmla="*/ 64 w 74"/>
                <a:gd name="T1" fmla="*/ 19 h 19"/>
                <a:gd name="T2" fmla="*/ 9 w 74"/>
                <a:gd name="T3" fmla="*/ 19 h 19"/>
                <a:gd name="T4" fmla="*/ 0 w 74"/>
                <a:gd name="T5" fmla="*/ 10 h 19"/>
                <a:gd name="T6" fmla="*/ 9 w 74"/>
                <a:gd name="T7" fmla="*/ 0 h 19"/>
                <a:gd name="T8" fmla="*/ 64 w 74"/>
                <a:gd name="T9" fmla="*/ 0 h 19"/>
                <a:gd name="T10" fmla="*/ 74 w 74"/>
                <a:gd name="T11" fmla="*/ 10 h 19"/>
                <a:gd name="T12" fmla="*/ 64 w 74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19">
                  <a:moveTo>
                    <a:pt x="64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4" y="19"/>
                    <a:pt x="0" y="15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70" y="0"/>
                    <a:pt x="74" y="4"/>
                    <a:pt x="74" y="10"/>
                  </a:cubicBezTo>
                  <a:cubicBezTo>
                    <a:pt x="74" y="15"/>
                    <a:pt x="70" y="19"/>
                    <a:pt x="64" y="19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318956" y="2484751"/>
              <a:ext cx="575542" cy="245618"/>
              <a:chOff x="2318956" y="2484751"/>
              <a:chExt cx="575542" cy="245618"/>
            </a:xfrm>
          </p:grpSpPr>
          <p:grpSp>
            <p:nvGrpSpPr>
              <p:cNvPr id="87" name="Group 155"/>
              <p:cNvGrpSpPr/>
              <p:nvPr/>
            </p:nvGrpSpPr>
            <p:grpSpPr>
              <a:xfrm>
                <a:off x="2507020" y="2553654"/>
                <a:ext cx="387478" cy="176715"/>
                <a:chOff x="1656769" y="2553654"/>
                <a:chExt cx="387478" cy="176715"/>
              </a:xfrm>
            </p:grpSpPr>
            <p:sp>
              <p:nvSpPr>
                <p:cNvPr id="89" name="Freeform 99"/>
                <p:cNvSpPr>
                  <a:spLocks/>
                </p:cNvSpPr>
                <p:nvPr/>
              </p:nvSpPr>
              <p:spPr bwMode="auto">
                <a:xfrm>
                  <a:off x="1656769" y="2624989"/>
                  <a:ext cx="385045" cy="36478"/>
                </a:xfrm>
                <a:custGeom>
                  <a:avLst/>
                  <a:gdLst>
                    <a:gd name="T0" fmla="*/ 191 w 201"/>
                    <a:gd name="T1" fmla="*/ 19 h 19"/>
                    <a:gd name="T2" fmla="*/ 10 w 201"/>
                    <a:gd name="T3" fmla="*/ 19 h 19"/>
                    <a:gd name="T4" fmla="*/ 0 w 201"/>
                    <a:gd name="T5" fmla="*/ 10 h 19"/>
                    <a:gd name="T6" fmla="*/ 10 w 201"/>
                    <a:gd name="T7" fmla="*/ 0 h 19"/>
                    <a:gd name="T8" fmla="*/ 191 w 201"/>
                    <a:gd name="T9" fmla="*/ 0 h 19"/>
                    <a:gd name="T10" fmla="*/ 201 w 201"/>
                    <a:gd name="T11" fmla="*/ 10 h 19"/>
                    <a:gd name="T12" fmla="*/ 191 w 201"/>
                    <a:gd name="T13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1" h="19">
                      <a:moveTo>
                        <a:pt x="191" y="19"/>
                      </a:move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5" y="19"/>
                        <a:pt x="0" y="15"/>
                        <a:pt x="0" y="10"/>
                      </a:cubicBezTo>
                      <a:cubicBezTo>
                        <a:pt x="0" y="4"/>
                        <a:pt x="5" y="0"/>
                        <a:pt x="10" y="0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197" y="0"/>
                        <a:pt x="201" y="4"/>
                        <a:pt x="201" y="10"/>
                      </a:cubicBezTo>
                      <a:cubicBezTo>
                        <a:pt x="201" y="15"/>
                        <a:pt x="197" y="19"/>
                        <a:pt x="191" y="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90" name="Freeform 100"/>
                <p:cNvSpPr>
                  <a:spLocks/>
                </p:cNvSpPr>
                <p:nvPr/>
              </p:nvSpPr>
              <p:spPr bwMode="auto">
                <a:xfrm>
                  <a:off x="1934813" y="2553654"/>
                  <a:ext cx="109434" cy="107813"/>
                </a:xfrm>
                <a:custGeom>
                  <a:avLst/>
                  <a:gdLst>
                    <a:gd name="T0" fmla="*/ 46 w 57"/>
                    <a:gd name="T1" fmla="*/ 56 h 56"/>
                    <a:gd name="T2" fmla="*/ 40 w 57"/>
                    <a:gd name="T3" fmla="*/ 53 h 56"/>
                    <a:gd name="T4" fmla="*/ 4 w 57"/>
                    <a:gd name="T5" fmla="*/ 17 h 56"/>
                    <a:gd name="T6" fmla="*/ 4 w 57"/>
                    <a:gd name="T7" fmla="*/ 4 h 56"/>
                    <a:gd name="T8" fmla="*/ 17 w 57"/>
                    <a:gd name="T9" fmla="*/ 4 h 56"/>
                    <a:gd name="T10" fmla="*/ 53 w 57"/>
                    <a:gd name="T11" fmla="*/ 40 h 56"/>
                    <a:gd name="T12" fmla="*/ 53 w 57"/>
                    <a:gd name="T13" fmla="*/ 53 h 56"/>
                    <a:gd name="T14" fmla="*/ 46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46" y="56"/>
                      </a:moveTo>
                      <a:cubicBezTo>
                        <a:pt x="44" y="56"/>
                        <a:pt x="42" y="55"/>
                        <a:pt x="40" y="5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0" y="13"/>
                        <a:pt x="0" y="7"/>
                        <a:pt x="4" y="4"/>
                      </a:cubicBezTo>
                      <a:cubicBezTo>
                        <a:pt x="7" y="0"/>
                        <a:pt x="13" y="0"/>
                        <a:pt x="17" y="4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7" y="44"/>
                        <a:pt x="57" y="50"/>
                        <a:pt x="53" y="53"/>
                      </a:cubicBezTo>
                      <a:cubicBezTo>
                        <a:pt x="51" y="55"/>
                        <a:pt x="49" y="56"/>
                        <a:pt x="46" y="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91" name="Freeform 101"/>
                <p:cNvSpPr>
                  <a:spLocks/>
                </p:cNvSpPr>
                <p:nvPr/>
              </p:nvSpPr>
              <p:spPr bwMode="auto">
                <a:xfrm>
                  <a:off x="1934813" y="2623367"/>
                  <a:ext cx="109434" cy="107002"/>
                </a:xfrm>
                <a:custGeom>
                  <a:avLst/>
                  <a:gdLst>
                    <a:gd name="T0" fmla="*/ 10 w 57"/>
                    <a:gd name="T1" fmla="*/ 56 h 56"/>
                    <a:gd name="T2" fmla="*/ 4 w 57"/>
                    <a:gd name="T3" fmla="*/ 53 h 56"/>
                    <a:gd name="T4" fmla="*/ 4 w 57"/>
                    <a:gd name="T5" fmla="*/ 40 h 56"/>
                    <a:gd name="T6" fmla="*/ 40 w 57"/>
                    <a:gd name="T7" fmla="*/ 4 h 56"/>
                    <a:gd name="T8" fmla="*/ 53 w 57"/>
                    <a:gd name="T9" fmla="*/ 4 h 56"/>
                    <a:gd name="T10" fmla="*/ 53 w 57"/>
                    <a:gd name="T11" fmla="*/ 17 h 56"/>
                    <a:gd name="T12" fmla="*/ 17 w 57"/>
                    <a:gd name="T13" fmla="*/ 53 h 56"/>
                    <a:gd name="T14" fmla="*/ 10 w 57"/>
                    <a:gd name="T1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6">
                      <a:moveTo>
                        <a:pt x="10" y="56"/>
                      </a:moveTo>
                      <a:cubicBezTo>
                        <a:pt x="8" y="56"/>
                        <a:pt x="5" y="55"/>
                        <a:pt x="4" y="53"/>
                      </a:cubicBezTo>
                      <a:cubicBezTo>
                        <a:pt x="0" y="50"/>
                        <a:pt x="0" y="44"/>
                        <a:pt x="4" y="40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3" y="0"/>
                        <a:pt x="49" y="0"/>
                        <a:pt x="53" y="4"/>
                      </a:cubicBezTo>
                      <a:cubicBezTo>
                        <a:pt x="57" y="8"/>
                        <a:pt x="57" y="14"/>
                        <a:pt x="53" y="17"/>
                      </a:cubicBezTo>
                      <a:cubicBezTo>
                        <a:pt x="17" y="53"/>
                        <a:pt x="17" y="53"/>
                        <a:pt x="17" y="53"/>
                      </a:cubicBezTo>
                      <a:cubicBezTo>
                        <a:pt x="15" y="55"/>
                        <a:pt x="13" y="56"/>
                        <a:pt x="10" y="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88" name="Freeform 103"/>
              <p:cNvSpPr>
                <a:spLocks/>
              </p:cNvSpPr>
              <p:nvPr/>
            </p:nvSpPr>
            <p:spPr bwMode="auto">
              <a:xfrm>
                <a:off x="2318956" y="2484751"/>
                <a:ext cx="349378" cy="36478"/>
              </a:xfrm>
              <a:custGeom>
                <a:avLst/>
                <a:gdLst>
                  <a:gd name="T0" fmla="*/ 172 w 182"/>
                  <a:gd name="T1" fmla="*/ 19 h 19"/>
                  <a:gd name="T2" fmla="*/ 10 w 182"/>
                  <a:gd name="T3" fmla="*/ 19 h 19"/>
                  <a:gd name="T4" fmla="*/ 0 w 182"/>
                  <a:gd name="T5" fmla="*/ 10 h 19"/>
                  <a:gd name="T6" fmla="*/ 10 w 182"/>
                  <a:gd name="T7" fmla="*/ 0 h 19"/>
                  <a:gd name="T8" fmla="*/ 172 w 182"/>
                  <a:gd name="T9" fmla="*/ 0 h 19"/>
                  <a:gd name="T10" fmla="*/ 182 w 182"/>
                  <a:gd name="T11" fmla="*/ 10 h 19"/>
                  <a:gd name="T12" fmla="*/ 172 w 182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19">
                    <a:moveTo>
                      <a:pt x="172" y="19"/>
                    </a:move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9"/>
                      <a:pt x="0" y="15"/>
                      <a:pt x="0" y="10"/>
                    </a:cubicBezTo>
                    <a:cubicBezTo>
                      <a:pt x="0" y="5"/>
                      <a:pt x="5" y="0"/>
                      <a:pt x="10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8" y="0"/>
                      <a:pt x="182" y="5"/>
                      <a:pt x="182" y="10"/>
                    </a:cubicBezTo>
                    <a:cubicBezTo>
                      <a:pt x="182" y="15"/>
                      <a:pt x="178" y="19"/>
                      <a:pt x="172" y="19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grpSp>
        <p:nvGrpSpPr>
          <p:cNvPr id="92" name="Group 91"/>
          <p:cNvGrpSpPr/>
          <p:nvPr/>
        </p:nvGrpSpPr>
        <p:grpSpPr>
          <a:xfrm>
            <a:off x="4911166" y="2527190"/>
            <a:ext cx="420539" cy="271498"/>
            <a:chOff x="4911166" y="2527190"/>
            <a:chExt cx="420539" cy="271498"/>
          </a:xfrm>
        </p:grpSpPr>
        <p:grpSp>
          <p:nvGrpSpPr>
            <p:cNvPr id="93" name="Group 92"/>
            <p:cNvGrpSpPr/>
            <p:nvPr/>
          </p:nvGrpSpPr>
          <p:grpSpPr>
            <a:xfrm>
              <a:off x="4911166" y="2527190"/>
              <a:ext cx="236384" cy="271498"/>
              <a:chOff x="2220915" y="-128589"/>
              <a:chExt cx="4702174" cy="5400680"/>
            </a:xfrm>
          </p:grpSpPr>
          <p:sp>
            <p:nvSpPr>
              <p:cNvPr id="101" name="AutoShape 314"/>
              <p:cNvSpPr>
                <a:spLocks noChangeAspect="1" noChangeArrowheads="1" noTextEdit="1"/>
              </p:cNvSpPr>
              <p:nvPr/>
            </p:nvSpPr>
            <p:spPr bwMode="auto">
              <a:xfrm>
                <a:off x="2220915" y="-128589"/>
                <a:ext cx="4702174" cy="5400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02" name="Freeform 316"/>
              <p:cNvSpPr>
                <a:spLocks/>
              </p:cNvSpPr>
              <p:nvPr/>
            </p:nvSpPr>
            <p:spPr bwMode="auto">
              <a:xfrm>
                <a:off x="3008324" y="636583"/>
                <a:ext cx="3116256" cy="3363922"/>
              </a:xfrm>
              <a:custGeom>
                <a:avLst/>
                <a:gdLst>
                  <a:gd name="T0" fmla="*/ 582 w 831"/>
                  <a:gd name="T1" fmla="*/ 897 h 897"/>
                  <a:gd name="T2" fmla="*/ 684 w 831"/>
                  <a:gd name="T3" fmla="*/ 741 h 897"/>
                  <a:gd name="T4" fmla="*/ 831 w 831"/>
                  <a:gd name="T5" fmla="*/ 426 h 897"/>
                  <a:gd name="T6" fmla="*/ 396 w 831"/>
                  <a:gd name="T7" fmla="*/ 12 h 897"/>
                  <a:gd name="T8" fmla="*/ 3 w 831"/>
                  <a:gd name="T9" fmla="*/ 414 h 897"/>
                  <a:gd name="T10" fmla="*/ 150 w 831"/>
                  <a:gd name="T11" fmla="*/ 741 h 897"/>
                  <a:gd name="T12" fmla="*/ 255 w 831"/>
                  <a:gd name="T13" fmla="*/ 897 h 897"/>
                  <a:gd name="T14" fmla="*/ 582 w 831"/>
                  <a:gd name="T15" fmla="*/ 897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1" h="897">
                    <a:moveTo>
                      <a:pt x="582" y="897"/>
                    </a:moveTo>
                    <a:cubicBezTo>
                      <a:pt x="600" y="837"/>
                      <a:pt x="636" y="783"/>
                      <a:pt x="684" y="741"/>
                    </a:cubicBezTo>
                    <a:cubicBezTo>
                      <a:pt x="774" y="666"/>
                      <a:pt x="831" y="552"/>
                      <a:pt x="831" y="426"/>
                    </a:cubicBezTo>
                    <a:cubicBezTo>
                      <a:pt x="831" y="192"/>
                      <a:pt x="636" y="0"/>
                      <a:pt x="396" y="12"/>
                    </a:cubicBezTo>
                    <a:cubicBezTo>
                      <a:pt x="183" y="21"/>
                      <a:pt x="9" y="201"/>
                      <a:pt x="3" y="414"/>
                    </a:cubicBezTo>
                    <a:cubicBezTo>
                      <a:pt x="0" y="546"/>
                      <a:pt x="57" y="663"/>
                      <a:pt x="150" y="741"/>
                    </a:cubicBezTo>
                    <a:cubicBezTo>
                      <a:pt x="201" y="783"/>
                      <a:pt x="237" y="837"/>
                      <a:pt x="255" y="897"/>
                    </a:cubicBezTo>
                    <a:cubicBezTo>
                      <a:pt x="582" y="897"/>
                      <a:pt x="582" y="897"/>
                      <a:pt x="582" y="8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03" name="Freeform 318"/>
              <p:cNvSpPr>
                <a:spLocks/>
              </p:cNvSpPr>
              <p:nvPr/>
            </p:nvSpPr>
            <p:spPr bwMode="auto">
              <a:xfrm>
                <a:off x="4222756" y="5035553"/>
                <a:ext cx="698491" cy="236538"/>
              </a:xfrm>
              <a:custGeom>
                <a:avLst/>
                <a:gdLst>
                  <a:gd name="T0" fmla="*/ 0 w 186"/>
                  <a:gd name="T1" fmla="*/ 0 h 63"/>
                  <a:gd name="T2" fmla="*/ 93 w 186"/>
                  <a:gd name="T3" fmla="*/ 63 h 63"/>
                  <a:gd name="T4" fmla="*/ 186 w 186"/>
                  <a:gd name="T5" fmla="*/ 0 h 63"/>
                  <a:gd name="T6" fmla="*/ 0 w 186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63">
                    <a:moveTo>
                      <a:pt x="0" y="0"/>
                    </a:moveTo>
                    <a:cubicBezTo>
                      <a:pt x="15" y="36"/>
                      <a:pt x="51" y="63"/>
                      <a:pt x="93" y="63"/>
                    </a:cubicBezTo>
                    <a:cubicBezTo>
                      <a:pt x="135" y="63"/>
                      <a:pt x="171" y="36"/>
                      <a:pt x="1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04" name="Freeform 319"/>
              <p:cNvSpPr>
                <a:spLocks/>
              </p:cNvSpPr>
              <p:nvPr/>
            </p:nvSpPr>
            <p:spPr bwMode="auto">
              <a:xfrm>
                <a:off x="3963980" y="3989385"/>
                <a:ext cx="1227144" cy="1057268"/>
              </a:xfrm>
              <a:custGeom>
                <a:avLst/>
                <a:gdLst>
                  <a:gd name="T0" fmla="*/ 273 w 327"/>
                  <a:gd name="T1" fmla="*/ 282 h 282"/>
                  <a:gd name="T2" fmla="*/ 54 w 327"/>
                  <a:gd name="T3" fmla="*/ 282 h 282"/>
                  <a:gd name="T4" fmla="*/ 0 w 327"/>
                  <a:gd name="T5" fmla="*/ 228 h 282"/>
                  <a:gd name="T6" fmla="*/ 0 w 327"/>
                  <a:gd name="T7" fmla="*/ 0 h 282"/>
                  <a:gd name="T8" fmla="*/ 327 w 327"/>
                  <a:gd name="T9" fmla="*/ 0 h 282"/>
                  <a:gd name="T10" fmla="*/ 327 w 327"/>
                  <a:gd name="T11" fmla="*/ 228 h 282"/>
                  <a:gd name="T12" fmla="*/ 273 w 327"/>
                  <a:gd name="T13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282">
                    <a:moveTo>
                      <a:pt x="273" y="282"/>
                    </a:moveTo>
                    <a:cubicBezTo>
                      <a:pt x="54" y="282"/>
                      <a:pt x="54" y="282"/>
                      <a:pt x="54" y="282"/>
                    </a:cubicBezTo>
                    <a:cubicBezTo>
                      <a:pt x="24" y="282"/>
                      <a:pt x="0" y="258"/>
                      <a:pt x="0" y="2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27" y="228"/>
                      <a:pt x="327" y="228"/>
                      <a:pt x="327" y="228"/>
                    </a:cubicBezTo>
                    <a:cubicBezTo>
                      <a:pt x="327" y="258"/>
                      <a:pt x="303" y="282"/>
                      <a:pt x="273" y="28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05" name="Freeform 320"/>
              <p:cNvSpPr>
                <a:spLocks/>
              </p:cNvSpPr>
              <p:nvPr/>
            </p:nvSpPr>
            <p:spPr bwMode="auto">
              <a:xfrm>
                <a:off x="3840172" y="4168772"/>
                <a:ext cx="1463681" cy="247657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06" name="Freeform 321"/>
              <p:cNvSpPr>
                <a:spLocks/>
              </p:cNvSpPr>
              <p:nvPr/>
            </p:nvSpPr>
            <p:spPr bwMode="auto">
              <a:xfrm>
                <a:off x="3840172" y="4564069"/>
                <a:ext cx="1463681" cy="246066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5095321" y="2527190"/>
              <a:ext cx="236384" cy="271498"/>
              <a:chOff x="2220915" y="-128589"/>
              <a:chExt cx="4702174" cy="5400680"/>
            </a:xfrm>
          </p:grpSpPr>
          <p:sp>
            <p:nvSpPr>
              <p:cNvPr id="95" name="AutoShape 314"/>
              <p:cNvSpPr>
                <a:spLocks noChangeAspect="1" noChangeArrowheads="1" noTextEdit="1"/>
              </p:cNvSpPr>
              <p:nvPr/>
            </p:nvSpPr>
            <p:spPr bwMode="auto">
              <a:xfrm>
                <a:off x="2220915" y="-128589"/>
                <a:ext cx="4702174" cy="5400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96" name="Freeform 316"/>
              <p:cNvSpPr>
                <a:spLocks/>
              </p:cNvSpPr>
              <p:nvPr/>
            </p:nvSpPr>
            <p:spPr bwMode="auto">
              <a:xfrm>
                <a:off x="3008324" y="636583"/>
                <a:ext cx="3116256" cy="3363922"/>
              </a:xfrm>
              <a:custGeom>
                <a:avLst/>
                <a:gdLst>
                  <a:gd name="T0" fmla="*/ 582 w 831"/>
                  <a:gd name="T1" fmla="*/ 897 h 897"/>
                  <a:gd name="T2" fmla="*/ 684 w 831"/>
                  <a:gd name="T3" fmla="*/ 741 h 897"/>
                  <a:gd name="T4" fmla="*/ 831 w 831"/>
                  <a:gd name="T5" fmla="*/ 426 h 897"/>
                  <a:gd name="T6" fmla="*/ 396 w 831"/>
                  <a:gd name="T7" fmla="*/ 12 h 897"/>
                  <a:gd name="T8" fmla="*/ 3 w 831"/>
                  <a:gd name="T9" fmla="*/ 414 h 897"/>
                  <a:gd name="T10" fmla="*/ 150 w 831"/>
                  <a:gd name="T11" fmla="*/ 741 h 897"/>
                  <a:gd name="T12" fmla="*/ 255 w 831"/>
                  <a:gd name="T13" fmla="*/ 897 h 897"/>
                  <a:gd name="T14" fmla="*/ 582 w 831"/>
                  <a:gd name="T15" fmla="*/ 897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1" h="897">
                    <a:moveTo>
                      <a:pt x="582" y="897"/>
                    </a:moveTo>
                    <a:cubicBezTo>
                      <a:pt x="600" y="837"/>
                      <a:pt x="636" y="783"/>
                      <a:pt x="684" y="741"/>
                    </a:cubicBezTo>
                    <a:cubicBezTo>
                      <a:pt x="774" y="666"/>
                      <a:pt x="831" y="552"/>
                      <a:pt x="831" y="426"/>
                    </a:cubicBezTo>
                    <a:cubicBezTo>
                      <a:pt x="831" y="192"/>
                      <a:pt x="636" y="0"/>
                      <a:pt x="396" y="12"/>
                    </a:cubicBezTo>
                    <a:cubicBezTo>
                      <a:pt x="183" y="21"/>
                      <a:pt x="9" y="201"/>
                      <a:pt x="3" y="414"/>
                    </a:cubicBezTo>
                    <a:cubicBezTo>
                      <a:pt x="0" y="546"/>
                      <a:pt x="57" y="663"/>
                      <a:pt x="150" y="741"/>
                    </a:cubicBezTo>
                    <a:cubicBezTo>
                      <a:pt x="201" y="783"/>
                      <a:pt x="237" y="837"/>
                      <a:pt x="255" y="897"/>
                    </a:cubicBezTo>
                    <a:cubicBezTo>
                      <a:pt x="582" y="897"/>
                      <a:pt x="582" y="897"/>
                      <a:pt x="582" y="8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97" name="Freeform 318"/>
              <p:cNvSpPr>
                <a:spLocks/>
              </p:cNvSpPr>
              <p:nvPr/>
            </p:nvSpPr>
            <p:spPr bwMode="auto">
              <a:xfrm>
                <a:off x="4222756" y="5035553"/>
                <a:ext cx="698491" cy="236538"/>
              </a:xfrm>
              <a:custGeom>
                <a:avLst/>
                <a:gdLst>
                  <a:gd name="T0" fmla="*/ 0 w 186"/>
                  <a:gd name="T1" fmla="*/ 0 h 63"/>
                  <a:gd name="T2" fmla="*/ 93 w 186"/>
                  <a:gd name="T3" fmla="*/ 63 h 63"/>
                  <a:gd name="T4" fmla="*/ 186 w 186"/>
                  <a:gd name="T5" fmla="*/ 0 h 63"/>
                  <a:gd name="T6" fmla="*/ 0 w 186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63">
                    <a:moveTo>
                      <a:pt x="0" y="0"/>
                    </a:moveTo>
                    <a:cubicBezTo>
                      <a:pt x="15" y="36"/>
                      <a:pt x="51" y="63"/>
                      <a:pt x="93" y="63"/>
                    </a:cubicBezTo>
                    <a:cubicBezTo>
                      <a:pt x="135" y="63"/>
                      <a:pt x="171" y="36"/>
                      <a:pt x="1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98" name="Freeform 319"/>
              <p:cNvSpPr>
                <a:spLocks/>
              </p:cNvSpPr>
              <p:nvPr/>
            </p:nvSpPr>
            <p:spPr bwMode="auto">
              <a:xfrm>
                <a:off x="3963980" y="3989385"/>
                <a:ext cx="1227144" cy="1057268"/>
              </a:xfrm>
              <a:custGeom>
                <a:avLst/>
                <a:gdLst>
                  <a:gd name="T0" fmla="*/ 273 w 327"/>
                  <a:gd name="T1" fmla="*/ 282 h 282"/>
                  <a:gd name="T2" fmla="*/ 54 w 327"/>
                  <a:gd name="T3" fmla="*/ 282 h 282"/>
                  <a:gd name="T4" fmla="*/ 0 w 327"/>
                  <a:gd name="T5" fmla="*/ 228 h 282"/>
                  <a:gd name="T6" fmla="*/ 0 w 327"/>
                  <a:gd name="T7" fmla="*/ 0 h 282"/>
                  <a:gd name="T8" fmla="*/ 327 w 327"/>
                  <a:gd name="T9" fmla="*/ 0 h 282"/>
                  <a:gd name="T10" fmla="*/ 327 w 327"/>
                  <a:gd name="T11" fmla="*/ 228 h 282"/>
                  <a:gd name="T12" fmla="*/ 273 w 327"/>
                  <a:gd name="T13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282">
                    <a:moveTo>
                      <a:pt x="273" y="282"/>
                    </a:moveTo>
                    <a:cubicBezTo>
                      <a:pt x="54" y="282"/>
                      <a:pt x="54" y="282"/>
                      <a:pt x="54" y="282"/>
                    </a:cubicBezTo>
                    <a:cubicBezTo>
                      <a:pt x="24" y="282"/>
                      <a:pt x="0" y="258"/>
                      <a:pt x="0" y="2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27" y="228"/>
                      <a:pt x="327" y="228"/>
                      <a:pt x="327" y="228"/>
                    </a:cubicBezTo>
                    <a:cubicBezTo>
                      <a:pt x="327" y="258"/>
                      <a:pt x="303" y="282"/>
                      <a:pt x="273" y="28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99" name="Freeform 320"/>
              <p:cNvSpPr>
                <a:spLocks/>
              </p:cNvSpPr>
              <p:nvPr/>
            </p:nvSpPr>
            <p:spPr bwMode="auto">
              <a:xfrm>
                <a:off x="3840172" y="4168772"/>
                <a:ext cx="1463681" cy="247657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00" name="Freeform 321"/>
              <p:cNvSpPr>
                <a:spLocks/>
              </p:cNvSpPr>
              <p:nvPr/>
            </p:nvSpPr>
            <p:spPr bwMode="auto">
              <a:xfrm>
                <a:off x="3840172" y="4564069"/>
                <a:ext cx="1463681" cy="246066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grpSp>
        <p:nvGrpSpPr>
          <p:cNvPr id="107" name="Group 106"/>
          <p:cNvGrpSpPr/>
          <p:nvPr/>
        </p:nvGrpSpPr>
        <p:grpSpPr>
          <a:xfrm>
            <a:off x="4911166" y="3502779"/>
            <a:ext cx="420539" cy="271498"/>
            <a:chOff x="4911166" y="2527190"/>
            <a:chExt cx="420539" cy="271498"/>
          </a:xfrm>
        </p:grpSpPr>
        <p:grpSp>
          <p:nvGrpSpPr>
            <p:cNvPr id="108" name="Group 107"/>
            <p:cNvGrpSpPr/>
            <p:nvPr/>
          </p:nvGrpSpPr>
          <p:grpSpPr>
            <a:xfrm>
              <a:off x="4911166" y="2527190"/>
              <a:ext cx="236384" cy="271498"/>
              <a:chOff x="2220915" y="-128589"/>
              <a:chExt cx="4702174" cy="5400680"/>
            </a:xfrm>
          </p:grpSpPr>
          <p:sp>
            <p:nvSpPr>
              <p:cNvPr id="116" name="AutoShape 314"/>
              <p:cNvSpPr>
                <a:spLocks noChangeAspect="1" noChangeArrowheads="1" noTextEdit="1"/>
              </p:cNvSpPr>
              <p:nvPr/>
            </p:nvSpPr>
            <p:spPr bwMode="auto">
              <a:xfrm>
                <a:off x="2220915" y="-128589"/>
                <a:ext cx="4702174" cy="5400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7" name="Freeform 316"/>
              <p:cNvSpPr>
                <a:spLocks/>
              </p:cNvSpPr>
              <p:nvPr/>
            </p:nvSpPr>
            <p:spPr bwMode="auto">
              <a:xfrm>
                <a:off x="3008324" y="636583"/>
                <a:ext cx="3116256" cy="3363922"/>
              </a:xfrm>
              <a:custGeom>
                <a:avLst/>
                <a:gdLst>
                  <a:gd name="T0" fmla="*/ 582 w 831"/>
                  <a:gd name="T1" fmla="*/ 897 h 897"/>
                  <a:gd name="T2" fmla="*/ 684 w 831"/>
                  <a:gd name="T3" fmla="*/ 741 h 897"/>
                  <a:gd name="T4" fmla="*/ 831 w 831"/>
                  <a:gd name="T5" fmla="*/ 426 h 897"/>
                  <a:gd name="T6" fmla="*/ 396 w 831"/>
                  <a:gd name="T7" fmla="*/ 12 h 897"/>
                  <a:gd name="T8" fmla="*/ 3 w 831"/>
                  <a:gd name="T9" fmla="*/ 414 h 897"/>
                  <a:gd name="T10" fmla="*/ 150 w 831"/>
                  <a:gd name="T11" fmla="*/ 741 h 897"/>
                  <a:gd name="T12" fmla="*/ 255 w 831"/>
                  <a:gd name="T13" fmla="*/ 897 h 897"/>
                  <a:gd name="T14" fmla="*/ 582 w 831"/>
                  <a:gd name="T15" fmla="*/ 897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1" h="897">
                    <a:moveTo>
                      <a:pt x="582" y="897"/>
                    </a:moveTo>
                    <a:cubicBezTo>
                      <a:pt x="600" y="837"/>
                      <a:pt x="636" y="783"/>
                      <a:pt x="684" y="741"/>
                    </a:cubicBezTo>
                    <a:cubicBezTo>
                      <a:pt x="774" y="666"/>
                      <a:pt x="831" y="552"/>
                      <a:pt x="831" y="426"/>
                    </a:cubicBezTo>
                    <a:cubicBezTo>
                      <a:pt x="831" y="192"/>
                      <a:pt x="636" y="0"/>
                      <a:pt x="396" y="12"/>
                    </a:cubicBezTo>
                    <a:cubicBezTo>
                      <a:pt x="183" y="21"/>
                      <a:pt x="9" y="201"/>
                      <a:pt x="3" y="414"/>
                    </a:cubicBezTo>
                    <a:cubicBezTo>
                      <a:pt x="0" y="546"/>
                      <a:pt x="57" y="663"/>
                      <a:pt x="150" y="741"/>
                    </a:cubicBezTo>
                    <a:cubicBezTo>
                      <a:pt x="201" y="783"/>
                      <a:pt x="237" y="837"/>
                      <a:pt x="255" y="897"/>
                    </a:cubicBezTo>
                    <a:cubicBezTo>
                      <a:pt x="582" y="897"/>
                      <a:pt x="582" y="897"/>
                      <a:pt x="582" y="8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8" name="Freeform 318"/>
              <p:cNvSpPr>
                <a:spLocks/>
              </p:cNvSpPr>
              <p:nvPr/>
            </p:nvSpPr>
            <p:spPr bwMode="auto">
              <a:xfrm>
                <a:off x="4222756" y="5035553"/>
                <a:ext cx="698491" cy="236538"/>
              </a:xfrm>
              <a:custGeom>
                <a:avLst/>
                <a:gdLst>
                  <a:gd name="T0" fmla="*/ 0 w 186"/>
                  <a:gd name="T1" fmla="*/ 0 h 63"/>
                  <a:gd name="T2" fmla="*/ 93 w 186"/>
                  <a:gd name="T3" fmla="*/ 63 h 63"/>
                  <a:gd name="T4" fmla="*/ 186 w 186"/>
                  <a:gd name="T5" fmla="*/ 0 h 63"/>
                  <a:gd name="T6" fmla="*/ 0 w 186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63">
                    <a:moveTo>
                      <a:pt x="0" y="0"/>
                    </a:moveTo>
                    <a:cubicBezTo>
                      <a:pt x="15" y="36"/>
                      <a:pt x="51" y="63"/>
                      <a:pt x="93" y="63"/>
                    </a:cubicBezTo>
                    <a:cubicBezTo>
                      <a:pt x="135" y="63"/>
                      <a:pt x="171" y="36"/>
                      <a:pt x="1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9" name="Freeform 319"/>
              <p:cNvSpPr>
                <a:spLocks/>
              </p:cNvSpPr>
              <p:nvPr/>
            </p:nvSpPr>
            <p:spPr bwMode="auto">
              <a:xfrm>
                <a:off x="3963980" y="3989385"/>
                <a:ext cx="1227144" cy="1057268"/>
              </a:xfrm>
              <a:custGeom>
                <a:avLst/>
                <a:gdLst>
                  <a:gd name="T0" fmla="*/ 273 w 327"/>
                  <a:gd name="T1" fmla="*/ 282 h 282"/>
                  <a:gd name="T2" fmla="*/ 54 w 327"/>
                  <a:gd name="T3" fmla="*/ 282 h 282"/>
                  <a:gd name="T4" fmla="*/ 0 w 327"/>
                  <a:gd name="T5" fmla="*/ 228 h 282"/>
                  <a:gd name="T6" fmla="*/ 0 w 327"/>
                  <a:gd name="T7" fmla="*/ 0 h 282"/>
                  <a:gd name="T8" fmla="*/ 327 w 327"/>
                  <a:gd name="T9" fmla="*/ 0 h 282"/>
                  <a:gd name="T10" fmla="*/ 327 w 327"/>
                  <a:gd name="T11" fmla="*/ 228 h 282"/>
                  <a:gd name="T12" fmla="*/ 273 w 327"/>
                  <a:gd name="T13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282">
                    <a:moveTo>
                      <a:pt x="273" y="282"/>
                    </a:moveTo>
                    <a:cubicBezTo>
                      <a:pt x="54" y="282"/>
                      <a:pt x="54" y="282"/>
                      <a:pt x="54" y="282"/>
                    </a:cubicBezTo>
                    <a:cubicBezTo>
                      <a:pt x="24" y="282"/>
                      <a:pt x="0" y="258"/>
                      <a:pt x="0" y="2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27" y="228"/>
                      <a:pt x="327" y="228"/>
                      <a:pt x="327" y="228"/>
                    </a:cubicBezTo>
                    <a:cubicBezTo>
                      <a:pt x="327" y="258"/>
                      <a:pt x="303" y="282"/>
                      <a:pt x="273" y="28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0" name="Freeform 320"/>
              <p:cNvSpPr>
                <a:spLocks/>
              </p:cNvSpPr>
              <p:nvPr/>
            </p:nvSpPr>
            <p:spPr bwMode="auto">
              <a:xfrm>
                <a:off x="3840172" y="4168772"/>
                <a:ext cx="1463681" cy="247657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21" name="Freeform 321"/>
              <p:cNvSpPr>
                <a:spLocks/>
              </p:cNvSpPr>
              <p:nvPr/>
            </p:nvSpPr>
            <p:spPr bwMode="auto">
              <a:xfrm>
                <a:off x="3840172" y="4564069"/>
                <a:ext cx="1463681" cy="246066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5095321" y="2527190"/>
              <a:ext cx="236384" cy="271498"/>
              <a:chOff x="2220915" y="-128589"/>
              <a:chExt cx="4702174" cy="5400680"/>
            </a:xfrm>
          </p:grpSpPr>
          <p:sp>
            <p:nvSpPr>
              <p:cNvPr id="110" name="AutoShape 314"/>
              <p:cNvSpPr>
                <a:spLocks noChangeAspect="1" noChangeArrowheads="1" noTextEdit="1"/>
              </p:cNvSpPr>
              <p:nvPr/>
            </p:nvSpPr>
            <p:spPr bwMode="auto">
              <a:xfrm>
                <a:off x="2220915" y="-128589"/>
                <a:ext cx="4702174" cy="5400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1" name="Freeform 316"/>
              <p:cNvSpPr>
                <a:spLocks/>
              </p:cNvSpPr>
              <p:nvPr/>
            </p:nvSpPr>
            <p:spPr bwMode="auto">
              <a:xfrm>
                <a:off x="3008324" y="636583"/>
                <a:ext cx="3116256" cy="3363922"/>
              </a:xfrm>
              <a:custGeom>
                <a:avLst/>
                <a:gdLst>
                  <a:gd name="T0" fmla="*/ 582 w 831"/>
                  <a:gd name="T1" fmla="*/ 897 h 897"/>
                  <a:gd name="T2" fmla="*/ 684 w 831"/>
                  <a:gd name="T3" fmla="*/ 741 h 897"/>
                  <a:gd name="T4" fmla="*/ 831 w 831"/>
                  <a:gd name="T5" fmla="*/ 426 h 897"/>
                  <a:gd name="T6" fmla="*/ 396 w 831"/>
                  <a:gd name="T7" fmla="*/ 12 h 897"/>
                  <a:gd name="T8" fmla="*/ 3 w 831"/>
                  <a:gd name="T9" fmla="*/ 414 h 897"/>
                  <a:gd name="T10" fmla="*/ 150 w 831"/>
                  <a:gd name="T11" fmla="*/ 741 h 897"/>
                  <a:gd name="T12" fmla="*/ 255 w 831"/>
                  <a:gd name="T13" fmla="*/ 897 h 897"/>
                  <a:gd name="T14" fmla="*/ 582 w 831"/>
                  <a:gd name="T15" fmla="*/ 897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1" h="897">
                    <a:moveTo>
                      <a:pt x="582" y="897"/>
                    </a:moveTo>
                    <a:cubicBezTo>
                      <a:pt x="600" y="837"/>
                      <a:pt x="636" y="783"/>
                      <a:pt x="684" y="741"/>
                    </a:cubicBezTo>
                    <a:cubicBezTo>
                      <a:pt x="774" y="666"/>
                      <a:pt x="831" y="552"/>
                      <a:pt x="831" y="426"/>
                    </a:cubicBezTo>
                    <a:cubicBezTo>
                      <a:pt x="831" y="192"/>
                      <a:pt x="636" y="0"/>
                      <a:pt x="396" y="12"/>
                    </a:cubicBezTo>
                    <a:cubicBezTo>
                      <a:pt x="183" y="21"/>
                      <a:pt x="9" y="201"/>
                      <a:pt x="3" y="414"/>
                    </a:cubicBezTo>
                    <a:cubicBezTo>
                      <a:pt x="0" y="546"/>
                      <a:pt x="57" y="663"/>
                      <a:pt x="150" y="741"/>
                    </a:cubicBezTo>
                    <a:cubicBezTo>
                      <a:pt x="201" y="783"/>
                      <a:pt x="237" y="837"/>
                      <a:pt x="255" y="897"/>
                    </a:cubicBezTo>
                    <a:cubicBezTo>
                      <a:pt x="582" y="897"/>
                      <a:pt x="582" y="897"/>
                      <a:pt x="582" y="8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2" name="Freeform 318"/>
              <p:cNvSpPr>
                <a:spLocks/>
              </p:cNvSpPr>
              <p:nvPr/>
            </p:nvSpPr>
            <p:spPr bwMode="auto">
              <a:xfrm>
                <a:off x="4222756" y="5035553"/>
                <a:ext cx="698491" cy="236538"/>
              </a:xfrm>
              <a:custGeom>
                <a:avLst/>
                <a:gdLst>
                  <a:gd name="T0" fmla="*/ 0 w 186"/>
                  <a:gd name="T1" fmla="*/ 0 h 63"/>
                  <a:gd name="T2" fmla="*/ 93 w 186"/>
                  <a:gd name="T3" fmla="*/ 63 h 63"/>
                  <a:gd name="T4" fmla="*/ 186 w 186"/>
                  <a:gd name="T5" fmla="*/ 0 h 63"/>
                  <a:gd name="T6" fmla="*/ 0 w 186"/>
                  <a:gd name="T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63">
                    <a:moveTo>
                      <a:pt x="0" y="0"/>
                    </a:moveTo>
                    <a:cubicBezTo>
                      <a:pt x="15" y="36"/>
                      <a:pt x="51" y="63"/>
                      <a:pt x="93" y="63"/>
                    </a:cubicBezTo>
                    <a:cubicBezTo>
                      <a:pt x="135" y="63"/>
                      <a:pt x="171" y="36"/>
                      <a:pt x="1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4A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3" name="Freeform 319"/>
              <p:cNvSpPr>
                <a:spLocks/>
              </p:cNvSpPr>
              <p:nvPr/>
            </p:nvSpPr>
            <p:spPr bwMode="auto">
              <a:xfrm>
                <a:off x="3963980" y="3989385"/>
                <a:ext cx="1227144" cy="1057268"/>
              </a:xfrm>
              <a:custGeom>
                <a:avLst/>
                <a:gdLst>
                  <a:gd name="T0" fmla="*/ 273 w 327"/>
                  <a:gd name="T1" fmla="*/ 282 h 282"/>
                  <a:gd name="T2" fmla="*/ 54 w 327"/>
                  <a:gd name="T3" fmla="*/ 282 h 282"/>
                  <a:gd name="T4" fmla="*/ 0 w 327"/>
                  <a:gd name="T5" fmla="*/ 228 h 282"/>
                  <a:gd name="T6" fmla="*/ 0 w 327"/>
                  <a:gd name="T7" fmla="*/ 0 h 282"/>
                  <a:gd name="T8" fmla="*/ 327 w 327"/>
                  <a:gd name="T9" fmla="*/ 0 h 282"/>
                  <a:gd name="T10" fmla="*/ 327 w 327"/>
                  <a:gd name="T11" fmla="*/ 228 h 282"/>
                  <a:gd name="T12" fmla="*/ 273 w 327"/>
                  <a:gd name="T13" fmla="*/ 282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282">
                    <a:moveTo>
                      <a:pt x="273" y="282"/>
                    </a:moveTo>
                    <a:cubicBezTo>
                      <a:pt x="54" y="282"/>
                      <a:pt x="54" y="282"/>
                      <a:pt x="54" y="282"/>
                    </a:cubicBezTo>
                    <a:cubicBezTo>
                      <a:pt x="24" y="282"/>
                      <a:pt x="0" y="258"/>
                      <a:pt x="0" y="22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27" y="228"/>
                      <a:pt x="327" y="228"/>
                      <a:pt x="327" y="228"/>
                    </a:cubicBezTo>
                    <a:cubicBezTo>
                      <a:pt x="327" y="258"/>
                      <a:pt x="303" y="282"/>
                      <a:pt x="273" y="28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4" name="Freeform 320"/>
              <p:cNvSpPr>
                <a:spLocks/>
              </p:cNvSpPr>
              <p:nvPr/>
            </p:nvSpPr>
            <p:spPr bwMode="auto">
              <a:xfrm>
                <a:off x="3840172" y="4168772"/>
                <a:ext cx="1463681" cy="247657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15" name="Freeform 321"/>
              <p:cNvSpPr>
                <a:spLocks/>
              </p:cNvSpPr>
              <p:nvPr/>
            </p:nvSpPr>
            <p:spPr bwMode="auto">
              <a:xfrm>
                <a:off x="3840172" y="4564069"/>
                <a:ext cx="1463681" cy="246066"/>
              </a:xfrm>
              <a:custGeom>
                <a:avLst/>
                <a:gdLst>
                  <a:gd name="T0" fmla="*/ 357 w 390"/>
                  <a:gd name="T1" fmla="*/ 66 h 66"/>
                  <a:gd name="T2" fmla="*/ 33 w 390"/>
                  <a:gd name="T3" fmla="*/ 66 h 66"/>
                  <a:gd name="T4" fmla="*/ 0 w 390"/>
                  <a:gd name="T5" fmla="*/ 33 h 66"/>
                  <a:gd name="T6" fmla="*/ 0 w 390"/>
                  <a:gd name="T7" fmla="*/ 33 h 66"/>
                  <a:gd name="T8" fmla="*/ 33 w 390"/>
                  <a:gd name="T9" fmla="*/ 0 h 66"/>
                  <a:gd name="T10" fmla="*/ 357 w 390"/>
                  <a:gd name="T11" fmla="*/ 0 h 66"/>
                  <a:gd name="T12" fmla="*/ 390 w 390"/>
                  <a:gd name="T13" fmla="*/ 33 h 66"/>
                  <a:gd name="T14" fmla="*/ 390 w 390"/>
                  <a:gd name="T15" fmla="*/ 33 h 66"/>
                  <a:gd name="T16" fmla="*/ 357 w 390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0" h="66">
                    <a:moveTo>
                      <a:pt x="357" y="66"/>
                    </a:move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75" y="0"/>
                      <a:pt x="390" y="15"/>
                      <a:pt x="390" y="33"/>
                    </a:cubicBezTo>
                    <a:cubicBezTo>
                      <a:pt x="390" y="33"/>
                      <a:pt x="390" y="33"/>
                      <a:pt x="390" y="33"/>
                    </a:cubicBezTo>
                    <a:cubicBezTo>
                      <a:pt x="390" y="51"/>
                      <a:pt x="375" y="66"/>
                      <a:pt x="357" y="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3948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changes made easy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035993" y="1185863"/>
            <a:ext cx="2560320" cy="3530599"/>
          </a:xfrm>
          <a:prstGeom prst="roundRect">
            <a:avLst>
              <a:gd name="adj" fmla="val 277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t"/>
          <a:lstStyle/>
          <a:p>
            <a:pPr algn="ctr"/>
            <a:endParaRPr lang="en-US" sz="1200" b="1" dirty="0">
              <a:solidFill>
                <a:srgbClr val="00507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35993" y="2931318"/>
            <a:ext cx="2468880" cy="1311856"/>
          </a:xfrm>
          <a:prstGeom prst="rect">
            <a:avLst/>
          </a:prstGeom>
        </p:spPr>
        <p:txBody>
          <a:bodyPr wrap="square" lIns="182880" tIns="91440" rIns="182880" bIns="91440">
            <a:noAutofit/>
          </a:bodyPr>
          <a:lstStyle/>
          <a:p>
            <a:pPr lvl="0" defTabSz="684213">
              <a:lnSpc>
                <a:spcPct val="9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+mn-lt"/>
                <a:cs typeface="CiscoSansTT Thin" charset="0"/>
              </a:rPr>
              <a:t>Patching support</a:t>
            </a:r>
          </a:p>
          <a:p>
            <a:pPr lvl="0" defTabSz="684213">
              <a:lnSpc>
                <a:spcPct val="110000"/>
              </a:lnSpc>
              <a:spcBef>
                <a:spcPts val="400"/>
              </a:spcBef>
              <a:defRPr/>
            </a:pPr>
            <a:r>
              <a:rPr lang="en-US" sz="1300" dirty="0">
                <a:solidFill>
                  <a:srgbClr val="FFFFFF"/>
                </a:solidFill>
                <a:latin typeface="+mn-lt"/>
                <a:cs typeface="CiscoSansTT Thin" charset="0"/>
              </a:rPr>
              <a:t>Patches are supported in Cisco DNA Center from intent to pre and post checks in the same way that we manage regular images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1054" r="508" b="3702"/>
          <a:stretch/>
        </p:blipFill>
        <p:spPr>
          <a:xfrm>
            <a:off x="6148840" y="1322388"/>
            <a:ext cx="2334627" cy="1488279"/>
          </a:xfrm>
          <a:prstGeom prst="roundRect">
            <a:avLst>
              <a:gd name="adj" fmla="val 3227"/>
            </a:avLst>
          </a:prstGeom>
          <a:ln w="6350">
            <a:noFill/>
          </a:ln>
          <a:effectLst/>
        </p:spPr>
      </p:pic>
      <p:sp>
        <p:nvSpPr>
          <p:cNvPr id="6" name="Oval 5"/>
          <p:cNvSpPr/>
          <p:nvPr/>
        </p:nvSpPr>
        <p:spPr>
          <a:xfrm>
            <a:off x="8435665" y="1093490"/>
            <a:ext cx="257796" cy="257796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92634" y="1185863"/>
            <a:ext cx="2560320" cy="3530599"/>
          </a:xfrm>
          <a:prstGeom prst="roundRect">
            <a:avLst>
              <a:gd name="adj" fmla="val 277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t"/>
          <a:lstStyle/>
          <a:p>
            <a:pPr algn="ctr"/>
            <a:endParaRPr lang="en-US" sz="1200" b="1" dirty="0">
              <a:solidFill>
                <a:srgbClr val="00507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2634" y="2931318"/>
            <a:ext cx="2468880" cy="1311856"/>
          </a:xfrm>
          <a:prstGeom prst="rect">
            <a:avLst/>
          </a:prstGeom>
        </p:spPr>
        <p:txBody>
          <a:bodyPr wrap="square" lIns="182880" tIns="91440" rIns="182880" bIns="91440">
            <a:noAutofit/>
          </a:bodyPr>
          <a:lstStyle/>
          <a:p>
            <a:pPr lvl="0" defTabSz="684213">
              <a:lnSpc>
                <a:spcPct val="9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+mn-lt"/>
                <a:cs typeface="CiscoSansTT Thin" charset="0"/>
              </a:rPr>
              <a:t>Upgrade pre </a:t>
            </a:r>
            <a:br>
              <a:rPr lang="en-US" sz="1600" dirty="0">
                <a:solidFill>
                  <a:srgbClr val="FFFFFF"/>
                </a:solidFill>
                <a:latin typeface="+mn-lt"/>
                <a:cs typeface="CiscoSansTT Thin" charset="0"/>
              </a:rPr>
            </a:br>
            <a:r>
              <a:rPr lang="en-US" sz="1600" dirty="0">
                <a:solidFill>
                  <a:srgbClr val="FFFFFF"/>
                </a:solidFill>
                <a:latin typeface="+mn-lt"/>
                <a:cs typeface="CiscoSansTT Thin" charset="0"/>
              </a:rPr>
              <a:t>and post checks</a:t>
            </a:r>
          </a:p>
          <a:p>
            <a:pPr lvl="0" defTabSz="684213">
              <a:lnSpc>
                <a:spcPct val="110000"/>
              </a:lnSpc>
              <a:spcBef>
                <a:spcPts val="400"/>
              </a:spcBef>
              <a:defRPr/>
            </a:pPr>
            <a:r>
              <a:rPr lang="en-US" sz="1300" dirty="0">
                <a:solidFill>
                  <a:srgbClr val="FFFFFF"/>
                </a:solidFill>
                <a:latin typeface="+mn-lt"/>
                <a:cs typeface="CiscoSansTT Thin" charset="0"/>
              </a:rPr>
              <a:t>Pre and post checks give network admins more control over and visibility into network upgrades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03916" y="1322388"/>
            <a:ext cx="2334626" cy="1478318"/>
          </a:xfrm>
          <a:prstGeom prst="roundRect">
            <a:avLst>
              <a:gd name="adj" fmla="val 2492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8" t="13328" b="24778"/>
          <a:stretch/>
        </p:blipFill>
        <p:spPr>
          <a:xfrm>
            <a:off x="3490340" y="1448567"/>
            <a:ext cx="2161780" cy="1225960"/>
          </a:xfrm>
          <a:prstGeom prst="rect">
            <a:avLst/>
          </a:prstGeom>
          <a:ln w="6350">
            <a:noFill/>
          </a:ln>
          <a:effectLst/>
        </p:spPr>
      </p:pic>
      <p:sp>
        <p:nvSpPr>
          <p:cNvPr id="11" name="Oval 10"/>
          <p:cNvSpPr/>
          <p:nvPr/>
        </p:nvSpPr>
        <p:spPr>
          <a:xfrm>
            <a:off x="5692306" y="1093490"/>
            <a:ext cx="257796" cy="257796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9275" y="1185863"/>
            <a:ext cx="2560320" cy="3530599"/>
          </a:xfrm>
          <a:prstGeom prst="roundRect">
            <a:avLst>
              <a:gd name="adj" fmla="val 277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t"/>
          <a:lstStyle/>
          <a:p>
            <a:pPr algn="ctr"/>
            <a:endParaRPr lang="en-US" sz="1200" b="1" dirty="0">
              <a:solidFill>
                <a:srgbClr val="00507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275" y="2931318"/>
            <a:ext cx="2468880" cy="1311856"/>
          </a:xfrm>
          <a:prstGeom prst="rect">
            <a:avLst/>
          </a:prstGeom>
        </p:spPr>
        <p:txBody>
          <a:bodyPr wrap="square" lIns="182880" tIns="91440" rIns="182880" bIns="91440">
            <a:noAutofit/>
          </a:bodyPr>
          <a:lstStyle/>
          <a:p>
            <a:pPr lvl="0" defTabSz="684213">
              <a:lnSpc>
                <a:spcPct val="90000"/>
              </a:lnSpc>
              <a:defRPr/>
            </a:pPr>
            <a:r>
              <a:rPr lang="en-US" sz="1600" dirty="0">
                <a:solidFill>
                  <a:srgbClr val="FFFFFF"/>
                </a:solidFill>
                <a:latin typeface="+mn-lt"/>
                <a:cs typeface="CiscoSansTT Thin" charset="0"/>
              </a:rPr>
              <a:t>Intent-based </a:t>
            </a:r>
            <a:br>
              <a:rPr lang="en-US" sz="1600" dirty="0">
                <a:solidFill>
                  <a:srgbClr val="FFFFFF"/>
                </a:solidFill>
                <a:latin typeface="+mn-lt"/>
                <a:cs typeface="CiscoSansTT Thin" charset="0"/>
              </a:rPr>
            </a:br>
            <a:r>
              <a:rPr lang="en-US" sz="1600" dirty="0">
                <a:solidFill>
                  <a:srgbClr val="FFFFFF"/>
                </a:solidFill>
                <a:latin typeface="+mn-lt"/>
                <a:cs typeface="CiscoSansTT Thin" charset="0"/>
              </a:rPr>
              <a:t>network upgrades</a:t>
            </a:r>
          </a:p>
          <a:p>
            <a:pPr lvl="0" defTabSz="684213">
              <a:lnSpc>
                <a:spcPct val="110000"/>
              </a:lnSpc>
              <a:spcBef>
                <a:spcPts val="400"/>
              </a:spcBef>
              <a:defRPr/>
            </a:pPr>
            <a:r>
              <a:rPr lang="en-US" sz="1300" dirty="0">
                <a:solidFill>
                  <a:srgbClr val="FFFFFF"/>
                </a:solidFill>
                <a:latin typeface="+mn-lt"/>
                <a:cs typeface="CiscoSansTT Thin" charset="0"/>
              </a:rPr>
              <a:t>Intent-based network upgrades allow for image standardization, much desired by all network admins</a:t>
            </a:r>
          </a:p>
        </p:txBody>
      </p:sp>
      <p:sp>
        <p:nvSpPr>
          <p:cNvPr id="14" name="Oval 13"/>
          <p:cNvSpPr/>
          <p:nvPr/>
        </p:nvSpPr>
        <p:spPr>
          <a:xfrm>
            <a:off x="2948947" y="1093490"/>
            <a:ext cx="257796" cy="257796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2122" y="1322388"/>
            <a:ext cx="2334626" cy="1478318"/>
          </a:xfrm>
          <a:prstGeom prst="roundRect">
            <a:avLst>
              <a:gd name="adj" fmla="val 2922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6" t="49439" r="6820" b="10512"/>
          <a:stretch/>
        </p:blipFill>
        <p:spPr>
          <a:xfrm>
            <a:off x="697772" y="1519010"/>
            <a:ext cx="2263325" cy="1085073"/>
          </a:xfrm>
          <a:prstGeom prst="rect">
            <a:avLst/>
          </a:prstGeom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2726633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image management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9337" y="1167953"/>
            <a:ext cx="3793497" cy="3457303"/>
            <a:chOff x="819337" y="1149432"/>
            <a:chExt cx="3793497" cy="3457303"/>
          </a:xfrm>
        </p:grpSpPr>
        <p:sp>
          <p:nvSpPr>
            <p:cNvPr id="4" name="Rectangle: Rounded Corners 140">
              <a:extLst>
                <a:ext uri="{FF2B5EF4-FFF2-40B4-BE49-F238E27FC236}">
                  <a16:creationId xmlns:a16="http://schemas.microsoft.com/office/drawing/2014/main" id="{0B2D050D-1669-42D6-99BA-74F9A9A4C16F}"/>
                </a:ext>
              </a:extLst>
            </p:cNvPr>
            <p:cNvSpPr/>
            <p:nvPr/>
          </p:nvSpPr>
          <p:spPr>
            <a:xfrm>
              <a:off x="819337" y="4227712"/>
              <a:ext cx="3793497" cy="379023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57166"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Automate your software upgrade cycle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9337" y="1149432"/>
              <a:ext cx="3793497" cy="2985309"/>
              <a:chOff x="549275" y="1149298"/>
              <a:chExt cx="3793497" cy="298530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8766D15-E9A7-6B4A-9005-2E2A532C9057}"/>
                  </a:ext>
                </a:extLst>
              </p:cNvPr>
              <p:cNvGrpSpPr/>
              <p:nvPr/>
            </p:nvGrpSpPr>
            <p:grpSpPr>
              <a:xfrm>
                <a:off x="1113046" y="1331366"/>
                <a:ext cx="2670583" cy="2626072"/>
                <a:chOff x="2821259" y="1073150"/>
                <a:chExt cx="3501483" cy="3501483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BE84BDD5-373E-0C44-AFE8-336F400E68DE}"/>
                    </a:ext>
                  </a:extLst>
                </p:cNvPr>
                <p:cNvSpPr/>
                <p:nvPr/>
              </p:nvSpPr>
              <p:spPr>
                <a:xfrm>
                  <a:off x="2821259" y="1073150"/>
                  <a:ext cx="3501483" cy="3501483"/>
                </a:xfrm>
                <a:prstGeom prst="ellipse">
                  <a:avLst/>
                </a:prstGeom>
                <a:noFill/>
                <a:ln w="28575" cap="rnd">
                  <a:solidFill>
                    <a:schemeClr val="accent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71AEAA14-3639-0244-A886-0455355742BE}"/>
                    </a:ext>
                  </a:extLst>
                </p:cNvPr>
                <p:cNvCxnSpPr/>
                <p:nvPr/>
              </p:nvCxnSpPr>
              <p:spPr>
                <a:xfrm flipH="1">
                  <a:off x="4572000" y="1073150"/>
                  <a:ext cx="1" cy="3501483"/>
                </a:xfrm>
                <a:prstGeom prst="line">
                  <a:avLst/>
                </a:prstGeom>
                <a:noFill/>
                <a:ln w="28575" cap="rnd">
                  <a:solidFill>
                    <a:schemeClr val="accent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C1F3657-458A-414A-A4CF-717853F5AE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60000" flipH="1">
                  <a:off x="4572000" y="1073150"/>
                  <a:ext cx="1" cy="3501483"/>
                </a:xfrm>
                <a:prstGeom prst="line">
                  <a:avLst/>
                </a:prstGeom>
                <a:noFill/>
                <a:ln w="28575" cap="rnd">
                  <a:solidFill>
                    <a:schemeClr val="accent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2BEFFF0-2BE3-1F4E-BF21-42BEEE235B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320000" flipH="1">
                  <a:off x="4572000" y="1073150"/>
                  <a:ext cx="1" cy="3501483"/>
                </a:xfrm>
                <a:prstGeom prst="line">
                  <a:avLst/>
                </a:prstGeom>
                <a:noFill/>
                <a:ln w="28575" cap="rnd">
                  <a:solidFill>
                    <a:schemeClr val="accent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0AC33673-E69F-0A4C-8E37-E8DA6636CF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480000" flipH="1">
                  <a:off x="4572000" y="1073150"/>
                  <a:ext cx="1" cy="3501483"/>
                </a:xfrm>
                <a:prstGeom prst="line">
                  <a:avLst/>
                </a:prstGeom>
                <a:noFill/>
                <a:ln w="28575" cap="rnd">
                  <a:solidFill>
                    <a:schemeClr val="accent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D0A7AFB-2C48-7F4C-B899-DBB0AF0F4A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640000" flipH="1">
                  <a:off x="4572000" y="1073150"/>
                  <a:ext cx="1" cy="3501483"/>
                </a:xfrm>
                <a:prstGeom prst="line">
                  <a:avLst/>
                </a:prstGeom>
                <a:noFill/>
                <a:ln w="28575" cap="rnd">
                  <a:solidFill>
                    <a:schemeClr val="accent1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50816A9-F8F5-9642-82B2-81882456C9D6}"/>
                  </a:ext>
                </a:extLst>
              </p:cNvPr>
              <p:cNvSpPr/>
              <p:nvPr/>
            </p:nvSpPr>
            <p:spPr>
              <a:xfrm>
                <a:off x="1990082" y="1149298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/>
                  <a:t>Request software update</a:t>
                </a:r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B0827B17-32B3-E64B-A36F-53D5B197ACDF}"/>
                  </a:ext>
                </a:extLst>
              </p:cNvPr>
              <p:cNvSpPr/>
              <p:nvPr/>
            </p:nvSpPr>
            <p:spPr>
              <a:xfrm>
                <a:off x="2990743" y="1315672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Identify golden image</a:t>
                </a: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DC52CA2-B62C-D449-AF76-1D91336C9278}"/>
                  </a:ext>
                </a:extLst>
              </p:cNvPr>
              <p:cNvSpPr/>
              <p:nvPr/>
            </p:nvSpPr>
            <p:spPr>
              <a:xfrm>
                <a:off x="3426263" y="1960039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Select devices</a:t>
                </a: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4BFDD832-8130-CA40-9F1E-1C1BE9250DB5}"/>
                  </a:ext>
                </a:extLst>
              </p:cNvPr>
              <p:cNvSpPr/>
              <p:nvPr/>
            </p:nvSpPr>
            <p:spPr>
              <a:xfrm>
                <a:off x="3426263" y="2788447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Create CR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122FC2F6-5D70-734B-BA02-89AA2E48EE83}"/>
                  </a:ext>
                </a:extLst>
              </p:cNvPr>
              <p:cNvSpPr/>
              <p:nvPr/>
            </p:nvSpPr>
            <p:spPr>
              <a:xfrm>
                <a:off x="2990743" y="3425683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Approve CR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84F268F-6FD6-D542-AC9C-A6890F69EA5E}"/>
                  </a:ext>
                </a:extLst>
              </p:cNvPr>
              <p:cNvSpPr/>
              <p:nvPr/>
            </p:nvSpPr>
            <p:spPr>
              <a:xfrm>
                <a:off x="1990082" y="3701772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Pre-check validations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05EF7BBA-87FC-2145-B430-F42B704547A5}"/>
                  </a:ext>
                </a:extLst>
              </p:cNvPr>
              <p:cNvSpPr/>
              <p:nvPr/>
            </p:nvSpPr>
            <p:spPr>
              <a:xfrm>
                <a:off x="989422" y="1315672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Identify golden image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EA81CCF1-1684-A84E-B658-46C7FEB5B6E0}"/>
                  </a:ext>
                </a:extLst>
              </p:cNvPr>
              <p:cNvSpPr/>
              <p:nvPr/>
            </p:nvSpPr>
            <p:spPr>
              <a:xfrm>
                <a:off x="549275" y="1960039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Post -deployment validations</a:t>
                </a: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C1A2A322-077E-F04D-B397-37641A7650BF}"/>
                  </a:ext>
                </a:extLst>
              </p:cNvPr>
              <p:cNvSpPr/>
              <p:nvPr/>
            </p:nvSpPr>
            <p:spPr>
              <a:xfrm>
                <a:off x="549275" y="2788447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Activate software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CA76E842-AC0D-CF41-9041-6101A6AEBBE7}"/>
                  </a:ext>
                </a:extLst>
              </p:cNvPr>
              <p:cNvSpPr/>
              <p:nvPr/>
            </p:nvSpPr>
            <p:spPr>
              <a:xfrm>
                <a:off x="989422" y="3425683"/>
                <a:ext cx="916509" cy="43283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Distribute software</a:t>
                </a: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927" y="2162044"/>
                <a:ext cx="955794" cy="955792"/>
              </a:xfrm>
              <a:prstGeom prst="rect">
                <a:avLst/>
              </a:prstGeom>
            </p:spPr>
          </p:pic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5CE588D3-A22F-1F4D-BE0C-2877C45EFA0D}"/>
                  </a:ext>
                </a:extLst>
              </p:cNvPr>
              <p:cNvSpPr/>
              <p:nvPr/>
            </p:nvSpPr>
            <p:spPr>
              <a:xfrm>
                <a:off x="1996570" y="3018022"/>
                <a:ext cx="916509" cy="31503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bg2"/>
                    </a:solidFill>
                  </a:rPr>
                  <a:t>Cisco DNA Center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981527" y="1076747"/>
            <a:ext cx="3614785" cy="841248"/>
          </a:xfrm>
          <a:prstGeom prst="roundRect">
            <a:avLst>
              <a:gd name="adj" fmla="val 4996"/>
            </a:avLst>
          </a:prstGeom>
          <a:solidFill>
            <a:srgbClr val="F2F2F2"/>
          </a:solidFill>
        </p:spPr>
        <p:txBody>
          <a:bodyPr wrap="square" lIns="777240" tIns="91440" rIns="91440" bIns="91440" rtlCol="0" anchor="ctr">
            <a:no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n-lt"/>
              </a:rPr>
              <a:t>Intent-based network upgrades</a:t>
            </a:r>
          </a:p>
          <a:p>
            <a:pPr>
              <a:spcBef>
                <a:spcPts val="300"/>
              </a:spcBef>
            </a:pPr>
            <a:r>
              <a:rPr lang="en-US" sz="1000" dirty="0">
                <a:latin typeface="+mn-lt"/>
              </a:rPr>
              <a:t>Capture your upgrade intent to automate process and drive consistency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81527" y="2009570"/>
            <a:ext cx="3614785" cy="841248"/>
          </a:xfrm>
          <a:prstGeom prst="roundRect">
            <a:avLst>
              <a:gd name="adj" fmla="val 4996"/>
            </a:avLst>
          </a:prstGeom>
          <a:solidFill>
            <a:srgbClr val="F2F2F2"/>
          </a:solidFill>
        </p:spPr>
        <p:txBody>
          <a:bodyPr wrap="square" lIns="777240" tIns="91440" rIns="91440" bIns="91440" rtlCol="0" anchor="ctr">
            <a:no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n-lt"/>
              </a:rPr>
              <a:t>Streamlined upgrade process</a:t>
            </a:r>
          </a:p>
          <a:p>
            <a:pPr>
              <a:spcBef>
                <a:spcPts val="300"/>
              </a:spcBef>
            </a:pPr>
            <a:r>
              <a:rPr lang="en-US" sz="1000" dirty="0">
                <a:latin typeface="+mn-lt"/>
              </a:rPr>
              <a:t>Upgrade base image, and install patches and other add-ons in one single flow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81527" y="2942393"/>
            <a:ext cx="3614785" cy="841248"/>
          </a:xfrm>
          <a:prstGeom prst="roundRect">
            <a:avLst>
              <a:gd name="adj" fmla="val 4996"/>
            </a:avLst>
          </a:prstGeom>
          <a:solidFill>
            <a:srgbClr val="F2F2F2"/>
          </a:solidFill>
        </p:spPr>
        <p:txBody>
          <a:bodyPr wrap="square" lIns="777240" tIns="91440" rIns="91440" bIns="91440" rtlCol="0" anchor="ctr">
            <a:no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n-lt"/>
              </a:rPr>
              <a:t>Trustworthiness integration</a:t>
            </a:r>
          </a:p>
          <a:p>
            <a:pPr>
              <a:spcBef>
                <a:spcPts val="300"/>
              </a:spcBef>
            </a:pPr>
            <a:r>
              <a:rPr lang="en-US" sz="1000" dirty="0">
                <a:latin typeface="+mn-lt"/>
              </a:rPr>
              <a:t>Assure that device images are not compromised in any way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81527" y="3875215"/>
            <a:ext cx="3614785" cy="841248"/>
          </a:xfrm>
          <a:prstGeom prst="roundRect">
            <a:avLst>
              <a:gd name="adj" fmla="val 4996"/>
            </a:avLst>
          </a:prstGeom>
          <a:solidFill>
            <a:srgbClr val="F2F2F2"/>
          </a:solidFill>
        </p:spPr>
        <p:txBody>
          <a:bodyPr wrap="square" lIns="777240" tIns="91440" rIns="91440" bIns="91440" rtlCol="0" anchor="ctr">
            <a:no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+mn-lt"/>
              </a:rPr>
              <a:t>Patching support</a:t>
            </a:r>
          </a:p>
          <a:p>
            <a:pPr>
              <a:spcBef>
                <a:spcPts val="300"/>
              </a:spcBef>
            </a:pPr>
            <a:r>
              <a:rPr lang="en-US" sz="1000" dirty="0">
                <a:latin typeface="+mn-lt"/>
              </a:rPr>
              <a:t>Pre and post checks help ensure that updates do not adversely affect the network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8889BE-E151-41B6-A8BB-7E94CB25CAEA}"/>
              </a:ext>
            </a:extLst>
          </p:cNvPr>
          <p:cNvGrpSpPr>
            <a:grpSpLocks noChangeAspect="1"/>
          </p:cNvGrpSpPr>
          <p:nvPr/>
        </p:nvGrpSpPr>
        <p:grpSpPr>
          <a:xfrm>
            <a:off x="5180691" y="1268383"/>
            <a:ext cx="419166" cy="457976"/>
            <a:chOff x="3492689" y="1426598"/>
            <a:chExt cx="467996" cy="484991"/>
          </a:xfrm>
        </p:grpSpPr>
        <p:sp>
          <p:nvSpPr>
            <p:cNvPr id="30" name="Freeform 597">
              <a:extLst>
                <a:ext uri="{FF2B5EF4-FFF2-40B4-BE49-F238E27FC236}">
                  <a16:creationId xmlns:a16="http://schemas.microsoft.com/office/drawing/2014/main" id="{7096EA9B-026B-4F57-804A-24BF9D73C3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2689" y="1426599"/>
              <a:ext cx="221994" cy="484990"/>
            </a:xfrm>
            <a:custGeom>
              <a:avLst/>
              <a:gdLst>
                <a:gd name="T0" fmla="*/ 69 w 94"/>
                <a:gd name="T1" fmla="*/ 0 h 205"/>
                <a:gd name="T2" fmla="*/ 47 w 94"/>
                <a:gd name="T3" fmla="*/ 11 h 205"/>
                <a:gd name="T4" fmla="*/ 22 w 94"/>
                <a:gd name="T5" fmla="*/ 38 h 205"/>
                <a:gd name="T6" fmla="*/ 10 w 94"/>
                <a:gd name="T7" fmla="*/ 67 h 205"/>
                <a:gd name="T8" fmla="*/ 0 w 94"/>
                <a:gd name="T9" fmla="*/ 90 h 205"/>
                <a:gd name="T10" fmla="*/ 0 w 94"/>
                <a:gd name="T11" fmla="*/ 91 h 205"/>
                <a:gd name="T12" fmla="*/ 2 w 94"/>
                <a:gd name="T13" fmla="*/ 99 h 205"/>
                <a:gd name="T14" fmla="*/ 4 w 94"/>
                <a:gd name="T15" fmla="*/ 105 h 205"/>
                <a:gd name="T16" fmla="*/ 7 w 94"/>
                <a:gd name="T17" fmla="*/ 137 h 205"/>
                <a:gd name="T18" fmla="*/ 21 w 94"/>
                <a:gd name="T19" fmla="*/ 171 h 205"/>
                <a:gd name="T20" fmla="*/ 23 w 94"/>
                <a:gd name="T21" fmla="*/ 179 h 205"/>
                <a:gd name="T22" fmla="*/ 53 w 94"/>
                <a:gd name="T23" fmla="*/ 194 h 205"/>
                <a:gd name="T24" fmla="*/ 88 w 94"/>
                <a:gd name="T25" fmla="*/ 199 h 205"/>
                <a:gd name="T26" fmla="*/ 94 w 94"/>
                <a:gd name="T27" fmla="*/ 27 h 205"/>
                <a:gd name="T28" fmla="*/ 70 w 94"/>
                <a:gd name="T29" fmla="*/ 48 h 205"/>
                <a:gd name="T30" fmla="*/ 86 w 94"/>
                <a:gd name="T31" fmla="*/ 53 h 205"/>
                <a:gd name="T32" fmla="*/ 47 w 94"/>
                <a:gd name="T33" fmla="*/ 103 h 205"/>
                <a:gd name="T34" fmla="*/ 29 w 94"/>
                <a:gd name="T35" fmla="*/ 84 h 205"/>
                <a:gd name="T36" fmla="*/ 46 w 94"/>
                <a:gd name="T37" fmla="*/ 112 h 205"/>
                <a:gd name="T38" fmla="*/ 86 w 94"/>
                <a:gd name="T39" fmla="*/ 137 h 205"/>
                <a:gd name="T40" fmla="*/ 39 w 94"/>
                <a:gd name="T41" fmla="*/ 160 h 205"/>
                <a:gd name="T42" fmla="*/ 48 w 94"/>
                <a:gd name="T43" fmla="*/ 160 h 205"/>
                <a:gd name="T44" fmla="*/ 86 w 94"/>
                <a:gd name="T45" fmla="*/ 146 h 205"/>
                <a:gd name="T46" fmla="*/ 74 w 94"/>
                <a:gd name="T47" fmla="*/ 197 h 205"/>
                <a:gd name="T48" fmla="*/ 72 w 94"/>
                <a:gd name="T49" fmla="*/ 169 h 205"/>
                <a:gd name="T50" fmla="*/ 64 w 94"/>
                <a:gd name="T51" fmla="*/ 157 h 205"/>
                <a:gd name="T52" fmla="*/ 62 w 94"/>
                <a:gd name="T53" fmla="*/ 162 h 205"/>
                <a:gd name="T54" fmla="*/ 54 w 94"/>
                <a:gd name="T55" fmla="*/ 184 h 205"/>
                <a:gd name="T56" fmla="*/ 46 w 94"/>
                <a:gd name="T57" fmla="*/ 185 h 205"/>
                <a:gd name="T58" fmla="*/ 30 w 94"/>
                <a:gd name="T59" fmla="*/ 168 h 205"/>
                <a:gd name="T60" fmla="*/ 13 w 94"/>
                <a:gd name="T61" fmla="*/ 147 h 205"/>
                <a:gd name="T62" fmla="*/ 15 w 94"/>
                <a:gd name="T63" fmla="*/ 132 h 205"/>
                <a:gd name="T64" fmla="*/ 13 w 94"/>
                <a:gd name="T65" fmla="*/ 108 h 205"/>
                <a:gd name="T66" fmla="*/ 8 w 94"/>
                <a:gd name="T67" fmla="*/ 89 h 205"/>
                <a:gd name="T68" fmla="*/ 48 w 94"/>
                <a:gd name="T69" fmla="*/ 88 h 205"/>
                <a:gd name="T70" fmla="*/ 56 w 94"/>
                <a:gd name="T71" fmla="*/ 91 h 205"/>
                <a:gd name="T72" fmla="*/ 28 w 94"/>
                <a:gd name="T73" fmla="*/ 61 h 205"/>
                <a:gd name="T74" fmla="*/ 17 w 94"/>
                <a:gd name="T75" fmla="*/ 59 h 205"/>
                <a:gd name="T76" fmla="*/ 31 w 94"/>
                <a:gd name="T77" fmla="*/ 40 h 205"/>
                <a:gd name="T78" fmla="*/ 31 w 94"/>
                <a:gd name="T79" fmla="*/ 34 h 205"/>
                <a:gd name="T80" fmla="*/ 47 w 94"/>
                <a:gd name="T81" fmla="*/ 20 h 205"/>
                <a:gd name="T82" fmla="*/ 68 w 94"/>
                <a:gd name="T83" fmla="*/ 31 h 205"/>
                <a:gd name="T84" fmla="*/ 57 w 94"/>
                <a:gd name="T85" fmla="*/ 13 h 205"/>
                <a:gd name="T86" fmla="*/ 86 w 94"/>
                <a:gd name="T87" fmla="*/ 27 h 205"/>
                <a:gd name="T88" fmla="*/ 75 w 94"/>
                <a:gd name="T89" fmla="*/ 4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205">
                  <a:moveTo>
                    <a:pt x="87" y="7"/>
                  </a:moveTo>
                  <a:cubicBezTo>
                    <a:pt x="82" y="2"/>
                    <a:pt x="76" y="0"/>
                    <a:pt x="69" y="0"/>
                  </a:cubicBezTo>
                  <a:cubicBezTo>
                    <a:pt x="60" y="0"/>
                    <a:pt x="52" y="4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33" y="11"/>
                    <a:pt x="22" y="22"/>
                    <a:pt x="22" y="36"/>
                  </a:cubicBezTo>
                  <a:cubicBezTo>
                    <a:pt x="22" y="37"/>
                    <a:pt x="22" y="37"/>
                    <a:pt x="22" y="38"/>
                  </a:cubicBezTo>
                  <a:cubicBezTo>
                    <a:pt x="14" y="41"/>
                    <a:pt x="8" y="50"/>
                    <a:pt x="8" y="59"/>
                  </a:cubicBezTo>
                  <a:cubicBezTo>
                    <a:pt x="8" y="62"/>
                    <a:pt x="9" y="64"/>
                    <a:pt x="10" y="67"/>
                  </a:cubicBezTo>
                  <a:cubicBezTo>
                    <a:pt x="3" y="73"/>
                    <a:pt x="0" y="81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4"/>
                    <a:pt x="1" y="97"/>
                    <a:pt x="2" y="9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3" y="102"/>
                    <a:pt x="3" y="103"/>
                    <a:pt x="4" y="105"/>
                  </a:cubicBezTo>
                  <a:cubicBezTo>
                    <a:pt x="1" y="109"/>
                    <a:pt x="0" y="114"/>
                    <a:pt x="0" y="120"/>
                  </a:cubicBezTo>
                  <a:cubicBezTo>
                    <a:pt x="0" y="126"/>
                    <a:pt x="2" y="132"/>
                    <a:pt x="7" y="137"/>
                  </a:cubicBezTo>
                  <a:cubicBezTo>
                    <a:pt x="5" y="140"/>
                    <a:pt x="5" y="143"/>
                    <a:pt x="5" y="147"/>
                  </a:cubicBezTo>
                  <a:cubicBezTo>
                    <a:pt x="5" y="157"/>
                    <a:pt x="11" y="167"/>
                    <a:pt x="21" y="171"/>
                  </a:cubicBezTo>
                  <a:cubicBezTo>
                    <a:pt x="21" y="174"/>
                    <a:pt x="22" y="176"/>
                    <a:pt x="23" y="178"/>
                  </a:cubicBezTo>
                  <a:cubicBezTo>
                    <a:pt x="23" y="179"/>
                    <a:pt x="23" y="179"/>
                    <a:pt x="23" y="179"/>
                  </a:cubicBezTo>
                  <a:cubicBezTo>
                    <a:pt x="27" y="188"/>
                    <a:pt x="36" y="194"/>
                    <a:pt x="46" y="194"/>
                  </a:cubicBezTo>
                  <a:cubicBezTo>
                    <a:pt x="48" y="194"/>
                    <a:pt x="51" y="194"/>
                    <a:pt x="53" y="194"/>
                  </a:cubicBezTo>
                  <a:cubicBezTo>
                    <a:pt x="58" y="201"/>
                    <a:pt x="65" y="205"/>
                    <a:pt x="74" y="205"/>
                  </a:cubicBezTo>
                  <a:cubicBezTo>
                    <a:pt x="80" y="205"/>
                    <a:pt x="84" y="203"/>
                    <a:pt x="88" y="199"/>
                  </a:cubicBezTo>
                  <a:cubicBezTo>
                    <a:pt x="93" y="195"/>
                    <a:pt x="94" y="189"/>
                    <a:pt x="94" y="183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19"/>
                    <a:pt x="92" y="12"/>
                    <a:pt x="87" y="7"/>
                  </a:cubicBezTo>
                  <a:close/>
                  <a:moveTo>
                    <a:pt x="70" y="48"/>
                  </a:moveTo>
                  <a:cubicBezTo>
                    <a:pt x="70" y="51"/>
                    <a:pt x="72" y="53"/>
                    <a:pt x="75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103"/>
                    <a:pt x="55" y="103"/>
                    <a:pt x="47" y="103"/>
                  </a:cubicBezTo>
                  <a:cubicBezTo>
                    <a:pt x="40" y="103"/>
                    <a:pt x="33" y="97"/>
                    <a:pt x="33" y="89"/>
                  </a:cubicBezTo>
                  <a:cubicBezTo>
                    <a:pt x="33" y="86"/>
                    <a:pt x="31" y="84"/>
                    <a:pt x="29" y="84"/>
                  </a:cubicBezTo>
                  <a:cubicBezTo>
                    <a:pt x="26" y="84"/>
                    <a:pt x="25" y="86"/>
                    <a:pt x="25" y="89"/>
                  </a:cubicBezTo>
                  <a:cubicBezTo>
                    <a:pt x="25" y="101"/>
                    <a:pt x="35" y="112"/>
                    <a:pt x="46" y="112"/>
                  </a:cubicBezTo>
                  <a:cubicBezTo>
                    <a:pt x="58" y="112"/>
                    <a:pt x="86" y="113"/>
                    <a:pt x="86" y="113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86" y="137"/>
                    <a:pt x="75" y="137"/>
                    <a:pt x="62" y="137"/>
                  </a:cubicBezTo>
                  <a:cubicBezTo>
                    <a:pt x="49" y="137"/>
                    <a:pt x="39" y="147"/>
                    <a:pt x="39" y="160"/>
                  </a:cubicBezTo>
                  <a:cubicBezTo>
                    <a:pt x="39" y="162"/>
                    <a:pt x="41" y="164"/>
                    <a:pt x="44" y="164"/>
                  </a:cubicBezTo>
                  <a:cubicBezTo>
                    <a:pt x="46" y="164"/>
                    <a:pt x="48" y="162"/>
                    <a:pt x="48" y="160"/>
                  </a:cubicBezTo>
                  <a:cubicBezTo>
                    <a:pt x="48" y="152"/>
                    <a:pt x="54" y="146"/>
                    <a:pt x="62" y="146"/>
                  </a:cubicBezTo>
                  <a:cubicBezTo>
                    <a:pt x="70" y="146"/>
                    <a:pt x="86" y="146"/>
                    <a:pt x="86" y="146"/>
                  </a:cubicBezTo>
                  <a:cubicBezTo>
                    <a:pt x="86" y="183"/>
                    <a:pt x="86" y="183"/>
                    <a:pt x="86" y="183"/>
                  </a:cubicBezTo>
                  <a:cubicBezTo>
                    <a:pt x="86" y="191"/>
                    <a:pt x="80" y="197"/>
                    <a:pt x="74" y="197"/>
                  </a:cubicBezTo>
                  <a:cubicBezTo>
                    <a:pt x="68" y="197"/>
                    <a:pt x="64" y="194"/>
                    <a:pt x="60" y="190"/>
                  </a:cubicBezTo>
                  <a:cubicBezTo>
                    <a:pt x="67" y="185"/>
                    <a:pt x="72" y="177"/>
                    <a:pt x="72" y="169"/>
                  </a:cubicBezTo>
                  <a:cubicBezTo>
                    <a:pt x="72" y="165"/>
                    <a:pt x="71" y="162"/>
                    <a:pt x="70" y="159"/>
                  </a:cubicBezTo>
                  <a:cubicBezTo>
                    <a:pt x="69" y="157"/>
                    <a:pt x="66" y="156"/>
                    <a:pt x="64" y="157"/>
                  </a:cubicBezTo>
                  <a:cubicBezTo>
                    <a:pt x="63" y="157"/>
                    <a:pt x="62" y="158"/>
                    <a:pt x="62" y="159"/>
                  </a:cubicBezTo>
                  <a:cubicBezTo>
                    <a:pt x="61" y="160"/>
                    <a:pt x="61" y="161"/>
                    <a:pt x="62" y="162"/>
                  </a:cubicBezTo>
                  <a:cubicBezTo>
                    <a:pt x="63" y="164"/>
                    <a:pt x="63" y="167"/>
                    <a:pt x="63" y="169"/>
                  </a:cubicBezTo>
                  <a:cubicBezTo>
                    <a:pt x="63" y="175"/>
                    <a:pt x="59" y="181"/>
                    <a:pt x="54" y="184"/>
                  </a:cubicBezTo>
                  <a:cubicBezTo>
                    <a:pt x="53" y="184"/>
                    <a:pt x="53" y="184"/>
                    <a:pt x="53" y="184"/>
                  </a:cubicBezTo>
                  <a:cubicBezTo>
                    <a:pt x="51" y="185"/>
                    <a:pt x="49" y="185"/>
                    <a:pt x="46" y="185"/>
                  </a:cubicBezTo>
                  <a:cubicBezTo>
                    <a:pt x="37" y="185"/>
                    <a:pt x="30" y="178"/>
                    <a:pt x="30" y="169"/>
                  </a:cubicBezTo>
                  <a:cubicBezTo>
                    <a:pt x="30" y="168"/>
                    <a:pt x="30" y="168"/>
                    <a:pt x="30" y="168"/>
                  </a:cubicBezTo>
                  <a:cubicBezTo>
                    <a:pt x="30" y="166"/>
                    <a:pt x="28" y="164"/>
                    <a:pt x="26" y="164"/>
                  </a:cubicBezTo>
                  <a:cubicBezTo>
                    <a:pt x="19" y="162"/>
                    <a:pt x="13" y="154"/>
                    <a:pt x="13" y="147"/>
                  </a:cubicBezTo>
                  <a:cubicBezTo>
                    <a:pt x="13" y="144"/>
                    <a:pt x="14" y="141"/>
                    <a:pt x="16" y="138"/>
                  </a:cubicBezTo>
                  <a:cubicBezTo>
                    <a:pt x="17" y="136"/>
                    <a:pt x="16" y="134"/>
                    <a:pt x="15" y="132"/>
                  </a:cubicBezTo>
                  <a:cubicBezTo>
                    <a:pt x="11" y="129"/>
                    <a:pt x="8" y="125"/>
                    <a:pt x="8" y="120"/>
                  </a:cubicBezTo>
                  <a:cubicBezTo>
                    <a:pt x="8" y="115"/>
                    <a:pt x="10" y="111"/>
                    <a:pt x="13" y="108"/>
                  </a:cubicBezTo>
                  <a:cubicBezTo>
                    <a:pt x="15" y="106"/>
                    <a:pt x="15" y="104"/>
                    <a:pt x="13" y="102"/>
                  </a:cubicBezTo>
                  <a:cubicBezTo>
                    <a:pt x="10" y="99"/>
                    <a:pt x="8" y="94"/>
                    <a:pt x="8" y="89"/>
                  </a:cubicBezTo>
                  <a:cubicBezTo>
                    <a:pt x="8" y="78"/>
                    <a:pt x="17" y="69"/>
                    <a:pt x="28" y="69"/>
                  </a:cubicBezTo>
                  <a:cubicBezTo>
                    <a:pt x="39" y="69"/>
                    <a:pt x="48" y="78"/>
                    <a:pt x="48" y="88"/>
                  </a:cubicBezTo>
                  <a:cubicBezTo>
                    <a:pt x="49" y="91"/>
                    <a:pt x="51" y="92"/>
                    <a:pt x="53" y="92"/>
                  </a:cubicBezTo>
                  <a:cubicBezTo>
                    <a:pt x="54" y="92"/>
                    <a:pt x="55" y="92"/>
                    <a:pt x="56" y="91"/>
                  </a:cubicBezTo>
                  <a:cubicBezTo>
                    <a:pt x="57" y="90"/>
                    <a:pt x="57" y="89"/>
                    <a:pt x="57" y="88"/>
                  </a:cubicBezTo>
                  <a:cubicBezTo>
                    <a:pt x="56" y="72"/>
                    <a:pt x="44" y="61"/>
                    <a:pt x="28" y="61"/>
                  </a:cubicBezTo>
                  <a:cubicBezTo>
                    <a:pt x="25" y="61"/>
                    <a:pt x="21" y="61"/>
                    <a:pt x="18" y="63"/>
                  </a:cubicBezTo>
                  <a:cubicBezTo>
                    <a:pt x="17" y="61"/>
                    <a:pt x="17" y="60"/>
                    <a:pt x="17" y="59"/>
                  </a:cubicBezTo>
                  <a:cubicBezTo>
                    <a:pt x="17" y="52"/>
                    <a:pt x="21" y="47"/>
                    <a:pt x="28" y="45"/>
                  </a:cubicBezTo>
                  <a:cubicBezTo>
                    <a:pt x="30" y="44"/>
                    <a:pt x="31" y="42"/>
                    <a:pt x="31" y="40"/>
                  </a:cubicBezTo>
                  <a:cubicBezTo>
                    <a:pt x="31" y="39"/>
                    <a:pt x="30" y="38"/>
                    <a:pt x="30" y="36"/>
                  </a:cubicBezTo>
                  <a:cubicBezTo>
                    <a:pt x="30" y="36"/>
                    <a:pt x="31" y="35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26"/>
                    <a:pt x="39" y="20"/>
                    <a:pt x="47" y="20"/>
                  </a:cubicBezTo>
                  <a:cubicBezTo>
                    <a:pt x="53" y="20"/>
                    <a:pt x="59" y="23"/>
                    <a:pt x="62" y="29"/>
                  </a:cubicBezTo>
                  <a:cubicBezTo>
                    <a:pt x="63" y="31"/>
                    <a:pt x="66" y="32"/>
                    <a:pt x="68" y="31"/>
                  </a:cubicBezTo>
                  <a:cubicBezTo>
                    <a:pt x="70" y="30"/>
                    <a:pt x="71" y="27"/>
                    <a:pt x="70" y="25"/>
                  </a:cubicBezTo>
                  <a:cubicBezTo>
                    <a:pt x="67" y="20"/>
                    <a:pt x="62" y="15"/>
                    <a:pt x="57" y="13"/>
                  </a:cubicBezTo>
                  <a:cubicBezTo>
                    <a:pt x="60" y="10"/>
                    <a:pt x="64" y="8"/>
                    <a:pt x="69" y="8"/>
                  </a:cubicBezTo>
                  <a:cubicBezTo>
                    <a:pt x="79" y="8"/>
                    <a:pt x="86" y="16"/>
                    <a:pt x="86" y="2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2" y="44"/>
                    <a:pt x="70" y="46"/>
                    <a:pt x="70" y="48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1" name="Freeform 598">
              <a:extLst>
                <a:ext uri="{FF2B5EF4-FFF2-40B4-BE49-F238E27FC236}">
                  <a16:creationId xmlns:a16="http://schemas.microsoft.com/office/drawing/2014/main" id="{6986D3FD-D72B-4CED-B8CE-8FAF0E6F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686" y="1563596"/>
              <a:ext cx="46999" cy="72999"/>
            </a:xfrm>
            <a:custGeom>
              <a:avLst/>
              <a:gdLst>
                <a:gd name="T0" fmla="*/ 0 w 20"/>
                <a:gd name="T1" fmla="*/ 5 h 31"/>
                <a:gd name="T2" fmla="*/ 4 w 20"/>
                <a:gd name="T3" fmla="*/ 9 h 31"/>
                <a:gd name="T4" fmla="*/ 11 w 20"/>
                <a:gd name="T5" fmla="*/ 16 h 31"/>
                <a:gd name="T6" fmla="*/ 4 w 20"/>
                <a:gd name="T7" fmla="*/ 22 h 31"/>
                <a:gd name="T8" fmla="*/ 0 w 20"/>
                <a:gd name="T9" fmla="*/ 27 h 31"/>
                <a:gd name="T10" fmla="*/ 4 w 20"/>
                <a:gd name="T11" fmla="*/ 31 h 31"/>
                <a:gd name="T12" fmla="*/ 20 w 20"/>
                <a:gd name="T13" fmla="*/ 16 h 31"/>
                <a:gd name="T14" fmla="*/ 4 w 20"/>
                <a:gd name="T15" fmla="*/ 0 h 31"/>
                <a:gd name="T16" fmla="*/ 0 w 20"/>
                <a:gd name="T1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1">
                  <a:moveTo>
                    <a:pt x="0" y="5"/>
                  </a:moveTo>
                  <a:cubicBezTo>
                    <a:pt x="0" y="7"/>
                    <a:pt x="2" y="9"/>
                    <a:pt x="4" y="9"/>
                  </a:cubicBezTo>
                  <a:cubicBezTo>
                    <a:pt x="8" y="9"/>
                    <a:pt x="11" y="12"/>
                    <a:pt x="11" y="16"/>
                  </a:cubicBezTo>
                  <a:cubicBezTo>
                    <a:pt x="11" y="19"/>
                    <a:pt x="8" y="22"/>
                    <a:pt x="4" y="22"/>
                  </a:cubicBezTo>
                  <a:cubicBezTo>
                    <a:pt x="2" y="22"/>
                    <a:pt x="0" y="24"/>
                    <a:pt x="0" y="27"/>
                  </a:cubicBezTo>
                  <a:cubicBezTo>
                    <a:pt x="0" y="29"/>
                    <a:pt x="2" y="31"/>
                    <a:pt x="4" y="31"/>
                  </a:cubicBezTo>
                  <a:cubicBezTo>
                    <a:pt x="13" y="31"/>
                    <a:pt x="20" y="24"/>
                    <a:pt x="20" y="16"/>
                  </a:cubicBezTo>
                  <a:cubicBezTo>
                    <a:pt x="20" y="7"/>
                    <a:pt x="13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2" name="Freeform 599">
              <a:extLst>
                <a:ext uri="{FF2B5EF4-FFF2-40B4-BE49-F238E27FC236}">
                  <a16:creationId xmlns:a16="http://schemas.microsoft.com/office/drawing/2014/main" id="{73F50525-088D-4B65-AA0E-1EA5187D7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687" y="1497598"/>
              <a:ext cx="46999" cy="49998"/>
            </a:xfrm>
            <a:custGeom>
              <a:avLst/>
              <a:gdLst>
                <a:gd name="T0" fmla="*/ 20 w 20"/>
                <a:gd name="T1" fmla="*/ 17 h 21"/>
                <a:gd name="T2" fmla="*/ 16 w 20"/>
                <a:gd name="T3" fmla="*/ 12 h 21"/>
                <a:gd name="T4" fmla="*/ 8 w 20"/>
                <a:gd name="T5" fmla="*/ 5 h 21"/>
                <a:gd name="T6" fmla="*/ 4 w 20"/>
                <a:gd name="T7" fmla="*/ 0 h 21"/>
                <a:gd name="T8" fmla="*/ 0 w 20"/>
                <a:gd name="T9" fmla="*/ 5 h 21"/>
                <a:gd name="T10" fmla="*/ 16 w 20"/>
                <a:gd name="T11" fmla="*/ 21 h 21"/>
                <a:gd name="T12" fmla="*/ 20 w 20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1">
                  <a:moveTo>
                    <a:pt x="20" y="17"/>
                  </a:moveTo>
                  <a:cubicBezTo>
                    <a:pt x="20" y="14"/>
                    <a:pt x="18" y="12"/>
                    <a:pt x="16" y="12"/>
                  </a:cubicBezTo>
                  <a:cubicBezTo>
                    <a:pt x="12" y="12"/>
                    <a:pt x="8" y="9"/>
                    <a:pt x="8" y="5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"/>
                    <a:pt x="7" y="21"/>
                    <a:pt x="16" y="21"/>
                  </a:cubicBezTo>
                  <a:cubicBezTo>
                    <a:pt x="18" y="21"/>
                    <a:pt x="20" y="19"/>
                    <a:pt x="20" y="17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3" name="Freeform 600">
              <a:extLst>
                <a:ext uri="{FF2B5EF4-FFF2-40B4-BE49-F238E27FC236}">
                  <a16:creationId xmlns:a16="http://schemas.microsoft.com/office/drawing/2014/main" id="{1D81D40F-F8C0-4D50-8DE0-F64B892B1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687" y="1710593"/>
              <a:ext cx="46999" cy="48999"/>
            </a:xfrm>
            <a:custGeom>
              <a:avLst/>
              <a:gdLst>
                <a:gd name="T0" fmla="*/ 4 w 20"/>
                <a:gd name="T1" fmla="*/ 21 h 21"/>
                <a:gd name="T2" fmla="*/ 8 w 20"/>
                <a:gd name="T3" fmla="*/ 16 h 21"/>
                <a:gd name="T4" fmla="*/ 16 w 20"/>
                <a:gd name="T5" fmla="*/ 9 h 21"/>
                <a:gd name="T6" fmla="*/ 20 w 20"/>
                <a:gd name="T7" fmla="*/ 4 h 21"/>
                <a:gd name="T8" fmla="*/ 16 w 20"/>
                <a:gd name="T9" fmla="*/ 0 h 21"/>
                <a:gd name="T10" fmla="*/ 0 w 20"/>
                <a:gd name="T11" fmla="*/ 16 h 21"/>
                <a:gd name="T12" fmla="*/ 4 w 2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1">
                  <a:moveTo>
                    <a:pt x="4" y="21"/>
                  </a:moveTo>
                  <a:cubicBezTo>
                    <a:pt x="6" y="21"/>
                    <a:pt x="8" y="19"/>
                    <a:pt x="8" y="16"/>
                  </a:cubicBezTo>
                  <a:cubicBezTo>
                    <a:pt x="8" y="12"/>
                    <a:pt x="12" y="9"/>
                    <a:pt x="16" y="9"/>
                  </a:cubicBezTo>
                  <a:cubicBezTo>
                    <a:pt x="18" y="9"/>
                    <a:pt x="20" y="7"/>
                    <a:pt x="20" y="4"/>
                  </a:cubicBezTo>
                  <a:cubicBezTo>
                    <a:pt x="20" y="2"/>
                    <a:pt x="18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9"/>
                    <a:pt x="1" y="21"/>
                    <a:pt x="4" y="2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4" name="Freeform 601">
              <a:extLst>
                <a:ext uri="{FF2B5EF4-FFF2-40B4-BE49-F238E27FC236}">
                  <a16:creationId xmlns:a16="http://schemas.microsoft.com/office/drawing/2014/main" id="{E9758598-1181-4D0D-91E2-EEFB526E5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690" y="1710593"/>
              <a:ext cx="75999" cy="22999"/>
            </a:xfrm>
            <a:custGeom>
              <a:avLst/>
              <a:gdLst>
                <a:gd name="T0" fmla="*/ 4 w 32"/>
                <a:gd name="T1" fmla="*/ 10 h 10"/>
                <a:gd name="T2" fmla="*/ 28 w 32"/>
                <a:gd name="T3" fmla="*/ 10 h 10"/>
                <a:gd name="T4" fmla="*/ 32 w 32"/>
                <a:gd name="T5" fmla="*/ 5 h 10"/>
                <a:gd name="T6" fmla="*/ 28 w 32"/>
                <a:gd name="T7" fmla="*/ 0 h 10"/>
                <a:gd name="T8" fmla="*/ 4 w 32"/>
                <a:gd name="T9" fmla="*/ 0 h 10"/>
                <a:gd name="T10" fmla="*/ 0 w 32"/>
                <a:gd name="T11" fmla="*/ 5 h 10"/>
                <a:gd name="T12" fmla="*/ 4 w 3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4" y="1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30" y="10"/>
                    <a:pt x="32" y="7"/>
                    <a:pt x="32" y="5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4" y="10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5" name="Freeform 602">
              <a:extLst>
                <a:ext uri="{FF2B5EF4-FFF2-40B4-BE49-F238E27FC236}">
                  <a16:creationId xmlns:a16="http://schemas.microsoft.com/office/drawing/2014/main" id="{FFC532F4-5BE4-4F4E-9B1F-A5652528D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7690" y="1426598"/>
              <a:ext cx="222995" cy="484990"/>
            </a:xfrm>
            <a:custGeom>
              <a:avLst/>
              <a:gdLst>
                <a:gd name="T0" fmla="*/ 0 w 94"/>
                <a:gd name="T1" fmla="*/ 183 h 205"/>
                <a:gd name="T2" fmla="*/ 19 w 94"/>
                <a:gd name="T3" fmla="*/ 205 h 205"/>
                <a:gd name="T4" fmla="*/ 47 w 94"/>
                <a:gd name="T5" fmla="*/ 194 h 205"/>
                <a:gd name="T6" fmla="*/ 71 w 94"/>
                <a:gd name="T7" fmla="*/ 178 h 205"/>
                <a:gd name="T8" fmla="*/ 89 w 94"/>
                <a:gd name="T9" fmla="*/ 147 h 205"/>
                <a:gd name="T10" fmla="*/ 94 w 94"/>
                <a:gd name="T11" fmla="*/ 120 h 205"/>
                <a:gd name="T12" fmla="*/ 92 w 94"/>
                <a:gd name="T13" fmla="*/ 100 h 205"/>
                <a:gd name="T14" fmla="*/ 93 w 94"/>
                <a:gd name="T15" fmla="*/ 91 h 205"/>
                <a:gd name="T16" fmla="*/ 94 w 94"/>
                <a:gd name="T17" fmla="*/ 90 h 205"/>
                <a:gd name="T18" fmla="*/ 94 w 94"/>
                <a:gd name="T19" fmla="*/ 89 h 205"/>
                <a:gd name="T20" fmla="*/ 85 w 94"/>
                <a:gd name="T21" fmla="*/ 59 h 205"/>
                <a:gd name="T22" fmla="*/ 72 w 94"/>
                <a:gd name="T23" fmla="*/ 36 h 205"/>
                <a:gd name="T24" fmla="*/ 46 w 94"/>
                <a:gd name="T25" fmla="*/ 11 h 205"/>
                <a:gd name="T26" fmla="*/ 6 w 94"/>
                <a:gd name="T27" fmla="*/ 7 h 205"/>
                <a:gd name="T28" fmla="*/ 19 w 94"/>
                <a:gd name="T29" fmla="*/ 44 h 205"/>
                <a:gd name="T30" fmla="*/ 7 w 94"/>
                <a:gd name="T31" fmla="*/ 27 h 205"/>
                <a:gd name="T32" fmla="*/ 36 w 94"/>
                <a:gd name="T33" fmla="*/ 13 h 205"/>
                <a:gd name="T34" fmla="*/ 26 w 94"/>
                <a:gd name="T35" fmla="*/ 31 h 205"/>
                <a:gd name="T36" fmla="*/ 46 w 94"/>
                <a:gd name="T37" fmla="*/ 20 h 205"/>
                <a:gd name="T38" fmla="*/ 63 w 94"/>
                <a:gd name="T39" fmla="*/ 34 h 205"/>
                <a:gd name="T40" fmla="*/ 62 w 94"/>
                <a:gd name="T41" fmla="*/ 40 h 205"/>
                <a:gd name="T42" fmla="*/ 76 w 94"/>
                <a:gd name="T43" fmla="*/ 59 h 205"/>
                <a:gd name="T44" fmla="*/ 65 w 94"/>
                <a:gd name="T45" fmla="*/ 61 h 205"/>
                <a:gd name="T46" fmla="*/ 37 w 94"/>
                <a:gd name="T47" fmla="*/ 91 h 205"/>
                <a:gd name="T48" fmla="*/ 45 w 94"/>
                <a:gd name="T49" fmla="*/ 88 h 205"/>
                <a:gd name="T50" fmla="*/ 85 w 94"/>
                <a:gd name="T51" fmla="*/ 89 h 205"/>
                <a:gd name="T52" fmla="*/ 80 w 94"/>
                <a:gd name="T53" fmla="*/ 108 h 205"/>
                <a:gd name="T54" fmla="*/ 79 w 94"/>
                <a:gd name="T55" fmla="*/ 132 h 205"/>
                <a:gd name="T56" fmla="*/ 80 w 94"/>
                <a:gd name="T57" fmla="*/ 147 h 205"/>
                <a:gd name="T58" fmla="*/ 64 w 94"/>
                <a:gd name="T59" fmla="*/ 168 h 205"/>
                <a:gd name="T60" fmla="*/ 47 w 94"/>
                <a:gd name="T61" fmla="*/ 185 h 205"/>
                <a:gd name="T62" fmla="*/ 40 w 94"/>
                <a:gd name="T63" fmla="*/ 184 h 205"/>
                <a:gd name="T64" fmla="*/ 32 w 94"/>
                <a:gd name="T65" fmla="*/ 162 h 205"/>
                <a:gd name="T66" fmla="*/ 29 w 94"/>
                <a:gd name="T67" fmla="*/ 157 h 205"/>
                <a:gd name="T68" fmla="*/ 22 w 94"/>
                <a:gd name="T69" fmla="*/ 169 h 205"/>
                <a:gd name="T70" fmla="*/ 20 w 94"/>
                <a:gd name="T71" fmla="*/ 197 h 205"/>
                <a:gd name="T72" fmla="*/ 7 w 94"/>
                <a:gd name="T73" fmla="*/ 146 h 205"/>
                <a:gd name="T74" fmla="*/ 45 w 94"/>
                <a:gd name="T75" fmla="*/ 160 h 205"/>
                <a:gd name="T76" fmla="*/ 54 w 94"/>
                <a:gd name="T77" fmla="*/ 160 h 205"/>
                <a:gd name="T78" fmla="*/ 7 w 94"/>
                <a:gd name="T79" fmla="*/ 137 h 205"/>
                <a:gd name="T80" fmla="*/ 47 w 94"/>
                <a:gd name="T81" fmla="*/ 112 h 205"/>
                <a:gd name="T82" fmla="*/ 64 w 94"/>
                <a:gd name="T83" fmla="*/ 84 h 205"/>
                <a:gd name="T84" fmla="*/ 46 w 94"/>
                <a:gd name="T85" fmla="*/ 103 h 205"/>
                <a:gd name="T86" fmla="*/ 7 w 94"/>
                <a:gd name="T87" fmla="*/ 53 h 205"/>
                <a:gd name="T88" fmla="*/ 23 w 94"/>
                <a:gd name="T89" fmla="*/ 48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205">
                  <a:moveTo>
                    <a:pt x="0" y="27"/>
                  </a:moveTo>
                  <a:cubicBezTo>
                    <a:pt x="0" y="183"/>
                    <a:pt x="0" y="183"/>
                    <a:pt x="0" y="183"/>
                  </a:cubicBezTo>
                  <a:cubicBezTo>
                    <a:pt x="0" y="189"/>
                    <a:pt x="1" y="195"/>
                    <a:pt x="5" y="199"/>
                  </a:cubicBezTo>
                  <a:cubicBezTo>
                    <a:pt x="9" y="203"/>
                    <a:pt x="13" y="205"/>
                    <a:pt x="19" y="205"/>
                  </a:cubicBezTo>
                  <a:cubicBezTo>
                    <a:pt x="28" y="205"/>
                    <a:pt x="35" y="201"/>
                    <a:pt x="41" y="194"/>
                  </a:cubicBezTo>
                  <a:cubicBezTo>
                    <a:pt x="43" y="194"/>
                    <a:pt x="45" y="194"/>
                    <a:pt x="47" y="194"/>
                  </a:cubicBezTo>
                  <a:cubicBezTo>
                    <a:pt x="57" y="194"/>
                    <a:pt x="66" y="188"/>
                    <a:pt x="70" y="179"/>
                  </a:cubicBezTo>
                  <a:cubicBezTo>
                    <a:pt x="71" y="178"/>
                    <a:pt x="71" y="178"/>
                    <a:pt x="71" y="178"/>
                  </a:cubicBezTo>
                  <a:cubicBezTo>
                    <a:pt x="72" y="176"/>
                    <a:pt x="72" y="174"/>
                    <a:pt x="72" y="171"/>
                  </a:cubicBezTo>
                  <a:cubicBezTo>
                    <a:pt x="82" y="167"/>
                    <a:pt x="89" y="157"/>
                    <a:pt x="89" y="147"/>
                  </a:cubicBezTo>
                  <a:cubicBezTo>
                    <a:pt x="89" y="143"/>
                    <a:pt x="88" y="140"/>
                    <a:pt x="87" y="137"/>
                  </a:cubicBezTo>
                  <a:cubicBezTo>
                    <a:pt x="91" y="132"/>
                    <a:pt x="94" y="126"/>
                    <a:pt x="94" y="120"/>
                  </a:cubicBezTo>
                  <a:cubicBezTo>
                    <a:pt x="94" y="114"/>
                    <a:pt x="92" y="109"/>
                    <a:pt x="89" y="105"/>
                  </a:cubicBezTo>
                  <a:cubicBezTo>
                    <a:pt x="90" y="103"/>
                    <a:pt x="91" y="102"/>
                    <a:pt x="92" y="100"/>
                  </a:cubicBezTo>
                  <a:cubicBezTo>
                    <a:pt x="92" y="99"/>
                    <a:pt x="92" y="99"/>
                    <a:pt x="92" y="99"/>
                  </a:cubicBezTo>
                  <a:cubicBezTo>
                    <a:pt x="93" y="97"/>
                    <a:pt x="93" y="94"/>
                    <a:pt x="93" y="91"/>
                  </a:cubicBezTo>
                  <a:cubicBezTo>
                    <a:pt x="94" y="91"/>
                    <a:pt x="94" y="91"/>
                    <a:pt x="94" y="91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4" y="89"/>
                    <a:pt x="94" y="89"/>
                    <a:pt x="94" y="89"/>
                  </a:cubicBezTo>
                  <a:cubicBezTo>
                    <a:pt x="94" y="81"/>
                    <a:pt x="90" y="73"/>
                    <a:pt x="83" y="67"/>
                  </a:cubicBezTo>
                  <a:cubicBezTo>
                    <a:pt x="84" y="64"/>
                    <a:pt x="85" y="62"/>
                    <a:pt x="85" y="59"/>
                  </a:cubicBezTo>
                  <a:cubicBezTo>
                    <a:pt x="85" y="50"/>
                    <a:pt x="80" y="41"/>
                    <a:pt x="72" y="38"/>
                  </a:cubicBezTo>
                  <a:cubicBezTo>
                    <a:pt x="72" y="37"/>
                    <a:pt x="72" y="37"/>
                    <a:pt x="72" y="36"/>
                  </a:cubicBezTo>
                  <a:cubicBezTo>
                    <a:pt x="72" y="22"/>
                    <a:pt x="60" y="11"/>
                    <a:pt x="46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1" y="4"/>
                    <a:pt x="34" y="0"/>
                    <a:pt x="25" y="0"/>
                  </a:cubicBezTo>
                  <a:cubicBezTo>
                    <a:pt x="18" y="0"/>
                    <a:pt x="11" y="2"/>
                    <a:pt x="6" y="7"/>
                  </a:cubicBezTo>
                  <a:cubicBezTo>
                    <a:pt x="1" y="12"/>
                    <a:pt x="0" y="19"/>
                    <a:pt x="0" y="27"/>
                  </a:cubicBezTo>
                  <a:close/>
                  <a:moveTo>
                    <a:pt x="19" y="44"/>
                  </a:moveTo>
                  <a:cubicBezTo>
                    <a:pt x="7" y="44"/>
                    <a:pt x="7" y="44"/>
                    <a:pt x="7" y="44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16"/>
                    <a:pt x="15" y="8"/>
                    <a:pt x="25" y="8"/>
                  </a:cubicBezTo>
                  <a:cubicBezTo>
                    <a:pt x="29" y="8"/>
                    <a:pt x="33" y="10"/>
                    <a:pt x="36" y="13"/>
                  </a:cubicBezTo>
                  <a:cubicBezTo>
                    <a:pt x="31" y="15"/>
                    <a:pt x="26" y="20"/>
                    <a:pt x="24" y="25"/>
                  </a:cubicBezTo>
                  <a:cubicBezTo>
                    <a:pt x="23" y="27"/>
                    <a:pt x="23" y="30"/>
                    <a:pt x="26" y="31"/>
                  </a:cubicBezTo>
                  <a:cubicBezTo>
                    <a:pt x="28" y="32"/>
                    <a:pt x="30" y="31"/>
                    <a:pt x="31" y="29"/>
                  </a:cubicBezTo>
                  <a:cubicBezTo>
                    <a:pt x="34" y="23"/>
                    <a:pt x="40" y="20"/>
                    <a:pt x="46" y="20"/>
                  </a:cubicBezTo>
                  <a:cubicBezTo>
                    <a:pt x="55" y="20"/>
                    <a:pt x="62" y="26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6"/>
                    <a:pt x="63" y="36"/>
                  </a:cubicBezTo>
                  <a:cubicBezTo>
                    <a:pt x="63" y="38"/>
                    <a:pt x="63" y="39"/>
                    <a:pt x="62" y="40"/>
                  </a:cubicBezTo>
                  <a:cubicBezTo>
                    <a:pt x="62" y="42"/>
                    <a:pt x="63" y="44"/>
                    <a:pt x="66" y="45"/>
                  </a:cubicBezTo>
                  <a:cubicBezTo>
                    <a:pt x="72" y="47"/>
                    <a:pt x="76" y="52"/>
                    <a:pt x="76" y="59"/>
                  </a:cubicBezTo>
                  <a:cubicBezTo>
                    <a:pt x="76" y="60"/>
                    <a:pt x="76" y="61"/>
                    <a:pt x="76" y="63"/>
                  </a:cubicBezTo>
                  <a:cubicBezTo>
                    <a:pt x="72" y="61"/>
                    <a:pt x="69" y="61"/>
                    <a:pt x="65" y="61"/>
                  </a:cubicBezTo>
                  <a:cubicBezTo>
                    <a:pt x="50" y="61"/>
                    <a:pt x="37" y="72"/>
                    <a:pt x="36" y="88"/>
                  </a:cubicBezTo>
                  <a:cubicBezTo>
                    <a:pt x="36" y="89"/>
                    <a:pt x="37" y="90"/>
                    <a:pt x="37" y="91"/>
                  </a:cubicBezTo>
                  <a:cubicBezTo>
                    <a:pt x="38" y="92"/>
                    <a:pt x="39" y="92"/>
                    <a:pt x="40" y="92"/>
                  </a:cubicBezTo>
                  <a:cubicBezTo>
                    <a:pt x="43" y="92"/>
                    <a:pt x="45" y="91"/>
                    <a:pt x="45" y="88"/>
                  </a:cubicBezTo>
                  <a:cubicBezTo>
                    <a:pt x="45" y="78"/>
                    <a:pt x="54" y="69"/>
                    <a:pt x="65" y="69"/>
                  </a:cubicBezTo>
                  <a:cubicBezTo>
                    <a:pt x="76" y="69"/>
                    <a:pt x="85" y="78"/>
                    <a:pt x="85" y="89"/>
                  </a:cubicBezTo>
                  <a:cubicBezTo>
                    <a:pt x="85" y="94"/>
                    <a:pt x="83" y="99"/>
                    <a:pt x="80" y="102"/>
                  </a:cubicBezTo>
                  <a:cubicBezTo>
                    <a:pt x="79" y="104"/>
                    <a:pt x="79" y="106"/>
                    <a:pt x="80" y="108"/>
                  </a:cubicBezTo>
                  <a:cubicBezTo>
                    <a:pt x="83" y="111"/>
                    <a:pt x="85" y="115"/>
                    <a:pt x="85" y="120"/>
                  </a:cubicBezTo>
                  <a:cubicBezTo>
                    <a:pt x="85" y="125"/>
                    <a:pt x="83" y="129"/>
                    <a:pt x="79" y="132"/>
                  </a:cubicBezTo>
                  <a:cubicBezTo>
                    <a:pt x="77" y="134"/>
                    <a:pt x="77" y="136"/>
                    <a:pt x="78" y="138"/>
                  </a:cubicBezTo>
                  <a:cubicBezTo>
                    <a:pt x="79" y="141"/>
                    <a:pt x="80" y="144"/>
                    <a:pt x="80" y="147"/>
                  </a:cubicBezTo>
                  <a:cubicBezTo>
                    <a:pt x="80" y="154"/>
                    <a:pt x="75" y="162"/>
                    <a:pt x="67" y="164"/>
                  </a:cubicBezTo>
                  <a:cubicBezTo>
                    <a:pt x="65" y="164"/>
                    <a:pt x="64" y="166"/>
                    <a:pt x="64" y="168"/>
                  </a:cubicBezTo>
                  <a:cubicBezTo>
                    <a:pt x="64" y="169"/>
                    <a:pt x="64" y="169"/>
                    <a:pt x="64" y="169"/>
                  </a:cubicBezTo>
                  <a:cubicBezTo>
                    <a:pt x="64" y="178"/>
                    <a:pt x="56" y="185"/>
                    <a:pt x="47" y="185"/>
                  </a:cubicBezTo>
                  <a:cubicBezTo>
                    <a:pt x="45" y="185"/>
                    <a:pt x="43" y="185"/>
                    <a:pt x="41" y="184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34" y="181"/>
                    <a:pt x="30" y="175"/>
                    <a:pt x="30" y="169"/>
                  </a:cubicBezTo>
                  <a:cubicBezTo>
                    <a:pt x="30" y="167"/>
                    <a:pt x="31" y="164"/>
                    <a:pt x="32" y="162"/>
                  </a:cubicBezTo>
                  <a:cubicBezTo>
                    <a:pt x="32" y="161"/>
                    <a:pt x="32" y="160"/>
                    <a:pt x="32" y="159"/>
                  </a:cubicBezTo>
                  <a:cubicBezTo>
                    <a:pt x="31" y="158"/>
                    <a:pt x="30" y="157"/>
                    <a:pt x="29" y="157"/>
                  </a:cubicBezTo>
                  <a:cubicBezTo>
                    <a:pt x="27" y="156"/>
                    <a:pt x="25" y="157"/>
                    <a:pt x="24" y="159"/>
                  </a:cubicBezTo>
                  <a:cubicBezTo>
                    <a:pt x="22" y="162"/>
                    <a:pt x="22" y="165"/>
                    <a:pt x="22" y="169"/>
                  </a:cubicBezTo>
                  <a:cubicBezTo>
                    <a:pt x="22" y="177"/>
                    <a:pt x="26" y="185"/>
                    <a:pt x="33" y="190"/>
                  </a:cubicBezTo>
                  <a:cubicBezTo>
                    <a:pt x="29" y="194"/>
                    <a:pt x="25" y="197"/>
                    <a:pt x="20" y="197"/>
                  </a:cubicBezTo>
                  <a:cubicBezTo>
                    <a:pt x="13" y="197"/>
                    <a:pt x="7" y="191"/>
                    <a:pt x="7" y="183"/>
                  </a:cubicBezTo>
                  <a:cubicBezTo>
                    <a:pt x="7" y="146"/>
                    <a:pt x="7" y="146"/>
                    <a:pt x="7" y="146"/>
                  </a:cubicBezTo>
                  <a:cubicBezTo>
                    <a:pt x="7" y="146"/>
                    <a:pt x="23" y="146"/>
                    <a:pt x="31" y="146"/>
                  </a:cubicBezTo>
                  <a:cubicBezTo>
                    <a:pt x="39" y="146"/>
                    <a:pt x="45" y="152"/>
                    <a:pt x="45" y="160"/>
                  </a:cubicBezTo>
                  <a:cubicBezTo>
                    <a:pt x="45" y="162"/>
                    <a:pt x="47" y="164"/>
                    <a:pt x="50" y="164"/>
                  </a:cubicBezTo>
                  <a:cubicBezTo>
                    <a:pt x="52" y="164"/>
                    <a:pt x="54" y="162"/>
                    <a:pt x="54" y="160"/>
                  </a:cubicBezTo>
                  <a:cubicBezTo>
                    <a:pt x="54" y="147"/>
                    <a:pt x="44" y="137"/>
                    <a:pt x="31" y="137"/>
                  </a:cubicBezTo>
                  <a:cubicBezTo>
                    <a:pt x="19" y="137"/>
                    <a:pt x="7" y="137"/>
                    <a:pt x="7" y="137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7" y="113"/>
                    <a:pt x="35" y="112"/>
                    <a:pt x="47" y="112"/>
                  </a:cubicBezTo>
                  <a:cubicBezTo>
                    <a:pt x="59" y="112"/>
                    <a:pt x="69" y="101"/>
                    <a:pt x="69" y="89"/>
                  </a:cubicBezTo>
                  <a:cubicBezTo>
                    <a:pt x="69" y="86"/>
                    <a:pt x="67" y="84"/>
                    <a:pt x="64" y="84"/>
                  </a:cubicBezTo>
                  <a:cubicBezTo>
                    <a:pt x="62" y="84"/>
                    <a:pt x="60" y="86"/>
                    <a:pt x="60" y="89"/>
                  </a:cubicBezTo>
                  <a:cubicBezTo>
                    <a:pt x="60" y="97"/>
                    <a:pt x="54" y="103"/>
                    <a:pt x="46" y="103"/>
                  </a:cubicBezTo>
                  <a:cubicBezTo>
                    <a:pt x="38" y="103"/>
                    <a:pt x="7" y="103"/>
                    <a:pt x="7" y="10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21" y="53"/>
                    <a:pt x="23" y="51"/>
                    <a:pt x="23" y="48"/>
                  </a:cubicBezTo>
                  <a:cubicBezTo>
                    <a:pt x="23" y="46"/>
                    <a:pt x="21" y="44"/>
                    <a:pt x="19" y="44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6" name="Freeform 603">
              <a:extLst>
                <a:ext uri="{FF2B5EF4-FFF2-40B4-BE49-F238E27FC236}">
                  <a16:creationId xmlns:a16="http://schemas.microsoft.com/office/drawing/2014/main" id="{53F2BACC-F783-4FD5-A608-E9E13509B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690" y="1563595"/>
              <a:ext cx="44999" cy="72999"/>
            </a:xfrm>
            <a:custGeom>
              <a:avLst/>
              <a:gdLst>
                <a:gd name="T0" fmla="*/ 19 w 19"/>
                <a:gd name="T1" fmla="*/ 5 h 31"/>
                <a:gd name="T2" fmla="*/ 15 w 19"/>
                <a:gd name="T3" fmla="*/ 9 h 31"/>
                <a:gd name="T4" fmla="*/ 8 w 19"/>
                <a:gd name="T5" fmla="*/ 16 h 31"/>
                <a:gd name="T6" fmla="*/ 15 w 19"/>
                <a:gd name="T7" fmla="*/ 22 h 31"/>
                <a:gd name="T8" fmla="*/ 19 w 19"/>
                <a:gd name="T9" fmla="*/ 27 h 31"/>
                <a:gd name="T10" fmla="*/ 15 w 19"/>
                <a:gd name="T11" fmla="*/ 31 h 31"/>
                <a:gd name="T12" fmla="*/ 0 w 19"/>
                <a:gd name="T13" fmla="*/ 16 h 31"/>
                <a:gd name="T14" fmla="*/ 15 w 19"/>
                <a:gd name="T15" fmla="*/ 0 h 31"/>
                <a:gd name="T16" fmla="*/ 19 w 19"/>
                <a:gd name="T1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1">
                  <a:moveTo>
                    <a:pt x="19" y="5"/>
                  </a:moveTo>
                  <a:cubicBezTo>
                    <a:pt x="19" y="7"/>
                    <a:pt x="18" y="9"/>
                    <a:pt x="15" y="9"/>
                  </a:cubicBezTo>
                  <a:cubicBezTo>
                    <a:pt x="11" y="9"/>
                    <a:pt x="8" y="12"/>
                    <a:pt x="8" y="16"/>
                  </a:cubicBezTo>
                  <a:cubicBezTo>
                    <a:pt x="8" y="19"/>
                    <a:pt x="11" y="22"/>
                    <a:pt x="15" y="22"/>
                  </a:cubicBezTo>
                  <a:cubicBezTo>
                    <a:pt x="18" y="22"/>
                    <a:pt x="19" y="24"/>
                    <a:pt x="19" y="27"/>
                  </a:cubicBezTo>
                  <a:cubicBezTo>
                    <a:pt x="19" y="29"/>
                    <a:pt x="18" y="31"/>
                    <a:pt x="15" y="31"/>
                  </a:cubicBez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8" y="0"/>
                    <a:pt x="19" y="2"/>
                    <a:pt x="19" y="5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7" name="Freeform 604">
              <a:extLst>
                <a:ext uri="{FF2B5EF4-FFF2-40B4-BE49-F238E27FC236}">
                  <a16:creationId xmlns:a16="http://schemas.microsoft.com/office/drawing/2014/main" id="{AFD54892-7804-43C4-AEA8-B893E1CC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6690" y="1497600"/>
              <a:ext cx="49999" cy="49998"/>
            </a:xfrm>
            <a:custGeom>
              <a:avLst/>
              <a:gdLst>
                <a:gd name="T0" fmla="*/ 0 w 21"/>
                <a:gd name="T1" fmla="*/ 17 h 21"/>
                <a:gd name="T2" fmla="*/ 5 w 21"/>
                <a:gd name="T3" fmla="*/ 12 h 21"/>
                <a:gd name="T4" fmla="*/ 12 w 21"/>
                <a:gd name="T5" fmla="*/ 5 h 21"/>
                <a:gd name="T6" fmla="*/ 16 w 21"/>
                <a:gd name="T7" fmla="*/ 0 h 21"/>
                <a:gd name="T8" fmla="*/ 21 w 21"/>
                <a:gd name="T9" fmla="*/ 5 h 21"/>
                <a:gd name="T10" fmla="*/ 5 w 21"/>
                <a:gd name="T11" fmla="*/ 21 h 21"/>
                <a:gd name="T12" fmla="*/ 0 w 21"/>
                <a:gd name="T1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1">
                  <a:moveTo>
                    <a:pt x="0" y="17"/>
                  </a:moveTo>
                  <a:cubicBezTo>
                    <a:pt x="0" y="14"/>
                    <a:pt x="2" y="12"/>
                    <a:pt x="5" y="12"/>
                  </a:cubicBezTo>
                  <a:cubicBezTo>
                    <a:pt x="9" y="12"/>
                    <a:pt x="12" y="9"/>
                    <a:pt x="12" y="5"/>
                  </a:cubicBezTo>
                  <a:cubicBezTo>
                    <a:pt x="12" y="2"/>
                    <a:pt x="14" y="0"/>
                    <a:pt x="16" y="0"/>
                  </a:cubicBezTo>
                  <a:cubicBezTo>
                    <a:pt x="19" y="0"/>
                    <a:pt x="21" y="2"/>
                    <a:pt x="21" y="5"/>
                  </a:cubicBezTo>
                  <a:cubicBezTo>
                    <a:pt x="21" y="14"/>
                    <a:pt x="13" y="21"/>
                    <a:pt x="5" y="21"/>
                  </a:cubicBezTo>
                  <a:cubicBezTo>
                    <a:pt x="2" y="21"/>
                    <a:pt x="0" y="19"/>
                    <a:pt x="0" y="17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8" name="Freeform 605">
              <a:extLst>
                <a:ext uri="{FF2B5EF4-FFF2-40B4-BE49-F238E27FC236}">
                  <a16:creationId xmlns:a16="http://schemas.microsoft.com/office/drawing/2014/main" id="{15E0122A-8FB4-4D8E-8BD0-07CE00D73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673" y="1710587"/>
              <a:ext cx="49999" cy="48999"/>
            </a:xfrm>
            <a:custGeom>
              <a:avLst/>
              <a:gdLst>
                <a:gd name="T0" fmla="*/ 16 w 21"/>
                <a:gd name="T1" fmla="*/ 21 h 21"/>
                <a:gd name="T2" fmla="*/ 12 w 21"/>
                <a:gd name="T3" fmla="*/ 16 h 21"/>
                <a:gd name="T4" fmla="*/ 5 w 21"/>
                <a:gd name="T5" fmla="*/ 9 h 21"/>
                <a:gd name="T6" fmla="*/ 0 w 21"/>
                <a:gd name="T7" fmla="*/ 4 h 21"/>
                <a:gd name="T8" fmla="*/ 5 w 21"/>
                <a:gd name="T9" fmla="*/ 0 h 21"/>
                <a:gd name="T10" fmla="*/ 21 w 21"/>
                <a:gd name="T11" fmla="*/ 16 h 21"/>
                <a:gd name="T12" fmla="*/ 16 w 21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1">
                  <a:moveTo>
                    <a:pt x="16" y="21"/>
                  </a:moveTo>
                  <a:cubicBezTo>
                    <a:pt x="14" y="21"/>
                    <a:pt x="12" y="19"/>
                    <a:pt x="12" y="16"/>
                  </a:cubicBezTo>
                  <a:cubicBezTo>
                    <a:pt x="12" y="12"/>
                    <a:pt x="9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4" y="0"/>
                    <a:pt x="21" y="7"/>
                    <a:pt x="21" y="16"/>
                  </a:cubicBezTo>
                  <a:cubicBezTo>
                    <a:pt x="21" y="19"/>
                    <a:pt x="19" y="21"/>
                    <a:pt x="16" y="21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39" name="Freeform 606">
              <a:extLst>
                <a:ext uri="{FF2B5EF4-FFF2-40B4-BE49-F238E27FC236}">
                  <a16:creationId xmlns:a16="http://schemas.microsoft.com/office/drawing/2014/main" id="{6B32C782-E404-472F-8F88-26FC82962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658" y="1710576"/>
              <a:ext cx="77998" cy="22999"/>
            </a:xfrm>
            <a:custGeom>
              <a:avLst/>
              <a:gdLst>
                <a:gd name="T0" fmla="*/ 28 w 33"/>
                <a:gd name="T1" fmla="*/ 10 h 10"/>
                <a:gd name="T2" fmla="*/ 5 w 33"/>
                <a:gd name="T3" fmla="*/ 10 h 10"/>
                <a:gd name="T4" fmla="*/ 0 w 33"/>
                <a:gd name="T5" fmla="*/ 5 h 10"/>
                <a:gd name="T6" fmla="*/ 5 w 33"/>
                <a:gd name="T7" fmla="*/ 0 h 10"/>
                <a:gd name="T8" fmla="*/ 28 w 33"/>
                <a:gd name="T9" fmla="*/ 0 h 10"/>
                <a:gd name="T10" fmla="*/ 33 w 33"/>
                <a:gd name="T11" fmla="*/ 5 h 10"/>
                <a:gd name="T12" fmla="*/ 28 w 33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0">
                  <a:moveTo>
                    <a:pt x="28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10"/>
                    <a:pt x="28" y="10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7482BD-48B9-43DD-AC1D-8735498AFA53}"/>
              </a:ext>
            </a:extLst>
          </p:cNvPr>
          <p:cNvGrpSpPr/>
          <p:nvPr/>
        </p:nvGrpSpPr>
        <p:grpSpPr>
          <a:xfrm flipH="1">
            <a:off x="5159315" y="2198362"/>
            <a:ext cx="461919" cy="463664"/>
            <a:chOff x="3485850" y="3894581"/>
            <a:chExt cx="630936" cy="630935"/>
          </a:xfrm>
        </p:grpSpPr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EBCB5CD2-873F-4958-91CF-2247A632A7F9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485850" y="3894581"/>
              <a:ext cx="630936" cy="630935"/>
              <a:chOff x="3889" y="679"/>
              <a:chExt cx="2003" cy="2004"/>
            </a:xfrm>
            <a:scene3d>
              <a:camera prst="orthographicFront"/>
              <a:lightRig rig="flood" dir="t"/>
            </a:scene3d>
          </p:grpSpPr>
          <p:sp>
            <p:nvSpPr>
              <p:cNvPr id="50" name="Freeform 42">
                <a:extLst>
                  <a:ext uri="{FF2B5EF4-FFF2-40B4-BE49-F238E27FC236}">
                    <a16:creationId xmlns:a16="http://schemas.microsoft.com/office/drawing/2014/main" id="{C919C9A0-A7F5-497A-8D80-0FE12DC29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679"/>
                <a:ext cx="1162" cy="941"/>
              </a:xfrm>
              <a:custGeom>
                <a:avLst/>
                <a:gdLst>
                  <a:gd name="T0" fmla="*/ 982 w 310"/>
                  <a:gd name="T1" fmla="*/ 3528 h 251"/>
                  <a:gd name="T2" fmla="*/ 3272 w 310"/>
                  <a:gd name="T3" fmla="*/ 1320 h 251"/>
                  <a:gd name="T4" fmla="*/ 3272 w 310"/>
                  <a:gd name="T5" fmla="*/ 1601 h 251"/>
                  <a:gd name="T6" fmla="*/ 4356 w 310"/>
                  <a:gd name="T7" fmla="*/ 802 h 251"/>
                  <a:gd name="T8" fmla="*/ 3272 w 310"/>
                  <a:gd name="T9" fmla="*/ 0 h 251"/>
                  <a:gd name="T10" fmla="*/ 3272 w 310"/>
                  <a:gd name="T11" fmla="*/ 307 h 251"/>
                  <a:gd name="T12" fmla="*/ 3272 w 310"/>
                  <a:gd name="T13" fmla="*/ 307 h 251"/>
                  <a:gd name="T14" fmla="*/ 0 w 310"/>
                  <a:gd name="T15" fmla="*/ 3318 h 251"/>
                  <a:gd name="T16" fmla="*/ 420 w 310"/>
                  <a:gd name="T17" fmla="*/ 2756 h 251"/>
                  <a:gd name="T18" fmla="*/ 982 w 310"/>
                  <a:gd name="T19" fmla="*/ 3528 h 2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10" h="251">
                    <a:moveTo>
                      <a:pt x="70" y="251"/>
                    </a:moveTo>
                    <a:cubicBezTo>
                      <a:pt x="76" y="165"/>
                      <a:pt x="146" y="96"/>
                      <a:pt x="233" y="94"/>
                    </a:cubicBezTo>
                    <a:lnTo>
                      <a:pt x="233" y="114"/>
                    </a:lnTo>
                    <a:lnTo>
                      <a:pt x="310" y="57"/>
                    </a:lnTo>
                    <a:lnTo>
                      <a:pt x="233" y="0"/>
                    </a:lnTo>
                    <a:lnTo>
                      <a:pt x="233" y="22"/>
                    </a:lnTo>
                    <a:cubicBezTo>
                      <a:pt x="112" y="25"/>
                      <a:pt x="12" y="117"/>
                      <a:pt x="0" y="236"/>
                    </a:cubicBezTo>
                    <a:lnTo>
                      <a:pt x="30" y="196"/>
                    </a:lnTo>
                    <a:lnTo>
                      <a:pt x="70" y="251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/>
              <a:sp3d prstMaterial="flat">
                <a:extrusionClr>
                  <a:schemeClr val="tx1"/>
                </a:extrusionClr>
                <a:contourClr>
                  <a:schemeClr val="bg1">
                    <a:lumMod val="95000"/>
                  </a:schemeClr>
                </a:contourClr>
              </a:sp3d>
            </p:spPr>
            <p:txBody>
              <a:bodyPr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1" name="Freeform 43">
                <a:extLst>
                  <a:ext uri="{FF2B5EF4-FFF2-40B4-BE49-F238E27FC236}">
                    <a16:creationId xmlns:a16="http://schemas.microsoft.com/office/drawing/2014/main" id="{C7A79B60-845D-43F1-95EE-8B6A6BC7E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" y="1742"/>
                <a:ext cx="1162" cy="941"/>
              </a:xfrm>
              <a:custGeom>
                <a:avLst/>
                <a:gdLst>
                  <a:gd name="T0" fmla="*/ 3359 w 310"/>
                  <a:gd name="T1" fmla="*/ 0 h 251"/>
                  <a:gd name="T2" fmla="*/ 1083 w 310"/>
                  <a:gd name="T3" fmla="*/ 2193 h 251"/>
                  <a:gd name="T4" fmla="*/ 1083 w 310"/>
                  <a:gd name="T5" fmla="*/ 1912 h 251"/>
                  <a:gd name="T6" fmla="*/ 0 w 310"/>
                  <a:gd name="T7" fmla="*/ 2726 h 251"/>
                  <a:gd name="T8" fmla="*/ 1083 w 310"/>
                  <a:gd name="T9" fmla="*/ 3528 h 251"/>
                  <a:gd name="T10" fmla="*/ 1083 w 310"/>
                  <a:gd name="T11" fmla="*/ 3205 h 251"/>
                  <a:gd name="T12" fmla="*/ 1083 w 310"/>
                  <a:gd name="T13" fmla="*/ 3205 h 251"/>
                  <a:gd name="T14" fmla="*/ 4356 w 310"/>
                  <a:gd name="T15" fmla="*/ 195 h 251"/>
                  <a:gd name="T16" fmla="*/ 3936 w 310"/>
                  <a:gd name="T17" fmla="*/ 757 h 251"/>
                  <a:gd name="T18" fmla="*/ 3359 w 310"/>
                  <a:gd name="T19" fmla="*/ 0 h 2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10" h="251">
                    <a:moveTo>
                      <a:pt x="239" y="0"/>
                    </a:moveTo>
                    <a:cubicBezTo>
                      <a:pt x="234" y="85"/>
                      <a:pt x="163" y="154"/>
                      <a:pt x="77" y="156"/>
                    </a:cubicBezTo>
                    <a:lnTo>
                      <a:pt x="77" y="136"/>
                    </a:lnTo>
                    <a:lnTo>
                      <a:pt x="0" y="194"/>
                    </a:lnTo>
                    <a:lnTo>
                      <a:pt x="77" y="251"/>
                    </a:lnTo>
                    <a:lnTo>
                      <a:pt x="77" y="228"/>
                    </a:lnTo>
                    <a:cubicBezTo>
                      <a:pt x="198" y="225"/>
                      <a:pt x="298" y="133"/>
                      <a:pt x="310" y="14"/>
                    </a:cubicBezTo>
                    <a:lnTo>
                      <a:pt x="280" y="5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tx1">
                  <a:lumMod val="25000"/>
                  <a:lumOff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  <a:effectLst/>
              <a:sp3d prstMaterial="flat">
                <a:extrusionClr>
                  <a:schemeClr val="tx1"/>
                </a:extrusionClr>
                <a:contourClr>
                  <a:schemeClr val="bg1">
                    <a:lumMod val="95000"/>
                  </a:schemeClr>
                </a:contourClr>
              </a:sp3d>
            </p:spPr>
            <p:txBody>
              <a:bodyPr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id="{316112B2-9958-47B4-BB1B-2D22838AC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1" y="782"/>
                <a:ext cx="941" cy="1162"/>
              </a:xfrm>
              <a:custGeom>
                <a:avLst/>
                <a:gdLst>
                  <a:gd name="T0" fmla="*/ 0 w 251"/>
                  <a:gd name="T1" fmla="*/ 982 h 310"/>
                  <a:gd name="T2" fmla="*/ 2193 w 251"/>
                  <a:gd name="T3" fmla="*/ 3272 h 310"/>
                  <a:gd name="T4" fmla="*/ 1912 w 251"/>
                  <a:gd name="T5" fmla="*/ 3272 h 310"/>
                  <a:gd name="T6" fmla="*/ 2726 w 251"/>
                  <a:gd name="T7" fmla="*/ 4356 h 310"/>
                  <a:gd name="T8" fmla="*/ 3528 w 251"/>
                  <a:gd name="T9" fmla="*/ 3272 h 310"/>
                  <a:gd name="T10" fmla="*/ 3205 w 251"/>
                  <a:gd name="T11" fmla="*/ 3272 h 310"/>
                  <a:gd name="T12" fmla="*/ 3205 w 251"/>
                  <a:gd name="T13" fmla="*/ 3272 h 310"/>
                  <a:gd name="T14" fmla="*/ 195 w 251"/>
                  <a:gd name="T15" fmla="*/ 0 h 310"/>
                  <a:gd name="T16" fmla="*/ 772 w 251"/>
                  <a:gd name="T17" fmla="*/ 420 h 310"/>
                  <a:gd name="T18" fmla="*/ 0 w 251"/>
                  <a:gd name="T19" fmla="*/ 982 h 3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1" h="310">
                    <a:moveTo>
                      <a:pt x="0" y="70"/>
                    </a:moveTo>
                    <a:cubicBezTo>
                      <a:pt x="86" y="76"/>
                      <a:pt x="154" y="146"/>
                      <a:pt x="156" y="233"/>
                    </a:cubicBezTo>
                    <a:lnTo>
                      <a:pt x="136" y="233"/>
                    </a:lnTo>
                    <a:lnTo>
                      <a:pt x="194" y="310"/>
                    </a:lnTo>
                    <a:lnTo>
                      <a:pt x="251" y="233"/>
                    </a:lnTo>
                    <a:lnTo>
                      <a:pt x="228" y="233"/>
                    </a:lnTo>
                    <a:cubicBezTo>
                      <a:pt x="226" y="112"/>
                      <a:pt x="133" y="12"/>
                      <a:pt x="14" y="0"/>
                    </a:cubicBezTo>
                    <a:lnTo>
                      <a:pt x="55" y="3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  <a:effectLst/>
              <a:sp3d prstMaterial="flat">
                <a:extrusionClr>
                  <a:schemeClr val="tx1"/>
                </a:extrusionClr>
                <a:contourClr>
                  <a:schemeClr val="bg1">
                    <a:lumMod val="95000"/>
                  </a:schemeClr>
                </a:contourClr>
              </a:sp3d>
            </p:spPr>
            <p:txBody>
              <a:bodyPr/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3" name="Freeform 45">
                <a:extLst>
                  <a:ext uri="{FF2B5EF4-FFF2-40B4-BE49-F238E27FC236}">
                    <a16:creationId xmlns:a16="http://schemas.microsoft.com/office/drawing/2014/main" id="{8FC836B1-1EEE-4F79-8CED-953223A23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9" y="1416"/>
                <a:ext cx="941" cy="1162"/>
              </a:xfrm>
              <a:custGeom>
                <a:avLst/>
                <a:gdLst>
                  <a:gd name="T0" fmla="*/ 3528 w 251"/>
                  <a:gd name="T1" fmla="*/ 3359 h 310"/>
                  <a:gd name="T2" fmla="*/ 1320 w 251"/>
                  <a:gd name="T3" fmla="*/ 1083 h 310"/>
                  <a:gd name="T4" fmla="*/ 1601 w 251"/>
                  <a:gd name="T5" fmla="*/ 1083 h 310"/>
                  <a:gd name="T6" fmla="*/ 802 w 251"/>
                  <a:gd name="T7" fmla="*/ 0 h 310"/>
                  <a:gd name="T8" fmla="*/ 0 w 251"/>
                  <a:gd name="T9" fmla="*/ 1083 h 310"/>
                  <a:gd name="T10" fmla="*/ 307 w 251"/>
                  <a:gd name="T11" fmla="*/ 1083 h 310"/>
                  <a:gd name="T12" fmla="*/ 307 w 251"/>
                  <a:gd name="T13" fmla="*/ 1083 h 310"/>
                  <a:gd name="T14" fmla="*/ 3318 w 251"/>
                  <a:gd name="T15" fmla="*/ 4356 h 310"/>
                  <a:gd name="T16" fmla="*/ 2756 w 251"/>
                  <a:gd name="T17" fmla="*/ 3936 h 310"/>
                  <a:gd name="T18" fmla="*/ 3528 w 251"/>
                  <a:gd name="T19" fmla="*/ 3359 h 3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1" h="310">
                    <a:moveTo>
                      <a:pt x="251" y="239"/>
                    </a:moveTo>
                    <a:cubicBezTo>
                      <a:pt x="165" y="234"/>
                      <a:pt x="96" y="163"/>
                      <a:pt x="94" y="77"/>
                    </a:cubicBezTo>
                    <a:lnTo>
                      <a:pt x="114" y="77"/>
                    </a:lnTo>
                    <a:lnTo>
                      <a:pt x="57" y="0"/>
                    </a:lnTo>
                    <a:lnTo>
                      <a:pt x="0" y="77"/>
                    </a:lnTo>
                    <a:lnTo>
                      <a:pt x="22" y="77"/>
                    </a:lnTo>
                    <a:cubicBezTo>
                      <a:pt x="25" y="198"/>
                      <a:pt x="117" y="298"/>
                      <a:pt x="236" y="310"/>
                    </a:cubicBezTo>
                    <a:lnTo>
                      <a:pt x="196" y="280"/>
                    </a:lnTo>
                    <a:lnTo>
                      <a:pt x="251" y="239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  <a:effectLst/>
              <a:sp3d prstMaterial="flat">
                <a:extrusionClr>
                  <a:schemeClr val="tx1"/>
                </a:extrusionClr>
                <a:contourClr>
                  <a:schemeClr val="bg1">
                    <a:lumMod val="95000"/>
                  </a:schemeClr>
                </a:contourClr>
              </a:sp3d>
            </p:spPr>
            <p:txBody>
              <a:bodyPr/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A53BA85-EF72-40B0-B4EE-D55DA38C6CF2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 flipV="1">
              <a:off x="3658037" y="4069510"/>
              <a:ext cx="280579" cy="242666"/>
              <a:chOff x="8005625" y="908051"/>
              <a:chExt cx="570844" cy="493712"/>
            </a:xfrm>
          </p:grpSpPr>
          <p:sp>
            <p:nvSpPr>
              <p:cNvPr id="43" name="Freeform 61">
                <a:extLst>
                  <a:ext uri="{FF2B5EF4-FFF2-40B4-BE49-F238E27FC236}">
                    <a16:creationId xmlns:a16="http://schemas.microsoft.com/office/drawing/2014/main" id="{361DA3A1-B004-4F06-AF46-37CCD6F924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05625" y="1066803"/>
                <a:ext cx="568468" cy="149223"/>
              </a:xfrm>
              <a:custGeom>
                <a:avLst/>
                <a:gdLst>
                  <a:gd name="T0" fmla="*/ 654 w 664"/>
                  <a:gd name="T1" fmla="*/ 60 h 70"/>
                  <a:gd name="T2" fmla="*/ 653 w 664"/>
                  <a:gd name="T3" fmla="*/ 60 h 70"/>
                  <a:gd name="T4" fmla="*/ 653 w 664"/>
                  <a:gd name="T5" fmla="*/ 60 h 70"/>
                  <a:gd name="T6" fmla="*/ 654 w 664"/>
                  <a:gd name="T7" fmla="*/ 60 h 70"/>
                  <a:gd name="T8" fmla="*/ 654 w 664"/>
                  <a:gd name="T9" fmla="*/ 60 h 70"/>
                  <a:gd name="T10" fmla="*/ 654 w 664"/>
                  <a:gd name="T11" fmla="*/ 60 h 70"/>
                  <a:gd name="T12" fmla="*/ 654 w 664"/>
                  <a:gd name="T13" fmla="*/ 60 h 70"/>
                  <a:gd name="T14" fmla="*/ 654 w 664"/>
                  <a:gd name="T15" fmla="*/ 60 h 70"/>
                  <a:gd name="T16" fmla="*/ 654 w 664"/>
                  <a:gd name="T17" fmla="*/ 60 h 70"/>
                  <a:gd name="T18" fmla="*/ 654 w 664"/>
                  <a:gd name="T19" fmla="*/ 60 h 70"/>
                  <a:gd name="T20" fmla="*/ 654 w 664"/>
                  <a:gd name="T21" fmla="*/ 59 h 70"/>
                  <a:gd name="T22" fmla="*/ 654 w 664"/>
                  <a:gd name="T23" fmla="*/ 59 h 70"/>
                  <a:gd name="T24" fmla="*/ 654 w 664"/>
                  <a:gd name="T25" fmla="*/ 59 h 70"/>
                  <a:gd name="T26" fmla="*/ 661 w 664"/>
                  <a:gd name="T27" fmla="*/ 49 h 70"/>
                  <a:gd name="T28" fmla="*/ 661 w 664"/>
                  <a:gd name="T29" fmla="*/ 49 h 70"/>
                  <a:gd name="T30" fmla="*/ 661 w 664"/>
                  <a:gd name="T31" fmla="*/ 49 h 70"/>
                  <a:gd name="T32" fmla="*/ 661 w 664"/>
                  <a:gd name="T33" fmla="*/ 20 h 70"/>
                  <a:gd name="T34" fmla="*/ 664 w 664"/>
                  <a:gd name="T35" fmla="*/ 35 h 70"/>
                  <a:gd name="T36" fmla="*/ 661 w 664"/>
                  <a:gd name="T37" fmla="*/ 49 h 70"/>
                  <a:gd name="T38" fmla="*/ 664 w 664"/>
                  <a:gd name="T39" fmla="*/ 35 h 70"/>
                  <a:gd name="T40" fmla="*/ 661 w 664"/>
                  <a:gd name="T41" fmla="*/ 20 h 70"/>
                  <a:gd name="T42" fmla="*/ 660 w 664"/>
                  <a:gd name="T43" fmla="*/ 20 h 70"/>
                  <a:gd name="T44" fmla="*/ 660 w 664"/>
                  <a:gd name="T45" fmla="*/ 20 h 70"/>
                  <a:gd name="T46" fmla="*/ 660 w 664"/>
                  <a:gd name="T47" fmla="*/ 20 h 70"/>
                  <a:gd name="T48" fmla="*/ 654 w 664"/>
                  <a:gd name="T49" fmla="*/ 11 h 70"/>
                  <a:gd name="T50" fmla="*/ 654 w 664"/>
                  <a:gd name="T51" fmla="*/ 11 h 70"/>
                  <a:gd name="T52" fmla="*/ 654 w 664"/>
                  <a:gd name="T53" fmla="*/ 11 h 70"/>
                  <a:gd name="T54" fmla="*/ 654 w 664"/>
                  <a:gd name="T55" fmla="*/ 11 h 70"/>
                  <a:gd name="T56" fmla="*/ 654 w 664"/>
                  <a:gd name="T57" fmla="*/ 11 h 70"/>
                  <a:gd name="T58" fmla="*/ 654 w 664"/>
                  <a:gd name="T59" fmla="*/ 11 h 70"/>
                  <a:gd name="T60" fmla="*/ 653 w 664"/>
                  <a:gd name="T61" fmla="*/ 10 h 70"/>
                  <a:gd name="T62" fmla="*/ 653 w 664"/>
                  <a:gd name="T63" fmla="*/ 10 h 70"/>
                  <a:gd name="T64" fmla="*/ 653 w 664"/>
                  <a:gd name="T65" fmla="*/ 10 h 70"/>
                  <a:gd name="T66" fmla="*/ 654 w 664"/>
                  <a:gd name="T67" fmla="*/ 11 h 70"/>
                  <a:gd name="T68" fmla="*/ 653 w 664"/>
                  <a:gd name="T69" fmla="*/ 10 h 70"/>
                  <a:gd name="T70" fmla="*/ 543 w 664"/>
                  <a:gd name="T71" fmla="*/ 0 h 70"/>
                  <a:gd name="T72" fmla="*/ 35 w 664"/>
                  <a:gd name="T73" fmla="*/ 0 h 70"/>
                  <a:gd name="T74" fmla="*/ 0 w 664"/>
                  <a:gd name="T75" fmla="*/ 35 h 70"/>
                  <a:gd name="T76" fmla="*/ 35 w 664"/>
                  <a:gd name="T77" fmla="*/ 70 h 70"/>
                  <a:gd name="T78" fmla="*/ 543 w 664"/>
                  <a:gd name="T79" fmla="*/ 70 h 70"/>
                  <a:gd name="T80" fmla="*/ 578 w 664"/>
                  <a:gd name="T81" fmla="*/ 35 h 70"/>
                  <a:gd name="T82" fmla="*/ 543 w 664"/>
                  <a:gd name="T8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64" h="70">
                    <a:moveTo>
                      <a:pt x="654" y="60"/>
                    </a:moveTo>
                    <a:cubicBezTo>
                      <a:pt x="653" y="60"/>
                      <a:pt x="653" y="60"/>
                      <a:pt x="653" y="60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53" y="60"/>
                      <a:pt x="653" y="60"/>
                      <a:pt x="654" y="60"/>
                    </a:cubicBezTo>
                    <a:moveTo>
                      <a:pt x="654" y="60"/>
                    </a:moveTo>
                    <a:cubicBezTo>
                      <a:pt x="654" y="60"/>
                      <a:pt x="654" y="60"/>
                      <a:pt x="654" y="60"/>
                    </a:cubicBezTo>
                    <a:cubicBezTo>
                      <a:pt x="654" y="60"/>
                      <a:pt x="654" y="60"/>
                      <a:pt x="654" y="60"/>
                    </a:cubicBezTo>
                    <a:moveTo>
                      <a:pt x="654" y="60"/>
                    </a:moveTo>
                    <a:cubicBezTo>
                      <a:pt x="654" y="60"/>
                      <a:pt x="654" y="60"/>
                      <a:pt x="654" y="60"/>
                    </a:cubicBezTo>
                    <a:cubicBezTo>
                      <a:pt x="654" y="60"/>
                      <a:pt x="654" y="60"/>
                      <a:pt x="654" y="60"/>
                    </a:cubicBezTo>
                    <a:moveTo>
                      <a:pt x="654" y="59"/>
                    </a:moveTo>
                    <a:cubicBezTo>
                      <a:pt x="654" y="59"/>
                      <a:pt x="654" y="59"/>
                      <a:pt x="654" y="59"/>
                    </a:cubicBezTo>
                    <a:cubicBezTo>
                      <a:pt x="654" y="59"/>
                      <a:pt x="654" y="59"/>
                      <a:pt x="654" y="59"/>
                    </a:cubicBezTo>
                    <a:moveTo>
                      <a:pt x="661" y="49"/>
                    </a:moveTo>
                    <a:cubicBezTo>
                      <a:pt x="661" y="49"/>
                      <a:pt x="661" y="49"/>
                      <a:pt x="661" y="49"/>
                    </a:cubicBezTo>
                    <a:cubicBezTo>
                      <a:pt x="661" y="49"/>
                      <a:pt x="661" y="49"/>
                      <a:pt x="661" y="49"/>
                    </a:cubicBezTo>
                    <a:moveTo>
                      <a:pt x="661" y="20"/>
                    </a:moveTo>
                    <a:cubicBezTo>
                      <a:pt x="663" y="25"/>
                      <a:pt x="664" y="30"/>
                      <a:pt x="664" y="35"/>
                    </a:cubicBezTo>
                    <a:cubicBezTo>
                      <a:pt x="664" y="40"/>
                      <a:pt x="663" y="45"/>
                      <a:pt x="661" y="49"/>
                    </a:cubicBezTo>
                    <a:cubicBezTo>
                      <a:pt x="663" y="45"/>
                      <a:pt x="664" y="40"/>
                      <a:pt x="664" y="35"/>
                    </a:cubicBezTo>
                    <a:cubicBezTo>
                      <a:pt x="664" y="30"/>
                      <a:pt x="663" y="25"/>
                      <a:pt x="661" y="20"/>
                    </a:cubicBezTo>
                    <a:moveTo>
                      <a:pt x="660" y="20"/>
                    </a:moveTo>
                    <a:cubicBezTo>
                      <a:pt x="660" y="20"/>
                      <a:pt x="660" y="20"/>
                      <a:pt x="660" y="20"/>
                    </a:cubicBezTo>
                    <a:cubicBezTo>
                      <a:pt x="660" y="20"/>
                      <a:pt x="660" y="20"/>
                      <a:pt x="660" y="20"/>
                    </a:cubicBezTo>
                    <a:moveTo>
                      <a:pt x="654" y="11"/>
                    </a:moveTo>
                    <a:cubicBezTo>
                      <a:pt x="654" y="11"/>
                      <a:pt x="654" y="11"/>
                      <a:pt x="654" y="11"/>
                    </a:cubicBezTo>
                    <a:cubicBezTo>
                      <a:pt x="654" y="11"/>
                      <a:pt x="654" y="11"/>
                      <a:pt x="654" y="11"/>
                    </a:cubicBezTo>
                    <a:moveTo>
                      <a:pt x="654" y="11"/>
                    </a:moveTo>
                    <a:cubicBezTo>
                      <a:pt x="654" y="11"/>
                      <a:pt x="654" y="11"/>
                      <a:pt x="654" y="11"/>
                    </a:cubicBezTo>
                    <a:cubicBezTo>
                      <a:pt x="654" y="11"/>
                      <a:pt x="654" y="11"/>
                      <a:pt x="654" y="11"/>
                    </a:cubicBezTo>
                    <a:moveTo>
                      <a:pt x="653" y="10"/>
                    </a:moveTo>
                    <a:cubicBezTo>
                      <a:pt x="653" y="10"/>
                      <a:pt x="653" y="10"/>
                      <a:pt x="653" y="10"/>
                    </a:cubicBezTo>
                    <a:cubicBezTo>
                      <a:pt x="653" y="10"/>
                      <a:pt x="653" y="10"/>
                      <a:pt x="653" y="10"/>
                    </a:cubicBezTo>
                    <a:cubicBezTo>
                      <a:pt x="654" y="10"/>
                      <a:pt x="654" y="11"/>
                      <a:pt x="654" y="11"/>
                    </a:cubicBezTo>
                    <a:cubicBezTo>
                      <a:pt x="654" y="11"/>
                      <a:pt x="654" y="10"/>
                      <a:pt x="653" y="10"/>
                    </a:cubicBezTo>
                    <a:moveTo>
                      <a:pt x="543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55"/>
                      <a:pt x="15" y="70"/>
                      <a:pt x="35" y="70"/>
                    </a:cubicBezTo>
                    <a:cubicBezTo>
                      <a:pt x="543" y="70"/>
                      <a:pt x="543" y="70"/>
                      <a:pt x="543" y="70"/>
                    </a:cubicBezTo>
                    <a:cubicBezTo>
                      <a:pt x="578" y="35"/>
                      <a:pt x="578" y="35"/>
                      <a:pt x="578" y="35"/>
                    </a:cubicBezTo>
                    <a:cubicBezTo>
                      <a:pt x="543" y="0"/>
                      <a:pt x="543" y="0"/>
                      <a:pt x="543" y="0"/>
                    </a:cubicBezTo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4" name="Freeform 62">
                <a:extLst>
                  <a:ext uri="{FF2B5EF4-FFF2-40B4-BE49-F238E27FC236}">
                    <a16:creationId xmlns:a16="http://schemas.microsoft.com/office/drawing/2014/main" id="{94FF09CD-C076-46BF-AA41-F0167087E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9763" y="908051"/>
                <a:ext cx="295275" cy="203200"/>
              </a:xfrm>
              <a:custGeom>
                <a:avLst/>
                <a:gdLst>
                  <a:gd name="T0" fmla="*/ 38 w 169"/>
                  <a:gd name="T1" fmla="*/ 0 h 116"/>
                  <a:gd name="T2" fmla="*/ 13 w 169"/>
                  <a:gd name="T3" fmla="*/ 10 h 116"/>
                  <a:gd name="T4" fmla="*/ 13 w 169"/>
                  <a:gd name="T5" fmla="*/ 60 h 116"/>
                  <a:gd name="T6" fmla="*/ 59 w 169"/>
                  <a:gd name="T7" fmla="*/ 106 h 116"/>
                  <a:gd name="T8" fmla="*/ 144 w 169"/>
                  <a:gd name="T9" fmla="*/ 106 h 116"/>
                  <a:gd name="T10" fmla="*/ 144 w 169"/>
                  <a:gd name="T11" fmla="*/ 106 h 116"/>
                  <a:gd name="T12" fmla="*/ 146 w 169"/>
                  <a:gd name="T13" fmla="*/ 106 h 116"/>
                  <a:gd name="T14" fmla="*/ 146 w 169"/>
                  <a:gd name="T15" fmla="*/ 106 h 116"/>
                  <a:gd name="T16" fmla="*/ 147 w 169"/>
                  <a:gd name="T17" fmla="*/ 106 h 116"/>
                  <a:gd name="T18" fmla="*/ 147 w 169"/>
                  <a:gd name="T19" fmla="*/ 106 h 116"/>
                  <a:gd name="T20" fmla="*/ 147 w 169"/>
                  <a:gd name="T21" fmla="*/ 106 h 116"/>
                  <a:gd name="T22" fmla="*/ 157 w 169"/>
                  <a:gd name="T23" fmla="*/ 108 h 116"/>
                  <a:gd name="T24" fmla="*/ 157 w 169"/>
                  <a:gd name="T25" fmla="*/ 108 h 116"/>
                  <a:gd name="T26" fmla="*/ 157 w 169"/>
                  <a:gd name="T27" fmla="*/ 108 h 116"/>
                  <a:gd name="T28" fmla="*/ 158 w 169"/>
                  <a:gd name="T29" fmla="*/ 108 h 116"/>
                  <a:gd name="T30" fmla="*/ 158 w 169"/>
                  <a:gd name="T31" fmla="*/ 108 h 116"/>
                  <a:gd name="T32" fmla="*/ 168 w 169"/>
                  <a:gd name="T33" fmla="*/ 115 h 116"/>
                  <a:gd name="T34" fmla="*/ 168 w 169"/>
                  <a:gd name="T35" fmla="*/ 115 h 116"/>
                  <a:gd name="T36" fmla="*/ 168 w 169"/>
                  <a:gd name="T37" fmla="*/ 115 h 116"/>
                  <a:gd name="T38" fmla="*/ 168 w 169"/>
                  <a:gd name="T39" fmla="*/ 115 h 116"/>
                  <a:gd name="T40" fmla="*/ 169 w 169"/>
                  <a:gd name="T41" fmla="*/ 115 h 116"/>
                  <a:gd name="T42" fmla="*/ 169 w 169"/>
                  <a:gd name="T43" fmla="*/ 115 h 116"/>
                  <a:gd name="T44" fmla="*/ 169 w 169"/>
                  <a:gd name="T45" fmla="*/ 115 h 116"/>
                  <a:gd name="T46" fmla="*/ 169 w 169"/>
                  <a:gd name="T47" fmla="*/ 116 h 116"/>
                  <a:gd name="T48" fmla="*/ 63 w 169"/>
                  <a:gd name="T49" fmla="*/ 10 h 116"/>
                  <a:gd name="T50" fmla="*/ 38 w 169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9" h="116">
                    <a:moveTo>
                      <a:pt x="38" y="0"/>
                    </a:moveTo>
                    <a:cubicBezTo>
                      <a:pt x="29" y="0"/>
                      <a:pt x="20" y="3"/>
                      <a:pt x="13" y="10"/>
                    </a:cubicBezTo>
                    <a:cubicBezTo>
                      <a:pt x="0" y="24"/>
                      <a:pt x="0" y="46"/>
                      <a:pt x="13" y="60"/>
                    </a:cubicBezTo>
                    <a:cubicBezTo>
                      <a:pt x="59" y="106"/>
                      <a:pt x="59" y="106"/>
                      <a:pt x="59" y="106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145" y="106"/>
                      <a:pt x="146" y="106"/>
                      <a:pt x="146" y="106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6" y="106"/>
                      <a:pt x="147" y="106"/>
                      <a:pt x="147" y="106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47" y="106"/>
                      <a:pt x="147" y="106"/>
                      <a:pt x="147" y="106"/>
                    </a:cubicBezTo>
                    <a:cubicBezTo>
                      <a:pt x="150" y="106"/>
                      <a:pt x="154" y="107"/>
                      <a:pt x="157" y="108"/>
                    </a:cubicBezTo>
                    <a:cubicBezTo>
                      <a:pt x="157" y="108"/>
                      <a:pt x="157" y="108"/>
                      <a:pt x="157" y="108"/>
                    </a:cubicBezTo>
                    <a:cubicBezTo>
                      <a:pt x="157" y="108"/>
                      <a:pt x="157" y="108"/>
                      <a:pt x="157" y="108"/>
                    </a:cubicBezTo>
                    <a:cubicBezTo>
                      <a:pt x="157" y="108"/>
                      <a:pt x="157" y="108"/>
                      <a:pt x="158" y="108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61" y="110"/>
                      <a:pt x="165" y="112"/>
                      <a:pt x="168" y="115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9" y="115"/>
                      <a:pt x="169" y="115"/>
                      <a:pt x="169" y="115"/>
                    </a:cubicBezTo>
                    <a:cubicBezTo>
                      <a:pt x="169" y="115"/>
                      <a:pt x="169" y="115"/>
                      <a:pt x="169" y="115"/>
                    </a:cubicBezTo>
                    <a:cubicBezTo>
                      <a:pt x="169" y="115"/>
                      <a:pt x="169" y="115"/>
                      <a:pt x="169" y="115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57" y="3"/>
                      <a:pt x="48" y="0"/>
                      <a:pt x="38" y="0"/>
                    </a:cubicBezTo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5" name="Freeform 63">
                <a:extLst>
                  <a:ext uri="{FF2B5EF4-FFF2-40B4-BE49-F238E27FC236}">
                    <a16:creationId xmlns:a16="http://schemas.microsoft.com/office/drawing/2014/main" id="{FD77EDE2-9164-4C7C-89FC-3AC6D0C2D8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62950" y="1093788"/>
                <a:ext cx="192088" cy="60325"/>
              </a:xfrm>
              <a:custGeom>
                <a:avLst/>
                <a:gdLst>
                  <a:gd name="T0" fmla="*/ 110 w 110"/>
                  <a:gd name="T1" fmla="*/ 9 h 35"/>
                  <a:gd name="T2" fmla="*/ 110 w 110"/>
                  <a:gd name="T3" fmla="*/ 10 h 35"/>
                  <a:gd name="T4" fmla="*/ 110 w 110"/>
                  <a:gd name="T5" fmla="*/ 10 h 35"/>
                  <a:gd name="T6" fmla="*/ 110 w 110"/>
                  <a:gd name="T7" fmla="*/ 9 h 35"/>
                  <a:gd name="T8" fmla="*/ 110 w 110"/>
                  <a:gd name="T9" fmla="*/ 9 h 35"/>
                  <a:gd name="T10" fmla="*/ 110 w 110"/>
                  <a:gd name="T11" fmla="*/ 9 h 35"/>
                  <a:gd name="T12" fmla="*/ 110 w 110"/>
                  <a:gd name="T13" fmla="*/ 9 h 35"/>
                  <a:gd name="T14" fmla="*/ 109 w 110"/>
                  <a:gd name="T15" fmla="*/ 9 h 35"/>
                  <a:gd name="T16" fmla="*/ 109 w 110"/>
                  <a:gd name="T17" fmla="*/ 9 h 35"/>
                  <a:gd name="T18" fmla="*/ 109 w 110"/>
                  <a:gd name="T19" fmla="*/ 9 h 35"/>
                  <a:gd name="T20" fmla="*/ 109 w 110"/>
                  <a:gd name="T21" fmla="*/ 9 h 35"/>
                  <a:gd name="T22" fmla="*/ 109 w 110"/>
                  <a:gd name="T23" fmla="*/ 9 h 35"/>
                  <a:gd name="T24" fmla="*/ 109 w 110"/>
                  <a:gd name="T25" fmla="*/ 9 h 35"/>
                  <a:gd name="T26" fmla="*/ 99 w 110"/>
                  <a:gd name="T27" fmla="*/ 2 h 35"/>
                  <a:gd name="T28" fmla="*/ 99 w 110"/>
                  <a:gd name="T29" fmla="*/ 2 h 35"/>
                  <a:gd name="T30" fmla="*/ 99 w 110"/>
                  <a:gd name="T31" fmla="*/ 2 h 35"/>
                  <a:gd name="T32" fmla="*/ 98 w 110"/>
                  <a:gd name="T33" fmla="*/ 2 h 35"/>
                  <a:gd name="T34" fmla="*/ 98 w 110"/>
                  <a:gd name="T35" fmla="*/ 2 h 35"/>
                  <a:gd name="T36" fmla="*/ 98 w 110"/>
                  <a:gd name="T37" fmla="*/ 2 h 35"/>
                  <a:gd name="T38" fmla="*/ 88 w 110"/>
                  <a:gd name="T39" fmla="*/ 0 h 35"/>
                  <a:gd name="T40" fmla="*/ 98 w 110"/>
                  <a:gd name="T41" fmla="*/ 2 h 35"/>
                  <a:gd name="T42" fmla="*/ 88 w 110"/>
                  <a:gd name="T43" fmla="*/ 0 h 35"/>
                  <a:gd name="T44" fmla="*/ 88 w 110"/>
                  <a:gd name="T45" fmla="*/ 0 h 35"/>
                  <a:gd name="T46" fmla="*/ 88 w 110"/>
                  <a:gd name="T47" fmla="*/ 0 h 35"/>
                  <a:gd name="T48" fmla="*/ 88 w 110"/>
                  <a:gd name="T49" fmla="*/ 0 h 35"/>
                  <a:gd name="T50" fmla="*/ 87 w 110"/>
                  <a:gd name="T51" fmla="*/ 0 h 35"/>
                  <a:gd name="T52" fmla="*/ 87 w 110"/>
                  <a:gd name="T53" fmla="*/ 0 h 35"/>
                  <a:gd name="T54" fmla="*/ 87 w 110"/>
                  <a:gd name="T55" fmla="*/ 0 h 35"/>
                  <a:gd name="T56" fmla="*/ 85 w 110"/>
                  <a:gd name="T57" fmla="*/ 0 h 35"/>
                  <a:gd name="T58" fmla="*/ 0 w 110"/>
                  <a:gd name="T59" fmla="*/ 0 h 35"/>
                  <a:gd name="T60" fmla="*/ 35 w 110"/>
                  <a:gd name="T61" fmla="*/ 35 h 35"/>
                  <a:gd name="T62" fmla="*/ 60 w 110"/>
                  <a:gd name="T63" fmla="*/ 10 h 35"/>
                  <a:gd name="T64" fmla="*/ 85 w 110"/>
                  <a:gd name="T6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0" h="35">
                    <a:moveTo>
                      <a:pt x="110" y="9"/>
                    </a:moveTo>
                    <a:cubicBezTo>
                      <a:pt x="110" y="10"/>
                      <a:pt x="110" y="10"/>
                      <a:pt x="110" y="10"/>
                    </a:cubicBezTo>
                    <a:cubicBezTo>
                      <a:pt x="110" y="10"/>
                      <a:pt x="110" y="10"/>
                      <a:pt x="110" y="10"/>
                    </a:cubicBezTo>
                    <a:cubicBezTo>
                      <a:pt x="110" y="10"/>
                      <a:pt x="110" y="10"/>
                      <a:pt x="110" y="9"/>
                    </a:cubicBezTo>
                    <a:moveTo>
                      <a:pt x="110" y="9"/>
                    </a:moveTo>
                    <a:cubicBezTo>
                      <a:pt x="110" y="9"/>
                      <a:pt x="110" y="9"/>
                      <a:pt x="110" y="9"/>
                    </a:cubicBezTo>
                    <a:cubicBezTo>
                      <a:pt x="110" y="9"/>
                      <a:pt x="110" y="9"/>
                      <a:pt x="110" y="9"/>
                    </a:cubicBezTo>
                    <a:moveTo>
                      <a:pt x="109" y="9"/>
                    </a:move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9"/>
                      <a:pt x="109" y="9"/>
                      <a:pt x="109" y="9"/>
                    </a:cubicBezTo>
                    <a:moveTo>
                      <a:pt x="109" y="9"/>
                    </a:moveTo>
                    <a:cubicBezTo>
                      <a:pt x="109" y="9"/>
                      <a:pt x="109" y="9"/>
                      <a:pt x="109" y="9"/>
                    </a:cubicBezTo>
                    <a:cubicBezTo>
                      <a:pt x="109" y="9"/>
                      <a:pt x="109" y="9"/>
                      <a:pt x="109" y="9"/>
                    </a:cubicBezTo>
                    <a:moveTo>
                      <a:pt x="99" y="2"/>
                    </a:moveTo>
                    <a:cubicBezTo>
                      <a:pt x="99" y="2"/>
                      <a:pt x="99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moveTo>
                      <a:pt x="98" y="2"/>
                    </a:move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moveTo>
                      <a:pt x="88" y="0"/>
                    </a:moveTo>
                    <a:cubicBezTo>
                      <a:pt x="91" y="0"/>
                      <a:pt x="95" y="1"/>
                      <a:pt x="98" y="2"/>
                    </a:cubicBezTo>
                    <a:cubicBezTo>
                      <a:pt x="95" y="1"/>
                      <a:pt x="91" y="0"/>
                      <a:pt x="88" y="0"/>
                    </a:cubicBezTo>
                    <a:moveTo>
                      <a:pt x="88" y="0"/>
                    </a:move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8" y="0"/>
                      <a:pt x="88" y="0"/>
                    </a:cubicBezTo>
                    <a:moveTo>
                      <a:pt x="87" y="0"/>
                    </a:moveTo>
                    <a:cubicBezTo>
                      <a:pt x="87" y="0"/>
                      <a:pt x="87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moveTo>
                      <a:pt x="8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7" y="3"/>
                      <a:pt x="76" y="0"/>
                      <a:pt x="85" y="0"/>
                    </a:cubicBezTo>
                  </a:path>
                </a:pathLst>
              </a:custGeom>
              <a:solidFill>
                <a:srgbClr val="008BD7"/>
              </a:solidFill>
              <a:ln>
                <a:solidFill>
                  <a:srgbClr val="008BD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6" name="Freeform 64">
                <a:extLst>
                  <a:ext uri="{FF2B5EF4-FFF2-40B4-BE49-F238E27FC236}">
                    <a16:creationId xmlns:a16="http://schemas.microsoft.com/office/drawing/2014/main" id="{178F4A1D-F5DF-4A98-A390-B8EE9B682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9763" y="1198563"/>
                <a:ext cx="295275" cy="203200"/>
              </a:xfrm>
              <a:custGeom>
                <a:avLst/>
                <a:gdLst>
                  <a:gd name="T0" fmla="*/ 169 w 169"/>
                  <a:gd name="T1" fmla="*/ 0 h 116"/>
                  <a:gd name="T2" fmla="*/ 169 w 169"/>
                  <a:gd name="T3" fmla="*/ 0 h 116"/>
                  <a:gd name="T4" fmla="*/ 169 w 169"/>
                  <a:gd name="T5" fmla="*/ 0 h 116"/>
                  <a:gd name="T6" fmla="*/ 169 w 169"/>
                  <a:gd name="T7" fmla="*/ 0 h 116"/>
                  <a:gd name="T8" fmla="*/ 169 w 169"/>
                  <a:gd name="T9" fmla="*/ 0 h 116"/>
                  <a:gd name="T10" fmla="*/ 169 w 169"/>
                  <a:gd name="T11" fmla="*/ 0 h 116"/>
                  <a:gd name="T12" fmla="*/ 169 w 169"/>
                  <a:gd name="T13" fmla="*/ 1 h 116"/>
                  <a:gd name="T14" fmla="*/ 169 w 169"/>
                  <a:gd name="T15" fmla="*/ 1 h 116"/>
                  <a:gd name="T16" fmla="*/ 158 w 169"/>
                  <a:gd name="T17" fmla="*/ 8 h 116"/>
                  <a:gd name="T18" fmla="*/ 158 w 169"/>
                  <a:gd name="T19" fmla="*/ 8 h 116"/>
                  <a:gd name="T20" fmla="*/ 157 w 169"/>
                  <a:gd name="T21" fmla="*/ 8 h 116"/>
                  <a:gd name="T22" fmla="*/ 157 w 169"/>
                  <a:gd name="T23" fmla="*/ 8 h 116"/>
                  <a:gd name="T24" fmla="*/ 157 w 169"/>
                  <a:gd name="T25" fmla="*/ 8 h 116"/>
                  <a:gd name="T26" fmla="*/ 147 w 169"/>
                  <a:gd name="T27" fmla="*/ 10 h 116"/>
                  <a:gd name="T28" fmla="*/ 147 w 169"/>
                  <a:gd name="T29" fmla="*/ 10 h 116"/>
                  <a:gd name="T30" fmla="*/ 147 w 169"/>
                  <a:gd name="T31" fmla="*/ 10 h 116"/>
                  <a:gd name="T32" fmla="*/ 146 w 169"/>
                  <a:gd name="T33" fmla="*/ 10 h 116"/>
                  <a:gd name="T34" fmla="*/ 146 w 169"/>
                  <a:gd name="T35" fmla="*/ 10 h 116"/>
                  <a:gd name="T36" fmla="*/ 144 w 169"/>
                  <a:gd name="T37" fmla="*/ 10 h 116"/>
                  <a:gd name="T38" fmla="*/ 144 w 169"/>
                  <a:gd name="T39" fmla="*/ 10 h 116"/>
                  <a:gd name="T40" fmla="*/ 59 w 169"/>
                  <a:gd name="T41" fmla="*/ 10 h 116"/>
                  <a:gd name="T42" fmla="*/ 13 w 169"/>
                  <a:gd name="T43" fmla="*/ 56 h 116"/>
                  <a:gd name="T44" fmla="*/ 13 w 169"/>
                  <a:gd name="T45" fmla="*/ 106 h 116"/>
                  <a:gd name="T46" fmla="*/ 38 w 169"/>
                  <a:gd name="T47" fmla="*/ 116 h 116"/>
                  <a:gd name="T48" fmla="*/ 63 w 169"/>
                  <a:gd name="T49" fmla="*/ 106 h 116"/>
                  <a:gd name="T50" fmla="*/ 169 w 169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9" h="116">
                    <a:moveTo>
                      <a:pt x="169" y="0"/>
                    </a:move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9" y="0"/>
                      <a:pt x="169" y="1"/>
                      <a:pt x="169" y="1"/>
                    </a:cubicBezTo>
                    <a:cubicBezTo>
                      <a:pt x="169" y="1"/>
                      <a:pt x="169" y="1"/>
                      <a:pt x="169" y="1"/>
                    </a:cubicBezTo>
                    <a:cubicBezTo>
                      <a:pt x="165" y="4"/>
                      <a:pt x="162" y="6"/>
                      <a:pt x="158" y="8"/>
                    </a:cubicBezTo>
                    <a:cubicBezTo>
                      <a:pt x="158" y="8"/>
                      <a:pt x="158" y="8"/>
                      <a:pt x="158" y="8"/>
                    </a:cubicBezTo>
                    <a:cubicBezTo>
                      <a:pt x="157" y="8"/>
                      <a:pt x="157" y="8"/>
                      <a:pt x="157" y="8"/>
                    </a:cubicBezTo>
                    <a:cubicBezTo>
                      <a:pt x="157" y="8"/>
                      <a:pt x="157" y="8"/>
                      <a:pt x="157" y="8"/>
                    </a:cubicBezTo>
                    <a:cubicBezTo>
                      <a:pt x="157" y="8"/>
                      <a:pt x="157" y="8"/>
                      <a:pt x="157" y="8"/>
                    </a:cubicBezTo>
                    <a:cubicBezTo>
                      <a:pt x="154" y="9"/>
                      <a:pt x="150" y="10"/>
                      <a:pt x="147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7" y="10"/>
                      <a:pt x="146" y="10"/>
                      <a:pt x="146" y="10"/>
                    </a:cubicBezTo>
                    <a:cubicBezTo>
                      <a:pt x="146" y="10"/>
                      <a:pt x="146" y="10"/>
                      <a:pt x="146" y="10"/>
                    </a:cubicBezTo>
                    <a:cubicBezTo>
                      <a:pt x="146" y="10"/>
                      <a:pt x="145" y="10"/>
                      <a:pt x="144" y="10"/>
                    </a:cubicBezTo>
                    <a:cubicBezTo>
                      <a:pt x="144" y="10"/>
                      <a:pt x="144" y="10"/>
                      <a:pt x="144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0" y="70"/>
                      <a:pt x="0" y="92"/>
                      <a:pt x="13" y="106"/>
                    </a:cubicBezTo>
                    <a:cubicBezTo>
                      <a:pt x="20" y="113"/>
                      <a:pt x="29" y="116"/>
                      <a:pt x="38" y="116"/>
                    </a:cubicBezTo>
                    <a:cubicBezTo>
                      <a:pt x="48" y="116"/>
                      <a:pt x="57" y="113"/>
                      <a:pt x="63" y="106"/>
                    </a:cubicBezTo>
                    <a:cubicBezTo>
                      <a:pt x="169" y="0"/>
                      <a:pt x="169" y="0"/>
                      <a:pt x="169" y="0"/>
                    </a:cubicBezTo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7" name="Freeform 65">
                <a:extLst>
                  <a:ext uri="{FF2B5EF4-FFF2-40B4-BE49-F238E27FC236}">
                    <a16:creationId xmlns:a16="http://schemas.microsoft.com/office/drawing/2014/main" id="{B1D90AD5-CB86-40EC-A96E-AA0B0CAC63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62950" y="1154113"/>
                <a:ext cx="192088" cy="61912"/>
              </a:xfrm>
              <a:custGeom>
                <a:avLst/>
                <a:gdLst>
                  <a:gd name="T0" fmla="*/ 87 w 110"/>
                  <a:gd name="T1" fmla="*/ 35 h 35"/>
                  <a:gd name="T2" fmla="*/ 87 w 110"/>
                  <a:gd name="T3" fmla="*/ 35 h 35"/>
                  <a:gd name="T4" fmla="*/ 87 w 110"/>
                  <a:gd name="T5" fmla="*/ 35 h 35"/>
                  <a:gd name="T6" fmla="*/ 88 w 110"/>
                  <a:gd name="T7" fmla="*/ 35 h 35"/>
                  <a:gd name="T8" fmla="*/ 88 w 110"/>
                  <a:gd name="T9" fmla="*/ 35 h 35"/>
                  <a:gd name="T10" fmla="*/ 88 w 110"/>
                  <a:gd name="T11" fmla="*/ 35 h 35"/>
                  <a:gd name="T12" fmla="*/ 98 w 110"/>
                  <a:gd name="T13" fmla="*/ 33 h 35"/>
                  <a:gd name="T14" fmla="*/ 88 w 110"/>
                  <a:gd name="T15" fmla="*/ 35 h 35"/>
                  <a:gd name="T16" fmla="*/ 98 w 110"/>
                  <a:gd name="T17" fmla="*/ 33 h 35"/>
                  <a:gd name="T18" fmla="*/ 98 w 110"/>
                  <a:gd name="T19" fmla="*/ 33 h 35"/>
                  <a:gd name="T20" fmla="*/ 98 w 110"/>
                  <a:gd name="T21" fmla="*/ 33 h 35"/>
                  <a:gd name="T22" fmla="*/ 98 w 110"/>
                  <a:gd name="T23" fmla="*/ 33 h 35"/>
                  <a:gd name="T24" fmla="*/ 99 w 110"/>
                  <a:gd name="T25" fmla="*/ 33 h 35"/>
                  <a:gd name="T26" fmla="*/ 99 w 110"/>
                  <a:gd name="T27" fmla="*/ 33 h 35"/>
                  <a:gd name="T28" fmla="*/ 99 w 110"/>
                  <a:gd name="T29" fmla="*/ 33 h 35"/>
                  <a:gd name="T30" fmla="*/ 110 w 110"/>
                  <a:gd name="T31" fmla="*/ 26 h 35"/>
                  <a:gd name="T32" fmla="*/ 110 w 110"/>
                  <a:gd name="T33" fmla="*/ 26 h 35"/>
                  <a:gd name="T34" fmla="*/ 110 w 110"/>
                  <a:gd name="T35" fmla="*/ 26 h 35"/>
                  <a:gd name="T36" fmla="*/ 110 w 110"/>
                  <a:gd name="T37" fmla="*/ 25 h 35"/>
                  <a:gd name="T38" fmla="*/ 110 w 110"/>
                  <a:gd name="T39" fmla="*/ 25 h 35"/>
                  <a:gd name="T40" fmla="*/ 110 w 110"/>
                  <a:gd name="T41" fmla="*/ 25 h 35"/>
                  <a:gd name="T42" fmla="*/ 110 w 110"/>
                  <a:gd name="T43" fmla="*/ 25 h 35"/>
                  <a:gd name="T44" fmla="*/ 110 w 110"/>
                  <a:gd name="T45" fmla="*/ 25 h 35"/>
                  <a:gd name="T46" fmla="*/ 110 w 110"/>
                  <a:gd name="T47" fmla="*/ 25 h 35"/>
                  <a:gd name="T48" fmla="*/ 110 w 110"/>
                  <a:gd name="T49" fmla="*/ 25 h 35"/>
                  <a:gd name="T50" fmla="*/ 110 w 110"/>
                  <a:gd name="T51" fmla="*/ 25 h 35"/>
                  <a:gd name="T52" fmla="*/ 110 w 110"/>
                  <a:gd name="T53" fmla="*/ 25 h 35"/>
                  <a:gd name="T54" fmla="*/ 110 w 110"/>
                  <a:gd name="T55" fmla="*/ 25 h 35"/>
                  <a:gd name="T56" fmla="*/ 35 w 110"/>
                  <a:gd name="T57" fmla="*/ 0 h 35"/>
                  <a:gd name="T58" fmla="*/ 0 w 110"/>
                  <a:gd name="T59" fmla="*/ 35 h 35"/>
                  <a:gd name="T60" fmla="*/ 85 w 110"/>
                  <a:gd name="T61" fmla="*/ 35 h 35"/>
                  <a:gd name="T62" fmla="*/ 60 w 110"/>
                  <a:gd name="T63" fmla="*/ 25 h 35"/>
                  <a:gd name="T64" fmla="*/ 35 w 110"/>
                  <a:gd name="T6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0" h="35">
                    <a:moveTo>
                      <a:pt x="87" y="35"/>
                    </a:moveTo>
                    <a:cubicBezTo>
                      <a:pt x="87" y="35"/>
                      <a:pt x="87" y="35"/>
                      <a:pt x="87" y="35"/>
                    </a:cubicBezTo>
                    <a:cubicBezTo>
                      <a:pt x="87" y="35"/>
                      <a:pt x="87" y="35"/>
                      <a:pt x="87" y="35"/>
                    </a:cubicBezTo>
                    <a:moveTo>
                      <a:pt x="88" y="35"/>
                    </a:moveTo>
                    <a:cubicBezTo>
                      <a:pt x="88" y="35"/>
                      <a:pt x="88" y="35"/>
                      <a:pt x="88" y="35"/>
                    </a:cubicBezTo>
                    <a:cubicBezTo>
                      <a:pt x="88" y="35"/>
                      <a:pt x="88" y="35"/>
                      <a:pt x="88" y="35"/>
                    </a:cubicBezTo>
                    <a:moveTo>
                      <a:pt x="98" y="33"/>
                    </a:moveTo>
                    <a:cubicBezTo>
                      <a:pt x="95" y="34"/>
                      <a:pt x="91" y="35"/>
                      <a:pt x="88" y="35"/>
                    </a:cubicBezTo>
                    <a:cubicBezTo>
                      <a:pt x="91" y="35"/>
                      <a:pt x="95" y="34"/>
                      <a:pt x="98" y="33"/>
                    </a:cubicBezTo>
                    <a:moveTo>
                      <a:pt x="98" y="33"/>
                    </a:moveTo>
                    <a:cubicBezTo>
                      <a:pt x="98" y="33"/>
                      <a:pt x="98" y="33"/>
                      <a:pt x="98" y="33"/>
                    </a:cubicBezTo>
                    <a:cubicBezTo>
                      <a:pt x="98" y="33"/>
                      <a:pt x="98" y="33"/>
                      <a:pt x="98" y="33"/>
                    </a:cubicBezTo>
                    <a:moveTo>
                      <a:pt x="99" y="33"/>
                    </a:moveTo>
                    <a:cubicBezTo>
                      <a:pt x="99" y="33"/>
                      <a:pt x="99" y="33"/>
                      <a:pt x="99" y="33"/>
                    </a:cubicBezTo>
                    <a:cubicBezTo>
                      <a:pt x="99" y="33"/>
                      <a:pt x="99" y="33"/>
                      <a:pt x="99" y="33"/>
                    </a:cubicBezTo>
                    <a:moveTo>
                      <a:pt x="110" y="26"/>
                    </a:moveTo>
                    <a:cubicBezTo>
                      <a:pt x="110" y="26"/>
                      <a:pt x="110" y="26"/>
                      <a:pt x="110" y="26"/>
                    </a:cubicBezTo>
                    <a:cubicBezTo>
                      <a:pt x="110" y="26"/>
                      <a:pt x="110" y="26"/>
                      <a:pt x="110" y="26"/>
                    </a:cubicBezTo>
                    <a:moveTo>
                      <a:pt x="110" y="25"/>
                    </a:moveTo>
                    <a:cubicBezTo>
                      <a:pt x="110" y="25"/>
                      <a:pt x="110" y="25"/>
                      <a:pt x="110" y="25"/>
                    </a:cubicBezTo>
                    <a:cubicBezTo>
                      <a:pt x="110" y="25"/>
                      <a:pt x="110" y="25"/>
                      <a:pt x="110" y="25"/>
                    </a:cubicBezTo>
                    <a:moveTo>
                      <a:pt x="110" y="25"/>
                    </a:moveTo>
                    <a:cubicBezTo>
                      <a:pt x="110" y="25"/>
                      <a:pt x="110" y="25"/>
                      <a:pt x="110" y="25"/>
                    </a:cubicBezTo>
                    <a:cubicBezTo>
                      <a:pt x="110" y="25"/>
                      <a:pt x="110" y="25"/>
                      <a:pt x="110" y="25"/>
                    </a:cubicBezTo>
                    <a:moveTo>
                      <a:pt x="110" y="25"/>
                    </a:moveTo>
                    <a:cubicBezTo>
                      <a:pt x="110" y="25"/>
                      <a:pt x="110" y="25"/>
                      <a:pt x="110" y="25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10" y="25"/>
                      <a:pt x="110" y="25"/>
                      <a:pt x="110" y="25"/>
                    </a:cubicBezTo>
                    <a:moveTo>
                      <a:pt x="35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76" y="35"/>
                      <a:pt x="67" y="32"/>
                      <a:pt x="60" y="25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008BD7"/>
              </a:solidFill>
              <a:ln>
                <a:solidFill>
                  <a:srgbClr val="008BD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8" name="Freeform 66">
                <a:extLst>
                  <a:ext uri="{FF2B5EF4-FFF2-40B4-BE49-F238E27FC236}">
                    <a16:creationId xmlns:a16="http://schemas.microsoft.com/office/drawing/2014/main" id="{A3BCE3D2-388C-4242-A758-FE53C082DB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10588" y="1093788"/>
                <a:ext cx="58738" cy="122237"/>
              </a:xfrm>
              <a:custGeom>
                <a:avLst/>
                <a:gdLst>
                  <a:gd name="T0" fmla="*/ 0 w 33"/>
                  <a:gd name="T1" fmla="*/ 70 h 70"/>
                  <a:gd name="T2" fmla="*/ 0 w 33"/>
                  <a:gd name="T3" fmla="*/ 70 h 70"/>
                  <a:gd name="T4" fmla="*/ 3 w 33"/>
                  <a:gd name="T5" fmla="*/ 70 h 70"/>
                  <a:gd name="T6" fmla="*/ 3 w 33"/>
                  <a:gd name="T7" fmla="*/ 70 h 70"/>
                  <a:gd name="T8" fmla="*/ 3 w 33"/>
                  <a:gd name="T9" fmla="*/ 70 h 70"/>
                  <a:gd name="T10" fmla="*/ 13 w 33"/>
                  <a:gd name="T11" fmla="*/ 68 h 70"/>
                  <a:gd name="T12" fmla="*/ 13 w 33"/>
                  <a:gd name="T13" fmla="*/ 68 h 70"/>
                  <a:gd name="T14" fmla="*/ 13 w 33"/>
                  <a:gd name="T15" fmla="*/ 68 h 70"/>
                  <a:gd name="T16" fmla="*/ 25 w 33"/>
                  <a:gd name="T17" fmla="*/ 61 h 70"/>
                  <a:gd name="T18" fmla="*/ 25 w 33"/>
                  <a:gd name="T19" fmla="*/ 61 h 70"/>
                  <a:gd name="T20" fmla="*/ 25 w 33"/>
                  <a:gd name="T21" fmla="*/ 61 h 70"/>
                  <a:gd name="T22" fmla="*/ 25 w 33"/>
                  <a:gd name="T23" fmla="*/ 60 h 70"/>
                  <a:gd name="T24" fmla="*/ 25 w 33"/>
                  <a:gd name="T25" fmla="*/ 60 h 70"/>
                  <a:gd name="T26" fmla="*/ 25 w 33"/>
                  <a:gd name="T27" fmla="*/ 60 h 70"/>
                  <a:gd name="T28" fmla="*/ 26 w 33"/>
                  <a:gd name="T29" fmla="*/ 60 h 70"/>
                  <a:gd name="T30" fmla="*/ 26 w 33"/>
                  <a:gd name="T31" fmla="*/ 60 h 70"/>
                  <a:gd name="T32" fmla="*/ 26 w 33"/>
                  <a:gd name="T33" fmla="*/ 60 h 70"/>
                  <a:gd name="T34" fmla="*/ 26 w 33"/>
                  <a:gd name="T35" fmla="*/ 59 h 70"/>
                  <a:gd name="T36" fmla="*/ 26 w 33"/>
                  <a:gd name="T37" fmla="*/ 59 h 70"/>
                  <a:gd name="T38" fmla="*/ 26 w 33"/>
                  <a:gd name="T39" fmla="*/ 59 h 70"/>
                  <a:gd name="T40" fmla="*/ 33 w 33"/>
                  <a:gd name="T41" fmla="*/ 49 h 70"/>
                  <a:gd name="T42" fmla="*/ 33 w 33"/>
                  <a:gd name="T43" fmla="*/ 49 h 70"/>
                  <a:gd name="T44" fmla="*/ 33 w 33"/>
                  <a:gd name="T45" fmla="*/ 20 h 70"/>
                  <a:gd name="T46" fmla="*/ 26 w 33"/>
                  <a:gd name="T47" fmla="*/ 11 h 70"/>
                  <a:gd name="T48" fmla="*/ 26 w 33"/>
                  <a:gd name="T49" fmla="*/ 11 h 70"/>
                  <a:gd name="T50" fmla="*/ 26 w 33"/>
                  <a:gd name="T51" fmla="*/ 11 h 70"/>
                  <a:gd name="T52" fmla="*/ 26 w 33"/>
                  <a:gd name="T53" fmla="*/ 11 h 70"/>
                  <a:gd name="T54" fmla="*/ 26 w 33"/>
                  <a:gd name="T55" fmla="*/ 11 h 70"/>
                  <a:gd name="T56" fmla="*/ 25 w 33"/>
                  <a:gd name="T57" fmla="*/ 9 h 70"/>
                  <a:gd name="T58" fmla="*/ 24 w 33"/>
                  <a:gd name="T59" fmla="*/ 9 h 70"/>
                  <a:gd name="T60" fmla="*/ 24 w 33"/>
                  <a:gd name="T61" fmla="*/ 9 h 70"/>
                  <a:gd name="T62" fmla="*/ 24 w 33"/>
                  <a:gd name="T63" fmla="*/ 9 h 70"/>
                  <a:gd name="T64" fmla="*/ 14 w 33"/>
                  <a:gd name="T65" fmla="*/ 2 h 70"/>
                  <a:gd name="T66" fmla="*/ 14 w 33"/>
                  <a:gd name="T67" fmla="*/ 2 h 70"/>
                  <a:gd name="T68" fmla="*/ 14 w 33"/>
                  <a:gd name="T69" fmla="*/ 2 h 70"/>
                  <a:gd name="T70" fmla="*/ 13 w 33"/>
                  <a:gd name="T71" fmla="*/ 2 h 70"/>
                  <a:gd name="T72" fmla="*/ 13 w 33"/>
                  <a:gd name="T73" fmla="*/ 2 h 70"/>
                  <a:gd name="T74" fmla="*/ 3 w 33"/>
                  <a:gd name="T75" fmla="*/ 0 h 70"/>
                  <a:gd name="T76" fmla="*/ 2 w 33"/>
                  <a:gd name="T77" fmla="*/ 0 h 70"/>
                  <a:gd name="T78" fmla="*/ 2 w 33"/>
                  <a:gd name="T79" fmla="*/ 0 h 70"/>
                  <a:gd name="T80" fmla="*/ 0 w 33"/>
                  <a:gd name="T81" fmla="*/ 0 h 70"/>
                  <a:gd name="T82" fmla="*/ 2 w 33"/>
                  <a:gd name="T8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3" h="70">
                    <a:moveTo>
                      <a:pt x="2" y="70"/>
                    </a:moveTo>
                    <a:cubicBezTo>
                      <a:pt x="2" y="70"/>
                      <a:pt x="1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" y="70"/>
                      <a:pt x="2" y="70"/>
                      <a:pt x="2" y="70"/>
                    </a:cubicBezTo>
                    <a:moveTo>
                      <a:pt x="3" y="70"/>
                    </a:moveTo>
                    <a:cubicBezTo>
                      <a:pt x="3" y="70"/>
                      <a:pt x="2" y="70"/>
                      <a:pt x="2" y="70"/>
                    </a:cubicBezTo>
                    <a:cubicBezTo>
                      <a:pt x="2" y="70"/>
                      <a:pt x="3" y="70"/>
                      <a:pt x="3" y="70"/>
                    </a:cubicBezTo>
                    <a:moveTo>
                      <a:pt x="3" y="70"/>
                    </a:move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moveTo>
                      <a:pt x="13" y="68"/>
                    </a:move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3" y="68"/>
                    </a:cubicBezTo>
                    <a:moveTo>
                      <a:pt x="14" y="68"/>
                    </a:move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3" y="68"/>
                      <a:pt x="14" y="68"/>
                    </a:cubicBezTo>
                    <a:moveTo>
                      <a:pt x="25" y="61"/>
                    </a:moveTo>
                    <a:cubicBezTo>
                      <a:pt x="22" y="64"/>
                      <a:pt x="18" y="66"/>
                      <a:pt x="14" y="68"/>
                    </a:cubicBezTo>
                    <a:cubicBezTo>
                      <a:pt x="18" y="66"/>
                      <a:pt x="21" y="64"/>
                      <a:pt x="25" y="61"/>
                    </a:cubicBezTo>
                    <a:moveTo>
                      <a:pt x="25" y="60"/>
                    </a:moveTo>
                    <a:cubicBezTo>
                      <a:pt x="25" y="60"/>
                      <a:pt x="25" y="61"/>
                      <a:pt x="25" y="61"/>
                    </a:cubicBezTo>
                    <a:cubicBezTo>
                      <a:pt x="25" y="61"/>
                      <a:pt x="25" y="60"/>
                      <a:pt x="25" y="60"/>
                    </a:cubicBezTo>
                    <a:moveTo>
                      <a:pt x="25" y="60"/>
                    </a:move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0"/>
                      <a:pt x="25" y="60"/>
                      <a:pt x="25" y="60"/>
                    </a:cubicBezTo>
                    <a:moveTo>
                      <a:pt x="25" y="60"/>
                    </a:move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0"/>
                      <a:pt x="25" y="60"/>
                      <a:pt x="25" y="60"/>
                    </a:cubicBezTo>
                    <a:moveTo>
                      <a:pt x="26" y="60"/>
                    </a:move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moveTo>
                      <a:pt x="26" y="60"/>
                    </a:moveTo>
                    <a:cubicBezTo>
                      <a:pt x="26" y="60"/>
                      <a:pt x="26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moveTo>
                      <a:pt x="26" y="59"/>
                    </a:moveTo>
                    <a:cubicBezTo>
                      <a:pt x="26" y="59"/>
                      <a:pt x="26" y="59"/>
                      <a:pt x="26" y="60"/>
                    </a:cubicBezTo>
                    <a:cubicBezTo>
                      <a:pt x="26" y="59"/>
                      <a:pt x="26" y="59"/>
                      <a:pt x="26" y="59"/>
                    </a:cubicBezTo>
                    <a:moveTo>
                      <a:pt x="33" y="49"/>
                    </a:moveTo>
                    <a:cubicBezTo>
                      <a:pt x="31" y="53"/>
                      <a:pt x="29" y="56"/>
                      <a:pt x="26" y="59"/>
                    </a:cubicBezTo>
                    <a:cubicBezTo>
                      <a:pt x="29" y="56"/>
                      <a:pt x="31" y="53"/>
                      <a:pt x="33" y="49"/>
                    </a:cubicBezTo>
                    <a:moveTo>
                      <a:pt x="33" y="49"/>
                    </a:move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3" y="49"/>
                      <a:pt x="33" y="49"/>
                    </a:cubicBezTo>
                    <a:moveTo>
                      <a:pt x="32" y="20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2" y="20"/>
                    </a:cubicBezTo>
                    <a:moveTo>
                      <a:pt x="26" y="11"/>
                    </a:moveTo>
                    <a:cubicBezTo>
                      <a:pt x="29" y="14"/>
                      <a:pt x="31" y="17"/>
                      <a:pt x="32" y="20"/>
                    </a:cubicBezTo>
                    <a:cubicBezTo>
                      <a:pt x="31" y="17"/>
                      <a:pt x="29" y="14"/>
                      <a:pt x="26" y="11"/>
                    </a:cubicBezTo>
                    <a:moveTo>
                      <a:pt x="26" y="11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moveTo>
                      <a:pt x="26" y="11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moveTo>
                      <a:pt x="25" y="9"/>
                    </a:move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moveTo>
                      <a:pt x="24" y="9"/>
                    </a:move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4" y="9"/>
                    </a:cubicBezTo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moveTo>
                      <a:pt x="14" y="2"/>
                    </a:moveTo>
                    <a:cubicBezTo>
                      <a:pt x="18" y="4"/>
                      <a:pt x="21" y="6"/>
                      <a:pt x="24" y="9"/>
                    </a:cubicBezTo>
                    <a:cubicBezTo>
                      <a:pt x="21" y="6"/>
                      <a:pt x="17" y="4"/>
                      <a:pt x="14" y="2"/>
                    </a:cubicBezTo>
                    <a:moveTo>
                      <a:pt x="13" y="2"/>
                    </a:moveTo>
                    <a:cubicBezTo>
                      <a:pt x="13" y="2"/>
                      <a:pt x="13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2" y="0"/>
                    </a:move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solidFill>
                <a:srgbClr val="008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9" name="Freeform 67">
                <a:extLst>
                  <a:ext uri="{FF2B5EF4-FFF2-40B4-BE49-F238E27FC236}">
                    <a16:creationId xmlns:a16="http://schemas.microsoft.com/office/drawing/2014/main" id="{3846FD75-B9C6-4626-9DC9-7ECA2B2FE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5656" y="1093788"/>
                <a:ext cx="150813" cy="122237"/>
              </a:xfrm>
              <a:custGeom>
                <a:avLst/>
                <a:gdLst>
                  <a:gd name="T0" fmla="*/ 50 w 86"/>
                  <a:gd name="T1" fmla="*/ 0 h 70"/>
                  <a:gd name="T2" fmla="*/ 0 w 86"/>
                  <a:gd name="T3" fmla="*/ 35 h 70"/>
                  <a:gd name="T4" fmla="*/ 50 w 86"/>
                  <a:gd name="T5" fmla="*/ 70 h 70"/>
                  <a:gd name="T6" fmla="*/ 52 w 86"/>
                  <a:gd name="T7" fmla="*/ 70 h 70"/>
                  <a:gd name="T8" fmla="*/ 53 w 86"/>
                  <a:gd name="T9" fmla="*/ 70 h 70"/>
                  <a:gd name="T10" fmla="*/ 53 w 86"/>
                  <a:gd name="T11" fmla="*/ 70 h 70"/>
                  <a:gd name="T12" fmla="*/ 63 w 86"/>
                  <a:gd name="T13" fmla="*/ 68 h 70"/>
                  <a:gd name="T14" fmla="*/ 64 w 86"/>
                  <a:gd name="T15" fmla="*/ 68 h 70"/>
                  <a:gd name="T16" fmla="*/ 75 w 86"/>
                  <a:gd name="T17" fmla="*/ 61 h 70"/>
                  <a:gd name="T18" fmla="*/ 75 w 86"/>
                  <a:gd name="T19" fmla="*/ 60 h 70"/>
                  <a:gd name="T20" fmla="*/ 75 w 86"/>
                  <a:gd name="T21" fmla="*/ 60 h 70"/>
                  <a:gd name="T22" fmla="*/ 75 w 86"/>
                  <a:gd name="T23" fmla="*/ 60 h 70"/>
                  <a:gd name="T24" fmla="*/ 75 w 86"/>
                  <a:gd name="T25" fmla="*/ 60 h 70"/>
                  <a:gd name="T26" fmla="*/ 76 w 86"/>
                  <a:gd name="T27" fmla="*/ 60 h 70"/>
                  <a:gd name="T28" fmla="*/ 76 w 86"/>
                  <a:gd name="T29" fmla="*/ 60 h 70"/>
                  <a:gd name="T30" fmla="*/ 76 w 86"/>
                  <a:gd name="T31" fmla="*/ 59 h 70"/>
                  <a:gd name="T32" fmla="*/ 83 w 86"/>
                  <a:gd name="T33" fmla="*/ 49 h 70"/>
                  <a:gd name="T34" fmla="*/ 83 w 86"/>
                  <a:gd name="T35" fmla="*/ 49 h 70"/>
                  <a:gd name="T36" fmla="*/ 83 w 86"/>
                  <a:gd name="T37" fmla="*/ 20 h 70"/>
                  <a:gd name="T38" fmla="*/ 82 w 86"/>
                  <a:gd name="T39" fmla="*/ 20 h 70"/>
                  <a:gd name="T40" fmla="*/ 76 w 86"/>
                  <a:gd name="T41" fmla="*/ 11 h 70"/>
                  <a:gd name="T42" fmla="*/ 76 w 86"/>
                  <a:gd name="T43" fmla="*/ 11 h 70"/>
                  <a:gd name="T44" fmla="*/ 75 w 86"/>
                  <a:gd name="T45" fmla="*/ 10 h 70"/>
                  <a:gd name="T46" fmla="*/ 75 w 86"/>
                  <a:gd name="T47" fmla="*/ 9 h 70"/>
                  <a:gd name="T48" fmla="*/ 75 w 86"/>
                  <a:gd name="T49" fmla="*/ 9 h 70"/>
                  <a:gd name="T50" fmla="*/ 74 w 86"/>
                  <a:gd name="T51" fmla="*/ 9 h 70"/>
                  <a:gd name="T52" fmla="*/ 74 w 86"/>
                  <a:gd name="T53" fmla="*/ 9 h 70"/>
                  <a:gd name="T54" fmla="*/ 64 w 86"/>
                  <a:gd name="T55" fmla="*/ 2 h 70"/>
                  <a:gd name="T56" fmla="*/ 63 w 86"/>
                  <a:gd name="T57" fmla="*/ 2 h 70"/>
                  <a:gd name="T58" fmla="*/ 53 w 86"/>
                  <a:gd name="T59" fmla="*/ 0 h 70"/>
                  <a:gd name="T60" fmla="*/ 53 w 86"/>
                  <a:gd name="T61" fmla="*/ 0 h 70"/>
                  <a:gd name="T62" fmla="*/ 52 w 86"/>
                  <a:gd name="T6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70">
                    <a:moveTo>
                      <a:pt x="50" y="0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32" y="3"/>
                      <a:pt x="25" y="1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32" y="67"/>
                      <a:pt x="41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1" y="70"/>
                      <a:pt x="52" y="70"/>
                      <a:pt x="52" y="70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70"/>
                      <a:pt x="53" y="70"/>
                      <a:pt x="53" y="70"/>
                    </a:cubicBezTo>
                    <a:cubicBezTo>
                      <a:pt x="53" y="70"/>
                      <a:pt x="53" y="70"/>
                      <a:pt x="53" y="70"/>
                    </a:cubicBezTo>
                    <a:cubicBezTo>
                      <a:pt x="53" y="70"/>
                      <a:pt x="53" y="70"/>
                      <a:pt x="53" y="70"/>
                    </a:cubicBezTo>
                    <a:cubicBezTo>
                      <a:pt x="56" y="70"/>
                      <a:pt x="60" y="69"/>
                      <a:pt x="63" y="68"/>
                    </a:cubicBezTo>
                    <a:cubicBezTo>
                      <a:pt x="63" y="68"/>
                      <a:pt x="63" y="68"/>
                      <a:pt x="63" y="68"/>
                    </a:cubicBezTo>
                    <a:cubicBezTo>
                      <a:pt x="63" y="68"/>
                      <a:pt x="63" y="68"/>
                      <a:pt x="63" y="68"/>
                    </a:cubicBezTo>
                    <a:cubicBezTo>
                      <a:pt x="63" y="68"/>
                      <a:pt x="63" y="68"/>
                      <a:pt x="64" y="68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8" y="66"/>
                      <a:pt x="72" y="64"/>
                      <a:pt x="75" y="61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75" y="61"/>
                      <a:pt x="75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0"/>
                      <a:pt x="75" y="60"/>
                      <a:pt x="76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9" y="56"/>
                      <a:pt x="81" y="53"/>
                      <a:pt x="83" y="49"/>
                    </a:cubicBezTo>
                    <a:cubicBezTo>
                      <a:pt x="83" y="49"/>
                      <a:pt x="83" y="49"/>
                      <a:pt x="83" y="49"/>
                    </a:cubicBezTo>
                    <a:cubicBezTo>
                      <a:pt x="83" y="49"/>
                      <a:pt x="83" y="49"/>
                      <a:pt x="83" y="49"/>
                    </a:cubicBezTo>
                    <a:cubicBezTo>
                      <a:pt x="85" y="45"/>
                      <a:pt x="86" y="40"/>
                      <a:pt x="86" y="35"/>
                    </a:cubicBezTo>
                    <a:cubicBezTo>
                      <a:pt x="86" y="30"/>
                      <a:pt x="85" y="25"/>
                      <a:pt x="83" y="20"/>
                    </a:cubicBezTo>
                    <a:cubicBezTo>
                      <a:pt x="83" y="20"/>
                      <a:pt x="83" y="20"/>
                      <a:pt x="82" y="2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81" y="17"/>
                      <a:pt x="79" y="14"/>
                      <a:pt x="76" y="11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6" y="11"/>
                      <a:pt x="76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5" y="9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9"/>
                      <a:pt x="75" y="9"/>
                      <a:pt x="74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1" y="6"/>
                      <a:pt x="68" y="4"/>
                      <a:pt x="64" y="2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1"/>
                      <a:pt x="56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1" y="0"/>
                      <a:pt x="50" y="0"/>
                    </a:cubicBezTo>
                  </a:path>
                </a:pathLst>
              </a:custGeom>
              <a:solidFill>
                <a:srgbClr val="0066C5"/>
              </a:solidFill>
              <a:ln>
                <a:solidFill>
                  <a:srgbClr val="0066C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FFBAB2-C5CF-496D-8FAE-CF40BF741F5C}"/>
              </a:ext>
            </a:extLst>
          </p:cNvPr>
          <p:cNvGrpSpPr>
            <a:grpSpLocks noChangeAspect="1"/>
          </p:cNvGrpSpPr>
          <p:nvPr/>
        </p:nvGrpSpPr>
        <p:grpSpPr>
          <a:xfrm>
            <a:off x="5198690" y="3173258"/>
            <a:ext cx="383168" cy="379518"/>
            <a:chOff x="7217547" y="3327533"/>
            <a:chExt cx="524984" cy="519984"/>
          </a:xfrm>
          <a:solidFill>
            <a:schemeClr val="accent1"/>
          </a:solidFill>
        </p:grpSpPr>
        <p:sp>
          <p:nvSpPr>
            <p:cNvPr id="55" name="Freeform 108">
              <a:extLst>
                <a:ext uri="{FF2B5EF4-FFF2-40B4-BE49-F238E27FC236}">
                  <a16:creationId xmlns:a16="http://schemas.microsoft.com/office/drawing/2014/main" id="{DA66441B-28AC-44FD-98CC-10A6A54F0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5547" y="3327533"/>
              <a:ext cx="516984" cy="387989"/>
            </a:xfrm>
            <a:custGeom>
              <a:avLst/>
              <a:gdLst>
                <a:gd name="T0" fmla="*/ 199 w 219"/>
                <a:gd name="T1" fmla="*/ 164 h 164"/>
                <a:gd name="T2" fmla="*/ 197 w 219"/>
                <a:gd name="T3" fmla="*/ 164 h 164"/>
                <a:gd name="T4" fmla="*/ 194 w 219"/>
                <a:gd name="T5" fmla="*/ 156 h 164"/>
                <a:gd name="T6" fmla="*/ 199 w 219"/>
                <a:gd name="T7" fmla="*/ 81 h 164"/>
                <a:gd name="T8" fmla="*/ 150 w 219"/>
                <a:gd name="T9" fmla="*/ 25 h 164"/>
                <a:gd name="T10" fmla="*/ 75 w 219"/>
                <a:gd name="T11" fmla="*/ 20 h 164"/>
                <a:gd name="T12" fmla="*/ 19 w 219"/>
                <a:gd name="T13" fmla="*/ 70 h 164"/>
                <a:gd name="T14" fmla="*/ 12 w 219"/>
                <a:gd name="T15" fmla="*/ 90 h 164"/>
                <a:gd name="T16" fmla="*/ 5 w 219"/>
                <a:gd name="T17" fmla="*/ 94 h 164"/>
                <a:gd name="T18" fmla="*/ 0 w 219"/>
                <a:gd name="T19" fmla="*/ 87 h 164"/>
                <a:gd name="T20" fmla="*/ 9 w 219"/>
                <a:gd name="T21" fmla="*/ 65 h 164"/>
                <a:gd name="T22" fmla="*/ 71 w 219"/>
                <a:gd name="T23" fmla="*/ 10 h 164"/>
                <a:gd name="T24" fmla="*/ 155 w 219"/>
                <a:gd name="T25" fmla="*/ 15 h 164"/>
                <a:gd name="T26" fmla="*/ 210 w 219"/>
                <a:gd name="T27" fmla="*/ 78 h 164"/>
                <a:gd name="T28" fmla="*/ 204 w 219"/>
                <a:gd name="T29" fmla="*/ 161 h 164"/>
                <a:gd name="T30" fmla="*/ 199 w 219"/>
                <a:gd name="T3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164">
                  <a:moveTo>
                    <a:pt x="199" y="164"/>
                  </a:moveTo>
                  <a:cubicBezTo>
                    <a:pt x="198" y="164"/>
                    <a:pt x="197" y="164"/>
                    <a:pt x="197" y="164"/>
                  </a:cubicBezTo>
                  <a:cubicBezTo>
                    <a:pt x="194" y="162"/>
                    <a:pt x="193" y="159"/>
                    <a:pt x="194" y="156"/>
                  </a:cubicBezTo>
                  <a:cubicBezTo>
                    <a:pt x="206" y="133"/>
                    <a:pt x="207" y="106"/>
                    <a:pt x="199" y="81"/>
                  </a:cubicBezTo>
                  <a:cubicBezTo>
                    <a:pt x="191" y="57"/>
                    <a:pt x="173" y="37"/>
                    <a:pt x="150" y="25"/>
                  </a:cubicBezTo>
                  <a:cubicBezTo>
                    <a:pt x="126" y="14"/>
                    <a:pt x="100" y="12"/>
                    <a:pt x="75" y="20"/>
                  </a:cubicBezTo>
                  <a:cubicBezTo>
                    <a:pt x="50" y="29"/>
                    <a:pt x="31" y="46"/>
                    <a:pt x="19" y="70"/>
                  </a:cubicBezTo>
                  <a:cubicBezTo>
                    <a:pt x="16" y="76"/>
                    <a:pt x="13" y="83"/>
                    <a:pt x="12" y="90"/>
                  </a:cubicBezTo>
                  <a:cubicBezTo>
                    <a:pt x="11" y="93"/>
                    <a:pt x="8" y="95"/>
                    <a:pt x="5" y="94"/>
                  </a:cubicBezTo>
                  <a:cubicBezTo>
                    <a:pt x="2" y="94"/>
                    <a:pt x="0" y="90"/>
                    <a:pt x="0" y="87"/>
                  </a:cubicBezTo>
                  <a:cubicBezTo>
                    <a:pt x="2" y="80"/>
                    <a:pt x="5" y="72"/>
                    <a:pt x="9" y="65"/>
                  </a:cubicBezTo>
                  <a:cubicBezTo>
                    <a:pt x="22" y="38"/>
                    <a:pt x="44" y="19"/>
                    <a:pt x="71" y="10"/>
                  </a:cubicBezTo>
                  <a:cubicBezTo>
                    <a:pt x="99" y="0"/>
                    <a:pt x="129" y="2"/>
                    <a:pt x="155" y="15"/>
                  </a:cubicBezTo>
                  <a:cubicBezTo>
                    <a:pt x="181" y="28"/>
                    <a:pt x="200" y="50"/>
                    <a:pt x="210" y="78"/>
                  </a:cubicBezTo>
                  <a:cubicBezTo>
                    <a:pt x="219" y="105"/>
                    <a:pt x="217" y="135"/>
                    <a:pt x="204" y="161"/>
                  </a:cubicBezTo>
                  <a:cubicBezTo>
                    <a:pt x="203" y="163"/>
                    <a:pt x="201" y="164"/>
                    <a:pt x="199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56" name="Freeform 109">
              <a:extLst>
                <a:ext uri="{FF2B5EF4-FFF2-40B4-BE49-F238E27FC236}">
                  <a16:creationId xmlns:a16="http://schemas.microsoft.com/office/drawing/2014/main" id="{9AEB3005-27AD-461C-92F9-FAA67BB04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546" y="3509527"/>
              <a:ext cx="302991" cy="316990"/>
            </a:xfrm>
            <a:custGeom>
              <a:avLst/>
              <a:gdLst>
                <a:gd name="T0" fmla="*/ 50 w 128"/>
                <a:gd name="T1" fmla="*/ 134 h 134"/>
                <a:gd name="T2" fmla="*/ 45 w 128"/>
                <a:gd name="T3" fmla="*/ 131 h 134"/>
                <a:gd name="T4" fmla="*/ 47 w 128"/>
                <a:gd name="T5" fmla="*/ 123 h 134"/>
                <a:gd name="T6" fmla="*/ 94 w 128"/>
                <a:gd name="T7" fmla="*/ 81 h 134"/>
                <a:gd name="T8" fmla="*/ 113 w 128"/>
                <a:gd name="T9" fmla="*/ 40 h 134"/>
                <a:gd name="T10" fmla="*/ 102 w 128"/>
                <a:gd name="T11" fmla="*/ 18 h 134"/>
                <a:gd name="T12" fmla="*/ 76 w 128"/>
                <a:gd name="T13" fmla="*/ 27 h 134"/>
                <a:gd name="T14" fmla="*/ 71 w 128"/>
                <a:gd name="T15" fmla="*/ 37 h 134"/>
                <a:gd name="T16" fmla="*/ 53 w 128"/>
                <a:gd name="T17" fmla="*/ 70 h 134"/>
                <a:gd name="T18" fmla="*/ 8 w 128"/>
                <a:gd name="T19" fmla="*/ 96 h 134"/>
                <a:gd name="T20" fmla="*/ 1 w 128"/>
                <a:gd name="T21" fmla="*/ 92 h 134"/>
                <a:gd name="T22" fmla="*/ 4 w 128"/>
                <a:gd name="T23" fmla="*/ 85 h 134"/>
                <a:gd name="T24" fmla="*/ 44 w 128"/>
                <a:gd name="T25" fmla="*/ 63 h 134"/>
                <a:gd name="T26" fmla="*/ 61 w 128"/>
                <a:gd name="T27" fmla="*/ 32 h 134"/>
                <a:gd name="T28" fmla="*/ 65 w 128"/>
                <a:gd name="T29" fmla="*/ 22 h 134"/>
                <a:gd name="T30" fmla="*/ 107 w 128"/>
                <a:gd name="T31" fmla="*/ 8 h 134"/>
                <a:gd name="T32" fmla="*/ 123 w 128"/>
                <a:gd name="T33" fmla="*/ 44 h 134"/>
                <a:gd name="T34" fmla="*/ 104 w 128"/>
                <a:gd name="T35" fmla="*/ 88 h 134"/>
                <a:gd name="T36" fmla="*/ 52 w 128"/>
                <a:gd name="T37" fmla="*/ 133 h 134"/>
                <a:gd name="T38" fmla="*/ 50 w 128"/>
                <a:gd name="T3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4">
                  <a:moveTo>
                    <a:pt x="50" y="134"/>
                  </a:moveTo>
                  <a:cubicBezTo>
                    <a:pt x="48" y="134"/>
                    <a:pt x="46" y="133"/>
                    <a:pt x="45" y="131"/>
                  </a:cubicBezTo>
                  <a:cubicBezTo>
                    <a:pt x="43" y="128"/>
                    <a:pt x="44" y="125"/>
                    <a:pt x="47" y="123"/>
                  </a:cubicBezTo>
                  <a:cubicBezTo>
                    <a:pt x="47" y="123"/>
                    <a:pt x="78" y="106"/>
                    <a:pt x="94" y="81"/>
                  </a:cubicBezTo>
                  <a:cubicBezTo>
                    <a:pt x="104" y="67"/>
                    <a:pt x="110" y="48"/>
                    <a:pt x="113" y="40"/>
                  </a:cubicBezTo>
                  <a:cubicBezTo>
                    <a:pt x="116" y="30"/>
                    <a:pt x="113" y="23"/>
                    <a:pt x="102" y="18"/>
                  </a:cubicBezTo>
                  <a:cubicBezTo>
                    <a:pt x="93" y="13"/>
                    <a:pt x="81" y="17"/>
                    <a:pt x="76" y="27"/>
                  </a:cubicBezTo>
                  <a:cubicBezTo>
                    <a:pt x="74" y="30"/>
                    <a:pt x="73" y="33"/>
                    <a:pt x="71" y="37"/>
                  </a:cubicBezTo>
                  <a:cubicBezTo>
                    <a:pt x="66" y="47"/>
                    <a:pt x="61" y="60"/>
                    <a:pt x="53" y="70"/>
                  </a:cubicBezTo>
                  <a:cubicBezTo>
                    <a:pt x="41" y="86"/>
                    <a:pt x="9" y="96"/>
                    <a:pt x="8" y="96"/>
                  </a:cubicBezTo>
                  <a:cubicBezTo>
                    <a:pt x="5" y="97"/>
                    <a:pt x="2" y="95"/>
                    <a:pt x="1" y="92"/>
                  </a:cubicBezTo>
                  <a:cubicBezTo>
                    <a:pt x="0" y="89"/>
                    <a:pt x="1" y="86"/>
                    <a:pt x="4" y="85"/>
                  </a:cubicBezTo>
                  <a:cubicBezTo>
                    <a:pt x="13" y="83"/>
                    <a:pt x="36" y="74"/>
                    <a:pt x="44" y="63"/>
                  </a:cubicBezTo>
                  <a:cubicBezTo>
                    <a:pt x="51" y="54"/>
                    <a:pt x="56" y="42"/>
                    <a:pt x="61" y="32"/>
                  </a:cubicBezTo>
                  <a:cubicBezTo>
                    <a:pt x="62" y="28"/>
                    <a:pt x="64" y="25"/>
                    <a:pt x="65" y="22"/>
                  </a:cubicBezTo>
                  <a:cubicBezTo>
                    <a:pt x="73" y="6"/>
                    <a:pt x="92" y="0"/>
                    <a:pt x="107" y="8"/>
                  </a:cubicBezTo>
                  <a:cubicBezTo>
                    <a:pt x="123" y="15"/>
                    <a:pt x="128" y="28"/>
                    <a:pt x="123" y="44"/>
                  </a:cubicBezTo>
                  <a:cubicBezTo>
                    <a:pt x="121" y="52"/>
                    <a:pt x="114" y="72"/>
                    <a:pt x="104" y="88"/>
                  </a:cubicBezTo>
                  <a:cubicBezTo>
                    <a:pt x="86" y="115"/>
                    <a:pt x="54" y="132"/>
                    <a:pt x="52" y="133"/>
                  </a:cubicBezTo>
                  <a:cubicBezTo>
                    <a:pt x="51" y="134"/>
                    <a:pt x="51" y="134"/>
                    <a:pt x="50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57" name="Freeform 110">
              <a:extLst>
                <a:ext uri="{FF2B5EF4-FFF2-40B4-BE49-F238E27FC236}">
                  <a16:creationId xmlns:a16="http://schemas.microsoft.com/office/drawing/2014/main" id="{6218552F-1EBD-422A-A038-636112A63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547" y="3455528"/>
              <a:ext cx="398988" cy="391989"/>
            </a:xfrm>
            <a:custGeom>
              <a:avLst/>
              <a:gdLst>
                <a:gd name="T0" fmla="*/ 94 w 169"/>
                <a:gd name="T1" fmla="*/ 166 h 166"/>
                <a:gd name="T2" fmla="*/ 89 w 169"/>
                <a:gd name="T3" fmla="*/ 164 h 166"/>
                <a:gd name="T4" fmla="*/ 90 w 169"/>
                <a:gd name="T5" fmla="*/ 156 h 166"/>
                <a:gd name="T6" fmla="*/ 129 w 169"/>
                <a:gd name="T7" fmla="*/ 117 h 166"/>
                <a:gd name="T8" fmla="*/ 147 w 169"/>
                <a:gd name="T9" fmla="*/ 77 h 166"/>
                <a:gd name="T10" fmla="*/ 126 w 169"/>
                <a:gd name="T11" fmla="*/ 18 h 166"/>
                <a:gd name="T12" fmla="*/ 64 w 169"/>
                <a:gd name="T13" fmla="*/ 39 h 166"/>
                <a:gd name="T14" fmla="*/ 63 w 169"/>
                <a:gd name="T15" fmla="*/ 42 h 166"/>
                <a:gd name="T16" fmla="*/ 49 w 169"/>
                <a:gd name="T17" fmla="*/ 71 h 166"/>
                <a:gd name="T18" fmla="*/ 7 w 169"/>
                <a:gd name="T19" fmla="*/ 96 h 166"/>
                <a:gd name="T20" fmla="*/ 0 w 169"/>
                <a:gd name="T21" fmla="*/ 92 h 166"/>
                <a:gd name="T22" fmla="*/ 5 w 169"/>
                <a:gd name="T23" fmla="*/ 85 h 166"/>
                <a:gd name="T24" fmla="*/ 40 w 169"/>
                <a:gd name="T25" fmla="*/ 65 h 166"/>
                <a:gd name="T26" fmla="*/ 52 w 169"/>
                <a:gd name="T27" fmla="*/ 39 h 166"/>
                <a:gd name="T28" fmla="*/ 54 w 169"/>
                <a:gd name="T29" fmla="*/ 33 h 166"/>
                <a:gd name="T30" fmla="*/ 87 w 169"/>
                <a:gd name="T31" fmla="*/ 5 h 166"/>
                <a:gd name="T32" fmla="*/ 131 w 169"/>
                <a:gd name="T33" fmla="*/ 7 h 166"/>
                <a:gd name="T34" fmla="*/ 158 w 169"/>
                <a:gd name="T35" fmla="*/ 81 h 166"/>
                <a:gd name="T36" fmla="*/ 138 w 169"/>
                <a:gd name="T37" fmla="*/ 123 h 166"/>
                <a:gd name="T38" fmla="*/ 97 w 169"/>
                <a:gd name="T39" fmla="*/ 165 h 166"/>
                <a:gd name="T40" fmla="*/ 94 w 169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66">
                  <a:moveTo>
                    <a:pt x="94" y="166"/>
                  </a:moveTo>
                  <a:cubicBezTo>
                    <a:pt x="92" y="166"/>
                    <a:pt x="91" y="166"/>
                    <a:pt x="89" y="164"/>
                  </a:cubicBezTo>
                  <a:cubicBezTo>
                    <a:pt x="87" y="162"/>
                    <a:pt x="88" y="158"/>
                    <a:pt x="90" y="156"/>
                  </a:cubicBezTo>
                  <a:cubicBezTo>
                    <a:pt x="91" y="156"/>
                    <a:pt x="115" y="137"/>
                    <a:pt x="129" y="117"/>
                  </a:cubicBezTo>
                  <a:cubicBezTo>
                    <a:pt x="136" y="106"/>
                    <a:pt x="142" y="93"/>
                    <a:pt x="147" y="77"/>
                  </a:cubicBezTo>
                  <a:cubicBezTo>
                    <a:pt x="157" y="48"/>
                    <a:pt x="150" y="29"/>
                    <a:pt x="126" y="18"/>
                  </a:cubicBezTo>
                  <a:cubicBezTo>
                    <a:pt x="103" y="6"/>
                    <a:pt x="77" y="16"/>
                    <a:pt x="64" y="39"/>
                  </a:cubicBezTo>
                  <a:cubicBezTo>
                    <a:pt x="64" y="39"/>
                    <a:pt x="63" y="41"/>
                    <a:pt x="63" y="42"/>
                  </a:cubicBezTo>
                  <a:cubicBezTo>
                    <a:pt x="60" y="49"/>
                    <a:pt x="56" y="60"/>
                    <a:pt x="49" y="71"/>
                  </a:cubicBezTo>
                  <a:cubicBezTo>
                    <a:pt x="39" y="88"/>
                    <a:pt x="9" y="96"/>
                    <a:pt x="7" y="96"/>
                  </a:cubicBezTo>
                  <a:cubicBezTo>
                    <a:pt x="4" y="97"/>
                    <a:pt x="1" y="95"/>
                    <a:pt x="0" y="92"/>
                  </a:cubicBezTo>
                  <a:cubicBezTo>
                    <a:pt x="0" y="89"/>
                    <a:pt x="2" y="86"/>
                    <a:pt x="5" y="85"/>
                  </a:cubicBezTo>
                  <a:cubicBezTo>
                    <a:pt x="12" y="83"/>
                    <a:pt x="33" y="76"/>
                    <a:pt x="40" y="65"/>
                  </a:cubicBezTo>
                  <a:cubicBezTo>
                    <a:pt x="46" y="55"/>
                    <a:pt x="50" y="45"/>
                    <a:pt x="52" y="39"/>
                  </a:cubicBezTo>
                  <a:cubicBezTo>
                    <a:pt x="53" y="36"/>
                    <a:pt x="53" y="34"/>
                    <a:pt x="54" y="33"/>
                  </a:cubicBezTo>
                  <a:cubicBezTo>
                    <a:pt x="62" y="20"/>
                    <a:pt x="73" y="10"/>
                    <a:pt x="87" y="5"/>
                  </a:cubicBezTo>
                  <a:cubicBezTo>
                    <a:pt x="102" y="0"/>
                    <a:pt x="117" y="1"/>
                    <a:pt x="131" y="7"/>
                  </a:cubicBezTo>
                  <a:cubicBezTo>
                    <a:pt x="160" y="22"/>
                    <a:pt x="169" y="46"/>
                    <a:pt x="158" y="81"/>
                  </a:cubicBezTo>
                  <a:cubicBezTo>
                    <a:pt x="152" y="98"/>
                    <a:pt x="146" y="112"/>
                    <a:pt x="138" y="123"/>
                  </a:cubicBezTo>
                  <a:cubicBezTo>
                    <a:pt x="123" y="145"/>
                    <a:pt x="98" y="164"/>
                    <a:pt x="97" y="165"/>
                  </a:cubicBezTo>
                  <a:cubicBezTo>
                    <a:pt x="96" y="166"/>
                    <a:pt x="95" y="166"/>
                    <a:pt x="9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58" name="Freeform 111">
              <a:extLst>
                <a:ext uri="{FF2B5EF4-FFF2-40B4-BE49-F238E27FC236}">
                  <a16:creationId xmlns:a16="http://schemas.microsoft.com/office/drawing/2014/main" id="{D8061285-24BB-432B-BA7D-AF0B18E5B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547" y="3370533"/>
              <a:ext cx="479985" cy="464987"/>
            </a:xfrm>
            <a:custGeom>
              <a:avLst/>
              <a:gdLst>
                <a:gd name="T0" fmla="*/ 141 w 203"/>
                <a:gd name="T1" fmla="*/ 197 h 197"/>
                <a:gd name="T2" fmla="*/ 137 w 203"/>
                <a:gd name="T3" fmla="*/ 196 h 197"/>
                <a:gd name="T4" fmla="*/ 137 w 203"/>
                <a:gd name="T5" fmla="*/ 188 h 197"/>
                <a:gd name="T6" fmla="*/ 171 w 203"/>
                <a:gd name="T7" fmla="*/ 133 h 197"/>
                <a:gd name="T8" fmla="*/ 141 w 203"/>
                <a:gd name="T9" fmla="*/ 30 h 197"/>
                <a:gd name="T10" fmla="*/ 45 w 203"/>
                <a:gd name="T11" fmla="*/ 63 h 197"/>
                <a:gd name="T12" fmla="*/ 41 w 203"/>
                <a:gd name="T13" fmla="*/ 75 h 197"/>
                <a:gd name="T14" fmla="*/ 38 w 203"/>
                <a:gd name="T15" fmla="*/ 82 h 197"/>
                <a:gd name="T16" fmla="*/ 7 w 203"/>
                <a:gd name="T17" fmla="*/ 106 h 197"/>
                <a:gd name="T18" fmla="*/ 0 w 203"/>
                <a:gd name="T19" fmla="*/ 102 h 197"/>
                <a:gd name="T20" fmla="*/ 5 w 203"/>
                <a:gd name="T21" fmla="*/ 95 h 197"/>
                <a:gd name="T22" fmla="*/ 28 w 203"/>
                <a:gd name="T23" fmla="*/ 78 h 197"/>
                <a:gd name="T24" fmla="*/ 30 w 203"/>
                <a:gd name="T25" fmla="*/ 72 h 197"/>
                <a:gd name="T26" fmla="*/ 35 w 203"/>
                <a:gd name="T27" fmla="*/ 58 h 197"/>
                <a:gd name="T28" fmla="*/ 146 w 203"/>
                <a:gd name="T29" fmla="*/ 20 h 197"/>
                <a:gd name="T30" fmla="*/ 182 w 203"/>
                <a:gd name="T31" fmla="*/ 137 h 197"/>
                <a:gd name="T32" fmla="*/ 146 w 203"/>
                <a:gd name="T33" fmla="*/ 195 h 197"/>
                <a:gd name="T34" fmla="*/ 141 w 203"/>
                <a:gd name="T3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197">
                  <a:moveTo>
                    <a:pt x="141" y="197"/>
                  </a:moveTo>
                  <a:cubicBezTo>
                    <a:pt x="140" y="197"/>
                    <a:pt x="139" y="197"/>
                    <a:pt x="137" y="196"/>
                  </a:cubicBezTo>
                  <a:cubicBezTo>
                    <a:pt x="135" y="194"/>
                    <a:pt x="135" y="190"/>
                    <a:pt x="137" y="188"/>
                  </a:cubicBezTo>
                  <a:cubicBezTo>
                    <a:pt x="137" y="188"/>
                    <a:pt x="159" y="163"/>
                    <a:pt x="171" y="133"/>
                  </a:cubicBezTo>
                  <a:cubicBezTo>
                    <a:pt x="190" y="86"/>
                    <a:pt x="179" y="49"/>
                    <a:pt x="141" y="30"/>
                  </a:cubicBezTo>
                  <a:cubicBezTo>
                    <a:pt x="106" y="13"/>
                    <a:pt x="62" y="27"/>
                    <a:pt x="45" y="63"/>
                  </a:cubicBezTo>
                  <a:cubicBezTo>
                    <a:pt x="43" y="67"/>
                    <a:pt x="42" y="71"/>
                    <a:pt x="41" y="75"/>
                  </a:cubicBezTo>
                  <a:cubicBezTo>
                    <a:pt x="40" y="77"/>
                    <a:pt x="39" y="80"/>
                    <a:pt x="38" y="82"/>
                  </a:cubicBezTo>
                  <a:cubicBezTo>
                    <a:pt x="32" y="100"/>
                    <a:pt x="8" y="106"/>
                    <a:pt x="7" y="106"/>
                  </a:cubicBezTo>
                  <a:cubicBezTo>
                    <a:pt x="4" y="107"/>
                    <a:pt x="1" y="105"/>
                    <a:pt x="0" y="102"/>
                  </a:cubicBezTo>
                  <a:cubicBezTo>
                    <a:pt x="0" y="99"/>
                    <a:pt x="1" y="96"/>
                    <a:pt x="5" y="95"/>
                  </a:cubicBezTo>
                  <a:cubicBezTo>
                    <a:pt x="5" y="95"/>
                    <a:pt x="24" y="91"/>
                    <a:pt x="28" y="78"/>
                  </a:cubicBezTo>
                  <a:cubicBezTo>
                    <a:pt x="28" y="76"/>
                    <a:pt x="29" y="74"/>
                    <a:pt x="30" y="72"/>
                  </a:cubicBezTo>
                  <a:cubicBezTo>
                    <a:pt x="31" y="67"/>
                    <a:pt x="32" y="63"/>
                    <a:pt x="35" y="58"/>
                  </a:cubicBezTo>
                  <a:cubicBezTo>
                    <a:pt x="55" y="17"/>
                    <a:pt x="105" y="0"/>
                    <a:pt x="146" y="20"/>
                  </a:cubicBezTo>
                  <a:cubicBezTo>
                    <a:pt x="190" y="41"/>
                    <a:pt x="203" y="85"/>
                    <a:pt x="182" y="137"/>
                  </a:cubicBezTo>
                  <a:cubicBezTo>
                    <a:pt x="169" y="169"/>
                    <a:pt x="146" y="194"/>
                    <a:pt x="146" y="195"/>
                  </a:cubicBezTo>
                  <a:cubicBezTo>
                    <a:pt x="144" y="197"/>
                    <a:pt x="143" y="197"/>
                    <a:pt x="141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  <p:sp>
          <p:nvSpPr>
            <p:cNvPr id="59" name="Freeform 112">
              <a:extLst>
                <a:ext uri="{FF2B5EF4-FFF2-40B4-BE49-F238E27FC236}">
                  <a16:creationId xmlns:a16="http://schemas.microsoft.com/office/drawing/2014/main" id="{C6BB0275-A928-4E05-B01A-0DABA4BA2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5550" y="3585519"/>
              <a:ext cx="191994" cy="202995"/>
            </a:xfrm>
            <a:custGeom>
              <a:avLst/>
              <a:gdLst>
                <a:gd name="T0" fmla="*/ 7 w 81"/>
                <a:gd name="T1" fmla="*/ 86 h 86"/>
                <a:gd name="T2" fmla="*/ 2 w 81"/>
                <a:gd name="T3" fmla="*/ 83 h 86"/>
                <a:gd name="T4" fmla="*/ 4 w 81"/>
                <a:gd name="T5" fmla="*/ 75 h 86"/>
                <a:gd name="T6" fmla="*/ 45 w 81"/>
                <a:gd name="T7" fmla="*/ 48 h 86"/>
                <a:gd name="T8" fmla="*/ 69 w 81"/>
                <a:gd name="T9" fmla="*/ 5 h 86"/>
                <a:gd name="T10" fmla="*/ 76 w 81"/>
                <a:gd name="T11" fmla="*/ 0 h 86"/>
                <a:gd name="T12" fmla="*/ 81 w 81"/>
                <a:gd name="T13" fmla="*/ 7 h 86"/>
                <a:gd name="T14" fmla="*/ 54 w 81"/>
                <a:gd name="T15" fmla="*/ 56 h 86"/>
                <a:gd name="T16" fmla="*/ 9 w 81"/>
                <a:gd name="T17" fmla="*/ 86 h 86"/>
                <a:gd name="T18" fmla="*/ 7 w 81"/>
                <a:gd name="T1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6">
                  <a:moveTo>
                    <a:pt x="7" y="86"/>
                  </a:moveTo>
                  <a:cubicBezTo>
                    <a:pt x="5" y="86"/>
                    <a:pt x="3" y="85"/>
                    <a:pt x="2" y="83"/>
                  </a:cubicBezTo>
                  <a:cubicBezTo>
                    <a:pt x="0" y="80"/>
                    <a:pt x="2" y="76"/>
                    <a:pt x="4" y="75"/>
                  </a:cubicBezTo>
                  <a:cubicBezTo>
                    <a:pt x="5" y="75"/>
                    <a:pt x="33" y="62"/>
                    <a:pt x="45" y="48"/>
                  </a:cubicBezTo>
                  <a:cubicBezTo>
                    <a:pt x="65" y="26"/>
                    <a:pt x="69" y="5"/>
                    <a:pt x="69" y="5"/>
                  </a:cubicBezTo>
                  <a:cubicBezTo>
                    <a:pt x="70" y="2"/>
                    <a:pt x="73" y="0"/>
                    <a:pt x="76" y="0"/>
                  </a:cubicBezTo>
                  <a:cubicBezTo>
                    <a:pt x="79" y="1"/>
                    <a:pt x="81" y="4"/>
                    <a:pt x="81" y="7"/>
                  </a:cubicBezTo>
                  <a:cubicBezTo>
                    <a:pt x="80" y="8"/>
                    <a:pt x="75" y="31"/>
                    <a:pt x="54" y="56"/>
                  </a:cubicBezTo>
                  <a:cubicBezTo>
                    <a:pt x="39" y="72"/>
                    <a:pt x="10" y="85"/>
                    <a:pt x="9" y="86"/>
                  </a:cubicBezTo>
                  <a:cubicBezTo>
                    <a:pt x="8" y="86"/>
                    <a:pt x="8" y="86"/>
                    <a:pt x="7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/>
              <a:endParaRPr lang="en-US" sz="1400" dirty="0">
                <a:solidFill>
                  <a:srgbClr val="282828"/>
                </a:solidFill>
                <a:latin typeface="+mn-lt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182606" y="4088171"/>
            <a:ext cx="415336" cy="415336"/>
            <a:chOff x="5233547" y="4139112"/>
            <a:chExt cx="313454" cy="31345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5233547" y="4139112"/>
              <a:ext cx="313454" cy="313454"/>
            </a:xfrm>
            <a:custGeom>
              <a:avLst/>
              <a:gdLst>
                <a:gd name="T0" fmla="*/ 203 w 203"/>
                <a:gd name="T1" fmla="*/ 101 h 203"/>
                <a:gd name="T2" fmla="*/ 181 w 203"/>
                <a:gd name="T3" fmla="*/ 93 h 203"/>
                <a:gd name="T4" fmla="*/ 195 w 203"/>
                <a:gd name="T5" fmla="*/ 69 h 203"/>
                <a:gd name="T6" fmla="*/ 195 w 203"/>
                <a:gd name="T7" fmla="*/ 54 h 203"/>
                <a:gd name="T8" fmla="*/ 181 w 203"/>
                <a:gd name="T9" fmla="*/ 34 h 203"/>
                <a:gd name="T10" fmla="*/ 149 w 203"/>
                <a:gd name="T11" fmla="*/ 22 h 203"/>
                <a:gd name="T12" fmla="*/ 141 w 203"/>
                <a:gd name="T13" fmla="*/ 0 h 203"/>
                <a:gd name="T14" fmla="*/ 134 w 203"/>
                <a:gd name="T15" fmla="*/ 22 h 203"/>
                <a:gd name="T16" fmla="*/ 109 w 203"/>
                <a:gd name="T17" fmla="*/ 7 h 203"/>
                <a:gd name="T18" fmla="*/ 94 w 203"/>
                <a:gd name="T19" fmla="*/ 7 h 203"/>
                <a:gd name="T20" fmla="*/ 70 w 203"/>
                <a:gd name="T21" fmla="*/ 22 h 203"/>
                <a:gd name="T22" fmla="*/ 62 w 203"/>
                <a:gd name="T23" fmla="*/ 0 h 203"/>
                <a:gd name="T24" fmla="*/ 54 w 203"/>
                <a:gd name="T25" fmla="*/ 22 h 203"/>
                <a:gd name="T26" fmla="*/ 22 w 203"/>
                <a:gd name="T27" fmla="*/ 34 h 203"/>
                <a:gd name="T28" fmla="*/ 8 w 203"/>
                <a:gd name="T29" fmla="*/ 54 h 203"/>
                <a:gd name="T30" fmla="*/ 8 w 203"/>
                <a:gd name="T31" fmla="*/ 69 h 203"/>
                <a:gd name="T32" fmla="*/ 22 w 203"/>
                <a:gd name="T33" fmla="*/ 93 h 203"/>
                <a:gd name="T34" fmla="*/ 0 w 203"/>
                <a:gd name="T35" fmla="*/ 101 h 203"/>
                <a:gd name="T36" fmla="*/ 22 w 203"/>
                <a:gd name="T37" fmla="*/ 109 h 203"/>
                <a:gd name="T38" fmla="*/ 8 w 203"/>
                <a:gd name="T39" fmla="*/ 133 h 203"/>
                <a:gd name="T40" fmla="*/ 8 w 203"/>
                <a:gd name="T41" fmla="*/ 149 h 203"/>
                <a:gd name="T42" fmla="*/ 22 w 203"/>
                <a:gd name="T43" fmla="*/ 168 h 203"/>
                <a:gd name="T44" fmla="*/ 54 w 203"/>
                <a:gd name="T45" fmla="*/ 181 h 203"/>
                <a:gd name="T46" fmla="*/ 62 w 203"/>
                <a:gd name="T47" fmla="*/ 203 h 203"/>
                <a:gd name="T48" fmla="*/ 70 w 203"/>
                <a:gd name="T49" fmla="*/ 181 h 203"/>
                <a:gd name="T50" fmla="*/ 94 w 203"/>
                <a:gd name="T51" fmla="*/ 195 h 203"/>
                <a:gd name="T52" fmla="*/ 109 w 203"/>
                <a:gd name="T53" fmla="*/ 195 h 203"/>
                <a:gd name="T54" fmla="*/ 134 w 203"/>
                <a:gd name="T55" fmla="*/ 181 h 203"/>
                <a:gd name="T56" fmla="*/ 141 w 203"/>
                <a:gd name="T57" fmla="*/ 203 h 203"/>
                <a:gd name="T58" fmla="*/ 149 w 203"/>
                <a:gd name="T59" fmla="*/ 181 h 203"/>
                <a:gd name="T60" fmla="*/ 181 w 203"/>
                <a:gd name="T61" fmla="*/ 168 h 203"/>
                <a:gd name="T62" fmla="*/ 195 w 203"/>
                <a:gd name="T63" fmla="*/ 149 h 203"/>
                <a:gd name="T64" fmla="*/ 195 w 203"/>
                <a:gd name="T65" fmla="*/ 133 h 203"/>
                <a:gd name="T66" fmla="*/ 181 w 203"/>
                <a:gd name="T67" fmla="*/ 10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3" h="203">
                  <a:moveTo>
                    <a:pt x="195" y="109"/>
                  </a:moveTo>
                  <a:cubicBezTo>
                    <a:pt x="200" y="109"/>
                    <a:pt x="203" y="105"/>
                    <a:pt x="203" y="101"/>
                  </a:cubicBezTo>
                  <a:cubicBezTo>
                    <a:pt x="203" y="97"/>
                    <a:pt x="200" y="93"/>
                    <a:pt x="195" y="93"/>
                  </a:cubicBezTo>
                  <a:cubicBezTo>
                    <a:pt x="181" y="93"/>
                    <a:pt x="181" y="93"/>
                    <a:pt x="181" y="93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95" y="69"/>
                    <a:pt x="195" y="69"/>
                    <a:pt x="195" y="69"/>
                  </a:cubicBezTo>
                  <a:cubicBezTo>
                    <a:pt x="200" y="69"/>
                    <a:pt x="203" y="66"/>
                    <a:pt x="203" y="61"/>
                  </a:cubicBezTo>
                  <a:cubicBezTo>
                    <a:pt x="203" y="57"/>
                    <a:pt x="200" y="54"/>
                    <a:pt x="195" y="54"/>
                  </a:cubicBezTo>
                  <a:cubicBezTo>
                    <a:pt x="181" y="54"/>
                    <a:pt x="181" y="54"/>
                    <a:pt x="181" y="54"/>
                  </a:cubicBezTo>
                  <a:cubicBezTo>
                    <a:pt x="181" y="34"/>
                    <a:pt x="181" y="34"/>
                    <a:pt x="181" y="34"/>
                  </a:cubicBezTo>
                  <a:cubicBezTo>
                    <a:pt x="181" y="27"/>
                    <a:pt x="175" y="22"/>
                    <a:pt x="168" y="22"/>
                  </a:cubicBezTo>
                  <a:cubicBezTo>
                    <a:pt x="149" y="22"/>
                    <a:pt x="149" y="22"/>
                    <a:pt x="149" y="22"/>
                  </a:cubicBezTo>
                  <a:cubicBezTo>
                    <a:pt x="149" y="7"/>
                    <a:pt x="149" y="7"/>
                    <a:pt x="149" y="7"/>
                  </a:cubicBezTo>
                  <a:cubicBezTo>
                    <a:pt x="149" y="3"/>
                    <a:pt x="146" y="0"/>
                    <a:pt x="141" y="0"/>
                  </a:cubicBezTo>
                  <a:cubicBezTo>
                    <a:pt x="137" y="0"/>
                    <a:pt x="134" y="3"/>
                    <a:pt x="134" y="7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9" y="3"/>
                    <a:pt x="106" y="0"/>
                    <a:pt x="102" y="0"/>
                  </a:cubicBezTo>
                  <a:cubicBezTo>
                    <a:pt x="97" y="0"/>
                    <a:pt x="94" y="3"/>
                    <a:pt x="94" y="7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3"/>
                    <a:pt x="66" y="0"/>
                    <a:pt x="62" y="0"/>
                  </a:cubicBezTo>
                  <a:cubicBezTo>
                    <a:pt x="58" y="0"/>
                    <a:pt x="54" y="3"/>
                    <a:pt x="54" y="7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28" y="22"/>
                    <a:pt x="22" y="27"/>
                    <a:pt x="22" y="34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0" y="57"/>
                    <a:pt x="0" y="61"/>
                  </a:cubicBezTo>
                  <a:cubicBezTo>
                    <a:pt x="0" y="66"/>
                    <a:pt x="4" y="69"/>
                    <a:pt x="8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4" y="93"/>
                    <a:pt x="0" y="97"/>
                    <a:pt x="0" y="101"/>
                  </a:cubicBezTo>
                  <a:cubicBezTo>
                    <a:pt x="0" y="105"/>
                    <a:pt x="4" y="109"/>
                    <a:pt x="8" y="109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22" y="133"/>
                    <a:pt x="22" y="133"/>
                    <a:pt x="22" y="133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4" y="133"/>
                    <a:pt x="0" y="137"/>
                    <a:pt x="0" y="141"/>
                  </a:cubicBezTo>
                  <a:cubicBezTo>
                    <a:pt x="0" y="145"/>
                    <a:pt x="4" y="149"/>
                    <a:pt x="8" y="149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68"/>
                    <a:pt x="22" y="168"/>
                    <a:pt x="22" y="168"/>
                  </a:cubicBezTo>
                  <a:cubicBezTo>
                    <a:pt x="22" y="175"/>
                    <a:pt x="28" y="181"/>
                    <a:pt x="35" y="181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54" y="195"/>
                    <a:pt x="54" y="195"/>
                    <a:pt x="54" y="195"/>
                  </a:cubicBezTo>
                  <a:cubicBezTo>
                    <a:pt x="54" y="199"/>
                    <a:pt x="58" y="203"/>
                    <a:pt x="62" y="203"/>
                  </a:cubicBezTo>
                  <a:cubicBezTo>
                    <a:pt x="66" y="203"/>
                    <a:pt x="70" y="199"/>
                    <a:pt x="70" y="195"/>
                  </a:cubicBezTo>
                  <a:cubicBezTo>
                    <a:pt x="70" y="181"/>
                    <a:pt x="70" y="181"/>
                    <a:pt x="70" y="181"/>
                  </a:cubicBezTo>
                  <a:cubicBezTo>
                    <a:pt x="94" y="181"/>
                    <a:pt x="94" y="181"/>
                    <a:pt x="94" y="181"/>
                  </a:cubicBezTo>
                  <a:cubicBezTo>
                    <a:pt x="94" y="195"/>
                    <a:pt x="94" y="195"/>
                    <a:pt x="94" y="195"/>
                  </a:cubicBezTo>
                  <a:cubicBezTo>
                    <a:pt x="94" y="199"/>
                    <a:pt x="97" y="203"/>
                    <a:pt x="102" y="203"/>
                  </a:cubicBezTo>
                  <a:cubicBezTo>
                    <a:pt x="106" y="203"/>
                    <a:pt x="109" y="199"/>
                    <a:pt x="109" y="19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34" y="181"/>
                    <a:pt x="134" y="181"/>
                    <a:pt x="134" y="181"/>
                  </a:cubicBezTo>
                  <a:cubicBezTo>
                    <a:pt x="134" y="195"/>
                    <a:pt x="134" y="195"/>
                    <a:pt x="134" y="195"/>
                  </a:cubicBezTo>
                  <a:cubicBezTo>
                    <a:pt x="134" y="199"/>
                    <a:pt x="137" y="203"/>
                    <a:pt x="141" y="203"/>
                  </a:cubicBezTo>
                  <a:cubicBezTo>
                    <a:pt x="146" y="203"/>
                    <a:pt x="149" y="199"/>
                    <a:pt x="149" y="195"/>
                  </a:cubicBezTo>
                  <a:cubicBezTo>
                    <a:pt x="149" y="181"/>
                    <a:pt x="149" y="181"/>
                    <a:pt x="149" y="181"/>
                  </a:cubicBezTo>
                  <a:cubicBezTo>
                    <a:pt x="168" y="181"/>
                    <a:pt x="168" y="181"/>
                    <a:pt x="168" y="181"/>
                  </a:cubicBezTo>
                  <a:cubicBezTo>
                    <a:pt x="175" y="181"/>
                    <a:pt x="181" y="175"/>
                    <a:pt x="181" y="168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95" y="149"/>
                    <a:pt x="195" y="149"/>
                    <a:pt x="195" y="149"/>
                  </a:cubicBezTo>
                  <a:cubicBezTo>
                    <a:pt x="200" y="149"/>
                    <a:pt x="203" y="145"/>
                    <a:pt x="203" y="141"/>
                  </a:cubicBezTo>
                  <a:cubicBezTo>
                    <a:pt x="203" y="137"/>
                    <a:pt x="200" y="133"/>
                    <a:pt x="195" y="133"/>
                  </a:cubicBezTo>
                  <a:cubicBezTo>
                    <a:pt x="181" y="133"/>
                    <a:pt x="181" y="133"/>
                    <a:pt x="181" y="133"/>
                  </a:cubicBezTo>
                  <a:cubicBezTo>
                    <a:pt x="181" y="109"/>
                    <a:pt x="181" y="109"/>
                    <a:pt x="181" y="109"/>
                  </a:cubicBezTo>
                  <a:lnTo>
                    <a:pt x="195" y="1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6A79BA5-60EE-42A7-89B0-58B1D798A9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22898" y="4236678"/>
              <a:ext cx="120303" cy="118322"/>
              <a:chOff x="6333580" y="2334557"/>
              <a:chExt cx="545984" cy="536983"/>
            </a:xfrm>
          </p:grpSpPr>
          <p:sp>
            <p:nvSpPr>
              <p:cNvPr id="63" name="Freeform 251">
                <a:extLst>
                  <a:ext uri="{FF2B5EF4-FFF2-40B4-BE49-F238E27FC236}">
                    <a16:creationId xmlns:a16="http://schemas.microsoft.com/office/drawing/2014/main" id="{5735702E-EF57-423D-A513-1CBE2B0E0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1574" y="2334557"/>
                <a:ext cx="327990" cy="526984"/>
              </a:xfrm>
              <a:custGeom>
                <a:avLst/>
                <a:gdLst>
                  <a:gd name="T0" fmla="*/ 106 w 139"/>
                  <a:gd name="T1" fmla="*/ 0 h 223"/>
                  <a:gd name="T2" fmla="*/ 106 w 139"/>
                  <a:gd name="T3" fmla="*/ 0 h 223"/>
                  <a:gd name="T4" fmla="*/ 79 w 139"/>
                  <a:gd name="T5" fmla="*/ 14 h 223"/>
                  <a:gd name="T6" fmla="*/ 79 w 139"/>
                  <a:gd name="T7" fmla="*/ 14 h 223"/>
                  <a:gd name="T8" fmla="*/ 79 w 139"/>
                  <a:gd name="T9" fmla="*/ 14 h 223"/>
                  <a:gd name="T10" fmla="*/ 78 w 139"/>
                  <a:gd name="T11" fmla="*/ 15 h 223"/>
                  <a:gd name="T12" fmla="*/ 78 w 139"/>
                  <a:gd name="T13" fmla="*/ 15 h 223"/>
                  <a:gd name="T14" fmla="*/ 0 w 139"/>
                  <a:gd name="T15" fmla="*/ 133 h 223"/>
                  <a:gd name="T16" fmla="*/ 27 w 139"/>
                  <a:gd name="T17" fmla="*/ 175 h 223"/>
                  <a:gd name="T18" fmla="*/ 18 w 139"/>
                  <a:gd name="T19" fmla="*/ 221 h 223"/>
                  <a:gd name="T20" fmla="*/ 15 w 139"/>
                  <a:gd name="T21" fmla="*/ 223 h 223"/>
                  <a:gd name="T22" fmla="*/ 26 w 139"/>
                  <a:gd name="T23" fmla="*/ 214 h 223"/>
                  <a:gd name="T24" fmla="*/ 26 w 139"/>
                  <a:gd name="T25" fmla="*/ 214 h 223"/>
                  <a:gd name="T26" fmla="*/ 26 w 139"/>
                  <a:gd name="T27" fmla="*/ 213 h 223"/>
                  <a:gd name="T28" fmla="*/ 26 w 139"/>
                  <a:gd name="T29" fmla="*/ 213 h 223"/>
                  <a:gd name="T30" fmla="*/ 26 w 139"/>
                  <a:gd name="T31" fmla="*/ 213 h 223"/>
                  <a:gd name="T32" fmla="*/ 26 w 139"/>
                  <a:gd name="T33" fmla="*/ 213 h 223"/>
                  <a:gd name="T34" fmla="*/ 26 w 139"/>
                  <a:gd name="T35" fmla="*/ 213 h 223"/>
                  <a:gd name="T36" fmla="*/ 27 w 139"/>
                  <a:gd name="T37" fmla="*/ 213 h 223"/>
                  <a:gd name="T38" fmla="*/ 27 w 139"/>
                  <a:gd name="T39" fmla="*/ 213 h 223"/>
                  <a:gd name="T40" fmla="*/ 27 w 139"/>
                  <a:gd name="T41" fmla="*/ 213 h 223"/>
                  <a:gd name="T42" fmla="*/ 27 w 139"/>
                  <a:gd name="T43" fmla="*/ 213 h 223"/>
                  <a:gd name="T44" fmla="*/ 27 w 139"/>
                  <a:gd name="T45" fmla="*/ 213 h 223"/>
                  <a:gd name="T46" fmla="*/ 27 w 139"/>
                  <a:gd name="T47" fmla="*/ 212 h 223"/>
                  <a:gd name="T48" fmla="*/ 27 w 139"/>
                  <a:gd name="T49" fmla="*/ 212 h 223"/>
                  <a:gd name="T50" fmla="*/ 27 w 139"/>
                  <a:gd name="T51" fmla="*/ 212 h 223"/>
                  <a:gd name="T52" fmla="*/ 27 w 139"/>
                  <a:gd name="T53" fmla="*/ 212 h 223"/>
                  <a:gd name="T54" fmla="*/ 27 w 139"/>
                  <a:gd name="T55" fmla="*/ 212 h 223"/>
                  <a:gd name="T56" fmla="*/ 27 w 139"/>
                  <a:gd name="T57" fmla="*/ 212 h 223"/>
                  <a:gd name="T58" fmla="*/ 134 w 139"/>
                  <a:gd name="T59" fmla="*/ 52 h 223"/>
                  <a:gd name="T60" fmla="*/ 139 w 139"/>
                  <a:gd name="T61" fmla="*/ 33 h 223"/>
                  <a:gd name="T62" fmla="*/ 125 w 139"/>
                  <a:gd name="T63" fmla="*/ 6 h 223"/>
                  <a:gd name="T64" fmla="*/ 106 w 139"/>
                  <a:gd name="T65" fmla="*/ 0 h 223"/>
                  <a:gd name="T66" fmla="*/ 106 w 139"/>
                  <a:gd name="T67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9" h="223">
                    <a:moveTo>
                      <a:pt x="106" y="0"/>
                    </a:moveTo>
                    <a:cubicBezTo>
                      <a:pt x="106" y="0"/>
                      <a:pt x="106" y="0"/>
                      <a:pt x="106" y="0"/>
                    </a:cubicBezTo>
                    <a:cubicBezTo>
                      <a:pt x="96" y="0"/>
                      <a:pt x="86" y="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9" y="14"/>
                      <a:pt x="79" y="14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27" y="175"/>
                      <a:pt x="27" y="175"/>
                      <a:pt x="27" y="175"/>
                    </a:cubicBezTo>
                    <a:cubicBezTo>
                      <a:pt x="37" y="190"/>
                      <a:pt x="33" y="211"/>
                      <a:pt x="18" y="221"/>
                    </a:cubicBezTo>
                    <a:cubicBezTo>
                      <a:pt x="17" y="222"/>
                      <a:pt x="16" y="222"/>
                      <a:pt x="15" y="223"/>
                    </a:cubicBezTo>
                    <a:cubicBezTo>
                      <a:pt x="19" y="221"/>
                      <a:pt x="23" y="218"/>
                      <a:pt x="26" y="214"/>
                    </a:cubicBezTo>
                    <a:cubicBezTo>
                      <a:pt x="26" y="214"/>
                      <a:pt x="26" y="214"/>
                      <a:pt x="26" y="214"/>
                    </a:cubicBezTo>
                    <a:cubicBezTo>
                      <a:pt x="26" y="214"/>
                      <a:pt x="26" y="214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7" y="46"/>
                      <a:pt x="139" y="40"/>
                      <a:pt x="139" y="33"/>
                    </a:cubicBezTo>
                    <a:cubicBezTo>
                      <a:pt x="139" y="23"/>
                      <a:pt x="134" y="12"/>
                      <a:pt x="125" y="6"/>
                    </a:cubicBezTo>
                    <a:cubicBezTo>
                      <a:pt x="119" y="2"/>
                      <a:pt x="113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4" name="Freeform 256">
                <a:extLst>
                  <a:ext uri="{FF2B5EF4-FFF2-40B4-BE49-F238E27FC236}">
                    <a16:creationId xmlns:a16="http://schemas.microsoft.com/office/drawing/2014/main" id="{D464E6E7-54A4-4FA7-9EC4-CB56959BC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3580" y="2502552"/>
                <a:ext cx="217993" cy="358989"/>
              </a:xfrm>
              <a:custGeom>
                <a:avLst/>
                <a:gdLst>
                  <a:gd name="T0" fmla="*/ 33 w 92"/>
                  <a:gd name="T1" fmla="*/ 0 h 152"/>
                  <a:gd name="T2" fmla="*/ 14 w 92"/>
                  <a:gd name="T3" fmla="*/ 6 h 152"/>
                  <a:gd name="T4" fmla="*/ 14 w 92"/>
                  <a:gd name="T5" fmla="*/ 6 h 152"/>
                  <a:gd name="T6" fmla="*/ 0 w 92"/>
                  <a:gd name="T7" fmla="*/ 33 h 152"/>
                  <a:gd name="T8" fmla="*/ 5 w 92"/>
                  <a:gd name="T9" fmla="*/ 52 h 152"/>
                  <a:gd name="T10" fmla="*/ 64 w 92"/>
                  <a:gd name="T11" fmla="*/ 141 h 152"/>
                  <a:gd name="T12" fmla="*/ 64 w 92"/>
                  <a:gd name="T13" fmla="*/ 141 h 152"/>
                  <a:gd name="T14" fmla="*/ 64 w 92"/>
                  <a:gd name="T15" fmla="*/ 141 h 152"/>
                  <a:gd name="T16" fmla="*/ 64 w 92"/>
                  <a:gd name="T17" fmla="*/ 141 h 152"/>
                  <a:gd name="T18" fmla="*/ 64 w 92"/>
                  <a:gd name="T19" fmla="*/ 141 h 152"/>
                  <a:gd name="T20" fmla="*/ 65 w 92"/>
                  <a:gd name="T21" fmla="*/ 141 h 152"/>
                  <a:gd name="T22" fmla="*/ 65 w 92"/>
                  <a:gd name="T23" fmla="*/ 141 h 152"/>
                  <a:gd name="T24" fmla="*/ 66 w 92"/>
                  <a:gd name="T25" fmla="*/ 144 h 152"/>
                  <a:gd name="T26" fmla="*/ 66 w 92"/>
                  <a:gd name="T27" fmla="*/ 144 h 152"/>
                  <a:gd name="T28" fmla="*/ 67 w 92"/>
                  <a:gd name="T29" fmla="*/ 144 h 152"/>
                  <a:gd name="T30" fmla="*/ 67 w 92"/>
                  <a:gd name="T31" fmla="*/ 144 h 152"/>
                  <a:gd name="T32" fmla="*/ 67 w 92"/>
                  <a:gd name="T33" fmla="*/ 144 h 152"/>
                  <a:gd name="T34" fmla="*/ 67 w 92"/>
                  <a:gd name="T35" fmla="*/ 144 h 152"/>
                  <a:gd name="T36" fmla="*/ 67 w 92"/>
                  <a:gd name="T37" fmla="*/ 144 h 152"/>
                  <a:gd name="T38" fmla="*/ 67 w 92"/>
                  <a:gd name="T39" fmla="*/ 144 h 152"/>
                  <a:gd name="T40" fmla="*/ 67 w 92"/>
                  <a:gd name="T41" fmla="*/ 145 h 152"/>
                  <a:gd name="T42" fmla="*/ 67 w 92"/>
                  <a:gd name="T43" fmla="*/ 145 h 152"/>
                  <a:gd name="T44" fmla="*/ 67 w 92"/>
                  <a:gd name="T45" fmla="*/ 145 h 152"/>
                  <a:gd name="T46" fmla="*/ 67 w 92"/>
                  <a:gd name="T47" fmla="*/ 145 h 152"/>
                  <a:gd name="T48" fmla="*/ 67 w 92"/>
                  <a:gd name="T49" fmla="*/ 145 h 152"/>
                  <a:gd name="T50" fmla="*/ 67 w 92"/>
                  <a:gd name="T51" fmla="*/ 145 h 152"/>
                  <a:gd name="T52" fmla="*/ 68 w 92"/>
                  <a:gd name="T53" fmla="*/ 145 h 152"/>
                  <a:gd name="T54" fmla="*/ 72 w 92"/>
                  <a:gd name="T55" fmla="*/ 149 h 152"/>
                  <a:gd name="T56" fmla="*/ 77 w 92"/>
                  <a:gd name="T57" fmla="*/ 152 h 152"/>
                  <a:gd name="T58" fmla="*/ 73 w 92"/>
                  <a:gd name="T59" fmla="*/ 150 h 152"/>
                  <a:gd name="T60" fmla="*/ 64 w 92"/>
                  <a:gd name="T61" fmla="*/ 104 h 152"/>
                  <a:gd name="T62" fmla="*/ 92 w 92"/>
                  <a:gd name="T63" fmla="*/ 62 h 152"/>
                  <a:gd name="T64" fmla="*/ 92 w 92"/>
                  <a:gd name="T65" fmla="*/ 62 h 152"/>
                  <a:gd name="T66" fmla="*/ 92 w 92"/>
                  <a:gd name="T67" fmla="*/ 62 h 152"/>
                  <a:gd name="T68" fmla="*/ 77 w 92"/>
                  <a:gd name="T69" fmla="*/ 41 h 152"/>
                  <a:gd name="T70" fmla="*/ 60 w 92"/>
                  <a:gd name="T71" fmla="*/ 15 h 152"/>
                  <a:gd name="T72" fmla="*/ 33 w 92"/>
                  <a:gd name="T7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2" h="152">
                    <a:moveTo>
                      <a:pt x="33" y="0"/>
                    </a:moveTo>
                    <a:cubicBezTo>
                      <a:pt x="26" y="0"/>
                      <a:pt x="20" y="2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5" y="12"/>
                      <a:pt x="0" y="23"/>
                      <a:pt x="0" y="33"/>
                    </a:cubicBezTo>
                    <a:cubicBezTo>
                      <a:pt x="0" y="40"/>
                      <a:pt x="2" y="46"/>
                      <a:pt x="5" y="52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5" y="141"/>
                      <a:pt x="65" y="141"/>
                    </a:cubicBezTo>
                    <a:cubicBezTo>
                      <a:pt x="65" y="141"/>
                      <a:pt x="65" y="141"/>
                      <a:pt x="65" y="141"/>
                    </a:cubicBezTo>
                    <a:cubicBezTo>
                      <a:pt x="65" y="142"/>
                      <a:pt x="66" y="143"/>
                      <a:pt x="66" y="144"/>
                    </a:cubicBezTo>
                    <a:cubicBezTo>
                      <a:pt x="66" y="144"/>
                      <a:pt x="66" y="144"/>
                      <a:pt x="66" y="144"/>
                    </a:cubicBezTo>
                    <a:cubicBezTo>
                      <a:pt x="66" y="144"/>
                      <a:pt x="66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8" y="145"/>
                      <a:pt x="68" y="145"/>
                      <a:pt x="68" y="145"/>
                    </a:cubicBezTo>
                    <a:cubicBezTo>
                      <a:pt x="69" y="147"/>
                      <a:pt x="71" y="148"/>
                      <a:pt x="72" y="149"/>
                    </a:cubicBezTo>
                    <a:cubicBezTo>
                      <a:pt x="74" y="150"/>
                      <a:pt x="75" y="151"/>
                      <a:pt x="77" y="152"/>
                    </a:cubicBezTo>
                    <a:cubicBezTo>
                      <a:pt x="76" y="151"/>
                      <a:pt x="75" y="151"/>
                      <a:pt x="73" y="150"/>
                    </a:cubicBezTo>
                    <a:cubicBezTo>
                      <a:pt x="58" y="140"/>
                      <a:pt x="54" y="119"/>
                      <a:pt x="64" y="104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77" y="41"/>
                      <a:pt x="77" y="41"/>
                      <a:pt x="77" y="41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4" y="5"/>
                      <a:pt x="44" y="0"/>
                      <a:pt x="33" y="0"/>
                    </a:cubicBezTo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5" name="Freeform 260">
                <a:extLst>
                  <a:ext uri="{FF2B5EF4-FFF2-40B4-BE49-F238E27FC236}">
                    <a16:creationId xmlns:a16="http://schemas.microsoft.com/office/drawing/2014/main" id="{E556DAF2-D274-4BB8-9FB6-7A89993FE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1576" y="2648547"/>
                <a:ext cx="176995" cy="222993"/>
              </a:xfrm>
              <a:custGeom>
                <a:avLst/>
                <a:gdLst>
                  <a:gd name="T0" fmla="*/ 38 w 75"/>
                  <a:gd name="T1" fmla="*/ 0 h 94"/>
                  <a:gd name="T2" fmla="*/ 10 w 75"/>
                  <a:gd name="T3" fmla="*/ 42 h 94"/>
                  <a:gd name="T4" fmla="*/ 19 w 75"/>
                  <a:gd name="T5" fmla="*/ 88 h 94"/>
                  <a:gd name="T6" fmla="*/ 23 w 75"/>
                  <a:gd name="T7" fmla="*/ 90 h 94"/>
                  <a:gd name="T8" fmla="*/ 24 w 75"/>
                  <a:gd name="T9" fmla="*/ 90 h 94"/>
                  <a:gd name="T10" fmla="*/ 24 w 75"/>
                  <a:gd name="T11" fmla="*/ 91 h 94"/>
                  <a:gd name="T12" fmla="*/ 35 w 75"/>
                  <a:gd name="T13" fmla="*/ 93 h 94"/>
                  <a:gd name="T14" fmla="*/ 36 w 75"/>
                  <a:gd name="T15" fmla="*/ 93 h 94"/>
                  <a:gd name="T16" fmla="*/ 36 w 75"/>
                  <a:gd name="T17" fmla="*/ 93 h 94"/>
                  <a:gd name="T18" fmla="*/ 36 w 75"/>
                  <a:gd name="T19" fmla="*/ 93 h 94"/>
                  <a:gd name="T20" fmla="*/ 37 w 75"/>
                  <a:gd name="T21" fmla="*/ 94 h 94"/>
                  <a:gd name="T22" fmla="*/ 38 w 75"/>
                  <a:gd name="T23" fmla="*/ 94 h 94"/>
                  <a:gd name="T24" fmla="*/ 38 w 75"/>
                  <a:gd name="T25" fmla="*/ 94 h 94"/>
                  <a:gd name="T26" fmla="*/ 39 w 75"/>
                  <a:gd name="T27" fmla="*/ 93 h 94"/>
                  <a:gd name="T28" fmla="*/ 40 w 75"/>
                  <a:gd name="T29" fmla="*/ 93 h 94"/>
                  <a:gd name="T30" fmla="*/ 40 w 75"/>
                  <a:gd name="T31" fmla="*/ 93 h 94"/>
                  <a:gd name="T32" fmla="*/ 40 w 75"/>
                  <a:gd name="T33" fmla="*/ 93 h 94"/>
                  <a:gd name="T34" fmla="*/ 52 w 75"/>
                  <a:gd name="T35" fmla="*/ 91 h 94"/>
                  <a:gd name="T36" fmla="*/ 52 w 75"/>
                  <a:gd name="T37" fmla="*/ 90 h 94"/>
                  <a:gd name="T38" fmla="*/ 53 w 75"/>
                  <a:gd name="T39" fmla="*/ 90 h 94"/>
                  <a:gd name="T40" fmla="*/ 56 w 75"/>
                  <a:gd name="T41" fmla="*/ 88 h 94"/>
                  <a:gd name="T42" fmla="*/ 65 w 75"/>
                  <a:gd name="T43" fmla="*/ 42 h 94"/>
                  <a:gd name="T44" fmla="*/ 38 w 75"/>
                  <a:gd name="T4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5" h="94">
                    <a:moveTo>
                      <a:pt x="38" y="0"/>
                    </a:moveTo>
                    <a:cubicBezTo>
                      <a:pt x="10" y="42"/>
                      <a:pt x="10" y="42"/>
                      <a:pt x="10" y="42"/>
                    </a:cubicBezTo>
                    <a:cubicBezTo>
                      <a:pt x="0" y="57"/>
                      <a:pt x="4" y="78"/>
                      <a:pt x="19" y="88"/>
                    </a:cubicBezTo>
                    <a:cubicBezTo>
                      <a:pt x="21" y="89"/>
                      <a:pt x="22" y="89"/>
                      <a:pt x="23" y="90"/>
                    </a:cubicBezTo>
                    <a:cubicBezTo>
                      <a:pt x="23" y="90"/>
                      <a:pt x="23" y="90"/>
                      <a:pt x="24" y="90"/>
                    </a:cubicBezTo>
                    <a:cubicBezTo>
                      <a:pt x="24" y="90"/>
                      <a:pt x="24" y="90"/>
                      <a:pt x="24" y="91"/>
                    </a:cubicBezTo>
                    <a:cubicBezTo>
                      <a:pt x="28" y="92"/>
                      <a:pt x="31" y="93"/>
                      <a:pt x="35" y="93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6" y="93"/>
                      <a:pt x="37" y="94"/>
                      <a:pt x="37" y="94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39" y="94"/>
                      <a:pt x="39" y="93"/>
                      <a:pt x="39" y="93"/>
                    </a:cubicBezTo>
                    <a:cubicBezTo>
                      <a:pt x="39" y="93"/>
                      <a:pt x="39" y="93"/>
                      <a:pt x="40" y="93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44" y="93"/>
                      <a:pt x="48" y="92"/>
                      <a:pt x="52" y="91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3" y="90"/>
                    </a:cubicBezTo>
                    <a:cubicBezTo>
                      <a:pt x="54" y="89"/>
                      <a:pt x="55" y="89"/>
                      <a:pt x="56" y="88"/>
                    </a:cubicBezTo>
                    <a:cubicBezTo>
                      <a:pt x="71" y="78"/>
                      <a:pt x="75" y="57"/>
                      <a:pt x="65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425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deployment time savings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77813" y="1322388"/>
            <a:ext cx="2057400" cy="2976734"/>
          </a:xfrm>
          <a:prstGeom prst="roundRect">
            <a:avLst>
              <a:gd name="adj" fmla="val 277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t"/>
          <a:lstStyle/>
          <a:p>
            <a:pPr algn="ctr"/>
            <a:endParaRPr lang="en-US" sz="1200" b="1" dirty="0">
              <a:solidFill>
                <a:srgbClr val="005073"/>
              </a:solidFill>
              <a:latin typeface="+mj-lt"/>
            </a:endParaRPr>
          </a:p>
        </p:txBody>
      </p:sp>
      <p:sp>
        <p:nvSpPr>
          <p:cNvPr id="4" name="Rounded Rectangle 42"/>
          <p:cNvSpPr/>
          <p:nvPr/>
        </p:nvSpPr>
        <p:spPr>
          <a:xfrm rot="16200000">
            <a:off x="313808" y="3499496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5" name="Rounded Rectangle 42"/>
          <p:cNvSpPr/>
          <p:nvPr/>
        </p:nvSpPr>
        <p:spPr>
          <a:xfrm rot="5400000">
            <a:off x="1342507" y="3499498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813" y="2135998"/>
            <a:ext cx="2057400" cy="1515224"/>
          </a:xfrm>
          <a:prstGeom prst="rect">
            <a:avLst/>
          </a:prstGeom>
          <a:solidFill>
            <a:schemeClr val="accent1"/>
          </a:solidFill>
        </p:spPr>
        <p:txBody>
          <a:bodyPr wrap="square" lIns="182880" tIns="91440" rIns="182880" bIns="91440">
            <a:noAutofit/>
          </a:bodyPr>
          <a:lstStyle/>
          <a:p>
            <a:pPr lvl="0" defTabSz="684213">
              <a:lnSpc>
                <a:spcPct val="90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iscoSansTT Thin" charset="0"/>
              </a:rPr>
              <a:t>Policy</a:t>
            </a:r>
            <a:endParaRPr lang="en-US" b="1" dirty="0">
              <a:solidFill>
                <a:srgbClr val="FFFFFF"/>
              </a:solidFill>
              <a:latin typeface="+mj-lt"/>
              <a:cs typeface="CiscoSansTT Thin" charset="0"/>
            </a:endParaRPr>
          </a:p>
          <a:p>
            <a:pPr lvl="0" defTabSz="684213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400" dirty="0">
                <a:solidFill>
                  <a:srgbClr val="FFFFFF"/>
                </a:solidFill>
                <a:latin typeface="+mj-lt"/>
                <a:cs typeface="CiscoSansTT Thin" charset="0"/>
              </a:rPr>
              <a:t>6 complex steps reduced to 2 simple clicks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6513" y="3835970"/>
            <a:ext cx="1028701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Now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5 minutes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814" y="3835968"/>
            <a:ext cx="1028699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Before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4 hours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515" y="1476143"/>
            <a:ext cx="659854" cy="659854"/>
          </a:xfrm>
          <a:prstGeom prst="roundRect">
            <a:avLst>
              <a:gd name="adj" fmla="val 908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52636" y="1322388"/>
            <a:ext cx="2057400" cy="2976734"/>
          </a:xfrm>
          <a:prstGeom prst="roundRect">
            <a:avLst>
              <a:gd name="adj" fmla="val 277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t"/>
          <a:lstStyle/>
          <a:p>
            <a:pPr algn="ctr"/>
            <a:endParaRPr lang="en-US" sz="1200" b="1" dirty="0">
              <a:solidFill>
                <a:srgbClr val="005073"/>
              </a:solidFill>
              <a:latin typeface="+mj-lt"/>
            </a:endParaRPr>
          </a:p>
        </p:txBody>
      </p:sp>
      <p:sp>
        <p:nvSpPr>
          <p:cNvPr id="11" name="Rounded Rectangle 42"/>
          <p:cNvSpPr/>
          <p:nvPr/>
        </p:nvSpPr>
        <p:spPr>
          <a:xfrm rot="16200000">
            <a:off x="2488631" y="3499496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12" name="Rounded Rectangle 42"/>
          <p:cNvSpPr/>
          <p:nvPr/>
        </p:nvSpPr>
        <p:spPr>
          <a:xfrm rot="5400000">
            <a:off x="3517330" y="3499498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52636" y="2135998"/>
            <a:ext cx="2057400" cy="1515224"/>
          </a:xfrm>
          <a:prstGeom prst="rect">
            <a:avLst/>
          </a:prstGeom>
          <a:solidFill>
            <a:schemeClr val="accent1"/>
          </a:solidFill>
        </p:spPr>
        <p:txBody>
          <a:bodyPr wrap="square" lIns="182880" tIns="91440" rIns="182880" bIns="91440">
            <a:noAutofit/>
          </a:bodyPr>
          <a:lstStyle/>
          <a:p>
            <a:pPr lvl="0" defTabSz="684213">
              <a:lnSpc>
                <a:spcPct val="90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iscoSansTT Thin" charset="0"/>
              </a:rPr>
              <a:t>Design</a:t>
            </a:r>
            <a:endParaRPr lang="en-US" b="1" dirty="0">
              <a:solidFill>
                <a:srgbClr val="FFFFFF"/>
              </a:solidFill>
              <a:latin typeface="+mj-lt"/>
              <a:cs typeface="CiscoSansTT Thin" charset="0"/>
            </a:endParaRPr>
          </a:p>
          <a:p>
            <a:pPr lvl="0" defTabSz="684213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400" dirty="0">
                <a:solidFill>
                  <a:srgbClr val="FFFFFF"/>
                </a:solidFill>
                <a:latin typeface="+mj-lt"/>
                <a:cs typeface="CiscoSansTT Thin" charset="0"/>
              </a:rPr>
              <a:t>12 find and define tasks now auto-discover and import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1336" y="3835970"/>
            <a:ext cx="1028701" cy="461665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Now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15 minutes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52637" y="3835968"/>
            <a:ext cx="1028699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Before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2 hours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601338" y="1476143"/>
            <a:ext cx="659854" cy="659854"/>
          </a:xfrm>
          <a:prstGeom prst="roundRect">
            <a:avLst>
              <a:gd name="adj" fmla="val 908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27459" y="1322388"/>
            <a:ext cx="2057400" cy="2976734"/>
          </a:xfrm>
          <a:prstGeom prst="roundRect">
            <a:avLst>
              <a:gd name="adj" fmla="val 277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t"/>
          <a:lstStyle/>
          <a:p>
            <a:pPr algn="ctr"/>
            <a:endParaRPr lang="en-US" sz="1200" b="1" dirty="0">
              <a:solidFill>
                <a:srgbClr val="005073"/>
              </a:solidFill>
              <a:latin typeface="+mj-lt"/>
            </a:endParaRPr>
          </a:p>
        </p:txBody>
      </p:sp>
      <p:sp>
        <p:nvSpPr>
          <p:cNvPr id="18" name="Rounded Rectangle 42"/>
          <p:cNvSpPr/>
          <p:nvPr/>
        </p:nvSpPr>
        <p:spPr>
          <a:xfrm rot="16200000">
            <a:off x="4663454" y="3499496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19" name="Rounded Rectangle 42"/>
          <p:cNvSpPr/>
          <p:nvPr/>
        </p:nvSpPr>
        <p:spPr>
          <a:xfrm rot="5400000">
            <a:off x="5692153" y="3499498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27459" y="2135998"/>
            <a:ext cx="2057400" cy="1515224"/>
          </a:xfrm>
          <a:prstGeom prst="rect">
            <a:avLst/>
          </a:prstGeom>
          <a:solidFill>
            <a:schemeClr val="accent1"/>
          </a:solidFill>
        </p:spPr>
        <p:txBody>
          <a:bodyPr wrap="square" lIns="182880" tIns="91440" rIns="182880" bIns="91440">
            <a:noAutofit/>
          </a:bodyPr>
          <a:lstStyle/>
          <a:p>
            <a:pPr lvl="0" defTabSz="684213">
              <a:lnSpc>
                <a:spcPct val="90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iscoSansTT Thin" charset="0"/>
              </a:rPr>
              <a:t>Provision</a:t>
            </a:r>
          </a:p>
          <a:p>
            <a:pPr lvl="0" defTabSz="684213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rgbClr val="FFFFFF"/>
                </a:solidFill>
                <a:latin typeface="+mj-lt"/>
                <a:cs typeface="CiscoSansTT Thin" charset="0"/>
              </a:rPr>
              <a:t>8 manual configuration steps reduced to select and drop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656159" y="3835970"/>
            <a:ext cx="1028701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Now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5 minutes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27460" y="3835968"/>
            <a:ext cx="1028699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Before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5 hours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76161" y="1476143"/>
            <a:ext cx="659854" cy="659854"/>
          </a:xfrm>
          <a:prstGeom prst="roundRect">
            <a:avLst>
              <a:gd name="adj" fmla="val 908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802283" y="1322388"/>
            <a:ext cx="2057400" cy="2976734"/>
          </a:xfrm>
          <a:prstGeom prst="roundRect">
            <a:avLst>
              <a:gd name="adj" fmla="val 277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91440" rIns="91440" bIns="91440" rtlCol="0" anchor="t"/>
          <a:lstStyle/>
          <a:p>
            <a:pPr algn="ctr"/>
            <a:endParaRPr lang="en-US" sz="1200" b="1" dirty="0">
              <a:solidFill>
                <a:srgbClr val="005073"/>
              </a:solidFill>
              <a:latin typeface="+mj-lt"/>
            </a:endParaRPr>
          </a:p>
        </p:txBody>
      </p:sp>
      <p:sp>
        <p:nvSpPr>
          <p:cNvPr id="25" name="Rounded Rectangle 42"/>
          <p:cNvSpPr/>
          <p:nvPr/>
        </p:nvSpPr>
        <p:spPr>
          <a:xfrm rot="16200000">
            <a:off x="6838278" y="3499496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26" name="Rounded Rectangle 42"/>
          <p:cNvSpPr/>
          <p:nvPr/>
        </p:nvSpPr>
        <p:spPr>
          <a:xfrm rot="5400000">
            <a:off x="7866977" y="3499498"/>
            <a:ext cx="956713" cy="1028700"/>
          </a:xfrm>
          <a:prstGeom prst="round2SameRect">
            <a:avLst>
              <a:gd name="adj1" fmla="val 6213"/>
              <a:gd name="adj2" fmla="val 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0" tIns="91440" rIns="91440" bIns="0" rtlCol="0" anchor="t"/>
          <a:lstStyle/>
          <a:p>
            <a:pPr lvl="0" algn="ctr" defTabSz="457166">
              <a:defRPr/>
            </a:pPr>
            <a:endParaRPr lang="en-US" sz="1600" dirty="0">
              <a:solidFill>
                <a:srgbClr val="FFFFFF"/>
              </a:solidFill>
              <a:latin typeface="+mj-lt"/>
              <a:ea typeface="ＭＳ Ｐゴシック" pitchFamily="34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02283" y="2135998"/>
            <a:ext cx="2057400" cy="1515224"/>
          </a:xfrm>
          <a:prstGeom prst="rect">
            <a:avLst/>
          </a:prstGeom>
          <a:solidFill>
            <a:schemeClr val="accent1"/>
          </a:solidFill>
        </p:spPr>
        <p:txBody>
          <a:bodyPr wrap="square" lIns="182880" tIns="91440" rIns="182880" bIns="91440">
            <a:noAutofit/>
          </a:bodyPr>
          <a:lstStyle/>
          <a:p>
            <a:pPr lvl="0" defTabSz="684213">
              <a:lnSpc>
                <a:spcPct val="90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iscoSansTT Thin" charset="0"/>
              </a:rPr>
              <a:t>Savings</a:t>
            </a:r>
            <a:endParaRPr lang="en-US" b="1" dirty="0">
              <a:solidFill>
                <a:srgbClr val="FFFFFF"/>
              </a:solidFill>
              <a:latin typeface="+mj-lt"/>
              <a:cs typeface="CiscoSansTT Thin" charset="0"/>
            </a:endParaRPr>
          </a:p>
          <a:p>
            <a:pPr lvl="0" defTabSz="684213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400" dirty="0">
                <a:solidFill>
                  <a:srgbClr val="FFFFFF"/>
                </a:solidFill>
                <a:latin typeface="+mj-lt"/>
                <a:cs typeface="CiscoSansTT Thin" charset="0"/>
              </a:rPr>
              <a:t>Workflow time per device: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830983" y="3835970"/>
            <a:ext cx="1028701" cy="461665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Now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25 minutes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02284" y="3835968"/>
            <a:ext cx="1028699" cy="46166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Before</a:t>
            </a:r>
          </a:p>
          <a:p>
            <a:pPr lvl="0" algn="ctr" defTabSz="457166">
              <a:defRPr/>
            </a:pPr>
            <a:r>
              <a:rPr lang="en-US" sz="1200" dirty="0">
                <a:solidFill>
                  <a:schemeClr val="tx2"/>
                </a:solidFill>
                <a:latin typeface="+mj-lt"/>
                <a:ea typeface="ＭＳ Ｐゴシック" pitchFamily="34" charset="-128"/>
                <a:cs typeface="+mn-cs"/>
              </a:rPr>
              <a:t>11 hours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50985" y="1476143"/>
            <a:ext cx="659854" cy="659854"/>
          </a:xfrm>
          <a:prstGeom prst="roundRect">
            <a:avLst>
              <a:gd name="adj" fmla="val 9089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31" name="Group 11">
            <a:extLst>
              <a:ext uri="{FF2B5EF4-FFF2-40B4-BE49-F238E27FC236}">
                <a16:creationId xmlns:a16="http://schemas.microsoft.com/office/drawing/2014/main" id="{E791449F-FE7D-E946-B752-ED11EC5F04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7534" y="1617036"/>
            <a:ext cx="277816" cy="378068"/>
            <a:chOff x="1676" y="-7"/>
            <a:chExt cx="2408" cy="3252"/>
          </a:xfrm>
        </p:grpSpPr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365572AD-5D6E-8A4B-850D-1E4320AD0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-7"/>
              <a:ext cx="2408" cy="3252"/>
            </a:xfrm>
            <a:custGeom>
              <a:avLst/>
              <a:gdLst>
                <a:gd name="T0" fmla="*/ 5791 w 12617"/>
                <a:gd name="T1" fmla="*/ 143 h 17055"/>
                <a:gd name="T2" fmla="*/ 5791 w 12617"/>
                <a:gd name="T3" fmla="*/ 143 h 17055"/>
                <a:gd name="T4" fmla="*/ 679 w 12617"/>
                <a:gd name="T5" fmla="*/ 2534 h 17055"/>
                <a:gd name="T6" fmla="*/ 0 w 12617"/>
                <a:gd name="T7" fmla="*/ 3605 h 17055"/>
                <a:gd name="T8" fmla="*/ 0 w 12617"/>
                <a:gd name="T9" fmla="*/ 8243 h 17055"/>
                <a:gd name="T10" fmla="*/ 5862 w 12617"/>
                <a:gd name="T11" fmla="*/ 16948 h 17055"/>
                <a:gd name="T12" fmla="*/ 6754 w 12617"/>
                <a:gd name="T13" fmla="*/ 16948 h 17055"/>
                <a:gd name="T14" fmla="*/ 12617 w 12617"/>
                <a:gd name="T15" fmla="*/ 8243 h 17055"/>
                <a:gd name="T16" fmla="*/ 12617 w 12617"/>
                <a:gd name="T17" fmla="*/ 3605 h 17055"/>
                <a:gd name="T18" fmla="*/ 11939 w 12617"/>
                <a:gd name="T19" fmla="*/ 2534 h 17055"/>
                <a:gd name="T20" fmla="*/ 6826 w 12617"/>
                <a:gd name="T21" fmla="*/ 143 h 17055"/>
                <a:gd name="T22" fmla="*/ 5791 w 12617"/>
                <a:gd name="T23" fmla="*/ 143 h 17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17" h="17055">
                  <a:moveTo>
                    <a:pt x="5791" y="143"/>
                  </a:moveTo>
                  <a:cubicBezTo>
                    <a:pt x="5791" y="143"/>
                    <a:pt x="5791" y="143"/>
                    <a:pt x="5791" y="143"/>
                  </a:cubicBezTo>
                  <a:cubicBezTo>
                    <a:pt x="679" y="2534"/>
                    <a:pt x="679" y="2534"/>
                    <a:pt x="679" y="2534"/>
                  </a:cubicBezTo>
                  <a:cubicBezTo>
                    <a:pt x="250" y="2712"/>
                    <a:pt x="0" y="3140"/>
                    <a:pt x="0" y="3605"/>
                  </a:cubicBezTo>
                  <a:cubicBezTo>
                    <a:pt x="0" y="8243"/>
                    <a:pt x="0" y="8243"/>
                    <a:pt x="0" y="8243"/>
                  </a:cubicBezTo>
                  <a:cubicBezTo>
                    <a:pt x="0" y="12202"/>
                    <a:pt x="2430" y="15556"/>
                    <a:pt x="5862" y="16948"/>
                  </a:cubicBezTo>
                  <a:cubicBezTo>
                    <a:pt x="6148" y="17055"/>
                    <a:pt x="6468" y="17055"/>
                    <a:pt x="6754" y="16948"/>
                  </a:cubicBezTo>
                  <a:cubicBezTo>
                    <a:pt x="10186" y="15556"/>
                    <a:pt x="12617" y="12202"/>
                    <a:pt x="12617" y="8243"/>
                  </a:cubicBezTo>
                  <a:cubicBezTo>
                    <a:pt x="12617" y="3605"/>
                    <a:pt x="12617" y="3605"/>
                    <a:pt x="12617" y="3605"/>
                  </a:cubicBezTo>
                  <a:cubicBezTo>
                    <a:pt x="12617" y="3140"/>
                    <a:pt x="12368" y="2712"/>
                    <a:pt x="11939" y="2534"/>
                  </a:cubicBezTo>
                  <a:cubicBezTo>
                    <a:pt x="6826" y="143"/>
                    <a:pt x="6826" y="143"/>
                    <a:pt x="6826" y="143"/>
                  </a:cubicBezTo>
                  <a:cubicBezTo>
                    <a:pt x="6505" y="0"/>
                    <a:pt x="6113" y="0"/>
                    <a:pt x="5791" y="143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j-lt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366F3F7E-7539-4C44-A865-4694B3091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2" y="230"/>
              <a:ext cx="1961" cy="2783"/>
            </a:xfrm>
            <a:custGeom>
              <a:avLst/>
              <a:gdLst>
                <a:gd name="T0" fmla="*/ 5122 w 10272"/>
                <a:gd name="T1" fmla="*/ 0 h 14598"/>
                <a:gd name="T2" fmla="*/ 0 w 10272"/>
                <a:gd name="T3" fmla="*/ 2357 h 14598"/>
                <a:gd name="T4" fmla="*/ 0 w 10272"/>
                <a:gd name="T5" fmla="*/ 6996 h 14598"/>
                <a:gd name="T6" fmla="*/ 5122 w 10272"/>
                <a:gd name="T7" fmla="*/ 14598 h 14598"/>
                <a:gd name="T8" fmla="*/ 10272 w 10272"/>
                <a:gd name="T9" fmla="*/ 6996 h 14598"/>
                <a:gd name="T10" fmla="*/ 10272 w 10272"/>
                <a:gd name="T11" fmla="*/ 2357 h 14598"/>
                <a:gd name="T12" fmla="*/ 5122 w 10272"/>
                <a:gd name="T13" fmla="*/ 0 h 14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72" h="14598">
                  <a:moveTo>
                    <a:pt x="5122" y="0"/>
                  </a:moveTo>
                  <a:cubicBezTo>
                    <a:pt x="0" y="2357"/>
                    <a:pt x="0" y="2357"/>
                    <a:pt x="0" y="2357"/>
                  </a:cubicBezTo>
                  <a:cubicBezTo>
                    <a:pt x="0" y="6996"/>
                    <a:pt x="0" y="6996"/>
                    <a:pt x="0" y="6996"/>
                  </a:cubicBezTo>
                  <a:cubicBezTo>
                    <a:pt x="0" y="10351"/>
                    <a:pt x="2042" y="13349"/>
                    <a:pt x="5122" y="14598"/>
                  </a:cubicBezTo>
                  <a:cubicBezTo>
                    <a:pt x="8233" y="13349"/>
                    <a:pt x="10272" y="10351"/>
                    <a:pt x="10272" y="6996"/>
                  </a:cubicBezTo>
                  <a:cubicBezTo>
                    <a:pt x="10272" y="2357"/>
                    <a:pt x="10272" y="2357"/>
                    <a:pt x="10272" y="2357"/>
                  </a:cubicBezTo>
                  <a:lnTo>
                    <a:pt x="5122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j-lt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E11EF6B1-5AB9-DF42-8BB2-A2AC58E20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" y="809"/>
              <a:ext cx="1557" cy="1559"/>
            </a:xfrm>
            <a:custGeom>
              <a:avLst/>
              <a:gdLst>
                <a:gd name="T0" fmla="*/ 7900 w 8160"/>
                <a:gd name="T1" fmla="*/ 3680 h 8179"/>
                <a:gd name="T2" fmla="*/ 7900 w 8160"/>
                <a:gd name="T3" fmla="*/ 3680 h 8179"/>
                <a:gd name="T4" fmla="*/ 3670 w 8160"/>
                <a:gd name="T5" fmla="*/ 7919 h 8179"/>
                <a:gd name="T6" fmla="*/ 258 w 8160"/>
                <a:gd name="T7" fmla="*/ 4499 h 8179"/>
                <a:gd name="T8" fmla="*/ 4490 w 8160"/>
                <a:gd name="T9" fmla="*/ 260 h 8179"/>
                <a:gd name="T10" fmla="*/ 7900 w 8160"/>
                <a:gd name="T11" fmla="*/ 3680 h 8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0" h="8179">
                  <a:moveTo>
                    <a:pt x="7900" y="3680"/>
                  </a:moveTo>
                  <a:cubicBezTo>
                    <a:pt x="7900" y="3680"/>
                    <a:pt x="7900" y="3680"/>
                    <a:pt x="7900" y="3680"/>
                  </a:cubicBezTo>
                  <a:cubicBezTo>
                    <a:pt x="8160" y="6145"/>
                    <a:pt x="6130" y="8179"/>
                    <a:pt x="3670" y="7919"/>
                  </a:cubicBezTo>
                  <a:cubicBezTo>
                    <a:pt x="1900" y="7746"/>
                    <a:pt x="431" y="6275"/>
                    <a:pt x="258" y="4499"/>
                  </a:cubicBezTo>
                  <a:cubicBezTo>
                    <a:pt x="0" y="2034"/>
                    <a:pt x="2029" y="0"/>
                    <a:pt x="4490" y="260"/>
                  </a:cubicBezTo>
                  <a:cubicBezTo>
                    <a:pt x="6260" y="433"/>
                    <a:pt x="7728" y="1861"/>
                    <a:pt x="7900" y="36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j-lt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DD96A509-4885-EB4B-A727-BE780E7FD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145"/>
              <a:ext cx="973" cy="926"/>
            </a:xfrm>
            <a:custGeom>
              <a:avLst/>
              <a:gdLst>
                <a:gd name="T0" fmla="*/ 4684 w 5094"/>
                <a:gd name="T1" fmla="*/ 216 h 4857"/>
                <a:gd name="T2" fmla="*/ 4684 w 5094"/>
                <a:gd name="T3" fmla="*/ 216 h 4857"/>
                <a:gd name="T4" fmla="*/ 3706 w 5094"/>
                <a:gd name="T5" fmla="*/ 410 h 4857"/>
                <a:gd name="T6" fmla="*/ 2048 w 5094"/>
                <a:gd name="T7" fmla="*/ 2885 h 4857"/>
                <a:gd name="T8" fmla="*/ 1388 w 5094"/>
                <a:gd name="T9" fmla="*/ 1899 h 4857"/>
                <a:gd name="T10" fmla="*/ 410 w 5094"/>
                <a:gd name="T11" fmla="*/ 1705 h 4857"/>
                <a:gd name="T12" fmla="*/ 410 w 5094"/>
                <a:gd name="T13" fmla="*/ 1705 h 4857"/>
                <a:gd name="T14" fmla="*/ 216 w 5094"/>
                <a:gd name="T15" fmla="*/ 2683 h 4857"/>
                <a:gd name="T16" fmla="*/ 1462 w 5094"/>
                <a:gd name="T17" fmla="*/ 4545 h 4857"/>
                <a:gd name="T18" fmla="*/ 1624 w 5094"/>
                <a:gd name="T19" fmla="*/ 4715 h 4857"/>
                <a:gd name="T20" fmla="*/ 1629 w 5094"/>
                <a:gd name="T21" fmla="*/ 4720 h 4857"/>
                <a:gd name="T22" fmla="*/ 1635 w 5094"/>
                <a:gd name="T23" fmla="*/ 4723 h 4857"/>
                <a:gd name="T24" fmla="*/ 1656 w 5094"/>
                <a:gd name="T25" fmla="*/ 4739 h 4857"/>
                <a:gd name="T26" fmla="*/ 1656 w 5094"/>
                <a:gd name="T27" fmla="*/ 4739 h 4857"/>
                <a:gd name="T28" fmla="*/ 2043 w 5094"/>
                <a:gd name="T29" fmla="*/ 4857 h 4857"/>
                <a:gd name="T30" fmla="*/ 2048 w 5094"/>
                <a:gd name="T31" fmla="*/ 4857 h 4857"/>
                <a:gd name="T32" fmla="*/ 2053 w 5094"/>
                <a:gd name="T33" fmla="*/ 4857 h 4857"/>
                <a:gd name="T34" fmla="*/ 2440 w 5094"/>
                <a:gd name="T35" fmla="*/ 4739 h 4857"/>
                <a:gd name="T36" fmla="*/ 2440 w 5094"/>
                <a:gd name="T37" fmla="*/ 4739 h 4857"/>
                <a:gd name="T38" fmla="*/ 2461 w 5094"/>
                <a:gd name="T39" fmla="*/ 4723 h 4857"/>
                <a:gd name="T40" fmla="*/ 2467 w 5094"/>
                <a:gd name="T41" fmla="*/ 4720 h 4857"/>
                <a:gd name="T42" fmla="*/ 2472 w 5094"/>
                <a:gd name="T43" fmla="*/ 4715 h 4857"/>
                <a:gd name="T44" fmla="*/ 2635 w 5094"/>
                <a:gd name="T45" fmla="*/ 4545 h 4857"/>
                <a:gd name="T46" fmla="*/ 4878 w 5094"/>
                <a:gd name="T47" fmla="*/ 1193 h 4857"/>
                <a:gd name="T48" fmla="*/ 4684 w 5094"/>
                <a:gd name="T49" fmla="*/ 216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94" h="4857">
                  <a:moveTo>
                    <a:pt x="4684" y="216"/>
                  </a:moveTo>
                  <a:cubicBezTo>
                    <a:pt x="4684" y="216"/>
                    <a:pt x="4684" y="216"/>
                    <a:pt x="4684" y="216"/>
                  </a:cubicBezTo>
                  <a:cubicBezTo>
                    <a:pt x="4362" y="0"/>
                    <a:pt x="3922" y="87"/>
                    <a:pt x="3706" y="410"/>
                  </a:cubicBezTo>
                  <a:cubicBezTo>
                    <a:pt x="2048" y="2885"/>
                    <a:pt x="2048" y="2885"/>
                    <a:pt x="2048" y="2885"/>
                  </a:cubicBezTo>
                  <a:cubicBezTo>
                    <a:pt x="1388" y="1899"/>
                    <a:pt x="1388" y="1899"/>
                    <a:pt x="1388" y="1899"/>
                  </a:cubicBezTo>
                  <a:cubicBezTo>
                    <a:pt x="1172" y="1577"/>
                    <a:pt x="732" y="1489"/>
                    <a:pt x="410" y="1705"/>
                  </a:cubicBezTo>
                  <a:cubicBezTo>
                    <a:pt x="410" y="1705"/>
                    <a:pt x="410" y="1705"/>
                    <a:pt x="410" y="1705"/>
                  </a:cubicBezTo>
                  <a:cubicBezTo>
                    <a:pt x="87" y="1921"/>
                    <a:pt x="0" y="2360"/>
                    <a:pt x="216" y="2683"/>
                  </a:cubicBezTo>
                  <a:cubicBezTo>
                    <a:pt x="1462" y="4545"/>
                    <a:pt x="1462" y="4545"/>
                    <a:pt x="1462" y="4545"/>
                  </a:cubicBezTo>
                  <a:cubicBezTo>
                    <a:pt x="1507" y="4612"/>
                    <a:pt x="1562" y="4669"/>
                    <a:pt x="1624" y="4715"/>
                  </a:cubicBezTo>
                  <a:cubicBezTo>
                    <a:pt x="1625" y="4717"/>
                    <a:pt x="1627" y="4718"/>
                    <a:pt x="1629" y="4720"/>
                  </a:cubicBezTo>
                  <a:cubicBezTo>
                    <a:pt x="1631" y="4721"/>
                    <a:pt x="1633" y="4722"/>
                    <a:pt x="1635" y="4723"/>
                  </a:cubicBezTo>
                  <a:cubicBezTo>
                    <a:pt x="1642" y="4729"/>
                    <a:pt x="1649" y="4733"/>
                    <a:pt x="1656" y="4739"/>
                  </a:cubicBezTo>
                  <a:cubicBezTo>
                    <a:pt x="1656" y="4739"/>
                    <a:pt x="1656" y="4739"/>
                    <a:pt x="1656" y="4739"/>
                  </a:cubicBezTo>
                  <a:cubicBezTo>
                    <a:pt x="1775" y="4818"/>
                    <a:pt x="1909" y="4856"/>
                    <a:pt x="2043" y="4857"/>
                  </a:cubicBezTo>
                  <a:cubicBezTo>
                    <a:pt x="2044" y="4857"/>
                    <a:pt x="2046" y="4857"/>
                    <a:pt x="2048" y="4857"/>
                  </a:cubicBezTo>
                  <a:cubicBezTo>
                    <a:pt x="2050" y="4857"/>
                    <a:pt x="2052" y="4857"/>
                    <a:pt x="2053" y="4857"/>
                  </a:cubicBezTo>
                  <a:cubicBezTo>
                    <a:pt x="2187" y="4856"/>
                    <a:pt x="2322" y="4818"/>
                    <a:pt x="2440" y="4739"/>
                  </a:cubicBezTo>
                  <a:cubicBezTo>
                    <a:pt x="2440" y="4739"/>
                    <a:pt x="2440" y="4739"/>
                    <a:pt x="2440" y="4739"/>
                  </a:cubicBezTo>
                  <a:cubicBezTo>
                    <a:pt x="2447" y="4733"/>
                    <a:pt x="2454" y="4729"/>
                    <a:pt x="2461" y="4723"/>
                  </a:cubicBezTo>
                  <a:cubicBezTo>
                    <a:pt x="2463" y="4722"/>
                    <a:pt x="2465" y="4721"/>
                    <a:pt x="2467" y="4720"/>
                  </a:cubicBezTo>
                  <a:cubicBezTo>
                    <a:pt x="2469" y="4718"/>
                    <a:pt x="2471" y="4717"/>
                    <a:pt x="2472" y="4715"/>
                  </a:cubicBezTo>
                  <a:cubicBezTo>
                    <a:pt x="2534" y="4669"/>
                    <a:pt x="2589" y="4612"/>
                    <a:pt x="2635" y="4545"/>
                  </a:cubicBezTo>
                  <a:cubicBezTo>
                    <a:pt x="4878" y="1193"/>
                    <a:pt x="4878" y="1193"/>
                    <a:pt x="4878" y="1193"/>
                  </a:cubicBezTo>
                  <a:cubicBezTo>
                    <a:pt x="5094" y="871"/>
                    <a:pt x="5007" y="431"/>
                    <a:pt x="4684" y="21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j-lt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2AD67C48-D671-5043-917C-5DA60ED9E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" y="1696"/>
              <a:ext cx="304" cy="377"/>
            </a:xfrm>
            <a:custGeom>
              <a:avLst/>
              <a:gdLst>
                <a:gd name="T0" fmla="*/ 1383 w 1592"/>
                <a:gd name="T1" fmla="*/ 877 h 1975"/>
                <a:gd name="T2" fmla="*/ 796 w 1592"/>
                <a:gd name="T3" fmla="*/ 0 h 1975"/>
                <a:gd name="T4" fmla="*/ 209 w 1592"/>
                <a:gd name="T5" fmla="*/ 877 h 1975"/>
                <a:gd name="T6" fmla="*/ 372 w 1592"/>
                <a:gd name="T7" fmla="*/ 1834 h 1975"/>
                <a:gd name="T8" fmla="*/ 377 w 1592"/>
                <a:gd name="T9" fmla="*/ 1837 h 1975"/>
                <a:gd name="T10" fmla="*/ 383 w 1592"/>
                <a:gd name="T11" fmla="*/ 1842 h 1975"/>
                <a:gd name="T12" fmla="*/ 792 w 1592"/>
                <a:gd name="T13" fmla="*/ 1975 h 1975"/>
                <a:gd name="T14" fmla="*/ 796 w 1592"/>
                <a:gd name="T15" fmla="*/ 1975 h 1975"/>
                <a:gd name="T16" fmla="*/ 802 w 1592"/>
                <a:gd name="T17" fmla="*/ 1975 h 1975"/>
                <a:gd name="T18" fmla="*/ 1210 w 1592"/>
                <a:gd name="T19" fmla="*/ 1842 h 1975"/>
                <a:gd name="T20" fmla="*/ 1216 w 1592"/>
                <a:gd name="T21" fmla="*/ 1837 h 1975"/>
                <a:gd name="T22" fmla="*/ 1221 w 1592"/>
                <a:gd name="T23" fmla="*/ 1834 h 1975"/>
                <a:gd name="T24" fmla="*/ 1383 w 1592"/>
                <a:gd name="T25" fmla="*/ 877 h 1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2" h="1975">
                  <a:moveTo>
                    <a:pt x="1383" y="877"/>
                  </a:moveTo>
                  <a:cubicBezTo>
                    <a:pt x="796" y="0"/>
                    <a:pt x="796" y="0"/>
                    <a:pt x="796" y="0"/>
                  </a:cubicBezTo>
                  <a:cubicBezTo>
                    <a:pt x="209" y="877"/>
                    <a:pt x="209" y="877"/>
                    <a:pt x="209" y="877"/>
                  </a:cubicBezTo>
                  <a:cubicBezTo>
                    <a:pt x="0" y="1189"/>
                    <a:pt x="75" y="1610"/>
                    <a:pt x="372" y="1834"/>
                  </a:cubicBezTo>
                  <a:cubicBezTo>
                    <a:pt x="373" y="1834"/>
                    <a:pt x="375" y="1836"/>
                    <a:pt x="377" y="1837"/>
                  </a:cubicBezTo>
                  <a:cubicBezTo>
                    <a:pt x="378" y="1839"/>
                    <a:pt x="381" y="1840"/>
                    <a:pt x="383" y="1842"/>
                  </a:cubicBezTo>
                  <a:cubicBezTo>
                    <a:pt x="503" y="1928"/>
                    <a:pt x="646" y="1973"/>
                    <a:pt x="792" y="1975"/>
                  </a:cubicBezTo>
                  <a:cubicBezTo>
                    <a:pt x="793" y="1975"/>
                    <a:pt x="794" y="1975"/>
                    <a:pt x="796" y="1975"/>
                  </a:cubicBezTo>
                  <a:cubicBezTo>
                    <a:pt x="798" y="1975"/>
                    <a:pt x="800" y="1975"/>
                    <a:pt x="802" y="1975"/>
                  </a:cubicBezTo>
                  <a:cubicBezTo>
                    <a:pt x="947" y="1973"/>
                    <a:pt x="1091" y="1928"/>
                    <a:pt x="1210" y="1842"/>
                  </a:cubicBezTo>
                  <a:cubicBezTo>
                    <a:pt x="1212" y="1840"/>
                    <a:pt x="1214" y="1839"/>
                    <a:pt x="1216" y="1837"/>
                  </a:cubicBezTo>
                  <a:cubicBezTo>
                    <a:pt x="1218" y="1836"/>
                    <a:pt x="1220" y="1834"/>
                    <a:pt x="1221" y="1834"/>
                  </a:cubicBezTo>
                  <a:cubicBezTo>
                    <a:pt x="1518" y="1610"/>
                    <a:pt x="1592" y="1189"/>
                    <a:pt x="1383" y="877"/>
                  </a:cubicBezTo>
                  <a:close/>
                </a:path>
              </a:pathLst>
            </a:custGeom>
            <a:solidFill>
              <a:srgbClr val="F57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j-lt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23586" y="1644591"/>
            <a:ext cx="514652" cy="322960"/>
            <a:chOff x="7097204" y="1425833"/>
            <a:chExt cx="438860" cy="275399"/>
          </a:xfrm>
        </p:grpSpPr>
        <p:grpSp>
          <p:nvGrpSpPr>
            <p:cNvPr id="38" name="Group 37"/>
            <p:cNvGrpSpPr/>
            <p:nvPr/>
          </p:nvGrpSpPr>
          <p:grpSpPr>
            <a:xfrm>
              <a:off x="7097204" y="1539480"/>
              <a:ext cx="438860" cy="161752"/>
              <a:chOff x="1516102" y="2103509"/>
              <a:chExt cx="1652124" cy="608927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1516102" y="2103509"/>
                <a:ext cx="1652124" cy="608927"/>
                <a:chOff x="1619297" y="3706701"/>
                <a:chExt cx="1652124" cy="608927"/>
              </a:xfrm>
            </p:grpSpPr>
            <p:sp>
              <p:nvSpPr>
                <p:cNvPr id="42" name="Freeform 10"/>
                <p:cNvSpPr>
                  <a:spLocks noEditPoints="1"/>
                </p:cNvSpPr>
                <p:nvPr/>
              </p:nvSpPr>
              <p:spPr bwMode="auto">
                <a:xfrm>
                  <a:off x="1956151" y="3737043"/>
                  <a:ext cx="1315270" cy="578585"/>
                </a:xfrm>
                <a:custGeom>
                  <a:avLst/>
                  <a:gdLst>
                    <a:gd name="T0" fmla="*/ 765 w 855"/>
                    <a:gd name="T1" fmla="*/ 118 h 373"/>
                    <a:gd name="T2" fmla="*/ 526 w 855"/>
                    <a:gd name="T3" fmla="*/ 199 h 373"/>
                    <a:gd name="T4" fmla="*/ 302 w 855"/>
                    <a:gd name="T5" fmla="*/ 147 h 373"/>
                    <a:gd name="T6" fmla="*/ 508 w 855"/>
                    <a:gd name="T7" fmla="*/ 159 h 373"/>
                    <a:gd name="T8" fmla="*/ 527 w 855"/>
                    <a:gd name="T9" fmla="*/ 80 h 373"/>
                    <a:gd name="T10" fmla="*/ 225 w 855"/>
                    <a:gd name="T11" fmla="*/ 1 h 373"/>
                    <a:gd name="T12" fmla="*/ 48 w 855"/>
                    <a:gd name="T13" fmla="*/ 22 h 373"/>
                    <a:gd name="T14" fmla="*/ 21 w 855"/>
                    <a:gd name="T15" fmla="*/ 39 h 373"/>
                    <a:gd name="T16" fmla="*/ 3 w 855"/>
                    <a:gd name="T17" fmla="*/ 290 h 373"/>
                    <a:gd name="T18" fmla="*/ 23 w 855"/>
                    <a:gd name="T19" fmla="*/ 302 h 373"/>
                    <a:gd name="T20" fmla="*/ 93 w 855"/>
                    <a:gd name="T21" fmla="*/ 303 h 373"/>
                    <a:gd name="T22" fmla="*/ 511 w 855"/>
                    <a:gd name="T23" fmla="*/ 362 h 373"/>
                    <a:gd name="T24" fmla="*/ 799 w 855"/>
                    <a:gd name="T25" fmla="*/ 202 h 373"/>
                    <a:gd name="T26" fmla="*/ 765 w 855"/>
                    <a:gd name="T27" fmla="*/ 118 h 373"/>
                    <a:gd name="T28" fmla="*/ 765 w 855"/>
                    <a:gd name="T29" fmla="*/ 118 h 373"/>
                    <a:gd name="T30" fmla="*/ 765 w 855"/>
                    <a:gd name="T31" fmla="*/ 118 h 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55" h="373">
                      <a:moveTo>
                        <a:pt x="765" y="118"/>
                      </a:moveTo>
                      <a:cubicBezTo>
                        <a:pt x="702" y="153"/>
                        <a:pt x="614" y="186"/>
                        <a:pt x="526" y="199"/>
                      </a:cubicBezTo>
                      <a:cubicBezTo>
                        <a:pt x="448" y="212"/>
                        <a:pt x="302" y="182"/>
                        <a:pt x="302" y="147"/>
                      </a:cubicBezTo>
                      <a:cubicBezTo>
                        <a:pt x="302" y="134"/>
                        <a:pt x="430" y="180"/>
                        <a:pt x="508" y="159"/>
                      </a:cubicBezTo>
                      <a:cubicBezTo>
                        <a:pt x="568" y="143"/>
                        <a:pt x="559" y="87"/>
                        <a:pt x="527" y="80"/>
                      </a:cubicBezTo>
                      <a:cubicBezTo>
                        <a:pt x="494" y="73"/>
                        <a:pt x="306" y="4"/>
                        <a:pt x="225" y="1"/>
                      </a:cubicBezTo>
                      <a:cubicBezTo>
                        <a:pt x="187" y="0"/>
                        <a:pt x="93" y="14"/>
                        <a:pt x="48" y="22"/>
                      </a:cubicBezTo>
                      <a:cubicBezTo>
                        <a:pt x="32" y="24"/>
                        <a:pt x="22" y="24"/>
                        <a:pt x="21" y="39"/>
                      </a:cubicBezTo>
                      <a:cubicBezTo>
                        <a:pt x="17" y="108"/>
                        <a:pt x="8" y="216"/>
                        <a:pt x="3" y="290"/>
                      </a:cubicBezTo>
                      <a:cubicBezTo>
                        <a:pt x="3" y="292"/>
                        <a:pt x="0" y="303"/>
                        <a:pt x="23" y="302"/>
                      </a:cubicBezTo>
                      <a:cubicBezTo>
                        <a:pt x="45" y="301"/>
                        <a:pt x="59" y="300"/>
                        <a:pt x="93" y="303"/>
                      </a:cubicBezTo>
                      <a:cubicBezTo>
                        <a:pt x="132" y="306"/>
                        <a:pt x="465" y="373"/>
                        <a:pt x="511" y="362"/>
                      </a:cubicBezTo>
                      <a:cubicBezTo>
                        <a:pt x="577" y="347"/>
                        <a:pt x="764" y="236"/>
                        <a:pt x="799" y="202"/>
                      </a:cubicBezTo>
                      <a:cubicBezTo>
                        <a:pt x="855" y="149"/>
                        <a:pt x="812" y="92"/>
                        <a:pt x="765" y="118"/>
                      </a:cubicBezTo>
                      <a:close/>
                      <a:moveTo>
                        <a:pt x="765" y="118"/>
                      </a:moveTo>
                      <a:cubicBezTo>
                        <a:pt x="765" y="118"/>
                        <a:pt x="765" y="118"/>
                        <a:pt x="765" y="118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kern="0" dirty="0">
                    <a:solidFill>
                      <a:srgbClr val="282828"/>
                    </a:solidFill>
                    <a:latin typeface="+mj-lt"/>
                  </a:endParaRPr>
                </a:p>
              </p:txBody>
            </p:sp>
            <p:sp>
              <p:nvSpPr>
                <p:cNvPr id="43" name="Freeform 11"/>
                <p:cNvSpPr>
                  <a:spLocks noEditPoints="1"/>
                </p:cNvSpPr>
                <p:nvPr/>
              </p:nvSpPr>
              <p:spPr bwMode="auto">
                <a:xfrm>
                  <a:off x="1619297" y="3706701"/>
                  <a:ext cx="385763" cy="532079"/>
                </a:xfrm>
                <a:custGeom>
                  <a:avLst/>
                  <a:gdLst>
                    <a:gd name="T0" fmla="*/ 241 w 265"/>
                    <a:gd name="T1" fmla="*/ 9 h 337"/>
                    <a:gd name="T2" fmla="*/ 66 w 265"/>
                    <a:gd name="T3" fmla="*/ 1 h 337"/>
                    <a:gd name="T4" fmla="*/ 36 w 265"/>
                    <a:gd name="T5" fmla="*/ 23 h 337"/>
                    <a:gd name="T6" fmla="*/ 4 w 265"/>
                    <a:gd name="T7" fmla="*/ 312 h 337"/>
                    <a:gd name="T8" fmla="*/ 22 w 265"/>
                    <a:gd name="T9" fmla="*/ 337 h 337"/>
                    <a:gd name="T10" fmla="*/ 216 w 265"/>
                    <a:gd name="T11" fmla="*/ 337 h 337"/>
                    <a:gd name="T12" fmla="*/ 243 w 265"/>
                    <a:gd name="T13" fmla="*/ 313 h 337"/>
                    <a:gd name="T14" fmla="*/ 264 w 265"/>
                    <a:gd name="T15" fmla="*/ 35 h 337"/>
                    <a:gd name="T16" fmla="*/ 241 w 265"/>
                    <a:gd name="T17" fmla="*/ 9 h 337"/>
                    <a:gd name="T18" fmla="*/ 126 w 265"/>
                    <a:gd name="T19" fmla="*/ 287 h 337"/>
                    <a:gd name="T20" fmla="*/ 99 w 265"/>
                    <a:gd name="T21" fmla="*/ 260 h 337"/>
                    <a:gd name="T22" fmla="*/ 126 w 265"/>
                    <a:gd name="T23" fmla="*/ 233 h 337"/>
                    <a:gd name="T24" fmla="*/ 153 w 265"/>
                    <a:gd name="T25" fmla="*/ 260 h 337"/>
                    <a:gd name="T26" fmla="*/ 126 w 265"/>
                    <a:gd name="T27" fmla="*/ 287 h 337"/>
                    <a:gd name="T28" fmla="*/ 138 w 265"/>
                    <a:gd name="T29" fmla="*/ 298 h 337"/>
                    <a:gd name="T30" fmla="*/ 138 w 265"/>
                    <a:gd name="T31" fmla="*/ 298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5" h="337">
                      <a:moveTo>
                        <a:pt x="241" y="9"/>
                      </a:move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53" y="0"/>
                        <a:pt x="39" y="10"/>
                        <a:pt x="36" y="23"/>
                      </a:cubicBezTo>
                      <a:cubicBezTo>
                        <a:pt x="4" y="312"/>
                        <a:pt x="4" y="312"/>
                        <a:pt x="4" y="312"/>
                      </a:cubicBezTo>
                      <a:cubicBezTo>
                        <a:pt x="0" y="325"/>
                        <a:pt x="9" y="336"/>
                        <a:pt x="22" y="337"/>
                      </a:cubicBezTo>
                      <a:cubicBezTo>
                        <a:pt x="216" y="337"/>
                        <a:pt x="216" y="337"/>
                        <a:pt x="216" y="337"/>
                      </a:cubicBezTo>
                      <a:cubicBezTo>
                        <a:pt x="230" y="337"/>
                        <a:pt x="242" y="327"/>
                        <a:pt x="243" y="313"/>
                      </a:cubicBezTo>
                      <a:cubicBezTo>
                        <a:pt x="264" y="35"/>
                        <a:pt x="264" y="35"/>
                        <a:pt x="264" y="35"/>
                      </a:cubicBezTo>
                      <a:cubicBezTo>
                        <a:pt x="265" y="21"/>
                        <a:pt x="255" y="10"/>
                        <a:pt x="241" y="9"/>
                      </a:cubicBezTo>
                      <a:close/>
                      <a:moveTo>
                        <a:pt x="126" y="287"/>
                      </a:moveTo>
                      <a:cubicBezTo>
                        <a:pt x="111" y="287"/>
                        <a:pt x="99" y="275"/>
                        <a:pt x="99" y="260"/>
                      </a:cubicBezTo>
                      <a:cubicBezTo>
                        <a:pt x="99" y="245"/>
                        <a:pt x="111" y="233"/>
                        <a:pt x="126" y="233"/>
                      </a:cubicBezTo>
                      <a:cubicBezTo>
                        <a:pt x="141" y="233"/>
                        <a:pt x="153" y="245"/>
                        <a:pt x="153" y="260"/>
                      </a:cubicBezTo>
                      <a:cubicBezTo>
                        <a:pt x="153" y="275"/>
                        <a:pt x="141" y="287"/>
                        <a:pt x="126" y="287"/>
                      </a:cubicBezTo>
                      <a:close/>
                      <a:moveTo>
                        <a:pt x="138" y="298"/>
                      </a:moveTo>
                      <a:cubicBezTo>
                        <a:pt x="138" y="298"/>
                        <a:pt x="138" y="298"/>
                        <a:pt x="138" y="298"/>
                      </a:cubicBezTo>
                    </a:path>
                  </a:pathLst>
                </a:custGeom>
                <a:solidFill>
                  <a:srgbClr val="00507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</p:grpSp>
          <p:sp>
            <p:nvSpPr>
              <p:cNvPr id="41" name="Oval 40"/>
              <p:cNvSpPr/>
              <p:nvPr/>
            </p:nvSpPr>
            <p:spPr>
              <a:xfrm>
                <a:off x="1656295" y="2465775"/>
                <a:ext cx="92964" cy="92964"/>
              </a:xfrm>
              <a:prstGeom prst="ellipse">
                <a:avLst/>
              </a:prstGeom>
              <a:solidFill>
                <a:srgbClr val="FBAB1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39" name="Freeform 561"/>
            <p:cNvSpPr>
              <a:spLocks noChangeAspect="1" noEditPoints="1"/>
            </p:cNvSpPr>
            <p:nvPr/>
          </p:nvSpPr>
          <p:spPr bwMode="auto">
            <a:xfrm>
              <a:off x="7390785" y="1425833"/>
              <a:ext cx="71848" cy="126685"/>
            </a:xfrm>
            <a:custGeom>
              <a:avLst/>
              <a:gdLst>
                <a:gd name="T0" fmla="*/ 134 w 136"/>
                <a:gd name="T1" fmla="*/ 156 h 239"/>
                <a:gd name="T2" fmla="*/ 81 w 136"/>
                <a:gd name="T3" fmla="*/ 105 h 239"/>
                <a:gd name="T4" fmla="*/ 81 w 136"/>
                <a:gd name="T5" fmla="*/ 59 h 239"/>
                <a:gd name="T6" fmla="*/ 103 w 136"/>
                <a:gd name="T7" fmla="*/ 76 h 239"/>
                <a:gd name="T8" fmla="*/ 117 w 136"/>
                <a:gd name="T9" fmla="*/ 89 h 239"/>
                <a:gd name="T10" fmla="*/ 130 w 136"/>
                <a:gd name="T11" fmla="*/ 74 h 239"/>
                <a:gd name="T12" fmla="*/ 81 w 136"/>
                <a:gd name="T13" fmla="*/ 31 h 239"/>
                <a:gd name="T14" fmla="*/ 81 w 136"/>
                <a:gd name="T15" fmla="*/ 14 h 239"/>
                <a:gd name="T16" fmla="*/ 68 w 136"/>
                <a:gd name="T17" fmla="*/ 0 h 239"/>
                <a:gd name="T18" fmla="*/ 54 w 136"/>
                <a:gd name="T19" fmla="*/ 14 h 239"/>
                <a:gd name="T20" fmla="*/ 54 w 136"/>
                <a:gd name="T21" fmla="*/ 32 h 239"/>
                <a:gd name="T22" fmla="*/ 20 w 136"/>
                <a:gd name="T23" fmla="*/ 44 h 239"/>
                <a:gd name="T24" fmla="*/ 2 w 136"/>
                <a:gd name="T25" fmla="*/ 81 h 239"/>
                <a:gd name="T26" fmla="*/ 54 w 136"/>
                <a:gd name="T27" fmla="*/ 128 h 239"/>
                <a:gd name="T28" fmla="*/ 54 w 136"/>
                <a:gd name="T29" fmla="*/ 182 h 239"/>
                <a:gd name="T30" fmla="*/ 28 w 136"/>
                <a:gd name="T31" fmla="*/ 162 h 239"/>
                <a:gd name="T32" fmla="*/ 13 w 136"/>
                <a:gd name="T33" fmla="*/ 149 h 239"/>
                <a:gd name="T34" fmla="*/ 0 w 136"/>
                <a:gd name="T35" fmla="*/ 164 h 239"/>
                <a:gd name="T36" fmla="*/ 54 w 136"/>
                <a:gd name="T37" fmla="*/ 210 h 239"/>
                <a:gd name="T38" fmla="*/ 54 w 136"/>
                <a:gd name="T39" fmla="*/ 225 h 239"/>
                <a:gd name="T40" fmla="*/ 68 w 136"/>
                <a:gd name="T41" fmla="*/ 239 h 239"/>
                <a:gd name="T42" fmla="*/ 81 w 136"/>
                <a:gd name="T43" fmla="*/ 225 h 239"/>
                <a:gd name="T44" fmla="*/ 81 w 136"/>
                <a:gd name="T45" fmla="*/ 210 h 239"/>
                <a:gd name="T46" fmla="*/ 106 w 136"/>
                <a:gd name="T47" fmla="*/ 203 h 239"/>
                <a:gd name="T48" fmla="*/ 134 w 136"/>
                <a:gd name="T49" fmla="*/ 156 h 239"/>
                <a:gd name="T50" fmla="*/ 30 w 136"/>
                <a:gd name="T51" fmla="*/ 80 h 239"/>
                <a:gd name="T52" fmla="*/ 36 w 136"/>
                <a:gd name="T53" fmla="*/ 66 h 239"/>
                <a:gd name="T54" fmla="*/ 54 w 136"/>
                <a:gd name="T55" fmla="*/ 60 h 239"/>
                <a:gd name="T56" fmla="*/ 54 w 136"/>
                <a:gd name="T57" fmla="*/ 100 h 239"/>
                <a:gd name="T58" fmla="*/ 30 w 136"/>
                <a:gd name="T59" fmla="*/ 80 h 239"/>
                <a:gd name="T60" fmla="*/ 94 w 136"/>
                <a:gd name="T61" fmla="*/ 178 h 239"/>
                <a:gd name="T62" fmla="*/ 81 w 136"/>
                <a:gd name="T63" fmla="*/ 182 h 239"/>
                <a:gd name="T64" fmla="*/ 81 w 136"/>
                <a:gd name="T65" fmla="*/ 134 h 239"/>
                <a:gd name="T66" fmla="*/ 107 w 136"/>
                <a:gd name="T67" fmla="*/ 157 h 239"/>
                <a:gd name="T68" fmla="*/ 94 w 136"/>
                <a:gd name="T69" fmla="*/ 17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6" h="239">
                  <a:moveTo>
                    <a:pt x="134" y="156"/>
                  </a:moveTo>
                  <a:cubicBezTo>
                    <a:pt x="133" y="120"/>
                    <a:pt x="106" y="110"/>
                    <a:pt x="81" y="105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96" y="63"/>
                    <a:pt x="102" y="72"/>
                    <a:pt x="103" y="76"/>
                  </a:cubicBezTo>
                  <a:cubicBezTo>
                    <a:pt x="103" y="83"/>
                    <a:pt x="110" y="89"/>
                    <a:pt x="117" y="89"/>
                  </a:cubicBezTo>
                  <a:cubicBezTo>
                    <a:pt x="125" y="88"/>
                    <a:pt x="131" y="82"/>
                    <a:pt x="130" y="74"/>
                  </a:cubicBezTo>
                  <a:cubicBezTo>
                    <a:pt x="129" y="57"/>
                    <a:pt x="112" y="36"/>
                    <a:pt x="81" y="31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6"/>
                    <a:pt x="75" y="0"/>
                    <a:pt x="68" y="0"/>
                  </a:cubicBezTo>
                  <a:cubicBezTo>
                    <a:pt x="60" y="0"/>
                    <a:pt x="54" y="6"/>
                    <a:pt x="54" y="14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40" y="33"/>
                    <a:pt x="29" y="38"/>
                    <a:pt x="20" y="44"/>
                  </a:cubicBezTo>
                  <a:cubicBezTo>
                    <a:pt x="8" y="53"/>
                    <a:pt x="1" y="66"/>
                    <a:pt x="2" y="81"/>
                  </a:cubicBezTo>
                  <a:cubicBezTo>
                    <a:pt x="4" y="114"/>
                    <a:pt x="30" y="123"/>
                    <a:pt x="54" y="128"/>
                  </a:cubicBezTo>
                  <a:cubicBezTo>
                    <a:pt x="54" y="182"/>
                    <a:pt x="54" y="182"/>
                    <a:pt x="54" y="182"/>
                  </a:cubicBezTo>
                  <a:cubicBezTo>
                    <a:pt x="35" y="178"/>
                    <a:pt x="28" y="166"/>
                    <a:pt x="28" y="162"/>
                  </a:cubicBezTo>
                  <a:cubicBezTo>
                    <a:pt x="27" y="155"/>
                    <a:pt x="21" y="149"/>
                    <a:pt x="13" y="149"/>
                  </a:cubicBezTo>
                  <a:cubicBezTo>
                    <a:pt x="6" y="150"/>
                    <a:pt x="0" y="156"/>
                    <a:pt x="0" y="164"/>
                  </a:cubicBezTo>
                  <a:cubicBezTo>
                    <a:pt x="1" y="181"/>
                    <a:pt x="19" y="205"/>
                    <a:pt x="54" y="210"/>
                  </a:cubicBezTo>
                  <a:cubicBezTo>
                    <a:pt x="54" y="225"/>
                    <a:pt x="54" y="225"/>
                    <a:pt x="54" y="225"/>
                  </a:cubicBezTo>
                  <a:cubicBezTo>
                    <a:pt x="54" y="233"/>
                    <a:pt x="60" y="239"/>
                    <a:pt x="68" y="239"/>
                  </a:cubicBezTo>
                  <a:cubicBezTo>
                    <a:pt x="75" y="239"/>
                    <a:pt x="81" y="233"/>
                    <a:pt x="81" y="225"/>
                  </a:cubicBezTo>
                  <a:cubicBezTo>
                    <a:pt x="81" y="210"/>
                    <a:pt x="81" y="210"/>
                    <a:pt x="81" y="210"/>
                  </a:cubicBezTo>
                  <a:cubicBezTo>
                    <a:pt x="88" y="209"/>
                    <a:pt x="97" y="207"/>
                    <a:pt x="106" y="203"/>
                  </a:cubicBezTo>
                  <a:cubicBezTo>
                    <a:pt x="125" y="193"/>
                    <a:pt x="136" y="177"/>
                    <a:pt x="134" y="156"/>
                  </a:cubicBezTo>
                  <a:close/>
                  <a:moveTo>
                    <a:pt x="30" y="80"/>
                  </a:moveTo>
                  <a:cubicBezTo>
                    <a:pt x="29" y="74"/>
                    <a:pt x="31" y="70"/>
                    <a:pt x="36" y="66"/>
                  </a:cubicBezTo>
                  <a:cubicBezTo>
                    <a:pt x="40" y="63"/>
                    <a:pt x="46" y="61"/>
                    <a:pt x="54" y="6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36" y="96"/>
                    <a:pt x="30" y="91"/>
                    <a:pt x="30" y="80"/>
                  </a:cubicBezTo>
                  <a:close/>
                  <a:moveTo>
                    <a:pt x="94" y="178"/>
                  </a:moveTo>
                  <a:cubicBezTo>
                    <a:pt x="90" y="180"/>
                    <a:pt x="85" y="181"/>
                    <a:pt x="81" y="182"/>
                  </a:cubicBezTo>
                  <a:cubicBezTo>
                    <a:pt x="81" y="134"/>
                    <a:pt x="81" y="134"/>
                    <a:pt x="81" y="134"/>
                  </a:cubicBezTo>
                  <a:cubicBezTo>
                    <a:pt x="99" y="138"/>
                    <a:pt x="106" y="143"/>
                    <a:pt x="107" y="157"/>
                  </a:cubicBezTo>
                  <a:cubicBezTo>
                    <a:pt x="107" y="164"/>
                    <a:pt x="106" y="172"/>
                    <a:pt x="94" y="17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737846" y="1633398"/>
            <a:ext cx="386838" cy="345344"/>
            <a:chOff x="3894138" y="1933576"/>
            <a:chExt cx="1420813" cy="1268412"/>
          </a:xfrm>
        </p:grpSpPr>
        <p:sp>
          <p:nvSpPr>
            <p:cNvPr id="45" name="AutoShape 4"/>
            <p:cNvSpPr>
              <a:spLocks noChangeAspect="1" noChangeArrowheads="1" noTextEdit="1"/>
            </p:cNvSpPr>
            <p:nvPr/>
          </p:nvSpPr>
          <p:spPr bwMode="auto">
            <a:xfrm>
              <a:off x="3897313" y="1941513"/>
              <a:ext cx="134937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3935413" y="1933576"/>
              <a:ext cx="996950" cy="998538"/>
            </a:xfrm>
            <a:custGeom>
              <a:avLst/>
              <a:gdLst>
                <a:gd name="T0" fmla="*/ 11 w 266"/>
                <a:gd name="T1" fmla="*/ 11 h 266"/>
                <a:gd name="T2" fmla="*/ 52 w 266"/>
                <a:gd name="T3" fmla="*/ 11 h 266"/>
                <a:gd name="T4" fmla="*/ 266 w 266"/>
                <a:gd name="T5" fmla="*/ 225 h 266"/>
                <a:gd name="T6" fmla="*/ 225 w 266"/>
                <a:gd name="T7" fmla="*/ 266 h 266"/>
                <a:gd name="T8" fmla="*/ 11 w 266"/>
                <a:gd name="T9" fmla="*/ 52 h 266"/>
                <a:gd name="T10" fmla="*/ 11 w 266"/>
                <a:gd name="T11" fmla="*/ 1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11" y="11"/>
                  </a:moveTo>
                  <a:cubicBezTo>
                    <a:pt x="22" y="0"/>
                    <a:pt x="41" y="0"/>
                    <a:pt x="52" y="11"/>
                  </a:cubicBezTo>
                  <a:cubicBezTo>
                    <a:pt x="266" y="225"/>
                    <a:pt x="266" y="225"/>
                    <a:pt x="266" y="225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0" y="40"/>
                    <a:pt x="0" y="22"/>
                    <a:pt x="11" y="11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4748213" y="2751138"/>
              <a:ext cx="566738" cy="450850"/>
            </a:xfrm>
            <a:custGeom>
              <a:avLst/>
              <a:gdLst>
                <a:gd name="T0" fmla="*/ 0 w 151"/>
                <a:gd name="T1" fmla="*/ 54 h 120"/>
                <a:gd name="T2" fmla="*/ 121 w 151"/>
                <a:gd name="T3" fmla="*/ 120 h 120"/>
                <a:gd name="T4" fmla="*/ 109 w 151"/>
                <a:gd name="T5" fmla="*/ 54 h 120"/>
                <a:gd name="T6" fmla="*/ 55 w 151"/>
                <a:gd name="T7" fmla="*/ 0 h 120"/>
                <a:gd name="T8" fmla="*/ 0 w 151"/>
                <a:gd name="T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20">
                  <a:moveTo>
                    <a:pt x="0" y="54"/>
                  </a:moveTo>
                  <a:cubicBezTo>
                    <a:pt x="0" y="115"/>
                    <a:pt x="91" y="120"/>
                    <a:pt x="121" y="120"/>
                  </a:cubicBezTo>
                  <a:cubicBezTo>
                    <a:pt x="151" y="120"/>
                    <a:pt x="109" y="84"/>
                    <a:pt x="109" y="54"/>
                  </a:cubicBezTo>
                  <a:cubicBezTo>
                    <a:pt x="109" y="24"/>
                    <a:pt x="85" y="0"/>
                    <a:pt x="55" y="0"/>
                  </a:cubicBezTo>
                  <a:cubicBezTo>
                    <a:pt x="25" y="0"/>
                    <a:pt x="0" y="24"/>
                    <a:pt x="0" y="54"/>
                  </a:cubicBezTo>
                  <a:close/>
                </a:path>
              </a:pathLst>
            </a:custGeom>
            <a:solidFill>
              <a:srgbClr val="656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3894138" y="1933576"/>
              <a:ext cx="1258888" cy="1260475"/>
            </a:xfrm>
            <a:custGeom>
              <a:avLst/>
              <a:gdLst>
                <a:gd name="T0" fmla="*/ 324 w 336"/>
                <a:gd name="T1" fmla="*/ 11 h 336"/>
                <a:gd name="T2" fmla="*/ 281 w 336"/>
                <a:gd name="T3" fmla="*/ 11 h 336"/>
                <a:gd name="T4" fmla="*/ 281 w 336"/>
                <a:gd name="T5" fmla="*/ 11 h 336"/>
                <a:gd name="T6" fmla="*/ 281 w 336"/>
                <a:gd name="T7" fmla="*/ 11 h 336"/>
                <a:gd name="T8" fmla="*/ 14 w 336"/>
                <a:gd name="T9" fmla="*/ 279 h 336"/>
                <a:gd name="T10" fmla="*/ 0 w 336"/>
                <a:gd name="T11" fmla="*/ 336 h 336"/>
                <a:gd name="T12" fmla="*/ 57 w 336"/>
                <a:gd name="T13" fmla="*/ 321 h 336"/>
                <a:gd name="T14" fmla="*/ 324 w 336"/>
                <a:gd name="T15" fmla="*/ 54 h 336"/>
                <a:gd name="T16" fmla="*/ 324 w 336"/>
                <a:gd name="T17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324" y="11"/>
                  </a:moveTo>
                  <a:cubicBezTo>
                    <a:pt x="312" y="0"/>
                    <a:pt x="293" y="0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14" y="279"/>
                    <a:pt x="14" y="279"/>
                    <a:pt x="14" y="279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36" y="42"/>
                    <a:pt x="336" y="23"/>
                    <a:pt x="324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4921251" y="1933576"/>
              <a:ext cx="231775" cy="228600"/>
            </a:xfrm>
            <a:custGeom>
              <a:avLst/>
              <a:gdLst>
                <a:gd name="T0" fmla="*/ 43 w 62"/>
                <a:gd name="T1" fmla="*/ 61 h 61"/>
                <a:gd name="T2" fmla="*/ 50 w 62"/>
                <a:gd name="T3" fmla="*/ 54 h 61"/>
                <a:gd name="T4" fmla="*/ 50 w 62"/>
                <a:gd name="T5" fmla="*/ 11 h 61"/>
                <a:gd name="T6" fmla="*/ 7 w 62"/>
                <a:gd name="T7" fmla="*/ 11 h 61"/>
                <a:gd name="T8" fmla="*/ 7 w 62"/>
                <a:gd name="T9" fmla="*/ 11 h 61"/>
                <a:gd name="T10" fmla="*/ 0 w 62"/>
                <a:gd name="T11" fmla="*/ 18 h 61"/>
                <a:gd name="T12" fmla="*/ 43 w 62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1">
                  <a:moveTo>
                    <a:pt x="43" y="61"/>
                  </a:moveTo>
                  <a:cubicBezTo>
                    <a:pt x="50" y="54"/>
                    <a:pt x="50" y="54"/>
                    <a:pt x="50" y="54"/>
                  </a:cubicBezTo>
                  <a:cubicBezTo>
                    <a:pt x="62" y="42"/>
                    <a:pt x="62" y="23"/>
                    <a:pt x="50" y="11"/>
                  </a:cubicBezTo>
                  <a:cubicBezTo>
                    <a:pt x="38" y="0"/>
                    <a:pt x="19" y="0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43" y="61"/>
                  </a:lnTo>
                  <a:close/>
                </a:path>
              </a:pathLst>
            </a:custGeom>
            <a:solidFill>
              <a:srgbClr val="656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>
              <a:off x="4816476" y="2001838"/>
              <a:ext cx="265113" cy="266700"/>
            </a:xfrm>
            <a:custGeom>
              <a:avLst/>
              <a:gdLst>
                <a:gd name="T0" fmla="*/ 101 w 167"/>
                <a:gd name="T1" fmla="*/ 168 h 168"/>
                <a:gd name="T2" fmla="*/ 0 w 167"/>
                <a:gd name="T3" fmla="*/ 68 h 168"/>
                <a:gd name="T4" fmla="*/ 66 w 167"/>
                <a:gd name="T5" fmla="*/ 0 h 168"/>
                <a:gd name="T6" fmla="*/ 167 w 167"/>
                <a:gd name="T7" fmla="*/ 101 h 168"/>
                <a:gd name="T8" fmla="*/ 101 w 167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8">
                  <a:moveTo>
                    <a:pt x="101" y="168"/>
                  </a:moveTo>
                  <a:lnTo>
                    <a:pt x="0" y="68"/>
                  </a:lnTo>
                  <a:lnTo>
                    <a:pt x="66" y="0"/>
                  </a:lnTo>
                  <a:lnTo>
                    <a:pt x="167" y="101"/>
                  </a:lnTo>
                  <a:lnTo>
                    <a:pt x="101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3894138" y="2981326"/>
              <a:ext cx="212725" cy="212725"/>
            </a:xfrm>
            <a:custGeom>
              <a:avLst/>
              <a:gdLst>
                <a:gd name="T0" fmla="*/ 33 w 134"/>
                <a:gd name="T1" fmla="*/ 0 h 134"/>
                <a:gd name="T2" fmla="*/ 0 w 134"/>
                <a:gd name="T3" fmla="*/ 134 h 134"/>
                <a:gd name="T4" fmla="*/ 134 w 134"/>
                <a:gd name="T5" fmla="*/ 99 h 134"/>
                <a:gd name="T6" fmla="*/ 33 w 134"/>
                <a:gd name="T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34">
                  <a:moveTo>
                    <a:pt x="33" y="0"/>
                  </a:moveTo>
                  <a:lnTo>
                    <a:pt x="0" y="134"/>
                  </a:lnTo>
                  <a:lnTo>
                    <a:pt x="134" y="9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E5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52" name="Freeform 12"/>
            <p:cNvSpPr>
              <a:spLocks/>
            </p:cNvSpPr>
            <p:nvPr/>
          </p:nvSpPr>
          <p:spPr bwMode="auto">
            <a:xfrm>
              <a:off x="3894138" y="3070226"/>
              <a:ext cx="112713" cy="123825"/>
            </a:xfrm>
            <a:custGeom>
              <a:avLst/>
              <a:gdLst>
                <a:gd name="T0" fmla="*/ 19 w 71"/>
                <a:gd name="T1" fmla="*/ 0 h 78"/>
                <a:gd name="T2" fmla="*/ 0 w 71"/>
                <a:gd name="T3" fmla="*/ 78 h 78"/>
                <a:gd name="T4" fmla="*/ 71 w 71"/>
                <a:gd name="T5" fmla="*/ 59 h 78"/>
                <a:gd name="T6" fmla="*/ 19 w 71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8">
                  <a:moveTo>
                    <a:pt x="19" y="0"/>
                  </a:moveTo>
                  <a:lnTo>
                    <a:pt x="0" y="78"/>
                  </a:lnTo>
                  <a:lnTo>
                    <a:pt x="71" y="5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56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09851" y="1595162"/>
            <a:ext cx="392476" cy="421816"/>
            <a:chOff x="4514697" y="1494373"/>
            <a:chExt cx="820573" cy="881915"/>
          </a:xfrm>
        </p:grpSpPr>
        <p:sp>
          <p:nvSpPr>
            <p:cNvPr id="54" name="Freeform 274"/>
            <p:cNvSpPr>
              <a:spLocks/>
            </p:cNvSpPr>
            <p:nvPr/>
          </p:nvSpPr>
          <p:spPr bwMode="auto">
            <a:xfrm rot="900000">
              <a:off x="5019845" y="1532957"/>
              <a:ext cx="275486" cy="275484"/>
            </a:xfrm>
            <a:custGeom>
              <a:avLst/>
              <a:gdLst>
                <a:gd name="T0" fmla="*/ 9 w 187"/>
                <a:gd name="T1" fmla="*/ 147 h 187"/>
                <a:gd name="T2" fmla="*/ 147 w 187"/>
                <a:gd name="T3" fmla="*/ 9 h 187"/>
                <a:gd name="T4" fmla="*/ 178 w 187"/>
                <a:gd name="T5" fmla="*/ 9 h 187"/>
                <a:gd name="T6" fmla="*/ 178 w 187"/>
                <a:gd name="T7" fmla="*/ 41 h 187"/>
                <a:gd name="T8" fmla="*/ 41 w 187"/>
                <a:gd name="T9" fmla="*/ 178 h 187"/>
                <a:gd name="T10" fmla="*/ 9 w 187"/>
                <a:gd name="T11" fmla="*/ 178 h 187"/>
                <a:gd name="T12" fmla="*/ 9 w 187"/>
                <a:gd name="T13" fmla="*/ 178 h 187"/>
                <a:gd name="T14" fmla="*/ 9 w 187"/>
                <a:gd name="T15" fmla="*/ 14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187">
                  <a:moveTo>
                    <a:pt x="9" y="147"/>
                  </a:moveTo>
                  <a:cubicBezTo>
                    <a:pt x="147" y="9"/>
                    <a:pt x="147" y="9"/>
                    <a:pt x="147" y="9"/>
                  </a:cubicBezTo>
                  <a:cubicBezTo>
                    <a:pt x="155" y="0"/>
                    <a:pt x="170" y="0"/>
                    <a:pt x="178" y="9"/>
                  </a:cubicBezTo>
                  <a:cubicBezTo>
                    <a:pt x="187" y="18"/>
                    <a:pt x="187" y="32"/>
                    <a:pt x="178" y="4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7"/>
                    <a:pt x="18" y="187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70"/>
                    <a:pt x="0" y="155"/>
                    <a:pt x="9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4514697" y="1494373"/>
              <a:ext cx="820573" cy="881915"/>
              <a:chOff x="4514697" y="1494373"/>
              <a:chExt cx="820573" cy="881915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514697" y="1717140"/>
                <a:ext cx="657991" cy="659148"/>
                <a:chOff x="4514697" y="1717140"/>
                <a:chExt cx="657991" cy="659148"/>
              </a:xfrm>
            </p:grpSpPr>
            <p:sp>
              <p:nvSpPr>
                <p:cNvPr id="63" name="Freeform 272"/>
                <p:cNvSpPr>
                  <a:spLocks/>
                </p:cNvSpPr>
                <p:nvPr/>
              </p:nvSpPr>
              <p:spPr bwMode="auto">
                <a:xfrm rot="900000">
                  <a:off x="4780030" y="1717140"/>
                  <a:ext cx="124171" cy="659148"/>
                </a:xfrm>
                <a:custGeom>
                  <a:avLst/>
                  <a:gdLst>
                    <a:gd name="T0" fmla="*/ 0 w 45"/>
                    <a:gd name="T1" fmla="*/ 217 h 240"/>
                    <a:gd name="T2" fmla="*/ 0 w 45"/>
                    <a:gd name="T3" fmla="*/ 22 h 240"/>
                    <a:gd name="T4" fmla="*/ 23 w 45"/>
                    <a:gd name="T5" fmla="*/ 0 h 240"/>
                    <a:gd name="T6" fmla="*/ 45 w 45"/>
                    <a:gd name="T7" fmla="*/ 22 h 240"/>
                    <a:gd name="T8" fmla="*/ 45 w 45"/>
                    <a:gd name="T9" fmla="*/ 217 h 240"/>
                    <a:gd name="T10" fmla="*/ 23 w 45"/>
                    <a:gd name="T11" fmla="*/ 240 h 240"/>
                    <a:gd name="T12" fmla="*/ 0 w 45"/>
                    <a:gd name="T13" fmla="*/ 217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40">
                      <a:moveTo>
                        <a:pt x="0" y="217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35" y="0"/>
                        <a:pt x="45" y="10"/>
                        <a:pt x="45" y="22"/>
                      </a:cubicBezTo>
                      <a:cubicBezTo>
                        <a:pt x="45" y="217"/>
                        <a:pt x="45" y="217"/>
                        <a:pt x="45" y="217"/>
                      </a:cubicBezTo>
                      <a:cubicBezTo>
                        <a:pt x="45" y="230"/>
                        <a:pt x="35" y="240"/>
                        <a:pt x="23" y="240"/>
                      </a:cubicBezTo>
                      <a:cubicBezTo>
                        <a:pt x="10" y="240"/>
                        <a:pt x="0" y="230"/>
                        <a:pt x="0" y="21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4" name="Freeform 273"/>
                <p:cNvSpPr>
                  <a:spLocks/>
                </p:cNvSpPr>
                <p:nvPr/>
              </p:nvSpPr>
              <p:spPr bwMode="auto">
                <a:xfrm rot="900000">
                  <a:off x="4514697" y="1983249"/>
                  <a:ext cx="657991" cy="124171"/>
                </a:xfrm>
                <a:custGeom>
                  <a:avLst/>
                  <a:gdLst>
                    <a:gd name="T0" fmla="*/ 22 w 240"/>
                    <a:gd name="T1" fmla="*/ 0 h 45"/>
                    <a:gd name="T2" fmla="*/ 217 w 240"/>
                    <a:gd name="T3" fmla="*/ 0 h 45"/>
                    <a:gd name="T4" fmla="*/ 240 w 240"/>
                    <a:gd name="T5" fmla="*/ 23 h 45"/>
                    <a:gd name="T6" fmla="*/ 217 w 240"/>
                    <a:gd name="T7" fmla="*/ 45 h 45"/>
                    <a:gd name="T8" fmla="*/ 22 w 240"/>
                    <a:gd name="T9" fmla="*/ 45 h 45"/>
                    <a:gd name="T10" fmla="*/ 0 w 240"/>
                    <a:gd name="T11" fmla="*/ 23 h 45"/>
                    <a:gd name="T12" fmla="*/ 22 w 240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0" h="45">
                      <a:moveTo>
                        <a:pt x="22" y="0"/>
                      </a:moveTo>
                      <a:cubicBezTo>
                        <a:pt x="217" y="0"/>
                        <a:pt x="217" y="0"/>
                        <a:pt x="217" y="0"/>
                      </a:cubicBezTo>
                      <a:cubicBezTo>
                        <a:pt x="229" y="0"/>
                        <a:pt x="240" y="10"/>
                        <a:pt x="240" y="23"/>
                      </a:cubicBezTo>
                      <a:cubicBezTo>
                        <a:pt x="240" y="35"/>
                        <a:pt x="229" y="45"/>
                        <a:pt x="217" y="45"/>
                      </a:cubicBezTo>
                      <a:cubicBezTo>
                        <a:pt x="22" y="45"/>
                        <a:pt x="22" y="45"/>
                        <a:pt x="22" y="45"/>
                      </a:cubicBezTo>
                      <a:cubicBezTo>
                        <a:pt x="10" y="45"/>
                        <a:pt x="0" y="35"/>
                        <a:pt x="0" y="23"/>
                      </a:cubicBezTo>
                      <a:cubicBezTo>
                        <a:pt x="0" y="10"/>
                        <a:pt x="10" y="0"/>
                        <a:pt x="22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5" name="Freeform 274"/>
                <p:cNvSpPr>
                  <a:spLocks/>
                </p:cNvSpPr>
                <p:nvPr/>
              </p:nvSpPr>
              <p:spPr bwMode="auto">
                <a:xfrm rot="900000">
                  <a:off x="4585393" y="1788980"/>
                  <a:ext cx="512931" cy="512929"/>
                </a:xfrm>
                <a:custGeom>
                  <a:avLst/>
                  <a:gdLst>
                    <a:gd name="T0" fmla="*/ 9 w 187"/>
                    <a:gd name="T1" fmla="*/ 147 h 187"/>
                    <a:gd name="T2" fmla="*/ 147 w 187"/>
                    <a:gd name="T3" fmla="*/ 9 h 187"/>
                    <a:gd name="T4" fmla="*/ 178 w 187"/>
                    <a:gd name="T5" fmla="*/ 9 h 187"/>
                    <a:gd name="T6" fmla="*/ 178 w 187"/>
                    <a:gd name="T7" fmla="*/ 41 h 187"/>
                    <a:gd name="T8" fmla="*/ 41 w 187"/>
                    <a:gd name="T9" fmla="*/ 178 h 187"/>
                    <a:gd name="T10" fmla="*/ 9 w 187"/>
                    <a:gd name="T11" fmla="*/ 178 h 187"/>
                    <a:gd name="T12" fmla="*/ 9 w 187"/>
                    <a:gd name="T13" fmla="*/ 178 h 187"/>
                    <a:gd name="T14" fmla="*/ 9 w 187"/>
                    <a:gd name="T15" fmla="*/ 14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87">
                      <a:moveTo>
                        <a:pt x="9" y="147"/>
                      </a:moveTo>
                      <a:cubicBezTo>
                        <a:pt x="147" y="9"/>
                        <a:pt x="147" y="9"/>
                        <a:pt x="147" y="9"/>
                      </a:cubicBezTo>
                      <a:cubicBezTo>
                        <a:pt x="155" y="0"/>
                        <a:pt x="170" y="0"/>
                        <a:pt x="178" y="9"/>
                      </a:cubicBezTo>
                      <a:cubicBezTo>
                        <a:pt x="187" y="18"/>
                        <a:pt x="187" y="32"/>
                        <a:pt x="178" y="41"/>
                      </a:cubicBezTo>
                      <a:cubicBezTo>
                        <a:pt x="41" y="178"/>
                        <a:pt x="41" y="178"/>
                        <a:pt x="41" y="178"/>
                      </a:cubicBezTo>
                      <a:cubicBezTo>
                        <a:pt x="32" y="187"/>
                        <a:pt x="18" y="187"/>
                        <a:pt x="9" y="178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70"/>
                        <a:pt x="0" y="155"/>
                        <a:pt x="9" y="14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6" name="Freeform 275"/>
                <p:cNvSpPr>
                  <a:spLocks/>
                </p:cNvSpPr>
                <p:nvPr/>
              </p:nvSpPr>
              <p:spPr bwMode="auto">
                <a:xfrm rot="900000">
                  <a:off x="4585382" y="1788978"/>
                  <a:ext cx="512929" cy="512930"/>
                </a:xfrm>
                <a:custGeom>
                  <a:avLst/>
                  <a:gdLst>
                    <a:gd name="T0" fmla="*/ 41 w 187"/>
                    <a:gd name="T1" fmla="*/ 9 h 187"/>
                    <a:gd name="T2" fmla="*/ 178 w 187"/>
                    <a:gd name="T3" fmla="*/ 147 h 187"/>
                    <a:gd name="T4" fmla="*/ 178 w 187"/>
                    <a:gd name="T5" fmla="*/ 178 h 187"/>
                    <a:gd name="T6" fmla="*/ 147 w 187"/>
                    <a:gd name="T7" fmla="*/ 178 h 187"/>
                    <a:gd name="T8" fmla="*/ 9 w 187"/>
                    <a:gd name="T9" fmla="*/ 41 h 187"/>
                    <a:gd name="T10" fmla="*/ 9 w 187"/>
                    <a:gd name="T11" fmla="*/ 9 h 187"/>
                    <a:gd name="T12" fmla="*/ 9 w 187"/>
                    <a:gd name="T13" fmla="*/ 9 h 187"/>
                    <a:gd name="T14" fmla="*/ 41 w 187"/>
                    <a:gd name="T15" fmla="*/ 9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87">
                      <a:moveTo>
                        <a:pt x="41" y="9"/>
                      </a:moveTo>
                      <a:cubicBezTo>
                        <a:pt x="178" y="147"/>
                        <a:pt x="178" y="147"/>
                        <a:pt x="178" y="147"/>
                      </a:cubicBezTo>
                      <a:cubicBezTo>
                        <a:pt x="187" y="155"/>
                        <a:pt x="187" y="170"/>
                        <a:pt x="178" y="178"/>
                      </a:cubicBezTo>
                      <a:cubicBezTo>
                        <a:pt x="170" y="187"/>
                        <a:pt x="155" y="187"/>
                        <a:pt x="147" y="178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0" y="32"/>
                        <a:pt x="0" y="18"/>
                        <a:pt x="9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8" y="0"/>
                        <a:pt x="32" y="0"/>
                        <a:pt x="41" y="9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7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4641222" y="1843693"/>
                  <a:ext cx="402684" cy="40268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8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4699355" y="1901826"/>
                  <a:ext cx="286418" cy="286418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981875" y="1494373"/>
                <a:ext cx="353395" cy="354016"/>
                <a:chOff x="4981875" y="1494373"/>
                <a:chExt cx="353395" cy="354016"/>
              </a:xfrm>
            </p:grpSpPr>
            <p:sp>
              <p:nvSpPr>
                <p:cNvPr id="58" name="Freeform 272"/>
                <p:cNvSpPr>
                  <a:spLocks/>
                </p:cNvSpPr>
                <p:nvPr/>
              </p:nvSpPr>
              <p:spPr bwMode="auto">
                <a:xfrm rot="900000">
                  <a:off x="5124381" y="1494373"/>
                  <a:ext cx="66690" cy="354016"/>
                </a:xfrm>
                <a:custGeom>
                  <a:avLst/>
                  <a:gdLst>
                    <a:gd name="T0" fmla="*/ 0 w 45"/>
                    <a:gd name="T1" fmla="*/ 217 h 240"/>
                    <a:gd name="T2" fmla="*/ 0 w 45"/>
                    <a:gd name="T3" fmla="*/ 22 h 240"/>
                    <a:gd name="T4" fmla="*/ 23 w 45"/>
                    <a:gd name="T5" fmla="*/ 0 h 240"/>
                    <a:gd name="T6" fmla="*/ 45 w 45"/>
                    <a:gd name="T7" fmla="*/ 22 h 240"/>
                    <a:gd name="T8" fmla="*/ 45 w 45"/>
                    <a:gd name="T9" fmla="*/ 217 h 240"/>
                    <a:gd name="T10" fmla="*/ 23 w 45"/>
                    <a:gd name="T11" fmla="*/ 240 h 240"/>
                    <a:gd name="T12" fmla="*/ 0 w 45"/>
                    <a:gd name="T13" fmla="*/ 217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40">
                      <a:moveTo>
                        <a:pt x="0" y="217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35" y="0"/>
                        <a:pt x="45" y="10"/>
                        <a:pt x="45" y="22"/>
                      </a:cubicBezTo>
                      <a:cubicBezTo>
                        <a:pt x="45" y="217"/>
                        <a:pt x="45" y="217"/>
                        <a:pt x="45" y="217"/>
                      </a:cubicBezTo>
                      <a:cubicBezTo>
                        <a:pt x="45" y="230"/>
                        <a:pt x="35" y="240"/>
                        <a:pt x="23" y="240"/>
                      </a:cubicBezTo>
                      <a:cubicBezTo>
                        <a:pt x="10" y="240"/>
                        <a:pt x="0" y="230"/>
                        <a:pt x="0" y="2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59" name="Freeform 273"/>
                <p:cNvSpPr>
                  <a:spLocks/>
                </p:cNvSpPr>
                <p:nvPr/>
              </p:nvSpPr>
              <p:spPr bwMode="auto">
                <a:xfrm rot="900000">
                  <a:off x="4981875" y="1637295"/>
                  <a:ext cx="353395" cy="66690"/>
                </a:xfrm>
                <a:custGeom>
                  <a:avLst/>
                  <a:gdLst>
                    <a:gd name="T0" fmla="*/ 22 w 240"/>
                    <a:gd name="T1" fmla="*/ 0 h 45"/>
                    <a:gd name="T2" fmla="*/ 217 w 240"/>
                    <a:gd name="T3" fmla="*/ 0 h 45"/>
                    <a:gd name="T4" fmla="*/ 240 w 240"/>
                    <a:gd name="T5" fmla="*/ 23 h 45"/>
                    <a:gd name="T6" fmla="*/ 217 w 240"/>
                    <a:gd name="T7" fmla="*/ 45 h 45"/>
                    <a:gd name="T8" fmla="*/ 22 w 240"/>
                    <a:gd name="T9" fmla="*/ 45 h 45"/>
                    <a:gd name="T10" fmla="*/ 0 w 240"/>
                    <a:gd name="T11" fmla="*/ 23 h 45"/>
                    <a:gd name="T12" fmla="*/ 22 w 240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0" h="45">
                      <a:moveTo>
                        <a:pt x="22" y="0"/>
                      </a:moveTo>
                      <a:cubicBezTo>
                        <a:pt x="217" y="0"/>
                        <a:pt x="217" y="0"/>
                        <a:pt x="217" y="0"/>
                      </a:cubicBezTo>
                      <a:cubicBezTo>
                        <a:pt x="229" y="0"/>
                        <a:pt x="240" y="10"/>
                        <a:pt x="240" y="23"/>
                      </a:cubicBezTo>
                      <a:cubicBezTo>
                        <a:pt x="240" y="35"/>
                        <a:pt x="229" y="45"/>
                        <a:pt x="217" y="45"/>
                      </a:cubicBezTo>
                      <a:cubicBezTo>
                        <a:pt x="22" y="45"/>
                        <a:pt x="22" y="45"/>
                        <a:pt x="22" y="45"/>
                      </a:cubicBezTo>
                      <a:cubicBezTo>
                        <a:pt x="10" y="45"/>
                        <a:pt x="0" y="35"/>
                        <a:pt x="0" y="23"/>
                      </a:cubicBezTo>
                      <a:cubicBezTo>
                        <a:pt x="0" y="10"/>
                        <a:pt x="10" y="0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0" name="Freeform 275"/>
                <p:cNvSpPr>
                  <a:spLocks/>
                </p:cNvSpPr>
                <p:nvPr/>
              </p:nvSpPr>
              <p:spPr bwMode="auto">
                <a:xfrm rot="900000">
                  <a:off x="5019839" y="1532955"/>
                  <a:ext cx="275485" cy="275485"/>
                </a:xfrm>
                <a:custGeom>
                  <a:avLst/>
                  <a:gdLst>
                    <a:gd name="T0" fmla="*/ 41 w 187"/>
                    <a:gd name="T1" fmla="*/ 9 h 187"/>
                    <a:gd name="T2" fmla="*/ 178 w 187"/>
                    <a:gd name="T3" fmla="*/ 147 h 187"/>
                    <a:gd name="T4" fmla="*/ 178 w 187"/>
                    <a:gd name="T5" fmla="*/ 178 h 187"/>
                    <a:gd name="T6" fmla="*/ 147 w 187"/>
                    <a:gd name="T7" fmla="*/ 178 h 187"/>
                    <a:gd name="T8" fmla="*/ 9 w 187"/>
                    <a:gd name="T9" fmla="*/ 41 h 187"/>
                    <a:gd name="T10" fmla="*/ 9 w 187"/>
                    <a:gd name="T11" fmla="*/ 9 h 187"/>
                    <a:gd name="T12" fmla="*/ 9 w 187"/>
                    <a:gd name="T13" fmla="*/ 9 h 187"/>
                    <a:gd name="T14" fmla="*/ 41 w 187"/>
                    <a:gd name="T15" fmla="*/ 9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87">
                      <a:moveTo>
                        <a:pt x="41" y="9"/>
                      </a:moveTo>
                      <a:cubicBezTo>
                        <a:pt x="178" y="147"/>
                        <a:pt x="178" y="147"/>
                        <a:pt x="178" y="147"/>
                      </a:cubicBezTo>
                      <a:cubicBezTo>
                        <a:pt x="187" y="155"/>
                        <a:pt x="187" y="170"/>
                        <a:pt x="178" y="178"/>
                      </a:cubicBezTo>
                      <a:cubicBezTo>
                        <a:pt x="170" y="187"/>
                        <a:pt x="155" y="187"/>
                        <a:pt x="147" y="178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0" y="32"/>
                        <a:pt x="0" y="18"/>
                        <a:pt x="9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8" y="0"/>
                        <a:pt x="32" y="0"/>
                        <a:pt x="41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1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5049829" y="1562342"/>
                  <a:ext cx="216274" cy="21627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62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5088351" y="1600864"/>
                  <a:ext cx="139230" cy="139230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98579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Prime to Cisco DNA Center migration</a:t>
            </a:r>
          </a:p>
        </p:txBody>
      </p:sp>
      <p:sp>
        <p:nvSpPr>
          <p:cNvPr id="3" name="Rectangle: Rounded Corners 30">
            <a:extLst>
              <a:ext uri="{FF2B5EF4-FFF2-40B4-BE49-F238E27FC236}">
                <a16:creationId xmlns:a16="http://schemas.microsoft.com/office/drawing/2014/main" id="{7CE56CAC-601A-402F-92FC-255DE0356FA7}"/>
              </a:ext>
            </a:extLst>
          </p:cNvPr>
          <p:cNvSpPr/>
          <p:nvPr/>
        </p:nvSpPr>
        <p:spPr>
          <a:xfrm>
            <a:off x="345929" y="3980174"/>
            <a:ext cx="8336303" cy="750856"/>
          </a:xfrm>
          <a:prstGeom prst="roundRect">
            <a:avLst>
              <a:gd name="adj" fmla="val 50000"/>
            </a:avLst>
          </a:prstGeom>
          <a:solidFill>
            <a:srgbClr val="67676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sz="2000" kern="0" dirty="0">
              <a:solidFill>
                <a:srgbClr val="005073"/>
              </a:solidFill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B27DCF-0772-4C4C-A985-A59AE6666FFB}"/>
              </a:ext>
            </a:extLst>
          </p:cNvPr>
          <p:cNvGrpSpPr/>
          <p:nvPr/>
        </p:nvGrpSpPr>
        <p:grpSpPr>
          <a:xfrm>
            <a:off x="5976484" y="4264913"/>
            <a:ext cx="2375401" cy="214582"/>
            <a:chOff x="2746749" y="4376366"/>
            <a:chExt cx="3436371" cy="31042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1376A25-D391-4AB9-9403-35C661D13AB8}"/>
                </a:ext>
              </a:extLst>
            </p:cNvPr>
            <p:cNvGrpSpPr/>
            <p:nvPr/>
          </p:nvGrpSpPr>
          <p:grpSpPr>
            <a:xfrm>
              <a:off x="5128946" y="4390902"/>
              <a:ext cx="266037" cy="281359"/>
              <a:chOff x="4972411" y="4401700"/>
              <a:chExt cx="266037" cy="281359"/>
            </a:xfrm>
          </p:grpSpPr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3794FBF6-1B1D-4F94-8EE4-ED02DC16AE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6742" y="4480340"/>
                <a:ext cx="117375" cy="124078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j-lt"/>
                </a:endParaRPr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8219A2F2-3303-4743-9F18-DF8FA62CBB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2411" y="4401700"/>
                <a:ext cx="266037" cy="281359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j-lt"/>
                </a:endParaRPr>
              </a:p>
            </p:txBody>
          </p:sp>
        </p:grpSp>
        <p:sp>
          <p:nvSpPr>
            <p:cNvPr id="30" name="Rounded Rectangle 25">
              <a:extLst>
                <a:ext uri="{FF2B5EF4-FFF2-40B4-BE49-F238E27FC236}">
                  <a16:creationId xmlns:a16="http://schemas.microsoft.com/office/drawing/2014/main" id="{BB0DD102-FCC3-42C5-8DB7-B95989C2A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1649" y="4391884"/>
              <a:ext cx="281243" cy="279395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j-lt"/>
              </a:endParaRPr>
            </a:p>
          </p:txBody>
        </p:sp>
        <p:sp>
          <p:nvSpPr>
            <p:cNvPr id="31" name="Oval 17">
              <a:extLst>
                <a:ext uri="{FF2B5EF4-FFF2-40B4-BE49-F238E27FC236}">
                  <a16:creationId xmlns:a16="http://schemas.microsoft.com/office/drawing/2014/main" id="{02AA6148-5165-488C-AC08-42644368FA6E}"/>
                </a:ext>
              </a:extLst>
            </p:cNvPr>
            <p:cNvSpPr/>
            <p:nvPr/>
          </p:nvSpPr>
          <p:spPr>
            <a:xfrm>
              <a:off x="3668894" y="4376366"/>
              <a:ext cx="306704" cy="31042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j-lt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E812569-49D9-4AF4-9140-389EC44DE965}"/>
                </a:ext>
              </a:extLst>
            </p:cNvPr>
            <p:cNvGrpSpPr/>
            <p:nvPr/>
          </p:nvGrpSpPr>
          <p:grpSpPr>
            <a:xfrm>
              <a:off x="2746749" y="4405743"/>
              <a:ext cx="486090" cy="251671"/>
              <a:chOff x="2746753" y="4412283"/>
              <a:chExt cx="486091" cy="251671"/>
            </a:xfrm>
          </p:grpSpPr>
          <p:sp>
            <p:nvSpPr>
              <p:cNvPr id="34" name="Freeform: Shape 114">
                <a:extLst>
                  <a:ext uri="{FF2B5EF4-FFF2-40B4-BE49-F238E27FC236}">
                    <a16:creationId xmlns:a16="http://schemas.microsoft.com/office/drawing/2014/main" id="{3DD3DA18-2851-499D-B1FC-5A22994E202F}"/>
                  </a:ext>
                </a:extLst>
              </p:cNvPr>
              <p:cNvSpPr/>
              <p:nvPr/>
            </p:nvSpPr>
            <p:spPr>
              <a:xfrm>
                <a:off x="2746753" y="4412283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j-lt"/>
                  <a:ea typeface=""/>
                  <a:cs typeface=""/>
                </a:endParaRPr>
              </a:p>
            </p:txBody>
          </p:sp>
          <p:sp>
            <p:nvSpPr>
              <p:cNvPr id="35" name="Freeform: Shape 115">
                <a:extLst>
                  <a:ext uri="{FF2B5EF4-FFF2-40B4-BE49-F238E27FC236}">
                    <a16:creationId xmlns:a16="http://schemas.microsoft.com/office/drawing/2014/main" id="{D3C5DE30-7FF8-488A-8951-3C263BDFBE19}"/>
                  </a:ext>
                </a:extLst>
              </p:cNvPr>
              <p:cNvSpPr/>
              <p:nvPr/>
            </p:nvSpPr>
            <p:spPr>
              <a:xfrm>
                <a:off x="2746753" y="4550958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j-lt"/>
                  <a:ea typeface=""/>
                  <a:cs typeface=""/>
                </a:endParaRPr>
              </a:p>
            </p:txBody>
          </p:sp>
        </p:grp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22E8B093-0C5A-4791-938C-246604D2C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1039" y="4389192"/>
              <a:ext cx="352081" cy="284782"/>
            </a:xfrm>
            <a:custGeom>
              <a:avLst/>
              <a:gdLst>
                <a:gd name="T0" fmla="*/ 1359 w 16583"/>
                <a:gd name="T1" fmla="*/ 5875 h 13426"/>
                <a:gd name="T2" fmla="*/ 1359 w 16583"/>
                <a:gd name="T3" fmla="*/ 5875 h 13426"/>
                <a:gd name="T4" fmla="*/ 487 w 16583"/>
                <a:gd name="T5" fmla="*/ 5528 h 13426"/>
                <a:gd name="T6" fmla="*/ 487 w 16583"/>
                <a:gd name="T7" fmla="*/ 3789 h 13426"/>
                <a:gd name="T8" fmla="*/ 5086 w 16583"/>
                <a:gd name="T9" fmla="*/ 1078 h 13426"/>
                <a:gd name="T10" fmla="*/ 15991 w 16583"/>
                <a:gd name="T11" fmla="*/ 3650 h 13426"/>
                <a:gd name="T12" fmla="*/ 16131 w 16583"/>
                <a:gd name="T13" fmla="*/ 5353 h 13426"/>
                <a:gd name="T14" fmla="*/ 14423 w 16583"/>
                <a:gd name="T15" fmla="*/ 5528 h 13426"/>
                <a:gd name="T16" fmla="*/ 5923 w 16583"/>
                <a:gd name="T17" fmla="*/ 3372 h 13426"/>
                <a:gd name="T18" fmla="*/ 2230 w 16583"/>
                <a:gd name="T19" fmla="*/ 5528 h 13426"/>
                <a:gd name="T20" fmla="*/ 1359 w 16583"/>
                <a:gd name="T21" fmla="*/ 5875 h 13426"/>
                <a:gd name="T22" fmla="*/ 4671 w 16583"/>
                <a:gd name="T23" fmla="*/ 8910 h 13426"/>
                <a:gd name="T24" fmla="*/ 5544 w 16583"/>
                <a:gd name="T25" fmla="*/ 8561 h 13426"/>
                <a:gd name="T26" fmla="*/ 7217 w 16583"/>
                <a:gd name="T27" fmla="*/ 7586 h 13426"/>
                <a:gd name="T28" fmla="*/ 11154 w 16583"/>
                <a:gd name="T29" fmla="*/ 8597 h 13426"/>
                <a:gd name="T30" fmla="*/ 12897 w 16583"/>
                <a:gd name="T31" fmla="*/ 8458 h 13426"/>
                <a:gd name="T32" fmla="*/ 12757 w 16583"/>
                <a:gd name="T33" fmla="*/ 6717 h 13426"/>
                <a:gd name="T34" fmla="*/ 6449 w 16583"/>
                <a:gd name="T35" fmla="*/ 5255 h 13426"/>
                <a:gd name="T36" fmla="*/ 3765 w 16583"/>
                <a:gd name="T37" fmla="*/ 6822 h 13426"/>
                <a:gd name="T38" fmla="*/ 3800 w 16583"/>
                <a:gd name="T39" fmla="*/ 8561 h 13426"/>
                <a:gd name="T40" fmla="*/ 4671 w 16583"/>
                <a:gd name="T41" fmla="*/ 8910 h 13426"/>
                <a:gd name="T42" fmla="*/ 4671 w 16583"/>
                <a:gd name="T43" fmla="*/ 8910 h 13426"/>
                <a:gd name="T44" fmla="*/ 10038 w 16583"/>
                <a:gd name="T45" fmla="*/ 11688 h 13426"/>
                <a:gd name="T46" fmla="*/ 8298 w 16583"/>
                <a:gd name="T47" fmla="*/ 9948 h 13426"/>
                <a:gd name="T48" fmla="*/ 6557 w 16583"/>
                <a:gd name="T49" fmla="*/ 11688 h 13426"/>
                <a:gd name="T50" fmla="*/ 8298 w 16583"/>
                <a:gd name="T51" fmla="*/ 13426 h 13426"/>
                <a:gd name="T52" fmla="*/ 10038 w 16583"/>
                <a:gd name="T53" fmla="*/ 11688 h 13426"/>
                <a:gd name="T54" fmla="*/ 10038 w 16583"/>
                <a:gd name="T55" fmla="*/ 11688 h 1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83" h="13426">
                  <a:moveTo>
                    <a:pt x="1359" y="5875"/>
                  </a:moveTo>
                  <a:cubicBezTo>
                    <a:pt x="1359" y="5875"/>
                    <a:pt x="1359" y="5875"/>
                    <a:pt x="1359" y="5875"/>
                  </a:cubicBezTo>
                  <a:cubicBezTo>
                    <a:pt x="1045" y="5875"/>
                    <a:pt x="732" y="5770"/>
                    <a:pt x="487" y="5528"/>
                  </a:cubicBezTo>
                  <a:cubicBezTo>
                    <a:pt x="0" y="5041"/>
                    <a:pt x="0" y="4276"/>
                    <a:pt x="487" y="3789"/>
                  </a:cubicBezTo>
                  <a:cubicBezTo>
                    <a:pt x="558" y="3720"/>
                    <a:pt x="2299" y="1947"/>
                    <a:pt x="5086" y="1078"/>
                  </a:cubicBezTo>
                  <a:cubicBezTo>
                    <a:pt x="7665" y="243"/>
                    <a:pt x="11671" y="0"/>
                    <a:pt x="15991" y="3650"/>
                  </a:cubicBezTo>
                  <a:cubicBezTo>
                    <a:pt x="16513" y="4067"/>
                    <a:pt x="16583" y="4867"/>
                    <a:pt x="16131" y="5353"/>
                  </a:cubicBezTo>
                  <a:cubicBezTo>
                    <a:pt x="15713" y="5875"/>
                    <a:pt x="14911" y="5945"/>
                    <a:pt x="14423" y="5528"/>
                  </a:cubicBezTo>
                  <a:cubicBezTo>
                    <a:pt x="11671" y="3198"/>
                    <a:pt x="8814" y="2469"/>
                    <a:pt x="5923" y="3372"/>
                  </a:cubicBezTo>
                  <a:cubicBezTo>
                    <a:pt x="3693" y="4067"/>
                    <a:pt x="2265" y="5492"/>
                    <a:pt x="2230" y="5528"/>
                  </a:cubicBezTo>
                  <a:cubicBezTo>
                    <a:pt x="1986" y="5770"/>
                    <a:pt x="1673" y="5875"/>
                    <a:pt x="1359" y="5875"/>
                  </a:cubicBezTo>
                  <a:moveTo>
                    <a:pt x="4671" y="8910"/>
                  </a:moveTo>
                  <a:cubicBezTo>
                    <a:pt x="4986" y="8910"/>
                    <a:pt x="5299" y="8805"/>
                    <a:pt x="5544" y="8561"/>
                  </a:cubicBezTo>
                  <a:cubicBezTo>
                    <a:pt x="5544" y="8527"/>
                    <a:pt x="6205" y="7900"/>
                    <a:pt x="7217" y="7586"/>
                  </a:cubicBezTo>
                  <a:cubicBezTo>
                    <a:pt x="8540" y="7134"/>
                    <a:pt x="9865" y="7482"/>
                    <a:pt x="11154" y="8597"/>
                  </a:cubicBezTo>
                  <a:cubicBezTo>
                    <a:pt x="11678" y="9015"/>
                    <a:pt x="12444" y="8945"/>
                    <a:pt x="12897" y="8458"/>
                  </a:cubicBezTo>
                  <a:cubicBezTo>
                    <a:pt x="13351" y="7935"/>
                    <a:pt x="13280" y="7134"/>
                    <a:pt x="12757" y="6717"/>
                  </a:cubicBezTo>
                  <a:cubicBezTo>
                    <a:pt x="10283" y="4627"/>
                    <a:pt x="7948" y="4767"/>
                    <a:pt x="6449" y="5255"/>
                  </a:cubicBezTo>
                  <a:cubicBezTo>
                    <a:pt x="4881" y="5742"/>
                    <a:pt x="3905" y="6717"/>
                    <a:pt x="3765" y="6822"/>
                  </a:cubicBezTo>
                  <a:cubicBezTo>
                    <a:pt x="3313" y="7307"/>
                    <a:pt x="3313" y="8074"/>
                    <a:pt x="3800" y="8561"/>
                  </a:cubicBezTo>
                  <a:cubicBezTo>
                    <a:pt x="4044" y="8805"/>
                    <a:pt x="4358" y="8910"/>
                    <a:pt x="4671" y="8910"/>
                  </a:cubicBezTo>
                  <a:cubicBezTo>
                    <a:pt x="4671" y="8910"/>
                    <a:pt x="4671" y="8910"/>
                    <a:pt x="4671" y="8910"/>
                  </a:cubicBezTo>
                  <a:moveTo>
                    <a:pt x="10038" y="11688"/>
                  </a:moveTo>
                  <a:cubicBezTo>
                    <a:pt x="10038" y="10748"/>
                    <a:pt x="9237" y="9948"/>
                    <a:pt x="8298" y="9948"/>
                  </a:cubicBezTo>
                  <a:cubicBezTo>
                    <a:pt x="7322" y="9948"/>
                    <a:pt x="6557" y="10748"/>
                    <a:pt x="6557" y="11688"/>
                  </a:cubicBezTo>
                  <a:cubicBezTo>
                    <a:pt x="6557" y="12661"/>
                    <a:pt x="7322" y="13426"/>
                    <a:pt x="8298" y="13426"/>
                  </a:cubicBezTo>
                  <a:cubicBezTo>
                    <a:pt x="9237" y="13426"/>
                    <a:pt x="10038" y="12661"/>
                    <a:pt x="10038" y="11688"/>
                  </a:cubicBezTo>
                  <a:cubicBezTo>
                    <a:pt x="10038" y="11688"/>
                    <a:pt x="10038" y="11688"/>
                    <a:pt x="10038" y="116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DB9F80A-EEAD-4376-9B5A-4A08D03699C8}"/>
              </a:ext>
            </a:extLst>
          </p:cNvPr>
          <p:cNvSpPr txBox="1"/>
          <p:nvPr/>
        </p:nvSpPr>
        <p:spPr>
          <a:xfrm>
            <a:off x="3064621" y="3999241"/>
            <a:ext cx="256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rgbClr val="FFFFFF"/>
                </a:solidFill>
                <a:latin typeface="+mj-lt"/>
              </a:rPr>
              <a:t>Physical and virtual infrastructure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EF70FD-BD61-4C02-970E-2546A44AB0C8}"/>
              </a:ext>
            </a:extLst>
          </p:cNvPr>
          <p:cNvSpPr txBox="1"/>
          <p:nvPr/>
        </p:nvSpPr>
        <p:spPr>
          <a:xfrm>
            <a:off x="3064621" y="4483557"/>
            <a:ext cx="256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rgbClr val="FFFFFF"/>
                </a:solidFill>
                <a:latin typeface="+mj-lt"/>
              </a:rPr>
              <a:t>Cisco and third party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05CFDCC-1493-4E93-B867-57BDF5045C4A}"/>
              </a:ext>
            </a:extLst>
          </p:cNvPr>
          <p:cNvGrpSpPr/>
          <p:nvPr/>
        </p:nvGrpSpPr>
        <p:grpSpPr>
          <a:xfrm>
            <a:off x="804409" y="4264913"/>
            <a:ext cx="2375401" cy="214582"/>
            <a:chOff x="2746749" y="4376366"/>
            <a:chExt cx="3436371" cy="31042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B7EFF0D-92B5-4264-913C-D4DC39E5CA5D}"/>
                </a:ext>
              </a:extLst>
            </p:cNvPr>
            <p:cNvGrpSpPr/>
            <p:nvPr/>
          </p:nvGrpSpPr>
          <p:grpSpPr>
            <a:xfrm>
              <a:off x="5128946" y="4390902"/>
              <a:ext cx="266037" cy="281359"/>
              <a:chOff x="4972411" y="4401700"/>
              <a:chExt cx="266037" cy="281359"/>
            </a:xfrm>
          </p:grpSpPr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09C9154A-760F-48C5-8FBD-D71B291D5B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6742" y="4480340"/>
                <a:ext cx="117375" cy="124078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j-lt"/>
                </a:endParaRPr>
              </a:p>
            </p:txBody>
          </p:sp>
          <p:sp>
            <p:nvSpPr>
              <p:cNvPr id="52" name="Freeform 14">
                <a:extLst>
                  <a:ext uri="{FF2B5EF4-FFF2-40B4-BE49-F238E27FC236}">
                    <a16:creationId xmlns:a16="http://schemas.microsoft.com/office/drawing/2014/main" id="{F3FBAF51-3953-4577-AF1A-A8818823E9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2411" y="4401700"/>
                <a:ext cx="266037" cy="281359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j-lt"/>
                </a:endParaRPr>
              </a:p>
            </p:txBody>
          </p:sp>
        </p:grpSp>
        <p:sp>
          <p:nvSpPr>
            <p:cNvPr id="45" name="Rounded Rectangle 25">
              <a:extLst>
                <a:ext uri="{FF2B5EF4-FFF2-40B4-BE49-F238E27FC236}">
                  <a16:creationId xmlns:a16="http://schemas.microsoft.com/office/drawing/2014/main" id="{D0DDEC4D-CA5F-4A0C-8976-F6162E38E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1649" y="4391884"/>
              <a:ext cx="281243" cy="279395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j-lt"/>
              </a:endParaRPr>
            </a:p>
          </p:txBody>
        </p:sp>
        <p:sp>
          <p:nvSpPr>
            <p:cNvPr id="46" name="Oval 17">
              <a:extLst>
                <a:ext uri="{FF2B5EF4-FFF2-40B4-BE49-F238E27FC236}">
                  <a16:creationId xmlns:a16="http://schemas.microsoft.com/office/drawing/2014/main" id="{1F4E5052-E1C2-41E7-B5A2-7E5DE1E439E0}"/>
                </a:ext>
              </a:extLst>
            </p:cNvPr>
            <p:cNvSpPr/>
            <p:nvPr/>
          </p:nvSpPr>
          <p:spPr>
            <a:xfrm>
              <a:off x="3668894" y="4376366"/>
              <a:ext cx="306704" cy="31042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j-lt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65B4EA3-68AF-4D48-8F1F-6F900E9A7AA6}"/>
                </a:ext>
              </a:extLst>
            </p:cNvPr>
            <p:cNvGrpSpPr/>
            <p:nvPr/>
          </p:nvGrpSpPr>
          <p:grpSpPr>
            <a:xfrm>
              <a:off x="2746749" y="4405743"/>
              <a:ext cx="486090" cy="251671"/>
              <a:chOff x="2746753" y="4412283"/>
              <a:chExt cx="486091" cy="251671"/>
            </a:xfrm>
          </p:grpSpPr>
          <p:sp>
            <p:nvSpPr>
              <p:cNvPr id="49" name="Freeform: Shape 114">
                <a:extLst>
                  <a:ext uri="{FF2B5EF4-FFF2-40B4-BE49-F238E27FC236}">
                    <a16:creationId xmlns:a16="http://schemas.microsoft.com/office/drawing/2014/main" id="{F93027F4-91FB-4D55-AA05-856F5E2CF0C7}"/>
                  </a:ext>
                </a:extLst>
              </p:cNvPr>
              <p:cNvSpPr/>
              <p:nvPr/>
            </p:nvSpPr>
            <p:spPr>
              <a:xfrm>
                <a:off x="2746753" y="4412283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j-lt"/>
                  <a:ea typeface=""/>
                  <a:cs typeface=""/>
                </a:endParaRPr>
              </a:p>
            </p:txBody>
          </p:sp>
          <p:sp>
            <p:nvSpPr>
              <p:cNvPr id="50" name="Freeform: Shape 115">
                <a:extLst>
                  <a:ext uri="{FF2B5EF4-FFF2-40B4-BE49-F238E27FC236}">
                    <a16:creationId xmlns:a16="http://schemas.microsoft.com/office/drawing/2014/main" id="{9E61E93A-B34A-4C7C-ADDE-1361DA3EF3A6}"/>
                  </a:ext>
                </a:extLst>
              </p:cNvPr>
              <p:cNvSpPr/>
              <p:nvPr/>
            </p:nvSpPr>
            <p:spPr>
              <a:xfrm>
                <a:off x="2746753" y="4550958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j-lt"/>
                  <a:ea typeface=""/>
                  <a:cs typeface=""/>
                </a:endParaRPr>
              </a:p>
            </p:txBody>
          </p:sp>
        </p:grp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B2D4EA65-ECDC-4917-AE20-1564559AF5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1039" y="4389192"/>
              <a:ext cx="352081" cy="284782"/>
            </a:xfrm>
            <a:custGeom>
              <a:avLst/>
              <a:gdLst>
                <a:gd name="T0" fmla="*/ 1359 w 16583"/>
                <a:gd name="T1" fmla="*/ 5875 h 13426"/>
                <a:gd name="T2" fmla="*/ 1359 w 16583"/>
                <a:gd name="T3" fmla="*/ 5875 h 13426"/>
                <a:gd name="T4" fmla="*/ 487 w 16583"/>
                <a:gd name="T5" fmla="*/ 5528 h 13426"/>
                <a:gd name="T6" fmla="*/ 487 w 16583"/>
                <a:gd name="T7" fmla="*/ 3789 h 13426"/>
                <a:gd name="T8" fmla="*/ 5086 w 16583"/>
                <a:gd name="T9" fmla="*/ 1078 h 13426"/>
                <a:gd name="T10" fmla="*/ 15991 w 16583"/>
                <a:gd name="T11" fmla="*/ 3650 h 13426"/>
                <a:gd name="T12" fmla="*/ 16131 w 16583"/>
                <a:gd name="T13" fmla="*/ 5353 h 13426"/>
                <a:gd name="T14" fmla="*/ 14423 w 16583"/>
                <a:gd name="T15" fmla="*/ 5528 h 13426"/>
                <a:gd name="T16" fmla="*/ 5923 w 16583"/>
                <a:gd name="T17" fmla="*/ 3372 h 13426"/>
                <a:gd name="T18" fmla="*/ 2230 w 16583"/>
                <a:gd name="T19" fmla="*/ 5528 h 13426"/>
                <a:gd name="T20" fmla="*/ 1359 w 16583"/>
                <a:gd name="T21" fmla="*/ 5875 h 13426"/>
                <a:gd name="T22" fmla="*/ 4671 w 16583"/>
                <a:gd name="T23" fmla="*/ 8910 h 13426"/>
                <a:gd name="T24" fmla="*/ 5544 w 16583"/>
                <a:gd name="T25" fmla="*/ 8561 h 13426"/>
                <a:gd name="T26" fmla="*/ 7217 w 16583"/>
                <a:gd name="T27" fmla="*/ 7586 h 13426"/>
                <a:gd name="T28" fmla="*/ 11154 w 16583"/>
                <a:gd name="T29" fmla="*/ 8597 h 13426"/>
                <a:gd name="T30" fmla="*/ 12897 w 16583"/>
                <a:gd name="T31" fmla="*/ 8458 h 13426"/>
                <a:gd name="T32" fmla="*/ 12757 w 16583"/>
                <a:gd name="T33" fmla="*/ 6717 h 13426"/>
                <a:gd name="T34" fmla="*/ 6449 w 16583"/>
                <a:gd name="T35" fmla="*/ 5255 h 13426"/>
                <a:gd name="T36" fmla="*/ 3765 w 16583"/>
                <a:gd name="T37" fmla="*/ 6822 h 13426"/>
                <a:gd name="T38" fmla="*/ 3800 w 16583"/>
                <a:gd name="T39" fmla="*/ 8561 h 13426"/>
                <a:gd name="T40" fmla="*/ 4671 w 16583"/>
                <a:gd name="T41" fmla="*/ 8910 h 13426"/>
                <a:gd name="T42" fmla="*/ 4671 w 16583"/>
                <a:gd name="T43" fmla="*/ 8910 h 13426"/>
                <a:gd name="T44" fmla="*/ 10038 w 16583"/>
                <a:gd name="T45" fmla="*/ 11688 h 13426"/>
                <a:gd name="T46" fmla="*/ 8298 w 16583"/>
                <a:gd name="T47" fmla="*/ 9948 h 13426"/>
                <a:gd name="T48" fmla="*/ 6557 w 16583"/>
                <a:gd name="T49" fmla="*/ 11688 h 13426"/>
                <a:gd name="T50" fmla="*/ 8298 w 16583"/>
                <a:gd name="T51" fmla="*/ 13426 h 13426"/>
                <a:gd name="T52" fmla="*/ 10038 w 16583"/>
                <a:gd name="T53" fmla="*/ 11688 h 13426"/>
                <a:gd name="T54" fmla="*/ 10038 w 16583"/>
                <a:gd name="T55" fmla="*/ 11688 h 1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83" h="13426">
                  <a:moveTo>
                    <a:pt x="1359" y="5875"/>
                  </a:moveTo>
                  <a:cubicBezTo>
                    <a:pt x="1359" y="5875"/>
                    <a:pt x="1359" y="5875"/>
                    <a:pt x="1359" y="5875"/>
                  </a:cubicBezTo>
                  <a:cubicBezTo>
                    <a:pt x="1045" y="5875"/>
                    <a:pt x="732" y="5770"/>
                    <a:pt x="487" y="5528"/>
                  </a:cubicBezTo>
                  <a:cubicBezTo>
                    <a:pt x="0" y="5041"/>
                    <a:pt x="0" y="4276"/>
                    <a:pt x="487" y="3789"/>
                  </a:cubicBezTo>
                  <a:cubicBezTo>
                    <a:pt x="558" y="3720"/>
                    <a:pt x="2299" y="1947"/>
                    <a:pt x="5086" y="1078"/>
                  </a:cubicBezTo>
                  <a:cubicBezTo>
                    <a:pt x="7665" y="243"/>
                    <a:pt x="11671" y="0"/>
                    <a:pt x="15991" y="3650"/>
                  </a:cubicBezTo>
                  <a:cubicBezTo>
                    <a:pt x="16513" y="4067"/>
                    <a:pt x="16583" y="4867"/>
                    <a:pt x="16131" y="5353"/>
                  </a:cubicBezTo>
                  <a:cubicBezTo>
                    <a:pt x="15713" y="5875"/>
                    <a:pt x="14911" y="5945"/>
                    <a:pt x="14423" y="5528"/>
                  </a:cubicBezTo>
                  <a:cubicBezTo>
                    <a:pt x="11671" y="3198"/>
                    <a:pt x="8814" y="2469"/>
                    <a:pt x="5923" y="3372"/>
                  </a:cubicBezTo>
                  <a:cubicBezTo>
                    <a:pt x="3693" y="4067"/>
                    <a:pt x="2265" y="5492"/>
                    <a:pt x="2230" y="5528"/>
                  </a:cubicBezTo>
                  <a:cubicBezTo>
                    <a:pt x="1986" y="5770"/>
                    <a:pt x="1673" y="5875"/>
                    <a:pt x="1359" y="5875"/>
                  </a:cubicBezTo>
                  <a:moveTo>
                    <a:pt x="4671" y="8910"/>
                  </a:moveTo>
                  <a:cubicBezTo>
                    <a:pt x="4986" y="8910"/>
                    <a:pt x="5299" y="8805"/>
                    <a:pt x="5544" y="8561"/>
                  </a:cubicBezTo>
                  <a:cubicBezTo>
                    <a:pt x="5544" y="8527"/>
                    <a:pt x="6205" y="7900"/>
                    <a:pt x="7217" y="7586"/>
                  </a:cubicBezTo>
                  <a:cubicBezTo>
                    <a:pt x="8540" y="7134"/>
                    <a:pt x="9865" y="7482"/>
                    <a:pt x="11154" y="8597"/>
                  </a:cubicBezTo>
                  <a:cubicBezTo>
                    <a:pt x="11678" y="9015"/>
                    <a:pt x="12444" y="8945"/>
                    <a:pt x="12897" y="8458"/>
                  </a:cubicBezTo>
                  <a:cubicBezTo>
                    <a:pt x="13351" y="7935"/>
                    <a:pt x="13280" y="7134"/>
                    <a:pt x="12757" y="6717"/>
                  </a:cubicBezTo>
                  <a:cubicBezTo>
                    <a:pt x="10283" y="4627"/>
                    <a:pt x="7948" y="4767"/>
                    <a:pt x="6449" y="5255"/>
                  </a:cubicBezTo>
                  <a:cubicBezTo>
                    <a:pt x="4881" y="5742"/>
                    <a:pt x="3905" y="6717"/>
                    <a:pt x="3765" y="6822"/>
                  </a:cubicBezTo>
                  <a:cubicBezTo>
                    <a:pt x="3313" y="7307"/>
                    <a:pt x="3313" y="8074"/>
                    <a:pt x="3800" y="8561"/>
                  </a:cubicBezTo>
                  <a:cubicBezTo>
                    <a:pt x="4044" y="8805"/>
                    <a:pt x="4358" y="8910"/>
                    <a:pt x="4671" y="8910"/>
                  </a:cubicBezTo>
                  <a:cubicBezTo>
                    <a:pt x="4671" y="8910"/>
                    <a:pt x="4671" y="8910"/>
                    <a:pt x="4671" y="8910"/>
                  </a:cubicBezTo>
                  <a:moveTo>
                    <a:pt x="10038" y="11688"/>
                  </a:moveTo>
                  <a:cubicBezTo>
                    <a:pt x="10038" y="10748"/>
                    <a:pt x="9237" y="9948"/>
                    <a:pt x="8298" y="9948"/>
                  </a:cubicBezTo>
                  <a:cubicBezTo>
                    <a:pt x="7322" y="9948"/>
                    <a:pt x="6557" y="10748"/>
                    <a:pt x="6557" y="11688"/>
                  </a:cubicBezTo>
                  <a:cubicBezTo>
                    <a:pt x="6557" y="12661"/>
                    <a:pt x="7322" y="13426"/>
                    <a:pt x="8298" y="13426"/>
                  </a:cubicBezTo>
                  <a:cubicBezTo>
                    <a:pt x="9237" y="13426"/>
                    <a:pt x="10038" y="12661"/>
                    <a:pt x="10038" y="11688"/>
                  </a:cubicBezTo>
                  <a:cubicBezTo>
                    <a:pt x="10038" y="11688"/>
                    <a:pt x="10038" y="11688"/>
                    <a:pt x="10038" y="116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2B61B2-B1F2-4964-8881-E52E34D6919C}"/>
              </a:ext>
            </a:extLst>
          </p:cNvPr>
          <p:cNvGrpSpPr/>
          <p:nvPr/>
        </p:nvGrpSpPr>
        <p:grpSpPr>
          <a:xfrm>
            <a:off x="3433309" y="4264913"/>
            <a:ext cx="2375401" cy="214582"/>
            <a:chOff x="2746749" y="4376366"/>
            <a:chExt cx="3436371" cy="31042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2BCA3AC-A3F1-4D06-86B5-55C22B187EF7}"/>
                </a:ext>
              </a:extLst>
            </p:cNvPr>
            <p:cNvGrpSpPr/>
            <p:nvPr/>
          </p:nvGrpSpPr>
          <p:grpSpPr>
            <a:xfrm>
              <a:off x="5128946" y="4390902"/>
              <a:ext cx="266037" cy="281359"/>
              <a:chOff x="4972411" y="4401700"/>
              <a:chExt cx="266037" cy="281359"/>
            </a:xfrm>
          </p:grpSpPr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EB34C054-0A8E-4B09-A66E-9F0C7FF25E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6742" y="4480340"/>
                <a:ext cx="117375" cy="124078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j-lt"/>
                </a:endParaRPr>
              </a:p>
            </p:txBody>
          </p:sp>
          <p:sp>
            <p:nvSpPr>
              <p:cNvPr id="62" name="Freeform 14">
                <a:extLst>
                  <a:ext uri="{FF2B5EF4-FFF2-40B4-BE49-F238E27FC236}">
                    <a16:creationId xmlns:a16="http://schemas.microsoft.com/office/drawing/2014/main" id="{774F2970-8AF9-4575-ADAB-DFE6781675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2411" y="4401700"/>
                <a:ext cx="266037" cy="281359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j-lt"/>
                </a:endParaRPr>
              </a:p>
            </p:txBody>
          </p:sp>
        </p:grpSp>
        <p:sp>
          <p:nvSpPr>
            <p:cNvPr id="55" name="Rounded Rectangle 25">
              <a:extLst>
                <a:ext uri="{FF2B5EF4-FFF2-40B4-BE49-F238E27FC236}">
                  <a16:creationId xmlns:a16="http://schemas.microsoft.com/office/drawing/2014/main" id="{01A5E72B-0268-48A8-A2B1-40E7E19A36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1649" y="4391884"/>
              <a:ext cx="281243" cy="279395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j-lt"/>
              </a:endParaRPr>
            </a:p>
          </p:txBody>
        </p:sp>
        <p:sp>
          <p:nvSpPr>
            <p:cNvPr id="56" name="Oval 17">
              <a:extLst>
                <a:ext uri="{FF2B5EF4-FFF2-40B4-BE49-F238E27FC236}">
                  <a16:creationId xmlns:a16="http://schemas.microsoft.com/office/drawing/2014/main" id="{49704258-A70D-41D7-ABC2-5929C3C18DEB}"/>
                </a:ext>
              </a:extLst>
            </p:cNvPr>
            <p:cNvSpPr/>
            <p:nvPr/>
          </p:nvSpPr>
          <p:spPr>
            <a:xfrm>
              <a:off x="3668894" y="4376366"/>
              <a:ext cx="306704" cy="31042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j-lt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EB5B460-5A96-4FBF-9AA4-67098642C84E}"/>
                </a:ext>
              </a:extLst>
            </p:cNvPr>
            <p:cNvGrpSpPr/>
            <p:nvPr/>
          </p:nvGrpSpPr>
          <p:grpSpPr>
            <a:xfrm>
              <a:off x="2746749" y="4405743"/>
              <a:ext cx="486090" cy="251671"/>
              <a:chOff x="2746753" y="4412283"/>
              <a:chExt cx="486091" cy="251671"/>
            </a:xfrm>
          </p:grpSpPr>
          <p:sp>
            <p:nvSpPr>
              <p:cNvPr id="59" name="Freeform: Shape 114">
                <a:extLst>
                  <a:ext uri="{FF2B5EF4-FFF2-40B4-BE49-F238E27FC236}">
                    <a16:creationId xmlns:a16="http://schemas.microsoft.com/office/drawing/2014/main" id="{25860579-0399-4B72-ACE4-5C6CDCC950C9}"/>
                  </a:ext>
                </a:extLst>
              </p:cNvPr>
              <p:cNvSpPr/>
              <p:nvPr/>
            </p:nvSpPr>
            <p:spPr>
              <a:xfrm>
                <a:off x="2746753" y="4412283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j-lt"/>
                  <a:ea typeface=""/>
                  <a:cs typeface=""/>
                </a:endParaRPr>
              </a:p>
            </p:txBody>
          </p:sp>
          <p:sp>
            <p:nvSpPr>
              <p:cNvPr id="60" name="Freeform: Shape 115">
                <a:extLst>
                  <a:ext uri="{FF2B5EF4-FFF2-40B4-BE49-F238E27FC236}">
                    <a16:creationId xmlns:a16="http://schemas.microsoft.com/office/drawing/2014/main" id="{880E3133-FA22-4CFD-B22E-9125DA90AA55}"/>
                  </a:ext>
                </a:extLst>
              </p:cNvPr>
              <p:cNvSpPr/>
              <p:nvPr/>
            </p:nvSpPr>
            <p:spPr>
              <a:xfrm>
                <a:off x="2746753" y="4550958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j-lt"/>
                  <a:ea typeface=""/>
                  <a:cs typeface=""/>
                </a:endParaRPr>
              </a:p>
            </p:txBody>
          </p:sp>
        </p:grp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10CD84AC-5898-49B7-B374-1A2D7C62D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1039" y="4389192"/>
              <a:ext cx="352081" cy="284782"/>
            </a:xfrm>
            <a:custGeom>
              <a:avLst/>
              <a:gdLst>
                <a:gd name="T0" fmla="*/ 1359 w 16583"/>
                <a:gd name="T1" fmla="*/ 5875 h 13426"/>
                <a:gd name="T2" fmla="*/ 1359 w 16583"/>
                <a:gd name="T3" fmla="*/ 5875 h 13426"/>
                <a:gd name="T4" fmla="*/ 487 w 16583"/>
                <a:gd name="T5" fmla="*/ 5528 h 13426"/>
                <a:gd name="T6" fmla="*/ 487 w 16583"/>
                <a:gd name="T7" fmla="*/ 3789 h 13426"/>
                <a:gd name="T8" fmla="*/ 5086 w 16583"/>
                <a:gd name="T9" fmla="*/ 1078 h 13426"/>
                <a:gd name="T10" fmla="*/ 15991 w 16583"/>
                <a:gd name="T11" fmla="*/ 3650 h 13426"/>
                <a:gd name="T12" fmla="*/ 16131 w 16583"/>
                <a:gd name="T13" fmla="*/ 5353 h 13426"/>
                <a:gd name="T14" fmla="*/ 14423 w 16583"/>
                <a:gd name="T15" fmla="*/ 5528 h 13426"/>
                <a:gd name="T16" fmla="*/ 5923 w 16583"/>
                <a:gd name="T17" fmla="*/ 3372 h 13426"/>
                <a:gd name="T18" fmla="*/ 2230 w 16583"/>
                <a:gd name="T19" fmla="*/ 5528 h 13426"/>
                <a:gd name="T20" fmla="*/ 1359 w 16583"/>
                <a:gd name="T21" fmla="*/ 5875 h 13426"/>
                <a:gd name="T22" fmla="*/ 4671 w 16583"/>
                <a:gd name="T23" fmla="*/ 8910 h 13426"/>
                <a:gd name="T24" fmla="*/ 5544 w 16583"/>
                <a:gd name="T25" fmla="*/ 8561 h 13426"/>
                <a:gd name="T26" fmla="*/ 7217 w 16583"/>
                <a:gd name="T27" fmla="*/ 7586 h 13426"/>
                <a:gd name="T28" fmla="*/ 11154 w 16583"/>
                <a:gd name="T29" fmla="*/ 8597 h 13426"/>
                <a:gd name="T30" fmla="*/ 12897 w 16583"/>
                <a:gd name="T31" fmla="*/ 8458 h 13426"/>
                <a:gd name="T32" fmla="*/ 12757 w 16583"/>
                <a:gd name="T33" fmla="*/ 6717 h 13426"/>
                <a:gd name="T34" fmla="*/ 6449 w 16583"/>
                <a:gd name="T35" fmla="*/ 5255 h 13426"/>
                <a:gd name="T36" fmla="*/ 3765 w 16583"/>
                <a:gd name="T37" fmla="*/ 6822 h 13426"/>
                <a:gd name="T38" fmla="*/ 3800 w 16583"/>
                <a:gd name="T39" fmla="*/ 8561 h 13426"/>
                <a:gd name="T40" fmla="*/ 4671 w 16583"/>
                <a:gd name="T41" fmla="*/ 8910 h 13426"/>
                <a:gd name="T42" fmla="*/ 4671 w 16583"/>
                <a:gd name="T43" fmla="*/ 8910 h 13426"/>
                <a:gd name="T44" fmla="*/ 10038 w 16583"/>
                <a:gd name="T45" fmla="*/ 11688 h 13426"/>
                <a:gd name="T46" fmla="*/ 8298 w 16583"/>
                <a:gd name="T47" fmla="*/ 9948 h 13426"/>
                <a:gd name="T48" fmla="*/ 6557 w 16583"/>
                <a:gd name="T49" fmla="*/ 11688 h 13426"/>
                <a:gd name="T50" fmla="*/ 8298 w 16583"/>
                <a:gd name="T51" fmla="*/ 13426 h 13426"/>
                <a:gd name="T52" fmla="*/ 10038 w 16583"/>
                <a:gd name="T53" fmla="*/ 11688 h 13426"/>
                <a:gd name="T54" fmla="*/ 10038 w 16583"/>
                <a:gd name="T55" fmla="*/ 11688 h 1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83" h="13426">
                  <a:moveTo>
                    <a:pt x="1359" y="5875"/>
                  </a:moveTo>
                  <a:cubicBezTo>
                    <a:pt x="1359" y="5875"/>
                    <a:pt x="1359" y="5875"/>
                    <a:pt x="1359" y="5875"/>
                  </a:cubicBezTo>
                  <a:cubicBezTo>
                    <a:pt x="1045" y="5875"/>
                    <a:pt x="732" y="5770"/>
                    <a:pt x="487" y="5528"/>
                  </a:cubicBezTo>
                  <a:cubicBezTo>
                    <a:pt x="0" y="5041"/>
                    <a:pt x="0" y="4276"/>
                    <a:pt x="487" y="3789"/>
                  </a:cubicBezTo>
                  <a:cubicBezTo>
                    <a:pt x="558" y="3720"/>
                    <a:pt x="2299" y="1947"/>
                    <a:pt x="5086" y="1078"/>
                  </a:cubicBezTo>
                  <a:cubicBezTo>
                    <a:pt x="7665" y="243"/>
                    <a:pt x="11671" y="0"/>
                    <a:pt x="15991" y="3650"/>
                  </a:cubicBezTo>
                  <a:cubicBezTo>
                    <a:pt x="16513" y="4067"/>
                    <a:pt x="16583" y="4867"/>
                    <a:pt x="16131" y="5353"/>
                  </a:cubicBezTo>
                  <a:cubicBezTo>
                    <a:pt x="15713" y="5875"/>
                    <a:pt x="14911" y="5945"/>
                    <a:pt x="14423" y="5528"/>
                  </a:cubicBezTo>
                  <a:cubicBezTo>
                    <a:pt x="11671" y="3198"/>
                    <a:pt x="8814" y="2469"/>
                    <a:pt x="5923" y="3372"/>
                  </a:cubicBezTo>
                  <a:cubicBezTo>
                    <a:pt x="3693" y="4067"/>
                    <a:pt x="2265" y="5492"/>
                    <a:pt x="2230" y="5528"/>
                  </a:cubicBezTo>
                  <a:cubicBezTo>
                    <a:pt x="1986" y="5770"/>
                    <a:pt x="1673" y="5875"/>
                    <a:pt x="1359" y="5875"/>
                  </a:cubicBezTo>
                  <a:moveTo>
                    <a:pt x="4671" y="8910"/>
                  </a:moveTo>
                  <a:cubicBezTo>
                    <a:pt x="4986" y="8910"/>
                    <a:pt x="5299" y="8805"/>
                    <a:pt x="5544" y="8561"/>
                  </a:cubicBezTo>
                  <a:cubicBezTo>
                    <a:pt x="5544" y="8527"/>
                    <a:pt x="6205" y="7900"/>
                    <a:pt x="7217" y="7586"/>
                  </a:cubicBezTo>
                  <a:cubicBezTo>
                    <a:pt x="8540" y="7134"/>
                    <a:pt x="9865" y="7482"/>
                    <a:pt x="11154" y="8597"/>
                  </a:cubicBezTo>
                  <a:cubicBezTo>
                    <a:pt x="11678" y="9015"/>
                    <a:pt x="12444" y="8945"/>
                    <a:pt x="12897" y="8458"/>
                  </a:cubicBezTo>
                  <a:cubicBezTo>
                    <a:pt x="13351" y="7935"/>
                    <a:pt x="13280" y="7134"/>
                    <a:pt x="12757" y="6717"/>
                  </a:cubicBezTo>
                  <a:cubicBezTo>
                    <a:pt x="10283" y="4627"/>
                    <a:pt x="7948" y="4767"/>
                    <a:pt x="6449" y="5255"/>
                  </a:cubicBezTo>
                  <a:cubicBezTo>
                    <a:pt x="4881" y="5742"/>
                    <a:pt x="3905" y="6717"/>
                    <a:pt x="3765" y="6822"/>
                  </a:cubicBezTo>
                  <a:cubicBezTo>
                    <a:pt x="3313" y="7307"/>
                    <a:pt x="3313" y="8074"/>
                    <a:pt x="3800" y="8561"/>
                  </a:cubicBezTo>
                  <a:cubicBezTo>
                    <a:pt x="4044" y="8805"/>
                    <a:pt x="4358" y="8910"/>
                    <a:pt x="4671" y="8910"/>
                  </a:cubicBezTo>
                  <a:cubicBezTo>
                    <a:pt x="4671" y="8910"/>
                    <a:pt x="4671" y="8910"/>
                    <a:pt x="4671" y="8910"/>
                  </a:cubicBezTo>
                  <a:moveTo>
                    <a:pt x="10038" y="11688"/>
                  </a:moveTo>
                  <a:cubicBezTo>
                    <a:pt x="10038" y="10748"/>
                    <a:pt x="9237" y="9948"/>
                    <a:pt x="8298" y="9948"/>
                  </a:cubicBezTo>
                  <a:cubicBezTo>
                    <a:pt x="7322" y="9948"/>
                    <a:pt x="6557" y="10748"/>
                    <a:pt x="6557" y="11688"/>
                  </a:cubicBezTo>
                  <a:cubicBezTo>
                    <a:pt x="6557" y="12661"/>
                    <a:pt x="7322" y="13426"/>
                    <a:pt x="8298" y="13426"/>
                  </a:cubicBezTo>
                  <a:cubicBezTo>
                    <a:pt x="9237" y="13426"/>
                    <a:pt x="10038" y="12661"/>
                    <a:pt x="10038" y="11688"/>
                  </a:cubicBezTo>
                  <a:cubicBezTo>
                    <a:pt x="10038" y="11688"/>
                    <a:pt x="10038" y="11688"/>
                    <a:pt x="10038" y="116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11458" y="1055371"/>
            <a:ext cx="8605245" cy="2979101"/>
            <a:chOff x="211458" y="1055371"/>
            <a:chExt cx="8605245" cy="29791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AC159E-6DF4-407C-88BF-203624541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4207"/>
            <a:stretch/>
          </p:blipFill>
          <p:spPr>
            <a:xfrm>
              <a:off x="669240" y="1386671"/>
              <a:ext cx="2316745" cy="13216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CF6BEB-EF5F-4F18-A302-D5FA3FC07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550" y="3449705"/>
              <a:ext cx="2060534" cy="2521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44C9832-6360-4DE9-9035-892948374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70" r="5689"/>
            <a:stretch/>
          </p:blipFill>
          <p:spPr>
            <a:xfrm>
              <a:off x="211458" y="1244449"/>
              <a:ext cx="3108170" cy="16643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8E4FF6-3784-4D87-A7BF-0FAD23339D1E}"/>
                </a:ext>
              </a:extLst>
            </p:cNvPr>
            <p:cNvSpPr txBox="1"/>
            <p:nvPr/>
          </p:nvSpPr>
          <p:spPr>
            <a:xfrm>
              <a:off x="3819196" y="3348778"/>
              <a:ext cx="1347867" cy="267358"/>
            </a:xfrm>
            <a:prstGeom prst="rect">
              <a:avLst/>
            </a:prstGeom>
            <a:noFill/>
          </p:spPr>
          <p:txBody>
            <a:bodyPr wrap="square" lIns="51410" tIns="25706" rIns="51410" bIns="25706" rtlCol="0">
              <a:spAutoFit/>
            </a:bodyPr>
            <a:lstStyle>
              <a:defPPr>
                <a:defRPr lang="en-US"/>
              </a:defPPr>
              <a:lvl1pPr marL="0" marR="0" lvl="0" indent="0" algn="ctr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100" b="1" i="0" u="none" strike="noStrike" cap="none" spc="50" normalizeH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</a:defRPr>
              </a:lvl1pPr>
            </a:lstStyle>
            <a:p>
              <a:r>
                <a:rPr lang="en-US" sz="1400" b="0" spc="49" dirty="0">
                  <a:solidFill>
                    <a:schemeClr val="bg1"/>
                  </a:solidFill>
                  <a:latin typeface="+mj-lt"/>
                  <a:cs typeface="CiscoSansTT" panose="020B0503020201020303" pitchFamily="34" charset="0"/>
                </a:rPr>
                <a:t>Data sharing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FF5DBE-30A4-444F-9AEE-4B16498365A6}"/>
                </a:ext>
              </a:extLst>
            </p:cNvPr>
            <p:cNvSpPr txBox="1"/>
            <p:nvPr/>
          </p:nvSpPr>
          <p:spPr>
            <a:xfrm>
              <a:off x="3467909" y="1596225"/>
              <a:ext cx="2085968" cy="790578"/>
            </a:xfrm>
            <a:prstGeom prst="rect">
              <a:avLst/>
            </a:prstGeom>
            <a:noFill/>
          </p:spPr>
          <p:txBody>
            <a:bodyPr wrap="square" lIns="51410" tIns="25706" rIns="51410" bIns="25706" rtlCol="0">
              <a:spAutoFit/>
            </a:bodyPr>
            <a:lstStyle>
              <a:defPPr>
                <a:defRPr lang="en-US"/>
              </a:defPPr>
              <a:lvl1pPr marL="0" marR="0" lvl="0" indent="0" algn="ctr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100" b="1" i="0" u="none" strike="noStrike" cap="none" spc="50" normalizeH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ExtraLight"/>
                </a:defRPr>
              </a:lvl1pPr>
            </a:lstStyle>
            <a:p>
              <a:r>
                <a:rPr lang="en-US" sz="1200" b="0" spc="49" dirty="0">
                  <a:solidFill>
                    <a:schemeClr val="bg1"/>
                  </a:solidFill>
                  <a:latin typeface="+mj-lt"/>
                </a:rPr>
                <a:t>Maps</a:t>
              </a:r>
            </a:p>
            <a:p>
              <a:r>
                <a:rPr lang="en-US" sz="1200" b="0" spc="49" dirty="0">
                  <a:solidFill>
                    <a:schemeClr val="bg1"/>
                  </a:solidFill>
                  <a:latin typeface="+mj-lt"/>
                </a:rPr>
                <a:t>Topology</a:t>
              </a:r>
            </a:p>
            <a:p>
              <a:r>
                <a:rPr lang="en-US" sz="1200" b="0" spc="49" dirty="0">
                  <a:solidFill>
                    <a:schemeClr val="bg1"/>
                  </a:solidFill>
                  <a:latin typeface="+mj-lt"/>
                </a:rPr>
                <a:t>Devices</a:t>
              </a:r>
            </a:p>
            <a:p>
              <a:r>
                <a:rPr lang="en-US" sz="1200" b="0" spc="49" dirty="0">
                  <a:solidFill>
                    <a:schemeClr val="bg1"/>
                  </a:solidFill>
                  <a:latin typeface="+mj-lt"/>
                </a:rPr>
                <a:t>Configurations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9544E6B-D9B9-44D5-A9CA-9D79CB891871}"/>
                </a:ext>
              </a:extLst>
            </p:cNvPr>
            <p:cNvGrpSpPr/>
            <p:nvPr/>
          </p:nvGrpSpPr>
          <p:grpSpPr>
            <a:xfrm>
              <a:off x="5329884" y="1238603"/>
              <a:ext cx="3486819" cy="1664334"/>
              <a:chOff x="4705778" y="1073150"/>
              <a:chExt cx="3701846" cy="195958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1FB8E11-91D8-4CAF-A4AA-08B295B28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43008" y="1284772"/>
                <a:ext cx="2427386" cy="138560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1D92FDA-ECB5-4110-AC4B-E8DD0D000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05778" y="1073150"/>
                <a:ext cx="3701846" cy="1959580"/>
              </a:xfrm>
              <a:prstGeom prst="rect">
                <a:avLst/>
              </a:prstGeom>
            </p:spPr>
          </p:pic>
        </p:grpSp>
        <p:sp>
          <p:nvSpPr>
            <p:cNvPr id="63" name="Rounded Rectangle 85">
              <a:extLst>
                <a:ext uri="{FF2B5EF4-FFF2-40B4-BE49-F238E27FC236}">
                  <a16:creationId xmlns:a16="http://schemas.microsoft.com/office/drawing/2014/main" id="{5C198B2B-AD50-4707-9DF4-52BE1D6BAB63}"/>
                </a:ext>
              </a:extLst>
            </p:cNvPr>
            <p:cNvSpPr/>
            <p:nvPr/>
          </p:nvSpPr>
          <p:spPr>
            <a:xfrm>
              <a:off x="520175" y="1070260"/>
              <a:ext cx="2493816" cy="292042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chemeClr val="bg2"/>
                  </a:solidFill>
                  <a:latin typeface="+mj-lt"/>
                  <a:cs typeface="CiscoSansTT" panose="020B0503020201020303" pitchFamily="34" charset="0"/>
                </a:rPr>
                <a:t>Cisco Prime® Infrastructure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cs typeface="CiscoSansTT" panose="020B0503020201020303" pitchFamily="34" charset="0"/>
              </a:endParaRPr>
            </a:p>
          </p:txBody>
        </p:sp>
        <p:sp>
          <p:nvSpPr>
            <p:cNvPr id="64" name="Rounded Rectangle 85">
              <a:extLst>
                <a:ext uri="{FF2B5EF4-FFF2-40B4-BE49-F238E27FC236}">
                  <a16:creationId xmlns:a16="http://schemas.microsoft.com/office/drawing/2014/main" id="{754EFB7A-F571-431F-9A94-4340B7C77719}"/>
                </a:ext>
              </a:extLst>
            </p:cNvPr>
            <p:cNvSpPr/>
            <p:nvPr/>
          </p:nvSpPr>
          <p:spPr>
            <a:xfrm>
              <a:off x="6053810" y="1055371"/>
              <a:ext cx="2038966" cy="255288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Cisco DNA Center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3601314" y="2465521"/>
              <a:ext cx="1728570" cy="0"/>
            </a:xfrm>
            <a:prstGeom prst="straightConnector1">
              <a:avLst/>
            </a:prstGeom>
            <a:ln w="28575" cap="rnd">
              <a:solidFill>
                <a:schemeClr val="tx2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2894005" y="3646569"/>
              <a:ext cx="3062268" cy="0"/>
            </a:xfrm>
            <a:prstGeom prst="straightConnector1">
              <a:avLst/>
            </a:prstGeom>
            <a:ln w="28575" cap="rnd">
              <a:solidFill>
                <a:schemeClr val="tx2"/>
              </a:solidFill>
              <a:prstDash val="sysDot"/>
              <a:headEnd type="none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H="1">
              <a:off x="1765543" y="2795090"/>
              <a:ext cx="0" cy="654615"/>
            </a:xfrm>
            <a:prstGeom prst="straightConnector1">
              <a:avLst/>
            </a:prstGeom>
            <a:ln w="19050" cap="rnd">
              <a:solidFill>
                <a:schemeClr val="tx2"/>
              </a:solidFill>
              <a:headEnd type="non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1722436" y="2775827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1722436" y="3404673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176">
              <a:extLst>
                <a:ext uri="{FF2B5EF4-FFF2-40B4-BE49-F238E27FC236}">
                  <a16:creationId xmlns:a16="http://schemas.microsoft.com/office/drawing/2014/main" id="{78F09248-638A-4D63-9671-1C72215285F3}"/>
                </a:ext>
              </a:extLst>
            </p:cNvPr>
            <p:cNvSpPr/>
            <p:nvPr/>
          </p:nvSpPr>
          <p:spPr>
            <a:xfrm>
              <a:off x="644112" y="3004849"/>
              <a:ext cx="2242863" cy="2434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900" dirty="0">
                  <a:solidFill>
                    <a:schemeClr val="bg1"/>
                  </a:solidFill>
                  <a:latin typeface="+mj-lt"/>
                </a:rPr>
                <a:t>Cisco Prime Infrastructure appliance</a:t>
              </a:r>
            </a:p>
          </p:txBody>
        </p:sp>
        <p:cxnSp>
          <p:nvCxnSpPr>
            <p:cNvPr id="75" name="Straight Arrow Connector 74"/>
            <p:cNvCxnSpPr>
              <a:endCxn id="77" idx="0"/>
            </p:cNvCxnSpPr>
            <p:nvPr/>
          </p:nvCxnSpPr>
          <p:spPr>
            <a:xfrm>
              <a:off x="1765543" y="3641907"/>
              <a:ext cx="0" cy="306351"/>
            </a:xfrm>
            <a:prstGeom prst="straightConnector1">
              <a:avLst/>
            </a:prstGeom>
            <a:ln w="19050" cap="rnd">
              <a:solidFill>
                <a:schemeClr val="tx2"/>
              </a:solidFill>
              <a:headEnd type="non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1722436" y="3622644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1722436" y="3948258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7073293" y="3641907"/>
              <a:ext cx="0" cy="297299"/>
            </a:xfrm>
            <a:prstGeom prst="straightConnector1">
              <a:avLst/>
            </a:prstGeom>
            <a:ln w="19050" cap="rnd">
              <a:solidFill>
                <a:schemeClr val="tx2"/>
              </a:solidFill>
              <a:headEnd type="non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A05060-92A6-4066-AA7B-B325047FD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25" t="42778" r="3576" b="43462"/>
            <a:stretch/>
          </p:blipFill>
          <p:spPr>
            <a:xfrm>
              <a:off x="6078646" y="3450435"/>
              <a:ext cx="2027552" cy="226452"/>
            </a:xfrm>
            <a:prstGeom prst="rect">
              <a:avLst/>
            </a:prstGeom>
          </p:spPr>
        </p:pic>
        <p:cxnSp>
          <p:nvCxnSpPr>
            <p:cNvPr id="87" name="Straight Arrow Connector 86"/>
            <p:cNvCxnSpPr/>
            <p:nvPr/>
          </p:nvCxnSpPr>
          <p:spPr>
            <a:xfrm flipH="1">
              <a:off x="7073293" y="2795090"/>
              <a:ext cx="0" cy="654615"/>
            </a:xfrm>
            <a:prstGeom prst="straightConnector1">
              <a:avLst/>
            </a:prstGeom>
            <a:ln w="19050" cap="rnd">
              <a:solidFill>
                <a:schemeClr val="tx2"/>
              </a:solidFill>
              <a:headEnd type="non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7030186" y="2775827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7030186" y="3404673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030186" y="3622644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7030186" y="3948258"/>
              <a:ext cx="86214" cy="862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176">
              <a:extLst>
                <a:ext uri="{FF2B5EF4-FFF2-40B4-BE49-F238E27FC236}">
                  <a16:creationId xmlns:a16="http://schemas.microsoft.com/office/drawing/2014/main" id="{78F09248-638A-4D63-9671-1C72215285F3}"/>
                </a:ext>
              </a:extLst>
            </p:cNvPr>
            <p:cNvSpPr/>
            <p:nvPr/>
          </p:nvSpPr>
          <p:spPr>
            <a:xfrm>
              <a:off x="6000271" y="3004849"/>
              <a:ext cx="2242863" cy="243496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Cisco DNA Center appliance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466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 rot="16200000">
            <a:off x="7313954" y="97814"/>
            <a:ext cx="1115845" cy="254424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case study: Healthcare</a:t>
            </a:r>
          </a:p>
        </p:txBody>
      </p:sp>
      <p:sp>
        <p:nvSpPr>
          <p:cNvPr id="3" name="Rectangle 2"/>
          <p:cNvSpPr/>
          <p:nvPr/>
        </p:nvSpPr>
        <p:spPr>
          <a:xfrm>
            <a:off x="547687" y="1196975"/>
            <a:ext cx="5182553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086">
              <a:spcBef>
                <a:spcPts val="2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CiscoSansTT ExtraLight"/>
              </a:rPr>
              <a:t>“Cisco DNA Center is the only way we can keep up with the explosion of devices on our network.” </a:t>
            </a:r>
          </a:p>
          <a:p>
            <a:pPr algn="r" defTabSz="457086">
              <a:spcBef>
                <a:spcPts val="200"/>
              </a:spcBef>
              <a:defRPr/>
            </a:pPr>
            <a:r>
              <a:rPr lang="en-US" sz="1200" dirty="0">
                <a:solidFill>
                  <a:schemeClr val="bg1"/>
                </a:solidFill>
                <a:latin typeface="CiscoSansTT ExtraLight"/>
              </a:rPr>
              <a:t>Marty Miller, Technology Strategist, Children’s Hospital Los Angeles.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02257-20FB-435A-99EC-F530D9C86A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053" y="1006157"/>
            <a:ext cx="1847646" cy="72756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7687" y="2110740"/>
            <a:ext cx="2591275" cy="2607310"/>
          </a:xfrm>
          <a:prstGeom prst="roundRect">
            <a:avLst>
              <a:gd name="adj" fmla="val 5279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713725" y="2838879"/>
            <a:ext cx="2195227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Upgrade aging infrastructure: </a:t>
            </a:r>
            <a:r>
              <a:rPr lang="en-US" sz="1000" dirty="0">
                <a:solidFill>
                  <a:schemeClr val="bg2"/>
                </a:solidFill>
              </a:rPr>
              <a:t>Install and provision 350 switches and 2000 wireless access points in 25 buildings.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Automate to scale:</a:t>
            </a:r>
            <a:r>
              <a:rPr lang="en-US" sz="1000" dirty="0">
                <a:solidFill>
                  <a:schemeClr val="bg2"/>
                </a:solidFill>
              </a:rPr>
              <a:t> Allow hospital to grow from 30,000 current connected devices to over 100,000 devices in the next five years.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274774" y="2110740"/>
            <a:ext cx="2591275" cy="2607310"/>
          </a:xfrm>
          <a:prstGeom prst="roundRect">
            <a:avLst>
              <a:gd name="adj" fmla="val 527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3440812" y="2838879"/>
            <a:ext cx="2195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Use </a:t>
            </a:r>
            <a:r>
              <a:rPr lang="en-US" sz="1000" b="1" dirty="0">
                <a:solidFill>
                  <a:schemeClr val="bg1"/>
                </a:solidFill>
              </a:rPr>
              <a:t>Cisco DNA Center Automation</a:t>
            </a:r>
            <a:r>
              <a:rPr lang="en-US" sz="1000" dirty="0">
                <a:solidFill>
                  <a:schemeClr val="bg1"/>
                </a:solidFill>
              </a:rPr>
              <a:t> to simplify and secure onboarding of new network devices. 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001862" y="2110740"/>
            <a:ext cx="2591275" cy="2607310"/>
          </a:xfrm>
          <a:prstGeom prst="roundRect">
            <a:avLst>
              <a:gd name="adj" fmla="val 5279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3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6167900" y="2838879"/>
            <a:ext cx="232873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Simplify:</a:t>
            </a:r>
            <a:r>
              <a:rPr lang="en-US" sz="1000" dirty="0">
                <a:solidFill>
                  <a:schemeClr val="bg1"/>
                </a:solidFill>
              </a:rPr>
              <a:t> Manual processes that complicate onboarding are replaced with plug-and-play simplicity.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Normalize:</a:t>
            </a:r>
            <a:r>
              <a:rPr lang="en-US" sz="1000" dirty="0">
                <a:solidFill>
                  <a:schemeClr val="bg1"/>
                </a:solidFill>
              </a:rPr>
              <a:t> Policy-driven provisioning guarantees consistency of configurations across large networks. 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Manage:</a:t>
            </a:r>
            <a:r>
              <a:rPr lang="en-US" sz="1000" dirty="0">
                <a:solidFill>
                  <a:schemeClr val="bg1"/>
                </a:solidFill>
              </a:rPr>
              <a:t> Software image management assures security patches, and upgrades are delivered everywhere.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144022" y="4838904"/>
            <a:ext cx="144911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rgbClr val="282828"/>
                </a:solidFill>
                <a:latin typeface="CiscoSansTT ExtraLight"/>
              </a:rPr>
              <a:t>Source: </a:t>
            </a:r>
            <a:r>
              <a:rPr lang="en-US" sz="900" dirty="0">
                <a:solidFill>
                  <a:srgbClr val="282828"/>
                </a:solidFill>
                <a:latin typeface="CiscoSansTT ExtraLight"/>
                <a:hlinkClick r:id="rId3"/>
              </a:rPr>
              <a:t>Customer interview</a:t>
            </a:r>
            <a:endParaRPr lang="en-US" sz="900" dirty="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0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1122124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2"/>
                </a:solidFill>
                <a:latin typeface="+mj-lt"/>
              </a:rPr>
              <a:t>Challenge</a:t>
            </a: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774095" y="2280236"/>
            <a:ext cx="252025" cy="405698"/>
            <a:chOff x="8085527" y="2367556"/>
            <a:chExt cx="368989" cy="593982"/>
          </a:xfrm>
        </p:grpSpPr>
        <p:sp>
          <p:nvSpPr>
            <p:cNvPr id="32" name="Freeform 530"/>
            <p:cNvSpPr>
              <a:spLocks noChangeAspect="1"/>
            </p:cNvSpPr>
            <p:nvPr/>
          </p:nvSpPr>
          <p:spPr bwMode="auto">
            <a:xfrm>
              <a:off x="8085527" y="2367556"/>
              <a:ext cx="368989" cy="243993"/>
            </a:xfrm>
            <a:custGeom>
              <a:avLst/>
              <a:gdLst>
                <a:gd name="T0" fmla="*/ 78 w 156"/>
                <a:gd name="T1" fmla="*/ 0 h 103"/>
                <a:gd name="T2" fmla="*/ 0 w 156"/>
                <a:gd name="T3" fmla="*/ 78 h 103"/>
                <a:gd name="T4" fmla="*/ 25 w 156"/>
                <a:gd name="T5" fmla="*/ 103 h 103"/>
                <a:gd name="T6" fmla="*/ 51 w 156"/>
                <a:gd name="T7" fmla="*/ 78 h 103"/>
                <a:gd name="T8" fmla="*/ 78 w 156"/>
                <a:gd name="T9" fmla="*/ 51 h 103"/>
                <a:gd name="T10" fmla="*/ 105 w 156"/>
                <a:gd name="T11" fmla="*/ 78 h 103"/>
                <a:gd name="T12" fmla="*/ 105 w 156"/>
                <a:gd name="T13" fmla="*/ 78 h 103"/>
                <a:gd name="T14" fmla="*/ 130 w 156"/>
                <a:gd name="T15" fmla="*/ 52 h 103"/>
                <a:gd name="T16" fmla="*/ 156 w 156"/>
                <a:gd name="T17" fmla="*/ 78 h 103"/>
                <a:gd name="T18" fmla="*/ 78 w 156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03"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92"/>
                    <a:pt x="11" y="103"/>
                    <a:pt x="25" y="103"/>
                  </a:cubicBezTo>
                  <a:cubicBezTo>
                    <a:pt x="39" y="103"/>
                    <a:pt x="51" y="92"/>
                    <a:pt x="51" y="78"/>
                  </a:cubicBezTo>
                  <a:cubicBezTo>
                    <a:pt x="51" y="63"/>
                    <a:pt x="63" y="51"/>
                    <a:pt x="78" y="51"/>
                  </a:cubicBezTo>
                  <a:cubicBezTo>
                    <a:pt x="93" y="51"/>
                    <a:pt x="105" y="63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64"/>
                    <a:pt x="116" y="52"/>
                    <a:pt x="130" y="52"/>
                  </a:cubicBezTo>
                  <a:cubicBezTo>
                    <a:pt x="144" y="52"/>
                    <a:pt x="156" y="64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531"/>
            <p:cNvSpPr>
              <a:spLocks noChangeAspect="1" noChangeArrowheads="1"/>
            </p:cNvSpPr>
            <p:nvPr/>
          </p:nvSpPr>
          <p:spPr bwMode="auto">
            <a:xfrm>
              <a:off x="8210523" y="2845542"/>
              <a:ext cx="115996" cy="11599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32"/>
            <p:cNvSpPr>
              <a:spLocks noChangeAspect="1"/>
            </p:cNvSpPr>
            <p:nvPr/>
          </p:nvSpPr>
          <p:spPr bwMode="auto">
            <a:xfrm>
              <a:off x="8208523" y="2551551"/>
              <a:ext cx="245992" cy="245992"/>
            </a:xfrm>
            <a:custGeom>
              <a:avLst/>
              <a:gdLst>
                <a:gd name="T0" fmla="*/ 104 w 104"/>
                <a:gd name="T1" fmla="*/ 0 h 104"/>
                <a:gd name="T2" fmla="*/ 78 w 104"/>
                <a:gd name="T3" fmla="*/ 25 h 104"/>
                <a:gd name="T4" fmla="*/ 53 w 104"/>
                <a:gd name="T5" fmla="*/ 0 h 104"/>
                <a:gd name="T6" fmla="*/ 53 w 104"/>
                <a:gd name="T7" fmla="*/ 0 h 104"/>
                <a:gd name="T8" fmla="*/ 37 w 104"/>
                <a:gd name="T9" fmla="*/ 24 h 104"/>
                <a:gd name="T10" fmla="*/ 0 w 104"/>
                <a:gd name="T11" fmla="*/ 78 h 104"/>
                <a:gd name="T12" fmla="*/ 26 w 104"/>
                <a:gd name="T13" fmla="*/ 104 h 104"/>
                <a:gd name="T14" fmla="*/ 51 w 104"/>
                <a:gd name="T15" fmla="*/ 78 h 104"/>
                <a:gd name="T16" fmla="*/ 59 w 104"/>
                <a:gd name="T17" fmla="*/ 70 h 104"/>
                <a:gd name="T18" fmla="*/ 104 w 104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4">
                  <a:moveTo>
                    <a:pt x="104" y="0"/>
                  </a:moveTo>
                  <a:cubicBezTo>
                    <a:pt x="104" y="14"/>
                    <a:pt x="92" y="25"/>
                    <a:pt x="78" y="25"/>
                  </a:cubicBezTo>
                  <a:cubicBezTo>
                    <a:pt x="64" y="25"/>
                    <a:pt x="53" y="14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0"/>
                    <a:pt x="47" y="20"/>
                    <a:pt x="37" y="24"/>
                  </a:cubicBezTo>
                  <a:cubicBezTo>
                    <a:pt x="15" y="35"/>
                    <a:pt x="0" y="56"/>
                    <a:pt x="0" y="78"/>
                  </a:cubicBezTo>
                  <a:cubicBezTo>
                    <a:pt x="0" y="92"/>
                    <a:pt x="12" y="104"/>
                    <a:pt x="26" y="104"/>
                  </a:cubicBezTo>
                  <a:cubicBezTo>
                    <a:pt x="40" y="104"/>
                    <a:pt x="51" y="93"/>
                    <a:pt x="51" y="78"/>
                  </a:cubicBezTo>
                  <a:cubicBezTo>
                    <a:pt x="52" y="77"/>
                    <a:pt x="54" y="73"/>
                    <a:pt x="59" y="70"/>
                  </a:cubicBezTo>
                  <a:cubicBezTo>
                    <a:pt x="86" y="57"/>
                    <a:pt x="104" y="30"/>
                    <a:pt x="104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33"/>
            <p:cNvSpPr>
              <a:spLocks noChangeAspect="1"/>
            </p:cNvSpPr>
            <p:nvPr/>
          </p:nvSpPr>
          <p:spPr bwMode="auto">
            <a:xfrm>
              <a:off x="8333519" y="2490552"/>
              <a:ext cx="120996" cy="120996"/>
            </a:xfrm>
            <a:custGeom>
              <a:avLst/>
              <a:gdLst>
                <a:gd name="T0" fmla="*/ 25 w 51"/>
                <a:gd name="T1" fmla="*/ 0 h 51"/>
                <a:gd name="T2" fmla="*/ 0 w 51"/>
                <a:gd name="T3" fmla="*/ 26 h 51"/>
                <a:gd name="T4" fmla="*/ 0 w 51"/>
                <a:gd name="T5" fmla="*/ 26 h 51"/>
                <a:gd name="T6" fmla="*/ 0 w 51"/>
                <a:gd name="T7" fmla="*/ 26 h 51"/>
                <a:gd name="T8" fmla="*/ 25 w 51"/>
                <a:gd name="T9" fmla="*/ 51 h 51"/>
                <a:gd name="T10" fmla="*/ 51 w 51"/>
                <a:gd name="T11" fmla="*/ 26 h 51"/>
                <a:gd name="T12" fmla="*/ 51 w 51"/>
                <a:gd name="T13" fmla="*/ 26 h 51"/>
                <a:gd name="T14" fmla="*/ 51 w 51"/>
                <a:gd name="T15" fmla="*/ 26 h 51"/>
                <a:gd name="T16" fmla="*/ 25 w 5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9" y="51"/>
                    <a:pt x="51" y="40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39" y="0"/>
                    <a:pt x="25" y="0"/>
                  </a:cubicBezTo>
                </a:path>
              </a:pathLst>
            </a:custGeom>
            <a:solidFill>
              <a:srgbClr val="49DAFF"/>
            </a:solidFill>
            <a:ln w="3175">
              <a:solidFill>
                <a:srgbClr val="49DA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3849211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Solution</a:t>
            </a:r>
          </a:p>
        </p:txBody>
      </p:sp>
      <p:sp>
        <p:nvSpPr>
          <p:cNvPr id="45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6576299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Result</a:t>
            </a:r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3518303" y="2312871"/>
            <a:ext cx="230903" cy="288945"/>
            <a:chOff x="3690937" y="1443038"/>
            <a:chExt cx="2020888" cy="2528887"/>
          </a:xfrm>
        </p:grpSpPr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3690937" y="1443038"/>
              <a:ext cx="2020888" cy="2005013"/>
            </a:xfrm>
            <a:custGeom>
              <a:avLst/>
              <a:gdLst>
                <a:gd name="connsiteX0" fmla="*/ 1399705 w 2020888"/>
                <a:gd name="connsiteY0" fmla="*/ 1944688 h 2005013"/>
                <a:gd name="connsiteX1" fmla="*/ 1399945 w 2020888"/>
                <a:gd name="connsiteY1" fmla="*/ 1944825 h 2005013"/>
                <a:gd name="connsiteX2" fmla="*/ 1399945 w 2020888"/>
                <a:gd name="connsiteY2" fmla="*/ 1944688 h 2005013"/>
                <a:gd name="connsiteX3" fmla="*/ 620943 w 2020888"/>
                <a:gd name="connsiteY3" fmla="*/ 1943298 h 2005013"/>
                <a:gd name="connsiteX4" fmla="*/ 620943 w 2020888"/>
                <a:gd name="connsiteY4" fmla="*/ 1943826 h 2005013"/>
                <a:gd name="connsiteX5" fmla="*/ 620943 w 2020888"/>
                <a:gd name="connsiteY5" fmla="*/ 1944825 h 2005013"/>
                <a:gd name="connsiteX6" fmla="*/ 621584 w 2020888"/>
                <a:gd name="connsiteY6" fmla="*/ 1944483 h 2005013"/>
                <a:gd name="connsiteX7" fmla="*/ 621584 w 2020888"/>
                <a:gd name="connsiteY7" fmla="*/ 1944483 h 2005013"/>
                <a:gd name="connsiteX8" fmla="*/ 1012326 w 2020888"/>
                <a:gd name="connsiteY8" fmla="*/ 0 h 2005013"/>
                <a:gd name="connsiteX9" fmla="*/ 1727351 w 2020888"/>
                <a:gd name="connsiteY9" fmla="*/ 293417 h 2005013"/>
                <a:gd name="connsiteX10" fmla="*/ 2020888 w 2020888"/>
                <a:gd name="connsiteY10" fmla="*/ 1008149 h 2005013"/>
                <a:gd name="connsiteX11" fmla="*/ 1960676 w 2020888"/>
                <a:gd name="connsiteY11" fmla="*/ 1309089 h 2005013"/>
                <a:gd name="connsiteX12" fmla="*/ 1825197 w 2020888"/>
                <a:gd name="connsiteY12" fmla="*/ 1546080 h 2005013"/>
                <a:gd name="connsiteX13" fmla="*/ 1614453 w 2020888"/>
                <a:gd name="connsiteY13" fmla="*/ 1768023 h 2005013"/>
                <a:gd name="connsiteX14" fmla="*/ 1505317 w 2020888"/>
                <a:gd name="connsiteY14" fmla="*/ 1895922 h 2005013"/>
                <a:gd name="connsiteX15" fmla="*/ 1456394 w 2020888"/>
                <a:gd name="connsiteY15" fmla="*/ 1971157 h 2005013"/>
                <a:gd name="connsiteX16" fmla="*/ 1399945 w 2020888"/>
                <a:gd name="connsiteY16" fmla="*/ 2005013 h 2005013"/>
                <a:gd name="connsiteX17" fmla="*/ 620943 w 2020888"/>
                <a:gd name="connsiteY17" fmla="*/ 2005013 h 2005013"/>
                <a:gd name="connsiteX18" fmla="*/ 568257 w 2020888"/>
                <a:gd name="connsiteY18" fmla="*/ 1974919 h 2005013"/>
                <a:gd name="connsiteX19" fmla="*/ 568257 w 2020888"/>
                <a:gd name="connsiteY19" fmla="*/ 1971157 h 2005013"/>
                <a:gd name="connsiteX20" fmla="*/ 564494 w 2020888"/>
                <a:gd name="connsiteY20" fmla="*/ 1971157 h 2005013"/>
                <a:gd name="connsiteX21" fmla="*/ 560731 w 2020888"/>
                <a:gd name="connsiteY21" fmla="*/ 1959872 h 2005013"/>
                <a:gd name="connsiteX22" fmla="*/ 538151 w 2020888"/>
                <a:gd name="connsiteY22" fmla="*/ 1926016 h 2005013"/>
                <a:gd name="connsiteX23" fmla="*/ 466648 w 2020888"/>
                <a:gd name="connsiteY23" fmla="*/ 1828211 h 2005013"/>
                <a:gd name="connsiteX24" fmla="*/ 406436 w 2020888"/>
                <a:gd name="connsiteY24" fmla="*/ 1768023 h 2005013"/>
                <a:gd name="connsiteX25" fmla="*/ 270957 w 2020888"/>
                <a:gd name="connsiteY25" fmla="*/ 1636362 h 2005013"/>
                <a:gd name="connsiteX26" fmla="*/ 63976 w 2020888"/>
                <a:gd name="connsiteY26" fmla="*/ 1309089 h 2005013"/>
                <a:gd name="connsiteX27" fmla="*/ 0 w 2020888"/>
                <a:gd name="connsiteY27" fmla="*/ 1008149 h 2005013"/>
                <a:gd name="connsiteX28" fmla="*/ 297300 w 2020888"/>
                <a:gd name="connsiteY28" fmla="*/ 293417 h 2005013"/>
                <a:gd name="connsiteX29" fmla="*/ 1012326 w 2020888"/>
                <a:gd name="connsiteY29" fmla="*/ 0 h 20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0888" h="2005013">
                  <a:moveTo>
                    <a:pt x="1399705" y="1944688"/>
                  </a:moveTo>
                  <a:lnTo>
                    <a:pt x="1399945" y="1944825"/>
                  </a:lnTo>
                  <a:lnTo>
                    <a:pt x="1399945" y="1944688"/>
                  </a:lnTo>
                  <a:close/>
                  <a:moveTo>
                    <a:pt x="620943" y="1943298"/>
                  </a:moveTo>
                  <a:lnTo>
                    <a:pt x="620943" y="1943826"/>
                  </a:lnTo>
                  <a:cubicBezTo>
                    <a:pt x="620943" y="1944825"/>
                    <a:pt x="620943" y="1944825"/>
                    <a:pt x="620943" y="1944825"/>
                  </a:cubicBezTo>
                  <a:lnTo>
                    <a:pt x="621584" y="1944483"/>
                  </a:lnTo>
                  <a:lnTo>
                    <a:pt x="621584" y="1944483"/>
                  </a:lnTo>
                  <a:close/>
                  <a:moveTo>
                    <a:pt x="1012326" y="0"/>
                  </a:moveTo>
                  <a:cubicBezTo>
                    <a:pt x="1290809" y="0"/>
                    <a:pt x="1542950" y="112853"/>
                    <a:pt x="1727351" y="293417"/>
                  </a:cubicBezTo>
                  <a:cubicBezTo>
                    <a:pt x="1907989" y="477742"/>
                    <a:pt x="2020888" y="729780"/>
                    <a:pt x="2020888" y="1008149"/>
                  </a:cubicBezTo>
                  <a:cubicBezTo>
                    <a:pt x="2020888" y="1117240"/>
                    <a:pt x="1998308" y="1218807"/>
                    <a:pt x="1960676" y="1309089"/>
                  </a:cubicBezTo>
                  <a:cubicBezTo>
                    <a:pt x="1923043" y="1399371"/>
                    <a:pt x="1874120" y="1482130"/>
                    <a:pt x="1825197" y="1546080"/>
                  </a:cubicBezTo>
                  <a:cubicBezTo>
                    <a:pt x="1727351" y="1677741"/>
                    <a:pt x="1625742" y="1760499"/>
                    <a:pt x="1614453" y="1768023"/>
                  </a:cubicBezTo>
                  <a:cubicBezTo>
                    <a:pt x="1573056" y="1801879"/>
                    <a:pt x="1531660" y="1850781"/>
                    <a:pt x="1505317" y="1895922"/>
                  </a:cubicBezTo>
                  <a:cubicBezTo>
                    <a:pt x="1475211" y="1937302"/>
                    <a:pt x="1456394" y="1971157"/>
                    <a:pt x="1456394" y="1971157"/>
                  </a:cubicBezTo>
                  <a:cubicBezTo>
                    <a:pt x="1445104" y="1993728"/>
                    <a:pt x="1426288" y="2005013"/>
                    <a:pt x="1399945" y="2005013"/>
                  </a:cubicBezTo>
                  <a:cubicBezTo>
                    <a:pt x="1399945" y="2005013"/>
                    <a:pt x="1399945" y="2005013"/>
                    <a:pt x="620943" y="2005013"/>
                  </a:cubicBezTo>
                  <a:cubicBezTo>
                    <a:pt x="598364" y="2005013"/>
                    <a:pt x="579547" y="1993728"/>
                    <a:pt x="568257" y="1974919"/>
                  </a:cubicBezTo>
                  <a:cubicBezTo>
                    <a:pt x="568257" y="1974919"/>
                    <a:pt x="568257" y="1974919"/>
                    <a:pt x="568257" y="1971157"/>
                  </a:cubicBezTo>
                  <a:cubicBezTo>
                    <a:pt x="568257" y="1971157"/>
                    <a:pt x="568257" y="1971157"/>
                    <a:pt x="564494" y="1971157"/>
                  </a:cubicBezTo>
                  <a:cubicBezTo>
                    <a:pt x="564494" y="1967396"/>
                    <a:pt x="560731" y="1963634"/>
                    <a:pt x="560731" y="1959872"/>
                  </a:cubicBezTo>
                  <a:cubicBezTo>
                    <a:pt x="553204" y="1952349"/>
                    <a:pt x="549441" y="1941063"/>
                    <a:pt x="538151" y="1926016"/>
                  </a:cubicBezTo>
                  <a:cubicBezTo>
                    <a:pt x="519335" y="1895922"/>
                    <a:pt x="496755" y="1862067"/>
                    <a:pt x="466648" y="1828211"/>
                  </a:cubicBezTo>
                  <a:cubicBezTo>
                    <a:pt x="447832" y="1805640"/>
                    <a:pt x="425252" y="1783070"/>
                    <a:pt x="406436" y="1768023"/>
                  </a:cubicBezTo>
                  <a:cubicBezTo>
                    <a:pt x="398909" y="1760499"/>
                    <a:pt x="342460" y="1715358"/>
                    <a:pt x="270957" y="1636362"/>
                  </a:cubicBezTo>
                  <a:cubicBezTo>
                    <a:pt x="203218" y="1557365"/>
                    <a:pt x="120425" y="1444512"/>
                    <a:pt x="63976" y="1309089"/>
                  </a:cubicBezTo>
                  <a:cubicBezTo>
                    <a:pt x="26343" y="1218807"/>
                    <a:pt x="0" y="1117240"/>
                    <a:pt x="0" y="1008149"/>
                  </a:cubicBezTo>
                  <a:cubicBezTo>
                    <a:pt x="0" y="729780"/>
                    <a:pt x="116662" y="477742"/>
                    <a:pt x="297300" y="293417"/>
                  </a:cubicBezTo>
                  <a:cubicBezTo>
                    <a:pt x="481702" y="112853"/>
                    <a:pt x="733842" y="0"/>
                    <a:pt x="1012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4264025" y="3602038"/>
              <a:ext cx="879475" cy="117475"/>
            </a:xfrm>
            <a:custGeom>
              <a:avLst/>
              <a:gdLst>
                <a:gd name="T0" fmla="*/ 15 w 234"/>
                <a:gd name="T1" fmla="*/ 31 h 31"/>
                <a:gd name="T2" fmla="*/ 218 w 234"/>
                <a:gd name="T3" fmla="*/ 31 h 31"/>
                <a:gd name="T4" fmla="*/ 234 w 234"/>
                <a:gd name="T5" fmla="*/ 15 h 31"/>
                <a:gd name="T6" fmla="*/ 218 w 234"/>
                <a:gd name="T7" fmla="*/ 0 h 31"/>
                <a:gd name="T8" fmla="*/ 15 w 234"/>
                <a:gd name="T9" fmla="*/ 0 h 31"/>
                <a:gd name="T10" fmla="*/ 0 w 234"/>
                <a:gd name="T11" fmla="*/ 15 h 31"/>
                <a:gd name="T12" fmla="*/ 15 w 23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31">
                  <a:moveTo>
                    <a:pt x="15" y="31"/>
                  </a:moveTo>
                  <a:cubicBezTo>
                    <a:pt x="218" y="31"/>
                    <a:pt x="218" y="31"/>
                    <a:pt x="218" y="31"/>
                  </a:cubicBezTo>
                  <a:cubicBezTo>
                    <a:pt x="227" y="31"/>
                    <a:pt x="234" y="24"/>
                    <a:pt x="234" y="15"/>
                  </a:cubicBezTo>
                  <a:cubicBezTo>
                    <a:pt x="234" y="7"/>
                    <a:pt x="227" y="0"/>
                    <a:pt x="2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4395788" y="3854450"/>
              <a:ext cx="615950" cy="117475"/>
            </a:xfrm>
            <a:custGeom>
              <a:avLst/>
              <a:gdLst>
                <a:gd name="T0" fmla="*/ 15 w 164"/>
                <a:gd name="T1" fmla="*/ 31 h 31"/>
                <a:gd name="T2" fmla="*/ 149 w 164"/>
                <a:gd name="T3" fmla="*/ 31 h 31"/>
                <a:gd name="T4" fmla="*/ 164 w 164"/>
                <a:gd name="T5" fmla="*/ 15 h 31"/>
                <a:gd name="T6" fmla="*/ 149 w 164"/>
                <a:gd name="T7" fmla="*/ 0 h 31"/>
                <a:gd name="T8" fmla="*/ 15 w 164"/>
                <a:gd name="T9" fmla="*/ 0 h 31"/>
                <a:gd name="T10" fmla="*/ 0 w 164"/>
                <a:gd name="T11" fmla="*/ 15 h 31"/>
                <a:gd name="T12" fmla="*/ 15 w 16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31">
                  <a:moveTo>
                    <a:pt x="15" y="31"/>
                  </a:moveTo>
                  <a:cubicBezTo>
                    <a:pt x="149" y="31"/>
                    <a:pt x="149" y="31"/>
                    <a:pt x="149" y="31"/>
                  </a:cubicBezTo>
                  <a:cubicBezTo>
                    <a:pt x="157" y="31"/>
                    <a:pt x="164" y="24"/>
                    <a:pt x="164" y="15"/>
                  </a:cubicBezTo>
                  <a:cubicBezTo>
                    <a:pt x="164" y="7"/>
                    <a:pt x="157" y="0"/>
                    <a:pt x="14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6196088" y="2330002"/>
            <a:ext cx="257882" cy="253632"/>
            <a:chOff x="6333580" y="2334557"/>
            <a:chExt cx="545984" cy="536983"/>
          </a:xfrm>
        </p:grpSpPr>
        <p:sp>
          <p:nvSpPr>
            <p:cNvPr id="51" name="Freeform 251"/>
            <p:cNvSpPr>
              <a:spLocks/>
            </p:cNvSpPr>
            <p:nvPr/>
          </p:nvSpPr>
          <p:spPr bwMode="auto">
            <a:xfrm>
              <a:off x="6551574" y="2334557"/>
              <a:ext cx="327990" cy="526984"/>
            </a:xfrm>
            <a:custGeom>
              <a:avLst/>
              <a:gdLst>
                <a:gd name="T0" fmla="*/ 106 w 139"/>
                <a:gd name="T1" fmla="*/ 0 h 223"/>
                <a:gd name="T2" fmla="*/ 106 w 139"/>
                <a:gd name="T3" fmla="*/ 0 h 223"/>
                <a:gd name="T4" fmla="*/ 79 w 139"/>
                <a:gd name="T5" fmla="*/ 14 h 223"/>
                <a:gd name="T6" fmla="*/ 79 w 139"/>
                <a:gd name="T7" fmla="*/ 14 h 223"/>
                <a:gd name="T8" fmla="*/ 79 w 139"/>
                <a:gd name="T9" fmla="*/ 14 h 223"/>
                <a:gd name="T10" fmla="*/ 78 w 139"/>
                <a:gd name="T11" fmla="*/ 15 h 223"/>
                <a:gd name="T12" fmla="*/ 78 w 139"/>
                <a:gd name="T13" fmla="*/ 15 h 223"/>
                <a:gd name="T14" fmla="*/ 0 w 139"/>
                <a:gd name="T15" fmla="*/ 133 h 223"/>
                <a:gd name="T16" fmla="*/ 27 w 139"/>
                <a:gd name="T17" fmla="*/ 175 h 223"/>
                <a:gd name="T18" fmla="*/ 18 w 139"/>
                <a:gd name="T19" fmla="*/ 221 h 223"/>
                <a:gd name="T20" fmla="*/ 15 w 139"/>
                <a:gd name="T21" fmla="*/ 223 h 223"/>
                <a:gd name="T22" fmla="*/ 26 w 139"/>
                <a:gd name="T23" fmla="*/ 214 h 223"/>
                <a:gd name="T24" fmla="*/ 26 w 139"/>
                <a:gd name="T25" fmla="*/ 214 h 223"/>
                <a:gd name="T26" fmla="*/ 26 w 139"/>
                <a:gd name="T27" fmla="*/ 213 h 223"/>
                <a:gd name="T28" fmla="*/ 26 w 139"/>
                <a:gd name="T29" fmla="*/ 213 h 223"/>
                <a:gd name="T30" fmla="*/ 26 w 139"/>
                <a:gd name="T31" fmla="*/ 213 h 223"/>
                <a:gd name="T32" fmla="*/ 26 w 139"/>
                <a:gd name="T33" fmla="*/ 213 h 223"/>
                <a:gd name="T34" fmla="*/ 26 w 139"/>
                <a:gd name="T35" fmla="*/ 213 h 223"/>
                <a:gd name="T36" fmla="*/ 27 w 139"/>
                <a:gd name="T37" fmla="*/ 213 h 223"/>
                <a:gd name="T38" fmla="*/ 27 w 139"/>
                <a:gd name="T39" fmla="*/ 213 h 223"/>
                <a:gd name="T40" fmla="*/ 27 w 139"/>
                <a:gd name="T41" fmla="*/ 213 h 223"/>
                <a:gd name="T42" fmla="*/ 27 w 139"/>
                <a:gd name="T43" fmla="*/ 213 h 223"/>
                <a:gd name="T44" fmla="*/ 27 w 139"/>
                <a:gd name="T45" fmla="*/ 213 h 223"/>
                <a:gd name="T46" fmla="*/ 27 w 139"/>
                <a:gd name="T47" fmla="*/ 212 h 223"/>
                <a:gd name="T48" fmla="*/ 27 w 139"/>
                <a:gd name="T49" fmla="*/ 212 h 223"/>
                <a:gd name="T50" fmla="*/ 27 w 139"/>
                <a:gd name="T51" fmla="*/ 212 h 223"/>
                <a:gd name="T52" fmla="*/ 27 w 139"/>
                <a:gd name="T53" fmla="*/ 212 h 223"/>
                <a:gd name="T54" fmla="*/ 27 w 139"/>
                <a:gd name="T55" fmla="*/ 212 h 223"/>
                <a:gd name="T56" fmla="*/ 27 w 139"/>
                <a:gd name="T57" fmla="*/ 212 h 223"/>
                <a:gd name="T58" fmla="*/ 134 w 139"/>
                <a:gd name="T59" fmla="*/ 52 h 223"/>
                <a:gd name="T60" fmla="*/ 139 w 139"/>
                <a:gd name="T61" fmla="*/ 33 h 223"/>
                <a:gd name="T62" fmla="*/ 125 w 139"/>
                <a:gd name="T63" fmla="*/ 6 h 223"/>
                <a:gd name="T64" fmla="*/ 106 w 139"/>
                <a:gd name="T65" fmla="*/ 0 h 223"/>
                <a:gd name="T66" fmla="*/ 106 w 139"/>
                <a:gd name="T6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" h="223"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96" y="0"/>
                    <a:pt x="86" y="5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8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37" y="190"/>
                    <a:pt x="33" y="211"/>
                    <a:pt x="18" y="221"/>
                  </a:cubicBezTo>
                  <a:cubicBezTo>
                    <a:pt x="17" y="222"/>
                    <a:pt x="16" y="222"/>
                    <a:pt x="15" y="223"/>
                  </a:cubicBezTo>
                  <a:cubicBezTo>
                    <a:pt x="19" y="221"/>
                    <a:pt x="23" y="218"/>
                    <a:pt x="26" y="214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6" y="214"/>
                    <a:pt x="26" y="214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34" y="52"/>
                    <a:pt x="134" y="52"/>
                    <a:pt x="134" y="52"/>
                  </a:cubicBezTo>
                  <a:cubicBezTo>
                    <a:pt x="137" y="46"/>
                    <a:pt x="139" y="40"/>
                    <a:pt x="139" y="33"/>
                  </a:cubicBezTo>
                  <a:cubicBezTo>
                    <a:pt x="139" y="23"/>
                    <a:pt x="134" y="12"/>
                    <a:pt x="125" y="6"/>
                  </a:cubicBezTo>
                  <a:cubicBezTo>
                    <a:pt x="119" y="2"/>
                    <a:pt x="113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6"/>
            <p:cNvSpPr>
              <a:spLocks/>
            </p:cNvSpPr>
            <p:nvPr/>
          </p:nvSpPr>
          <p:spPr bwMode="auto">
            <a:xfrm>
              <a:off x="6333580" y="2502552"/>
              <a:ext cx="217993" cy="358989"/>
            </a:xfrm>
            <a:custGeom>
              <a:avLst/>
              <a:gdLst>
                <a:gd name="T0" fmla="*/ 33 w 92"/>
                <a:gd name="T1" fmla="*/ 0 h 152"/>
                <a:gd name="T2" fmla="*/ 14 w 92"/>
                <a:gd name="T3" fmla="*/ 6 h 152"/>
                <a:gd name="T4" fmla="*/ 14 w 92"/>
                <a:gd name="T5" fmla="*/ 6 h 152"/>
                <a:gd name="T6" fmla="*/ 0 w 92"/>
                <a:gd name="T7" fmla="*/ 33 h 152"/>
                <a:gd name="T8" fmla="*/ 5 w 92"/>
                <a:gd name="T9" fmla="*/ 52 h 152"/>
                <a:gd name="T10" fmla="*/ 64 w 92"/>
                <a:gd name="T11" fmla="*/ 141 h 152"/>
                <a:gd name="T12" fmla="*/ 64 w 92"/>
                <a:gd name="T13" fmla="*/ 141 h 152"/>
                <a:gd name="T14" fmla="*/ 64 w 92"/>
                <a:gd name="T15" fmla="*/ 141 h 152"/>
                <a:gd name="T16" fmla="*/ 64 w 92"/>
                <a:gd name="T17" fmla="*/ 141 h 152"/>
                <a:gd name="T18" fmla="*/ 64 w 92"/>
                <a:gd name="T19" fmla="*/ 141 h 152"/>
                <a:gd name="T20" fmla="*/ 65 w 92"/>
                <a:gd name="T21" fmla="*/ 141 h 152"/>
                <a:gd name="T22" fmla="*/ 65 w 92"/>
                <a:gd name="T23" fmla="*/ 141 h 152"/>
                <a:gd name="T24" fmla="*/ 66 w 92"/>
                <a:gd name="T25" fmla="*/ 144 h 152"/>
                <a:gd name="T26" fmla="*/ 66 w 92"/>
                <a:gd name="T27" fmla="*/ 144 h 152"/>
                <a:gd name="T28" fmla="*/ 67 w 92"/>
                <a:gd name="T29" fmla="*/ 144 h 152"/>
                <a:gd name="T30" fmla="*/ 67 w 92"/>
                <a:gd name="T31" fmla="*/ 144 h 152"/>
                <a:gd name="T32" fmla="*/ 67 w 92"/>
                <a:gd name="T33" fmla="*/ 144 h 152"/>
                <a:gd name="T34" fmla="*/ 67 w 92"/>
                <a:gd name="T35" fmla="*/ 144 h 152"/>
                <a:gd name="T36" fmla="*/ 67 w 92"/>
                <a:gd name="T37" fmla="*/ 144 h 152"/>
                <a:gd name="T38" fmla="*/ 67 w 92"/>
                <a:gd name="T39" fmla="*/ 144 h 152"/>
                <a:gd name="T40" fmla="*/ 67 w 92"/>
                <a:gd name="T41" fmla="*/ 145 h 152"/>
                <a:gd name="T42" fmla="*/ 67 w 92"/>
                <a:gd name="T43" fmla="*/ 145 h 152"/>
                <a:gd name="T44" fmla="*/ 67 w 92"/>
                <a:gd name="T45" fmla="*/ 145 h 152"/>
                <a:gd name="T46" fmla="*/ 67 w 92"/>
                <a:gd name="T47" fmla="*/ 145 h 152"/>
                <a:gd name="T48" fmla="*/ 67 w 92"/>
                <a:gd name="T49" fmla="*/ 145 h 152"/>
                <a:gd name="T50" fmla="*/ 67 w 92"/>
                <a:gd name="T51" fmla="*/ 145 h 152"/>
                <a:gd name="T52" fmla="*/ 68 w 92"/>
                <a:gd name="T53" fmla="*/ 145 h 152"/>
                <a:gd name="T54" fmla="*/ 72 w 92"/>
                <a:gd name="T55" fmla="*/ 149 h 152"/>
                <a:gd name="T56" fmla="*/ 77 w 92"/>
                <a:gd name="T57" fmla="*/ 152 h 152"/>
                <a:gd name="T58" fmla="*/ 73 w 92"/>
                <a:gd name="T59" fmla="*/ 150 h 152"/>
                <a:gd name="T60" fmla="*/ 64 w 92"/>
                <a:gd name="T61" fmla="*/ 104 h 152"/>
                <a:gd name="T62" fmla="*/ 92 w 92"/>
                <a:gd name="T63" fmla="*/ 62 h 152"/>
                <a:gd name="T64" fmla="*/ 92 w 92"/>
                <a:gd name="T65" fmla="*/ 62 h 152"/>
                <a:gd name="T66" fmla="*/ 92 w 92"/>
                <a:gd name="T67" fmla="*/ 62 h 152"/>
                <a:gd name="T68" fmla="*/ 77 w 92"/>
                <a:gd name="T69" fmla="*/ 41 h 152"/>
                <a:gd name="T70" fmla="*/ 60 w 92"/>
                <a:gd name="T71" fmla="*/ 15 h 152"/>
                <a:gd name="T72" fmla="*/ 33 w 92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52">
                  <a:moveTo>
                    <a:pt x="33" y="0"/>
                  </a:moveTo>
                  <a:cubicBezTo>
                    <a:pt x="26" y="0"/>
                    <a:pt x="20" y="2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5" y="12"/>
                    <a:pt x="0" y="23"/>
                    <a:pt x="0" y="33"/>
                  </a:cubicBezTo>
                  <a:cubicBezTo>
                    <a:pt x="0" y="40"/>
                    <a:pt x="2" y="46"/>
                    <a:pt x="5" y="52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5" y="141"/>
                    <a:pt x="65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2"/>
                    <a:pt x="66" y="143"/>
                    <a:pt x="66" y="144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4"/>
                    <a:pt x="66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8" y="145"/>
                    <a:pt x="68" y="145"/>
                    <a:pt x="68" y="145"/>
                  </a:cubicBezTo>
                  <a:cubicBezTo>
                    <a:pt x="69" y="147"/>
                    <a:pt x="71" y="148"/>
                    <a:pt x="72" y="149"/>
                  </a:cubicBezTo>
                  <a:cubicBezTo>
                    <a:pt x="74" y="150"/>
                    <a:pt x="75" y="151"/>
                    <a:pt x="77" y="152"/>
                  </a:cubicBezTo>
                  <a:cubicBezTo>
                    <a:pt x="76" y="151"/>
                    <a:pt x="75" y="151"/>
                    <a:pt x="73" y="150"/>
                  </a:cubicBezTo>
                  <a:cubicBezTo>
                    <a:pt x="58" y="140"/>
                    <a:pt x="54" y="119"/>
                    <a:pt x="64" y="104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4" y="5"/>
                    <a:pt x="44" y="0"/>
                    <a:pt x="33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0"/>
            <p:cNvSpPr>
              <a:spLocks/>
            </p:cNvSpPr>
            <p:nvPr/>
          </p:nvSpPr>
          <p:spPr bwMode="auto">
            <a:xfrm>
              <a:off x="6461576" y="2648547"/>
              <a:ext cx="176995" cy="222993"/>
            </a:xfrm>
            <a:custGeom>
              <a:avLst/>
              <a:gdLst>
                <a:gd name="T0" fmla="*/ 38 w 75"/>
                <a:gd name="T1" fmla="*/ 0 h 94"/>
                <a:gd name="T2" fmla="*/ 10 w 75"/>
                <a:gd name="T3" fmla="*/ 42 h 94"/>
                <a:gd name="T4" fmla="*/ 19 w 75"/>
                <a:gd name="T5" fmla="*/ 88 h 94"/>
                <a:gd name="T6" fmla="*/ 23 w 75"/>
                <a:gd name="T7" fmla="*/ 90 h 94"/>
                <a:gd name="T8" fmla="*/ 24 w 75"/>
                <a:gd name="T9" fmla="*/ 90 h 94"/>
                <a:gd name="T10" fmla="*/ 24 w 75"/>
                <a:gd name="T11" fmla="*/ 91 h 94"/>
                <a:gd name="T12" fmla="*/ 35 w 75"/>
                <a:gd name="T13" fmla="*/ 93 h 94"/>
                <a:gd name="T14" fmla="*/ 36 w 75"/>
                <a:gd name="T15" fmla="*/ 93 h 94"/>
                <a:gd name="T16" fmla="*/ 36 w 75"/>
                <a:gd name="T17" fmla="*/ 93 h 94"/>
                <a:gd name="T18" fmla="*/ 36 w 75"/>
                <a:gd name="T19" fmla="*/ 93 h 94"/>
                <a:gd name="T20" fmla="*/ 37 w 75"/>
                <a:gd name="T21" fmla="*/ 94 h 94"/>
                <a:gd name="T22" fmla="*/ 38 w 75"/>
                <a:gd name="T23" fmla="*/ 94 h 94"/>
                <a:gd name="T24" fmla="*/ 38 w 75"/>
                <a:gd name="T25" fmla="*/ 94 h 94"/>
                <a:gd name="T26" fmla="*/ 39 w 75"/>
                <a:gd name="T27" fmla="*/ 93 h 94"/>
                <a:gd name="T28" fmla="*/ 40 w 75"/>
                <a:gd name="T29" fmla="*/ 93 h 94"/>
                <a:gd name="T30" fmla="*/ 40 w 75"/>
                <a:gd name="T31" fmla="*/ 93 h 94"/>
                <a:gd name="T32" fmla="*/ 40 w 75"/>
                <a:gd name="T33" fmla="*/ 93 h 94"/>
                <a:gd name="T34" fmla="*/ 52 w 75"/>
                <a:gd name="T35" fmla="*/ 91 h 94"/>
                <a:gd name="T36" fmla="*/ 52 w 75"/>
                <a:gd name="T37" fmla="*/ 90 h 94"/>
                <a:gd name="T38" fmla="*/ 53 w 75"/>
                <a:gd name="T39" fmla="*/ 90 h 94"/>
                <a:gd name="T40" fmla="*/ 56 w 75"/>
                <a:gd name="T41" fmla="*/ 88 h 94"/>
                <a:gd name="T42" fmla="*/ 65 w 75"/>
                <a:gd name="T43" fmla="*/ 42 h 94"/>
                <a:gd name="T44" fmla="*/ 38 w 75"/>
                <a:gd name="T4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94">
                  <a:moveTo>
                    <a:pt x="38" y="0"/>
                  </a:moveTo>
                  <a:cubicBezTo>
                    <a:pt x="10" y="42"/>
                    <a:pt x="10" y="42"/>
                    <a:pt x="10" y="42"/>
                  </a:cubicBezTo>
                  <a:cubicBezTo>
                    <a:pt x="0" y="57"/>
                    <a:pt x="4" y="78"/>
                    <a:pt x="19" y="88"/>
                  </a:cubicBezTo>
                  <a:cubicBezTo>
                    <a:pt x="21" y="89"/>
                    <a:pt x="22" y="89"/>
                    <a:pt x="23" y="90"/>
                  </a:cubicBezTo>
                  <a:cubicBezTo>
                    <a:pt x="23" y="90"/>
                    <a:pt x="23" y="90"/>
                    <a:pt x="24" y="90"/>
                  </a:cubicBezTo>
                  <a:cubicBezTo>
                    <a:pt x="24" y="90"/>
                    <a:pt x="24" y="90"/>
                    <a:pt x="24" y="91"/>
                  </a:cubicBezTo>
                  <a:cubicBezTo>
                    <a:pt x="28" y="92"/>
                    <a:pt x="31" y="93"/>
                    <a:pt x="35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7" y="94"/>
                    <a:pt x="37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39" y="93"/>
                    <a:pt x="39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4" y="93"/>
                    <a:pt x="48" y="92"/>
                    <a:pt x="52" y="91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3" y="90"/>
                  </a:cubicBezTo>
                  <a:cubicBezTo>
                    <a:pt x="54" y="89"/>
                    <a:pt x="55" y="89"/>
                    <a:pt x="56" y="88"/>
                  </a:cubicBezTo>
                  <a:cubicBezTo>
                    <a:pt x="71" y="78"/>
                    <a:pt x="75" y="57"/>
                    <a:pt x="65" y="42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7382669" y="0"/>
            <a:ext cx="1761331" cy="2476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For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421851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/>
          <p:nvPr/>
        </p:nvSpPr>
        <p:spPr>
          <a:xfrm>
            <a:off x="4889477" y="3739098"/>
            <a:ext cx="4001633" cy="731520"/>
          </a:xfrm>
          <a:prstGeom prst="roundRect">
            <a:avLst>
              <a:gd name="adj" fmla="val 1875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8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>
            <a:spLocks noChangeAspect="1"/>
          </p:cNvSpPr>
          <p:nvPr/>
        </p:nvSpPr>
        <p:spPr>
          <a:xfrm>
            <a:off x="5022483" y="3843797"/>
            <a:ext cx="521575" cy="522122"/>
          </a:xfrm>
          <a:prstGeom prst="roundRect">
            <a:avLst>
              <a:gd name="adj" fmla="val 1875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9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/>
          <p:nvPr/>
        </p:nvSpPr>
        <p:spPr>
          <a:xfrm>
            <a:off x="4889477" y="2888174"/>
            <a:ext cx="4001633" cy="731520"/>
          </a:xfrm>
          <a:prstGeom prst="roundRect">
            <a:avLst>
              <a:gd name="adj" fmla="val 1875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7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>
            <a:spLocks noChangeAspect="1"/>
          </p:cNvSpPr>
          <p:nvPr/>
        </p:nvSpPr>
        <p:spPr>
          <a:xfrm>
            <a:off x="5022483" y="2992873"/>
            <a:ext cx="521575" cy="522122"/>
          </a:xfrm>
          <a:prstGeom prst="roundRect">
            <a:avLst>
              <a:gd name="adj" fmla="val 1875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8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/>
          <p:nvPr/>
        </p:nvSpPr>
        <p:spPr>
          <a:xfrm>
            <a:off x="4889477" y="2037249"/>
            <a:ext cx="4001633" cy="731520"/>
          </a:xfrm>
          <a:prstGeom prst="roundRect">
            <a:avLst>
              <a:gd name="adj" fmla="val 1875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6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>
            <a:spLocks noChangeAspect="1"/>
          </p:cNvSpPr>
          <p:nvPr/>
        </p:nvSpPr>
        <p:spPr>
          <a:xfrm>
            <a:off x="5022483" y="2141948"/>
            <a:ext cx="521575" cy="522122"/>
          </a:xfrm>
          <a:prstGeom prst="roundRect">
            <a:avLst>
              <a:gd name="adj" fmla="val 1875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/>
          <p:nvPr/>
        </p:nvSpPr>
        <p:spPr>
          <a:xfrm>
            <a:off x="4889477" y="1186324"/>
            <a:ext cx="4001633" cy="731520"/>
          </a:xfrm>
          <a:prstGeom prst="roundRect">
            <a:avLst>
              <a:gd name="adj" fmla="val 1875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5" name="Rounded Rectangle 63">
            <a:extLst>
              <a:ext uri="{FF2B5EF4-FFF2-40B4-BE49-F238E27FC236}">
                <a16:creationId xmlns:a16="http://schemas.microsoft.com/office/drawing/2014/main" id="{2BF42AFD-0355-42D3-A9DA-F88C86C75BA6}"/>
              </a:ext>
            </a:extLst>
          </p:cNvPr>
          <p:cNvSpPr>
            <a:spLocks noChangeAspect="1"/>
          </p:cNvSpPr>
          <p:nvPr/>
        </p:nvSpPr>
        <p:spPr>
          <a:xfrm>
            <a:off x="5022483" y="1291023"/>
            <a:ext cx="521575" cy="522122"/>
          </a:xfrm>
          <a:prstGeom prst="roundRect">
            <a:avLst>
              <a:gd name="adj" fmla="val 1875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6CD6A-9D7B-4C3E-B836-387737317F2E}"/>
              </a:ext>
            </a:extLst>
          </p:cNvPr>
          <p:cNvSpPr/>
          <p:nvPr/>
        </p:nvSpPr>
        <p:spPr>
          <a:xfrm>
            <a:off x="5708657" y="3827859"/>
            <a:ext cx="318245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Guided remediation allows for single-click resolution, allowing automation to close </a:t>
            </a:r>
            <a:b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</a:b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the loop.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7EE69-D0FA-45CF-842C-0878F2DF251B}"/>
              </a:ext>
            </a:extLst>
          </p:cNvPr>
          <p:cNvSpPr/>
          <p:nvPr/>
        </p:nvSpPr>
        <p:spPr>
          <a:xfrm>
            <a:off x="1" y="-8163"/>
            <a:ext cx="4588316" cy="5151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Rounded Rectangle 388">
            <a:extLst>
              <a:ext uri="{FF2B5EF4-FFF2-40B4-BE49-F238E27FC236}">
                <a16:creationId xmlns:a16="http://schemas.microsoft.com/office/drawing/2014/main" id="{1A879647-6F4E-4058-965C-AB467509629F}"/>
              </a:ext>
            </a:extLst>
          </p:cNvPr>
          <p:cNvSpPr/>
          <p:nvPr/>
        </p:nvSpPr>
        <p:spPr>
          <a:xfrm>
            <a:off x="273248" y="1766797"/>
            <a:ext cx="4013136" cy="1344703"/>
          </a:xfrm>
          <a:prstGeom prst="roundRect">
            <a:avLst>
              <a:gd name="adj" fmla="val 8469"/>
            </a:avLst>
          </a:prstGeom>
          <a:solidFill>
            <a:schemeClr val="accent1">
              <a:lumMod val="75000"/>
              <a:alpha val="46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Rounded Rectangle 389">
            <a:extLst>
              <a:ext uri="{FF2B5EF4-FFF2-40B4-BE49-F238E27FC236}">
                <a16:creationId xmlns:a16="http://schemas.microsoft.com/office/drawing/2014/main" id="{F2DE70C1-9BD2-4A9C-B909-02EC8C6FC964}"/>
              </a:ext>
            </a:extLst>
          </p:cNvPr>
          <p:cNvSpPr/>
          <p:nvPr/>
        </p:nvSpPr>
        <p:spPr>
          <a:xfrm>
            <a:off x="765288" y="1550699"/>
            <a:ext cx="1662790" cy="370855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Before</a:t>
            </a:r>
          </a:p>
        </p:txBody>
      </p:sp>
      <p:sp>
        <p:nvSpPr>
          <p:cNvPr id="9" name="Rounded Rectangle 390">
            <a:extLst>
              <a:ext uri="{FF2B5EF4-FFF2-40B4-BE49-F238E27FC236}">
                <a16:creationId xmlns:a16="http://schemas.microsoft.com/office/drawing/2014/main" id="{7844E475-914C-485E-9968-0E9C7D9A4A1C}"/>
              </a:ext>
            </a:extLst>
          </p:cNvPr>
          <p:cNvSpPr/>
          <p:nvPr/>
        </p:nvSpPr>
        <p:spPr>
          <a:xfrm>
            <a:off x="2060960" y="1550699"/>
            <a:ext cx="1662790" cy="3708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After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4A0979-4BDB-4040-817D-1C6097F5AB3B}"/>
              </a:ext>
            </a:extLst>
          </p:cNvPr>
          <p:cNvSpPr/>
          <p:nvPr/>
        </p:nvSpPr>
        <p:spPr>
          <a:xfrm>
            <a:off x="2060960" y="1550699"/>
            <a:ext cx="370855" cy="370855"/>
          </a:xfrm>
          <a:prstGeom prst="ellipse">
            <a:avLst/>
          </a:prstGeom>
          <a:solidFill>
            <a:schemeClr val="tx2">
              <a:lumMod val="75000"/>
              <a:alpha val="5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EF86D2-B0CD-44F3-880D-F6357E42B5D6}"/>
              </a:ext>
            </a:extLst>
          </p:cNvPr>
          <p:cNvSpPr/>
          <p:nvPr/>
        </p:nvSpPr>
        <p:spPr>
          <a:xfrm>
            <a:off x="495301" y="2073062"/>
            <a:ext cx="1483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Hours spent fixing network faults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F5D406-94AD-452F-AB19-D2FEC77A6FAE}"/>
              </a:ext>
            </a:extLst>
          </p:cNvPr>
          <p:cNvCxnSpPr/>
          <p:nvPr/>
        </p:nvCxnSpPr>
        <p:spPr>
          <a:xfrm>
            <a:off x="2247069" y="2051002"/>
            <a:ext cx="0" cy="87159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69">
            <a:extLst>
              <a:ext uri="{FF2B5EF4-FFF2-40B4-BE49-F238E27FC236}">
                <a16:creationId xmlns:a16="http://schemas.microsoft.com/office/drawing/2014/main" id="{50829A34-891E-46F6-ACDF-FAC0D6DEB2CD}"/>
              </a:ext>
            </a:extLst>
          </p:cNvPr>
          <p:cNvSpPr>
            <a:spLocks/>
          </p:cNvSpPr>
          <p:nvPr/>
        </p:nvSpPr>
        <p:spPr bwMode="auto">
          <a:xfrm flipH="1">
            <a:off x="2157536" y="1674348"/>
            <a:ext cx="177702" cy="123556"/>
          </a:xfrm>
          <a:custGeom>
            <a:avLst/>
            <a:gdLst>
              <a:gd name="T0" fmla="*/ 185 w 207"/>
              <a:gd name="T1" fmla="*/ 50 h 144"/>
              <a:gd name="T2" fmla="*/ 77 w 207"/>
              <a:gd name="T3" fmla="*/ 50 h 144"/>
              <a:gd name="T4" fmla="*/ 86 w 207"/>
              <a:gd name="T5" fmla="*/ 40 h 144"/>
              <a:gd name="T6" fmla="*/ 86 w 207"/>
              <a:gd name="T7" fmla="*/ 9 h 144"/>
              <a:gd name="T8" fmla="*/ 54 w 207"/>
              <a:gd name="T9" fmla="*/ 9 h 144"/>
              <a:gd name="T10" fmla="*/ 7 w 207"/>
              <a:gd name="T11" fmla="*/ 56 h 144"/>
              <a:gd name="T12" fmla="*/ 1 w 207"/>
              <a:gd name="T13" fmla="*/ 67 h 144"/>
              <a:gd name="T14" fmla="*/ 1 w 207"/>
              <a:gd name="T15" fmla="*/ 68 h 144"/>
              <a:gd name="T16" fmla="*/ 0 w 207"/>
              <a:gd name="T17" fmla="*/ 69 h 144"/>
              <a:gd name="T18" fmla="*/ 0 w 207"/>
              <a:gd name="T19" fmla="*/ 70 h 144"/>
              <a:gd name="T20" fmla="*/ 0 w 207"/>
              <a:gd name="T21" fmla="*/ 74 h 144"/>
              <a:gd name="T22" fmla="*/ 0 w 207"/>
              <a:gd name="T23" fmla="*/ 75 h 144"/>
              <a:gd name="T24" fmla="*/ 1 w 207"/>
              <a:gd name="T25" fmla="*/ 77 h 144"/>
              <a:gd name="T26" fmla="*/ 1 w 207"/>
              <a:gd name="T27" fmla="*/ 77 h 144"/>
              <a:gd name="T28" fmla="*/ 7 w 207"/>
              <a:gd name="T29" fmla="*/ 88 h 144"/>
              <a:gd name="T30" fmla="*/ 54 w 207"/>
              <a:gd name="T31" fmla="*/ 135 h 144"/>
              <a:gd name="T32" fmla="*/ 86 w 207"/>
              <a:gd name="T33" fmla="*/ 135 h 144"/>
              <a:gd name="T34" fmla="*/ 86 w 207"/>
              <a:gd name="T35" fmla="*/ 104 h 144"/>
              <a:gd name="T36" fmla="*/ 77 w 207"/>
              <a:gd name="T37" fmla="*/ 95 h 144"/>
              <a:gd name="T38" fmla="*/ 185 w 207"/>
              <a:gd name="T39" fmla="*/ 95 h 144"/>
              <a:gd name="T40" fmla="*/ 207 w 207"/>
              <a:gd name="T41" fmla="*/ 72 h 144"/>
              <a:gd name="T42" fmla="*/ 185 w 207"/>
              <a:gd name="T43" fmla="*/ 5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7" h="144">
                <a:moveTo>
                  <a:pt x="185" y="50"/>
                </a:moveTo>
                <a:cubicBezTo>
                  <a:pt x="77" y="50"/>
                  <a:pt x="77" y="50"/>
                  <a:pt x="77" y="50"/>
                </a:cubicBezTo>
                <a:cubicBezTo>
                  <a:pt x="86" y="40"/>
                  <a:pt x="86" y="40"/>
                  <a:pt x="86" y="40"/>
                </a:cubicBezTo>
                <a:cubicBezTo>
                  <a:pt x="95" y="32"/>
                  <a:pt x="95" y="18"/>
                  <a:pt x="86" y="9"/>
                </a:cubicBezTo>
                <a:cubicBezTo>
                  <a:pt x="77" y="0"/>
                  <a:pt x="63" y="0"/>
                  <a:pt x="54" y="9"/>
                </a:cubicBezTo>
                <a:cubicBezTo>
                  <a:pt x="7" y="56"/>
                  <a:pt x="7" y="56"/>
                  <a:pt x="7" y="56"/>
                </a:cubicBezTo>
                <a:cubicBezTo>
                  <a:pt x="3" y="59"/>
                  <a:pt x="1" y="63"/>
                  <a:pt x="1" y="67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68"/>
                  <a:pt x="0" y="69"/>
                  <a:pt x="0" y="69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1"/>
                  <a:pt x="0" y="73"/>
                  <a:pt x="0" y="74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5"/>
                  <a:pt x="0" y="76"/>
                  <a:pt x="1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1" y="81"/>
                  <a:pt x="3" y="85"/>
                  <a:pt x="7" y="88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63" y="144"/>
                  <a:pt x="77" y="144"/>
                  <a:pt x="86" y="135"/>
                </a:cubicBezTo>
                <a:cubicBezTo>
                  <a:pt x="95" y="127"/>
                  <a:pt x="95" y="113"/>
                  <a:pt x="86" y="104"/>
                </a:cubicBezTo>
                <a:cubicBezTo>
                  <a:pt x="77" y="95"/>
                  <a:pt x="77" y="95"/>
                  <a:pt x="77" y="95"/>
                </a:cubicBezTo>
                <a:cubicBezTo>
                  <a:pt x="185" y="95"/>
                  <a:pt x="185" y="95"/>
                  <a:pt x="185" y="95"/>
                </a:cubicBezTo>
                <a:cubicBezTo>
                  <a:pt x="197" y="95"/>
                  <a:pt x="207" y="84"/>
                  <a:pt x="207" y="72"/>
                </a:cubicBezTo>
                <a:cubicBezTo>
                  <a:pt x="207" y="60"/>
                  <a:pt x="197" y="50"/>
                  <a:pt x="185" y="5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76A7B3-5D13-4DA5-AFF7-717FCE32C867}"/>
              </a:ext>
            </a:extLst>
          </p:cNvPr>
          <p:cNvSpPr/>
          <p:nvPr/>
        </p:nvSpPr>
        <p:spPr>
          <a:xfrm>
            <a:off x="2431815" y="2073062"/>
            <a:ext cx="1567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Resolve issues with a single mouse click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64FAA-1846-4DA3-A94C-1FBFEADDCEA0}"/>
              </a:ext>
            </a:extLst>
          </p:cNvPr>
          <p:cNvSpPr txBox="1"/>
          <p:nvPr/>
        </p:nvSpPr>
        <p:spPr>
          <a:xfrm>
            <a:off x="186470" y="3420500"/>
            <a:ext cx="190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Benefits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2B5A97-5F0E-4199-80CF-66B41E2E1116}"/>
              </a:ext>
            </a:extLst>
          </p:cNvPr>
          <p:cNvSpPr txBox="1"/>
          <p:nvPr/>
        </p:nvSpPr>
        <p:spPr>
          <a:xfrm>
            <a:off x="199799" y="3827418"/>
            <a:ext cx="4224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Automatically detect and prioritize issues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Instant guided remediation for quick resolution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Increased performance and less time spent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41FC85-DECA-41EE-A012-692B9CFB7E78}"/>
              </a:ext>
            </a:extLst>
          </p:cNvPr>
          <p:cNvSpPr/>
          <p:nvPr/>
        </p:nvSpPr>
        <p:spPr>
          <a:xfrm>
            <a:off x="224638" y="342776"/>
            <a:ext cx="737174" cy="7371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/>
                </a:solidFill>
                <a:latin typeface="+mj-lt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4B0C55-3E80-44D4-8FFA-7777E20ADD5E}"/>
              </a:ext>
            </a:extLst>
          </p:cNvPr>
          <p:cNvSpPr/>
          <p:nvPr/>
        </p:nvSpPr>
        <p:spPr>
          <a:xfrm>
            <a:off x="995738" y="503949"/>
            <a:ext cx="3307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Analytics and assurance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B3B961-D756-4C32-9A56-A68EF11C8290}"/>
              </a:ext>
            </a:extLst>
          </p:cNvPr>
          <p:cNvSpPr/>
          <p:nvPr/>
        </p:nvSpPr>
        <p:spPr>
          <a:xfrm>
            <a:off x="4840845" y="328961"/>
            <a:ext cx="3307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How Cisco does it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562BC3-1ADE-E146-A837-ED76EDB2E839}"/>
              </a:ext>
            </a:extLst>
          </p:cNvPr>
          <p:cNvSpPr/>
          <p:nvPr/>
        </p:nvSpPr>
        <p:spPr>
          <a:xfrm>
            <a:off x="5706428" y="1275085"/>
            <a:ext cx="307992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Streaming telemetry and contextual data from every device on the network provide complete visibility.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1B5BF9-E85D-8249-888F-E5238EE3E542}"/>
              </a:ext>
            </a:extLst>
          </p:cNvPr>
          <p:cNvSpPr/>
          <p:nvPr/>
        </p:nvSpPr>
        <p:spPr>
          <a:xfrm>
            <a:off x="5708657" y="3069268"/>
            <a:ext cx="31824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Correlated insights and contextual cognitive analytics accurately pinpoint root cause.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6AC64F6-15A5-0240-9F5A-3BD84DADE79B}"/>
              </a:ext>
            </a:extLst>
          </p:cNvPr>
          <p:cNvSpPr/>
          <p:nvPr/>
        </p:nvSpPr>
        <p:spPr>
          <a:xfrm>
            <a:off x="5706427" y="2218343"/>
            <a:ext cx="30799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Complex event processing with a series of analytics engines finds anomalies instantly.</a:t>
            </a:r>
          </a:p>
        </p:txBody>
      </p: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5116900" y="3907783"/>
            <a:ext cx="332741" cy="394150"/>
            <a:chOff x="5072091" y="3922883"/>
            <a:chExt cx="402616" cy="476921"/>
          </a:xfrm>
        </p:grpSpPr>
        <p:sp>
          <p:nvSpPr>
            <p:cNvPr id="47" name="Freeform 1">
              <a:extLst>
                <a:ext uri="{FF2B5EF4-FFF2-40B4-BE49-F238E27FC236}">
                  <a16:creationId xmlns:a16="http://schemas.microsoft.com/office/drawing/2014/main" id="{EAB62616-4E50-4AC0-92DB-6A424DD8E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215" y="3922883"/>
              <a:ext cx="190532" cy="190532"/>
            </a:xfrm>
            <a:custGeom>
              <a:avLst/>
              <a:gdLst>
                <a:gd name="T0" fmla="*/ 1675 w 1676"/>
                <a:gd name="T1" fmla="*/ 837 h 1674"/>
                <a:gd name="T2" fmla="*/ 1675 w 1676"/>
                <a:gd name="T3" fmla="*/ 837 h 1674"/>
                <a:gd name="T4" fmla="*/ 837 w 1676"/>
                <a:gd name="T5" fmla="*/ 1673 h 1674"/>
                <a:gd name="T6" fmla="*/ 0 w 1676"/>
                <a:gd name="T7" fmla="*/ 837 h 1674"/>
                <a:gd name="T8" fmla="*/ 837 w 1676"/>
                <a:gd name="T9" fmla="*/ 0 h 1674"/>
                <a:gd name="T10" fmla="*/ 1675 w 1676"/>
                <a:gd name="T11" fmla="*/ 837 h 1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6" h="1674">
                  <a:moveTo>
                    <a:pt x="1675" y="837"/>
                  </a:moveTo>
                  <a:lnTo>
                    <a:pt x="1675" y="837"/>
                  </a:lnTo>
                  <a:cubicBezTo>
                    <a:pt x="1675" y="1300"/>
                    <a:pt x="1299" y="1673"/>
                    <a:pt x="837" y="1673"/>
                  </a:cubicBezTo>
                  <a:cubicBezTo>
                    <a:pt x="375" y="1673"/>
                    <a:pt x="0" y="1300"/>
                    <a:pt x="0" y="837"/>
                  </a:cubicBezTo>
                  <a:cubicBezTo>
                    <a:pt x="0" y="376"/>
                    <a:pt x="375" y="0"/>
                    <a:pt x="837" y="0"/>
                  </a:cubicBezTo>
                  <a:cubicBezTo>
                    <a:pt x="1299" y="0"/>
                    <a:pt x="1675" y="376"/>
                    <a:pt x="1675" y="83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58B3EA33-326C-4DE3-BB8D-85FA1669B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9329" y="3989068"/>
              <a:ext cx="57661" cy="58162"/>
            </a:xfrm>
            <a:custGeom>
              <a:avLst/>
              <a:gdLst>
                <a:gd name="T0" fmla="*/ 254 w 508"/>
                <a:gd name="T1" fmla="*/ 0 h 510"/>
                <a:gd name="T2" fmla="*/ 254 w 508"/>
                <a:gd name="T3" fmla="*/ 0 h 510"/>
                <a:gd name="T4" fmla="*/ 0 w 508"/>
                <a:gd name="T5" fmla="*/ 255 h 510"/>
                <a:gd name="T6" fmla="*/ 254 w 508"/>
                <a:gd name="T7" fmla="*/ 509 h 510"/>
                <a:gd name="T8" fmla="*/ 507 w 508"/>
                <a:gd name="T9" fmla="*/ 255 h 510"/>
                <a:gd name="T10" fmla="*/ 254 w 508"/>
                <a:gd name="T11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8" h="510">
                  <a:moveTo>
                    <a:pt x="254" y="0"/>
                  </a:moveTo>
                  <a:lnTo>
                    <a:pt x="254" y="0"/>
                  </a:lnTo>
                  <a:cubicBezTo>
                    <a:pt x="113" y="0"/>
                    <a:pt x="0" y="115"/>
                    <a:pt x="0" y="255"/>
                  </a:cubicBezTo>
                  <a:cubicBezTo>
                    <a:pt x="0" y="396"/>
                    <a:pt x="113" y="509"/>
                    <a:pt x="254" y="509"/>
                  </a:cubicBezTo>
                  <a:cubicBezTo>
                    <a:pt x="393" y="509"/>
                    <a:pt x="507" y="396"/>
                    <a:pt x="507" y="255"/>
                  </a:cubicBezTo>
                  <a:cubicBezTo>
                    <a:pt x="507" y="115"/>
                    <a:pt x="393" y="0"/>
                    <a:pt x="254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18FF67FF-6979-42F6-B568-D783022C9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6545" y="3989068"/>
              <a:ext cx="58162" cy="58162"/>
            </a:xfrm>
            <a:custGeom>
              <a:avLst/>
              <a:gdLst>
                <a:gd name="T0" fmla="*/ 255 w 510"/>
                <a:gd name="T1" fmla="*/ 0 h 510"/>
                <a:gd name="T2" fmla="*/ 255 w 510"/>
                <a:gd name="T3" fmla="*/ 0 h 510"/>
                <a:gd name="T4" fmla="*/ 0 w 510"/>
                <a:gd name="T5" fmla="*/ 255 h 510"/>
                <a:gd name="T6" fmla="*/ 255 w 510"/>
                <a:gd name="T7" fmla="*/ 509 h 510"/>
                <a:gd name="T8" fmla="*/ 509 w 510"/>
                <a:gd name="T9" fmla="*/ 255 h 510"/>
                <a:gd name="T10" fmla="*/ 255 w 510"/>
                <a:gd name="T11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0" h="510">
                  <a:moveTo>
                    <a:pt x="255" y="0"/>
                  </a:moveTo>
                  <a:lnTo>
                    <a:pt x="255" y="0"/>
                  </a:lnTo>
                  <a:cubicBezTo>
                    <a:pt x="114" y="0"/>
                    <a:pt x="0" y="115"/>
                    <a:pt x="0" y="255"/>
                  </a:cubicBezTo>
                  <a:cubicBezTo>
                    <a:pt x="0" y="396"/>
                    <a:pt x="114" y="509"/>
                    <a:pt x="255" y="509"/>
                  </a:cubicBezTo>
                  <a:cubicBezTo>
                    <a:pt x="396" y="509"/>
                    <a:pt x="509" y="396"/>
                    <a:pt x="509" y="255"/>
                  </a:cubicBezTo>
                  <a:cubicBezTo>
                    <a:pt x="509" y="115"/>
                    <a:pt x="396" y="0"/>
                    <a:pt x="255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50FFF1FC-1DA0-4084-A476-AAA1187A9EF5}"/>
                </a:ext>
              </a:extLst>
            </p:cNvPr>
            <p:cNvSpPr/>
            <p:nvPr/>
          </p:nvSpPr>
          <p:spPr>
            <a:xfrm>
              <a:off x="5072091" y="3983427"/>
              <a:ext cx="366401" cy="416377"/>
            </a:xfrm>
            <a:custGeom>
              <a:avLst/>
              <a:gdLst>
                <a:gd name="connsiteX0" fmla="*/ 766278 w 1978420"/>
                <a:gd name="connsiteY0" fmla="*/ 0 h 2248271"/>
                <a:gd name="connsiteX1" fmla="*/ 939529 w 1978420"/>
                <a:gd name="connsiteY1" fmla="*/ 173144 h 2248271"/>
                <a:gd name="connsiteX2" fmla="*/ 939529 w 1978420"/>
                <a:gd name="connsiteY2" fmla="*/ 996499 h 2248271"/>
                <a:gd name="connsiteX3" fmla="*/ 1113394 w 1978420"/>
                <a:gd name="connsiteY3" fmla="*/ 823355 h 2248271"/>
                <a:gd name="connsiteX4" fmla="*/ 1286645 w 1978420"/>
                <a:gd name="connsiteY4" fmla="*/ 996499 h 2248271"/>
                <a:gd name="connsiteX5" fmla="*/ 1286645 w 1978420"/>
                <a:gd name="connsiteY5" fmla="*/ 1124208 h 2248271"/>
                <a:gd name="connsiteX6" fmla="*/ 1459896 w 1978420"/>
                <a:gd name="connsiteY6" fmla="*/ 951064 h 2248271"/>
                <a:gd name="connsiteX7" fmla="*/ 1632533 w 1978420"/>
                <a:gd name="connsiteY7" fmla="*/ 1124208 h 2248271"/>
                <a:gd name="connsiteX8" fmla="*/ 1632533 w 1978420"/>
                <a:gd name="connsiteY8" fmla="*/ 1251917 h 2248271"/>
                <a:gd name="connsiteX9" fmla="*/ 1805783 w 1978420"/>
                <a:gd name="connsiteY9" fmla="*/ 1079387 h 2248271"/>
                <a:gd name="connsiteX10" fmla="*/ 1978420 w 1978420"/>
                <a:gd name="connsiteY10" fmla="*/ 1251917 h 2248271"/>
                <a:gd name="connsiteX11" fmla="*/ 1978420 w 1978420"/>
                <a:gd name="connsiteY11" fmla="*/ 1811259 h 2248271"/>
                <a:gd name="connsiteX12" fmla="*/ 1978420 w 1978420"/>
                <a:gd name="connsiteY12" fmla="*/ 1812487 h 2248271"/>
                <a:gd name="connsiteX13" fmla="*/ 1978420 w 1978420"/>
                <a:gd name="connsiteY13" fmla="*/ 1813101 h 2248271"/>
                <a:gd name="connsiteX14" fmla="*/ 1974515 w 1978420"/>
                <a:gd name="connsiteY14" fmla="*/ 1890521 h 2248271"/>
                <a:gd name="connsiteX15" fmla="*/ 1963424 w 1978420"/>
                <a:gd name="connsiteY15" fmla="*/ 1963306 h 2248271"/>
                <a:gd name="connsiteX16" fmla="*/ 1944604 w 1978420"/>
                <a:gd name="connsiteY16" fmla="*/ 1977380 h 2248271"/>
                <a:gd name="connsiteX17" fmla="*/ 1057766 w 1978420"/>
                <a:gd name="connsiteY17" fmla="*/ 2248271 h 2248271"/>
                <a:gd name="connsiteX18" fmla="*/ 586090 w 1978420"/>
                <a:gd name="connsiteY18" fmla="*/ 2176960 h 2248271"/>
                <a:gd name="connsiteX19" fmla="*/ 547149 w 1978420"/>
                <a:gd name="connsiteY19" fmla="*/ 2162708 h 2248271"/>
                <a:gd name="connsiteX20" fmla="*/ 545070 w 1978420"/>
                <a:gd name="connsiteY20" fmla="*/ 2159113 h 2248271"/>
                <a:gd name="connsiteX21" fmla="*/ 22897 w 1978420"/>
                <a:gd name="connsiteY21" fmla="*/ 1253145 h 2248271"/>
                <a:gd name="connsiteX22" fmla="*/ 86791 w 1978420"/>
                <a:gd name="connsiteY22" fmla="*/ 1016761 h 2248271"/>
                <a:gd name="connsiteX23" fmla="*/ 323322 w 1978420"/>
                <a:gd name="connsiteY23" fmla="*/ 1080001 h 2248271"/>
                <a:gd name="connsiteX24" fmla="*/ 593642 w 1978420"/>
                <a:gd name="connsiteY24" fmla="*/ 1547859 h 2248271"/>
                <a:gd name="connsiteX25" fmla="*/ 593642 w 1978420"/>
                <a:gd name="connsiteY25" fmla="*/ 173144 h 2248271"/>
                <a:gd name="connsiteX26" fmla="*/ 766278 w 1978420"/>
                <a:gd name="connsiteY26" fmla="*/ 0 h 224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78420" h="2248271">
                  <a:moveTo>
                    <a:pt x="766278" y="0"/>
                  </a:moveTo>
                  <a:cubicBezTo>
                    <a:pt x="862734" y="0"/>
                    <a:pt x="939529" y="77976"/>
                    <a:pt x="939529" y="173144"/>
                  </a:cubicBezTo>
                  <a:cubicBezTo>
                    <a:pt x="939529" y="996499"/>
                    <a:pt x="939529" y="996499"/>
                    <a:pt x="939529" y="996499"/>
                  </a:cubicBezTo>
                  <a:cubicBezTo>
                    <a:pt x="939529" y="900717"/>
                    <a:pt x="1017554" y="823355"/>
                    <a:pt x="1113394" y="823355"/>
                  </a:cubicBezTo>
                  <a:cubicBezTo>
                    <a:pt x="1208621" y="823355"/>
                    <a:pt x="1286645" y="900717"/>
                    <a:pt x="1286645" y="996499"/>
                  </a:cubicBezTo>
                  <a:cubicBezTo>
                    <a:pt x="1286645" y="1124208"/>
                    <a:pt x="1286645" y="1124208"/>
                    <a:pt x="1286645" y="1124208"/>
                  </a:cubicBezTo>
                  <a:cubicBezTo>
                    <a:pt x="1286645" y="1029040"/>
                    <a:pt x="1364055" y="951064"/>
                    <a:pt x="1459896" y="951064"/>
                  </a:cubicBezTo>
                  <a:cubicBezTo>
                    <a:pt x="1555123" y="951064"/>
                    <a:pt x="1632533" y="1029040"/>
                    <a:pt x="1632533" y="1124208"/>
                  </a:cubicBezTo>
                  <a:cubicBezTo>
                    <a:pt x="1632533" y="1251917"/>
                    <a:pt x="1632533" y="1251917"/>
                    <a:pt x="1632533" y="1251917"/>
                  </a:cubicBezTo>
                  <a:cubicBezTo>
                    <a:pt x="1632533" y="1156750"/>
                    <a:pt x="1710557" y="1079387"/>
                    <a:pt x="1805783" y="1079387"/>
                  </a:cubicBezTo>
                  <a:cubicBezTo>
                    <a:pt x="1901624" y="1079387"/>
                    <a:pt x="1978420" y="1156750"/>
                    <a:pt x="1978420" y="1251917"/>
                  </a:cubicBezTo>
                  <a:lnTo>
                    <a:pt x="1978420" y="1811259"/>
                  </a:lnTo>
                  <a:cubicBezTo>
                    <a:pt x="1978420" y="1812487"/>
                    <a:pt x="1978420" y="1812487"/>
                    <a:pt x="1978420" y="1812487"/>
                  </a:cubicBezTo>
                  <a:lnTo>
                    <a:pt x="1978420" y="1813101"/>
                  </a:lnTo>
                  <a:cubicBezTo>
                    <a:pt x="1978420" y="1839233"/>
                    <a:pt x="1977097" y="1865062"/>
                    <a:pt x="1974515" y="1890521"/>
                  </a:cubicBezTo>
                  <a:lnTo>
                    <a:pt x="1963424" y="1963306"/>
                  </a:lnTo>
                  <a:lnTo>
                    <a:pt x="1944604" y="1977380"/>
                  </a:lnTo>
                  <a:cubicBezTo>
                    <a:pt x="1691451" y="2148406"/>
                    <a:pt x="1386271" y="2248271"/>
                    <a:pt x="1057766" y="2248271"/>
                  </a:cubicBezTo>
                  <a:cubicBezTo>
                    <a:pt x="893514" y="2248271"/>
                    <a:pt x="735092" y="2223305"/>
                    <a:pt x="586090" y="2176960"/>
                  </a:cubicBezTo>
                  <a:lnTo>
                    <a:pt x="547149" y="2162708"/>
                  </a:lnTo>
                  <a:lnTo>
                    <a:pt x="545070" y="2159113"/>
                  </a:lnTo>
                  <a:cubicBezTo>
                    <a:pt x="439648" y="1976603"/>
                    <a:pt x="22897" y="1253145"/>
                    <a:pt x="22897" y="1253145"/>
                  </a:cubicBezTo>
                  <a:cubicBezTo>
                    <a:pt x="-24409" y="1170257"/>
                    <a:pt x="3852" y="1064038"/>
                    <a:pt x="86791" y="1016761"/>
                  </a:cubicBezTo>
                  <a:cubicBezTo>
                    <a:pt x="169730" y="968870"/>
                    <a:pt x="275401" y="997113"/>
                    <a:pt x="323322" y="1080001"/>
                  </a:cubicBezTo>
                  <a:cubicBezTo>
                    <a:pt x="593642" y="1547859"/>
                    <a:pt x="593642" y="1547859"/>
                    <a:pt x="593642" y="1547859"/>
                  </a:cubicBezTo>
                  <a:cubicBezTo>
                    <a:pt x="593642" y="173144"/>
                    <a:pt x="593642" y="173144"/>
                    <a:pt x="593642" y="173144"/>
                  </a:cubicBezTo>
                  <a:cubicBezTo>
                    <a:pt x="593642" y="77976"/>
                    <a:pt x="671052" y="0"/>
                    <a:pt x="766278" y="0"/>
                  </a:cubicBezTo>
                  <a:close/>
                </a:path>
              </a:pathLst>
            </a:cu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1" name="Group 148"/>
          <p:cNvGrpSpPr>
            <a:grpSpLocks noChangeAspect="1"/>
          </p:cNvGrpSpPr>
          <p:nvPr/>
        </p:nvGrpSpPr>
        <p:grpSpPr bwMode="auto">
          <a:xfrm>
            <a:off x="5094846" y="1422217"/>
            <a:ext cx="376848" cy="259735"/>
            <a:chOff x="2463" y="2447"/>
            <a:chExt cx="650" cy="448"/>
          </a:xfrm>
        </p:grpSpPr>
        <p:sp>
          <p:nvSpPr>
            <p:cNvPr id="62" name="Freeform 149"/>
            <p:cNvSpPr>
              <a:spLocks/>
            </p:cNvSpPr>
            <p:nvPr/>
          </p:nvSpPr>
          <p:spPr bwMode="auto">
            <a:xfrm>
              <a:off x="2545" y="2447"/>
              <a:ext cx="568" cy="448"/>
            </a:xfrm>
            <a:custGeom>
              <a:avLst/>
              <a:gdLst>
                <a:gd name="T0" fmla="*/ 425 w 813"/>
                <a:gd name="T1" fmla="*/ 0 h 655"/>
                <a:gd name="T2" fmla="*/ 450 w 813"/>
                <a:gd name="T3" fmla="*/ 24 h 655"/>
                <a:gd name="T4" fmla="*/ 457 w 813"/>
                <a:gd name="T5" fmla="*/ 60 h 655"/>
                <a:gd name="T6" fmla="*/ 541 w 813"/>
                <a:gd name="T7" fmla="*/ 495 h 655"/>
                <a:gd name="T8" fmla="*/ 598 w 813"/>
                <a:gd name="T9" fmla="*/ 196 h 655"/>
                <a:gd name="T10" fmla="*/ 598 w 813"/>
                <a:gd name="T11" fmla="*/ 196 h 655"/>
                <a:gd name="T12" fmla="*/ 622 w 813"/>
                <a:gd name="T13" fmla="*/ 177 h 655"/>
                <a:gd name="T14" fmla="*/ 647 w 813"/>
                <a:gd name="T15" fmla="*/ 201 h 655"/>
                <a:gd name="T16" fmla="*/ 677 w 813"/>
                <a:gd name="T17" fmla="*/ 358 h 655"/>
                <a:gd name="T18" fmla="*/ 790 w 813"/>
                <a:gd name="T19" fmla="*/ 358 h 655"/>
                <a:gd name="T20" fmla="*/ 813 w 813"/>
                <a:gd name="T21" fmla="*/ 381 h 655"/>
                <a:gd name="T22" fmla="*/ 813 w 813"/>
                <a:gd name="T23" fmla="*/ 381 h 655"/>
                <a:gd name="T24" fmla="*/ 786 w 813"/>
                <a:gd name="T25" fmla="*/ 409 h 655"/>
                <a:gd name="T26" fmla="*/ 786 w 813"/>
                <a:gd name="T27" fmla="*/ 409 h 655"/>
                <a:gd name="T28" fmla="*/ 657 w 813"/>
                <a:gd name="T29" fmla="*/ 409 h 655"/>
                <a:gd name="T30" fmla="*/ 641 w 813"/>
                <a:gd name="T31" fmla="*/ 406 h 655"/>
                <a:gd name="T32" fmla="*/ 632 w 813"/>
                <a:gd name="T33" fmla="*/ 390 h 655"/>
                <a:gd name="T34" fmla="*/ 622 w 813"/>
                <a:gd name="T35" fmla="*/ 336 h 655"/>
                <a:gd name="T36" fmla="*/ 566 w 813"/>
                <a:gd name="T37" fmla="*/ 626 h 655"/>
                <a:gd name="T38" fmla="*/ 564 w 813"/>
                <a:gd name="T39" fmla="*/ 636 h 655"/>
                <a:gd name="T40" fmla="*/ 540 w 813"/>
                <a:gd name="T41" fmla="*/ 655 h 655"/>
                <a:gd name="T42" fmla="*/ 516 w 813"/>
                <a:gd name="T43" fmla="*/ 631 h 655"/>
                <a:gd name="T44" fmla="*/ 511 w 813"/>
                <a:gd name="T45" fmla="*/ 607 h 655"/>
                <a:gd name="T46" fmla="*/ 508 w 813"/>
                <a:gd name="T47" fmla="*/ 592 h 655"/>
                <a:gd name="T48" fmla="*/ 425 w 813"/>
                <a:gd name="T49" fmla="*/ 159 h 655"/>
                <a:gd name="T50" fmla="*/ 345 w 813"/>
                <a:gd name="T51" fmla="*/ 577 h 655"/>
                <a:gd name="T52" fmla="*/ 344 w 813"/>
                <a:gd name="T53" fmla="*/ 578 h 655"/>
                <a:gd name="T54" fmla="*/ 320 w 813"/>
                <a:gd name="T55" fmla="*/ 597 h 655"/>
                <a:gd name="T56" fmla="*/ 295 w 813"/>
                <a:gd name="T57" fmla="*/ 574 h 655"/>
                <a:gd name="T58" fmla="*/ 291 w 813"/>
                <a:gd name="T59" fmla="*/ 550 h 655"/>
                <a:gd name="T60" fmla="*/ 288 w 813"/>
                <a:gd name="T61" fmla="*/ 535 h 655"/>
                <a:gd name="T62" fmla="*/ 264 w 813"/>
                <a:gd name="T63" fmla="*/ 409 h 655"/>
                <a:gd name="T64" fmla="*/ 0 w 813"/>
                <a:gd name="T65" fmla="*/ 409 h 655"/>
                <a:gd name="T66" fmla="*/ 0 w 813"/>
                <a:gd name="T67" fmla="*/ 358 h 655"/>
                <a:gd name="T68" fmla="*/ 283 w 813"/>
                <a:gd name="T69" fmla="*/ 358 h 655"/>
                <a:gd name="T70" fmla="*/ 301 w 813"/>
                <a:gd name="T71" fmla="*/ 361 h 655"/>
                <a:gd name="T72" fmla="*/ 309 w 813"/>
                <a:gd name="T73" fmla="*/ 376 h 655"/>
                <a:gd name="T74" fmla="*/ 320 w 813"/>
                <a:gd name="T75" fmla="*/ 437 h 655"/>
                <a:gd name="T76" fmla="*/ 398 w 813"/>
                <a:gd name="T77" fmla="*/ 33 h 655"/>
                <a:gd name="T78" fmla="*/ 401 w 813"/>
                <a:gd name="T79" fmla="*/ 20 h 655"/>
                <a:gd name="T80" fmla="*/ 401 w 813"/>
                <a:gd name="T81" fmla="*/ 19 h 655"/>
                <a:gd name="T82" fmla="*/ 425 w 813"/>
                <a:gd name="T83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3" h="655">
                  <a:moveTo>
                    <a:pt x="425" y="0"/>
                  </a:moveTo>
                  <a:cubicBezTo>
                    <a:pt x="438" y="0"/>
                    <a:pt x="448" y="10"/>
                    <a:pt x="450" y="24"/>
                  </a:cubicBezTo>
                  <a:cubicBezTo>
                    <a:pt x="457" y="60"/>
                    <a:pt x="457" y="60"/>
                    <a:pt x="457" y="60"/>
                  </a:cubicBezTo>
                  <a:cubicBezTo>
                    <a:pt x="541" y="495"/>
                    <a:pt x="541" y="495"/>
                    <a:pt x="541" y="495"/>
                  </a:cubicBezTo>
                  <a:cubicBezTo>
                    <a:pt x="598" y="196"/>
                    <a:pt x="598" y="196"/>
                    <a:pt x="598" y="196"/>
                  </a:cubicBezTo>
                  <a:cubicBezTo>
                    <a:pt x="598" y="196"/>
                    <a:pt x="598" y="196"/>
                    <a:pt x="598" y="196"/>
                  </a:cubicBezTo>
                  <a:cubicBezTo>
                    <a:pt x="602" y="185"/>
                    <a:pt x="611" y="177"/>
                    <a:pt x="622" y="177"/>
                  </a:cubicBezTo>
                  <a:cubicBezTo>
                    <a:pt x="635" y="177"/>
                    <a:pt x="645" y="187"/>
                    <a:pt x="647" y="201"/>
                  </a:cubicBezTo>
                  <a:cubicBezTo>
                    <a:pt x="677" y="358"/>
                    <a:pt x="677" y="358"/>
                    <a:pt x="677" y="358"/>
                  </a:cubicBezTo>
                  <a:cubicBezTo>
                    <a:pt x="790" y="358"/>
                    <a:pt x="790" y="358"/>
                    <a:pt x="790" y="358"/>
                  </a:cubicBezTo>
                  <a:cubicBezTo>
                    <a:pt x="803" y="358"/>
                    <a:pt x="813" y="368"/>
                    <a:pt x="813" y="381"/>
                  </a:cubicBezTo>
                  <a:cubicBezTo>
                    <a:pt x="813" y="381"/>
                    <a:pt x="813" y="381"/>
                    <a:pt x="813" y="381"/>
                  </a:cubicBezTo>
                  <a:cubicBezTo>
                    <a:pt x="813" y="396"/>
                    <a:pt x="801" y="409"/>
                    <a:pt x="786" y="409"/>
                  </a:cubicBezTo>
                  <a:cubicBezTo>
                    <a:pt x="786" y="409"/>
                    <a:pt x="786" y="409"/>
                    <a:pt x="786" y="409"/>
                  </a:cubicBezTo>
                  <a:cubicBezTo>
                    <a:pt x="714" y="409"/>
                    <a:pt x="676" y="409"/>
                    <a:pt x="657" y="409"/>
                  </a:cubicBezTo>
                  <a:cubicBezTo>
                    <a:pt x="651" y="409"/>
                    <a:pt x="646" y="410"/>
                    <a:pt x="641" y="406"/>
                  </a:cubicBezTo>
                  <a:cubicBezTo>
                    <a:pt x="635" y="402"/>
                    <a:pt x="634" y="395"/>
                    <a:pt x="632" y="390"/>
                  </a:cubicBezTo>
                  <a:cubicBezTo>
                    <a:pt x="622" y="336"/>
                    <a:pt x="622" y="336"/>
                    <a:pt x="622" y="336"/>
                  </a:cubicBezTo>
                  <a:cubicBezTo>
                    <a:pt x="566" y="626"/>
                    <a:pt x="566" y="626"/>
                    <a:pt x="566" y="626"/>
                  </a:cubicBezTo>
                  <a:cubicBezTo>
                    <a:pt x="564" y="636"/>
                    <a:pt x="564" y="636"/>
                    <a:pt x="564" y="636"/>
                  </a:cubicBezTo>
                  <a:cubicBezTo>
                    <a:pt x="560" y="647"/>
                    <a:pt x="551" y="655"/>
                    <a:pt x="540" y="655"/>
                  </a:cubicBezTo>
                  <a:cubicBezTo>
                    <a:pt x="527" y="655"/>
                    <a:pt x="517" y="644"/>
                    <a:pt x="516" y="631"/>
                  </a:cubicBezTo>
                  <a:cubicBezTo>
                    <a:pt x="511" y="607"/>
                    <a:pt x="511" y="607"/>
                    <a:pt x="511" y="607"/>
                  </a:cubicBezTo>
                  <a:cubicBezTo>
                    <a:pt x="508" y="592"/>
                    <a:pt x="508" y="592"/>
                    <a:pt x="508" y="592"/>
                  </a:cubicBezTo>
                  <a:cubicBezTo>
                    <a:pt x="425" y="159"/>
                    <a:pt x="425" y="159"/>
                    <a:pt x="425" y="159"/>
                  </a:cubicBezTo>
                  <a:cubicBezTo>
                    <a:pt x="345" y="577"/>
                    <a:pt x="345" y="577"/>
                    <a:pt x="345" y="577"/>
                  </a:cubicBezTo>
                  <a:cubicBezTo>
                    <a:pt x="344" y="578"/>
                    <a:pt x="344" y="578"/>
                    <a:pt x="344" y="578"/>
                  </a:cubicBezTo>
                  <a:cubicBezTo>
                    <a:pt x="341" y="590"/>
                    <a:pt x="331" y="597"/>
                    <a:pt x="320" y="597"/>
                  </a:cubicBezTo>
                  <a:cubicBezTo>
                    <a:pt x="307" y="597"/>
                    <a:pt x="297" y="587"/>
                    <a:pt x="295" y="574"/>
                  </a:cubicBezTo>
                  <a:cubicBezTo>
                    <a:pt x="291" y="550"/>
                    <a:pt x="291" y="550"/>
                    <a:pt x="291" y="550"/>
                  </a:cubicBezTo>
                  <a:cubicBezTo>
                    <a:pt x="288" y="535"/>
                    <a:pt x="288" y="535"/>
                    <a:pt x="288" y="535"/>
                  </a:cubicBezTo>
                  <a:cubicBezTo>
                    <a:pt x="264" y="409"/>
                    <a:pt x="264" y="409"/>
                    <a:pt x="264" y="409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8"/>
                    <a:pt x="280" y="358"/>
                    <a:pt x="283" y="358"/>
                  </a:cubicBezTo>
                  <a:cubicBezTo>
                    <a:pt x="292" y="358"/>
                    <a:pt x="298" y="358"/>
                    <a:pt x="301" y="361"/>
                  </a:cubicBezTo>
                  <a:cubicBezTo>
                    <a:pt x="308" y="365"/>
                    <a:pt x="308" y="370"/>
                    <a:pt x="309" y="376"/>
                  </a:cubicBezTo>
                  <a:cubicBezTo>
                    <a:pt x="309" y="378"/>
                    <a:pt x="320" y="437"/>
                    <a:pt x="320" y="437"/>
                  </a:cubicBezTo>
                  <a:cubicBezTo>
                    <a:pt x="398" y="33"/>
                    <a:pt x="398" y="33"/>
                    <a:pt x="398" y="33"/>
                  </a:cubicBezTo>
                  <a:cubicBezTo>
                    <a:pt x="401" y="20"/>
                    <a:pt x="401" y="20"/>
                    <a:pt x="401" y="20"/>
                  </a:cubicBezTo>
                  <a:cubicBezTo>
                    <a:pt x="401" y="19"/>
                    <a:pt x="401" y="19"/>
                    <a:pt x="401" y="19"/>
                  </a:cubicBezTo>
                  <a:cubicBezTo>
                    <a:pt x="405" y="8"/>
                    <a:pt x="41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50"/>
            <p:cNvSpPr>
              <a:spLocks/>
            </p:cNvSpPr>
            <p:nvPr/>
          </p:nvSpPr>
          <p:spPr bwMode="auto">
            <a:xfrm>
              <a:off x="2463" y="2659"/>
              <a:ext cx="106" cy="103"/>
            </a:xfrm>
            <a:custGeom>
              <a:avLst/>
              <a:gdLst>
                <a:gd name="T0" fmla="*/ 75 w 151"/>
                <a:gd name="T1" fmla="*/ 0 h 151"/>
                <a:gd name="T2" fmla="*/ 75 w 151"/>
                <a:gd name="T3" fmla="*/ 0 h 151"/>
                <a:gd name="T4" fmla="*/ 151 w 151"/>
                <a:gd name="T5" fmla="*/ 76 h 151"/>
                <a:gd name="T6" fmla="*/ 75 w 151"/>
                <a:gd name="T7" fmla="*/ 151 h 151"/>
                <a:gd name="T8" fmla="*/ 0 w 151"/>
                <a:gd name="T9" fmla="*/ 76 h 151"/>
                <a:gd name="T10" fmla="*/ 75 w 151"/>
                <a:gd name="T1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51">
                  <a:moveTo>
                    <a:pt x="75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117" y="0"/>
                    <a:pt x="151" y="34"/>
                    <a:pt x="151" y="76"/>
                  </a:cubicBezTo>
                  <a:cubicBezTo>
                    <a:pt x="151" y="118"/>
                    <a:pt x="117" y="151"/>
                    <a:pt x="75" y="151"/>
                  </a:cubicBezTo>
                  <a:cubicBezTo>
                    <a:pt x="33" y="151"/>
                    <a:pt x="0" y="118"/>
                    <a:pt x="0" y="76"/>
                  </a:cubicBezTo>
                  <a:cubicBezTo>
                    <a:pt x="0" y="34"/>
                    <a:pt x="33" y="0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oup 11"/>
          <p:cNvGrpSpPr>
            <a:grpSpLocks noChangeAspect="1"/>
          </p:cNvGrpSpPr>
          <p:nvPr/>
        </p:nvGrpSpPr>
        <p:grpSpPr bwMode="auto">
          <a:xfrm>
            <a:off x="5121258" y="2220188"/>
            <a:ext cx="359847" cy="365643"/>
            <a:chOff x="2511" y="1238"/>
            <a:chExt cx="745" cy="757"/>
          </a:xfrm>
        </p:grpSpPr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2511" y="1790"/>
              <a:ext cx="161" cy="205"/>
            </a:xfrm>
            <a:custGeom>
              <a:avLst/>
              <a:gdLst>
                <a:gd name="T0" fmla="*/ 0 w 131"/>
                <a:gd name="T1" fmla="*/ 21 h 171"/>
                <a:gd name="T2" fmla="*/ 21 w 131"/>
                <a:gd name="T3" fmla="*/ 0 h 171"/>
                <a:gd name="T4" fmla="*/ 109 w 131"/>
                <a:gd name="T5" fmla="*/ 0 h 171"/>
                <a:gd name="T6" fmla="*/ 131 w 131"/>
                <a:gd name="T7" fmla="*/ 21 h 171"/>
                <a:gd name="T8" fmla="*/ 131 w 131"/>
                <a:gd name="T9" fmla="*/ 149 h 171"/>
                <a:gd name="T10" fmla="*/ 109 w 131"/>
                <a:gd name="T11" fmla="*/ 171 h 171"/>
                <a:gd name="T12" fmla="*/ 21 w 131"/>
                <a:gd name="T13" fmla="*/ 171 h 171"/>
                <a:gd name="T14" fmla="*/ 0 w 131"/>
                <a:gd name="T15" fmla="*/ 149 h 171"/>
                <a:gd name="T16" fmla="*/ 0 w 131"/>
                <a:gd name="T17" fmla="*/ 2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71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149"/>
                    <a:pt x="131" y="149"/>
                    <a:pt x="131" y="149"/>
                  </a:cubicBezTo>
                  <a:cubicBezTo>
                    <a:pt x="131" y="162"/>
                    <a:pt x="121" y="171"/>
                    <a:pt x="109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9" y="171"/>
                    <a:pt x="0" y="162"/>
                    <a:pt x="0" y="14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2702" y="1705"/>
              <a:ext cx="161" cy="290"/>
            </a:xfrm>
            <a:custGeom>
              <a:avLst/>
              <a:gdLst>
                <a:gd name="T0" fmla="*/ 0 w 131"/>
                <a:gd name="T1" fmla="*/ 22 h 242"/>
                <a:gd name="T2" fmla="*/ 21 w 131"/>
                <a:gd name="T3" fmla="*/ 0 h 242"/>
                <a:gd name="T4" fmla="*/ 109 w 131"/>
                <a:gd name="T5" fmla="*/ 0 h 242"/>
                <a:gd name="T6" fmla="*/ 131 w 131"/>
                <a:gd name="T7" fmla="*/ 22 h 242"/>
                <a:gd name="T8" fmla="*/ 131 w 131"/>
                <a:gd name="T9" fmla="*/ 220 h 242"/>
                <a:gd name="T10" fmla="*/ 109 w 131"/>
                <a:gd name="T11" fmla="*/ 242 h 242"/>
                <a:gd name="T12" fmla="*/ 21 w 131"/>
                <a:gd name="T13" fmla="*/ 242 h 242"/>
                <a:gd name="T14" fmla="*/ 0 w 131"/>
                <a:gd name="T15" fmla="*/ 220 h 242"/>
                <a:gd name="T16" fmla="*/ 0 w 131"/>
                <a:gd name="T17" fmla="*/ 2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42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31" y="233"/>
                    <a:pt x="121" y="242"/>
                    <a:pt x="109" y="242"/>
                  </a:cubicBezTo>
                  <a:cubicBezTo>
                    <a:pt x="21" y="242"/>
                    <a:pt x="21" y="242"/>
                    <a:pt x="21" y="242"/>
                  </a:cubicBezTo>
                  <a:cubicBezTo>
                    <a:pt x="9" y="242"/>
                    <a:pt x="0" y="233"/>
                    <a:pt x="0" y="22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4"/>
            <p:cNvSpPr>
              <a:spLocks/>
            </p:cNvSpPr>
            <p:nvPr/>
          </p:nvSpPr>
          <p:spPr bwMode="auto">
            <a:xfrm>
              <a:off x="2892" y="1572"/>
              <a:ext cx="161" cy="423"/>
            </a:xfrm>
            <a:custGeom>
              <a:avLst/>
              <a:gdLst>
                <a:gd name="T0" fmla="*/ 0 w 131"/>
                <a:gd name="T1" fmla="*/ 21 h 353"/>
                <a:gd name="T2" fmla="*/ 21 w 131"/>
                <a:gd name="T3" fmla="*/ 0 h 353"/>
                <a:gd name="T4" fmla="*/ 109 w 131"/>
                <a:gd name="T5" fmla="*/ 0 h 353"/>
                <a:gd name="T6" fmla="*/ 131 w 131"/>
                <a:gd name="T7" fmla="*/ 21 h 353"/>
                <a:gd name="T8" fmla="*/ 131 w 131"/>
                <a:gd name="T9" fmla="*/ 331 h 353"/>
                <a:gd name="T10" fmla="*/ 109 w 131"/>
                <a:gd name="T11" fmla="*/ 353 h 353"/>
                <a:gd name="T12" fmla="*/ 21 w 131"/>
                <a:gd name="T13" fmla="*/ 353 h 353"/>
                <a:gd name="T14" fmla="*/ 0 w 131"/>
                <a:gd name="T15" fmla="*/ 331 h 353"/>
                <a:gd name="T16" fmla="*/ 0 w 131"/>
                <a:gd name="T17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53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1" y="344"/>
                    <a:pt x="121" y="353"/>
                    <a:pt x="109" y="353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9" y="353"/>
                    <a:pt x="0" y="344"/>
                    <a:pt x="0" y="331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3083" y="1632"/>
              <a:ext cx="161" cy="363"/>
            </a:xfrm>
            <a:custGeom>
              <a:avLst/>
              <a:gdLst>
                <a:gd name="T0" fmla="*/ 0 w 131"/>
                <a:gd name="T1" fmla="*/ 22 h 303"/>
                <a:gd name="T2" fmla="*/ 21 w 131"/>
                <a:gd name="T3" fmla="*/ 0 h 303"/>
                <a:gd name="T4" fmla="*/ 109 w 131"/>
                <a:gd name="T5" fmla="*/ 0 h 303"/>
                <a:gd name="T6" fmla="*/ 131 w 131"/>
                <a:gd name="T7" fmla="*/ 22 h 303"/>
                <a:gd name="T8" fmla="*/ 131 w 131"/>
                <a:gd name="T9" fmla="*/ 281 h 303"/>
                <a:gd name="T10" fmla="*/ 109 w 131"/>
                <a:gd name="T11" fmla="*/ 303 h 303"/>
                <a:gd name="T12" fmla="*/ 21 w 131"/>
                <a:gd name="T13" fmla="*/ 303 h 303"/>
                <a:gd name="T14" fmla="*/ 0 w 131"/>
                <a:gd name="T15" fmla="*/ 281 h 303"/>
                <a:gd name="T16" fmla="*/ 0 w 131"/>
                <a:gd name="T17" fmla="*/ 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03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31" y="294"/>
                    <a:pt x="121" y="303"/>
                    <a:pt x="109" y="303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9" y="303"/>
                    <a:pt x="0" y="294"/>
                    <a:pt x="0" y="281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6"/>
            <p:cNvSpPr>
              <a:spLocks/>
            </p:cNvSpPr>
            <p:nvPr/>
          </p:nvSpPr>
          <p:spPr bwMode="auto">
            <a:xfrm>
              <a:off x="2515" y="1238"/>
              <a:ext cx="741" cy="381"/>
            </a:xfrm>
            <a:custGeom>
              <a:avLst/>
              <a:gdLst>
                <a:gd name="T0" fmla="*/ 567 w 603"/>
                <a:gd name="T1" fmla="*/ 70 h 318"/>
                <a:gd name="T2" fmla="*/ 518 w 603"/>
                <a:gd name="T3" fmla="*/ 81 h 318"/>
                <a:gd name="T4" fmla="*/ 517 w 603"/>
                <a:gd name="T5" fmla="*/ 84 h 318"/>
                <a:gd name="T6" fmla="*/ 425 w 603"/>
                <a:gd name="T7" fmla="*/ 50 h 318"/>
                <a:gd name="T8" fmla="*/ 415 w 603"/>
                <a:gd name="T9" fmla="*/ 23 h 318"/>
                <a:gd name="T10" fmla="*/ 351 w 603"/>
                <a:gd name="T11" fmla="*/ 16 h 318"/>
                <a:gd name="T12" fmla="*/ 336 w 603"/>
                <a:gd name="T13" fmla="*/ 63 h 318"/>
                <a:gd name="T14" fmla="*/ 337 w 603"/>
                <a:gd name="T15" fmla="*/ 66 h 318"/>
                <a:gd name="T16" fmla="*/ 232 w 603"/>
                <a:gd name="T17" fmla="*/ 149 h 318"/>
                <a:gd name="T18" fmla="*/ 198 w 603"/>
                <a:gd name="T19" fmla="*/ 152 h 318"/>
                <a:gd name="T20" fmla="*/ 172 w 603"/>
                <a:gd name="T21" fmla="*/ 195 h 318"/>
                <a:gd name="T22" fmla="*/ 173 w 603"/>
                <a:gd name="T23" fmla="*/ 197 h 318"/>
                <a:gd name="T24" fmla="*/ 84 w 603"/>
                <a:gd name="T25" fmla="*/ 240 h 318"/>
                <a:gd name="T26" fmla="*/ 82 w 603"/>
                <a:gd name="T27" fmla="*/ 238 h 318"/>
                <a:gd name="T28" fmla="*/ 33 w 603"/>
                <a:gd name="T29" fmla="*/ 231 h 318"/>
                <a:gd name="T30" fmla="*/ 11 w 603"/>
                <a:gd name="T31" fmla="*/ 292 h 318"/>
                <a:gd name="T32" fmla="*/ 54 w 603"/>
                <a:gd name="T33" fmla="*/ 317 h 318"/>
                <a:gd name="T34" fmla="*/ 72 w 603"/>
                <a:gd name="T35" fmla="*/ 313 h 318"/>
                <a:gd name="T36" fmla="*/ 98 w 603"/>
                <a:gd name="T37" fmla="*/ 270 h 318"/>
                <a:gd name="T38" fmla="*/ 97 w 603"/>
                <a:gd name="T39" fmla="*/ 267 h 318"/>
                <a:gd name="T40" fmla="*/ 186 w 603"/>
                <a:gd name="T41" fmla="*/ 225 h 318"/>
                <a:gd name="T42" fmla="*/ 188 w 603"/>
                <a:gd name="T43" fmla="*/ 227 h 318"/>
                <a:gd name="T44" fmla="*/ 237 w 603"/>
                <a:gd name="T45" fmla="*/ 234 h 318"/>
                <a:gd name="T46" fmla="*/ 259 w 603"/>
                <a:gd name="T47" fmla="*/ 173 h 318"/>
                <a:gd name="T48" fmla="*/ 256 w 603"/>
                <a:gd name="T49" fmla="*/ 168 h 318"/>
                <a:gd name="T50" fmla="*/ 356 w 603"/>
                <a:gd name="T51" fmla="*/ 89 h 318"/>
                <a:gd name="T52" fmla="*/ 358 w 603"/>
                <a:gd name="T53" fmla="*/ 91 h 318"/>
                <a:gd name="T54" fmla="*/ 408 w 603"/>
                <a:gd name="T55" fmla="*/ 87 h 318"/>
                <a:gd name="T56" fmla="*/ 416 w 603"/>
                <a:gd name="T57" fmla="*/ 78 h 318"/>
                <a:gd name="T58" fmla="*/ 506 w 603"/>
                <a:gd name="T59" fmla="*/ 112 h 318"/>
                <a:gd name="T60" fmla="*/ 506 w 603"/>
                <a:gd name="T61" fmla="*/ 115 h 318"/>
                <a:gd name="T62" fmla="*/ 536 w 603"/>
                <a:gd name="T63" fmla="*/ 155 h 318"/>
                <a:gd name="T64" fmla="*/ 594 w 603"/>
                <a:gd name="T65" fmla="*/ 128 h 318"/>
                <a:gd name="T66" fmla="*/ 567 w 603"/>
                <a:gd name="T67" fmla="*/ 7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3" h="318">
                  <a:moveTo>
                    <a:pt x="567" y="70"/>
                  </a:moveTo>
                  <a:cubicBezTo>
                    <a:pt x="550" y="63"/>
                    <a:pt x="530" y="69"/>
                    <a:pt x="518" y="81"/>
                  </a:cubicBezTo>
                  <a:cubicBezTo>
                    <a:pt x="517" y="84"/>
                    <a:pt x="517" y="84"/>
                    <a:pt x="517" y="84"/>
                  </a:cubicBezTo>
                  <a:cubicBezTo>
                    <a:pt x="425" y="50"/>
                    <a:pt x="425" y="50"/>
                    <a:pt x="425" y="50"/>
                  </a:cubicBezTo>
                  <a:cubicBezTo>
                    <a:pt x="425" y="40"/>
                    <a:pt x="421" y="31"/>
                    <a:pt x="415" y="23"/>
                  </a:cubicBezTo>
                  <a:cubicBezTo>
                    <a:pt x="400" y="3"/>
                    <a:pt x="371" y="0"/>
                    <a:pt x="351" y="16"/>
                  </a:cubicBezTo>
                  <a:cubicBezTo>
                    <a:pt x="337" y="27"/>
                    <a:pt x="331" y="46"/>
                    <a:pt x="336" y="63"/>
                  </a:cubicBezTo>
                  <a:cubicBezTo>
                    <a:pt x="337" y="66"/>
                    <a:pt x="337" y="66"/>
                    <a:pt x="337" y="66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21" y="146"/>
                    <a:pt x="209" y="146"/>
                    <a:pt x="198" y="152"/>
                  </a:cubicBezTo>
                  <a:cubicBezTo>
                    <a:pt x="181" y="160"/>
                    <a:pt x="172" y="177"/>
                    <a:pt x="172" y="195"/>
                  </a:cubicBezTo>
                  <a:cubicBezTo>
                    <a:pt x="173" y="197"/>
                    <a:pt x="173" y="197"/>
                    <a:pt x="173" y="197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38"/>
                    <a:pt x="82" y="238"/>
                    <a:pt x="82" y="238"/>
                  </a:cubicBezTo>
                  <a:cubicBezTo>
                    <a:pt x="69" y="226"/>
                    <a:pt x="50" y="223"/>
                    <a:pt x="33" y="231"/>
                  </a:cubicBezTo>
                  <a:cubicBezTo>
                    <a:pt x="10" y="242"/>
                    <a:pt x="0" y="269"/>
                    <a:pt x="11" y="292"/>
                  </a:cubicBezTo>
                  <a:cubicBezTo>
                    <a:pt x="19" y="309"/>
                    <a:pt x="37" y="318"/>
                    <a:pt x="54" y="317"/>
                  </a:cubicBezTo>
                  <a:cubicBezTo>
                    <a:pt x="60" y="317"/>
                    <a:pt x="66" y="316"/>
                    <a:pt x="72" y="313"/>
                  </a:cubicBezTo>
                  <a:cubicBezTo>
                    <a:pt x="89" y="305"/>
                    <a:pt x="98" y="288"/>
                    <a:pt x="98" y="270"/>
                  </a:cubicBezTo>
                  <a:cubicBezTo>
                    <a:pt x="97" y="267"/>
                    <a:pt x="97" y="267"/>
                    <a:pt x="97" y="267"/>
                  </a:cubicBezTo>
                  <a:cubicBezTo>
                    <a:pt x="186" y="225"/>
                    <a:pt x="186" y="225"/>
                    <a:pt x="186" y="225"/>
                  </a:cubicBezTo>
                  <a:cubicBezTo>
                    <a:pt x="188" y="227"/>
                    <a:pt x="188" y="227"/>
                    <a:pt x="188" y="227"/>
                  </a:cubicBezTo>
                  <a:cubicBezTo>
                    <a:pt x="201" y="238"/>
                    <a:pt x="220" y="242"/>
                    <a:pt x="237" y="234"/>
                  </a:cubicBezTo>
                  <a:cubicBezTo>
                    <a:pt x="260" y="223"/>
                    <a:pt x="270" y="196"/>
                    <a:pt x="259" y="173"/>
                  </a:cubicBezTo>
                  <a:cubicBezTo>
                    <a:pt x="258" y="171"/>
                    <a:pt x="257" y="170"/>
                    <a:pt x="256" y="168"/>
                  </a:cubicBezTo>
                  <a:cubicBezTo>
                    <a:pt x="356" y="89"/>
                    <a:pt x="356" y="89"/>
                    <a:pt x="356" y="89"/>
                  </a:cubicBezTo>
                  <a:cubicBezTo>
                    <a:pt x="358" y="91"/>
                    <a:pt x="358" y="91"/>
                    <a:pt x="358" y="91"/>
                  </a:cubicBezTo>
                  <a:cubicBezTo>
                    <a:pt x="373" y="100"/>
                    <a:pt x="393" y="98"/>
                    <a:pt x="408" y="87"/>
                  </a:cubicBezTo>
                  <a:cubicBezTo>
                    <a:pt x="411" y="84"/>
                    <a:pt x="414" y="81"/>
                    <a:pt x="416" y="78"/>
                  </a:cubicBezTo>
                  <a:cubicBezTo>
                    <a:pt x="506" y="112"/>
                    <a:pt x="506" y="112"/>
                    <a:pt x="506" y="112"/>
                  </a:cubicBezTo>
                  <a:cubicBezTo>
                    <a:pt x="506" y="115"/>
                    <a:pt x="506" y="115"/>
                    <a:pt x="506" y="115"/>
                  </a:cubicBezTo>
                  <a:cubicBezTo>
                    <a:pt x="507" y="132"/>
                    <a:pt x="518" y="149"/>
                    <a:pt x="536" y="155"/>
                  </a:cubicBezTo>
                  <a:cubicBezTo>
                    <a:pt x="559" y="164"/>
                    <a:pt x="585" y="152"/>
                    <a:pt x="594" y="128"/>
                  </a:cubicBezTo>
                  <a:cubicBezTo>
                    <a:pt x="603" y="105"/>
                    <a:pt x="591" y="79"/>
                    <a:pt x="567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0" name="Group 141"/>
          <p:cNvGrpSpPr>
            <a:grpSpLocks noChangeAspect="1"/>
          </p:cNvGrpSpPr>
          <p:nvPr/>
        </p:nvGrpSpPr>
        <p:grpSpPr bwMode="auto">
          <a:xfrm>
            <a:off x="5093724" y="3111877"/>
            <a:ext cx="353459" cy="284114"/>
            <a:chOff x="1928" y="2482"/>
            <a:chExt cx="525" cy="422"/>
          </a:xfrm>
        </p:grpSpPr>
        <p:sp>
          <p:nvSpPr>
            <p:cNvPr id="71" name="Freeform 142"/>
            <p:cNvSpPr>
              <a:spLocks/>
            </p:cNvSpPr>
            <p:nvPr/>
          </p:nvSpPr>
          <p:spPr bwMode="auto">
            <a:xfrm>
              <a:off x="2119" y="2569"/>
              <a:ext cx="252" cy="253"/>
            </a:xfrm>
            <a:custGeom>
              <a:avLst/>
              <a:gdLst>
                <a:gd name="T0" fmla="*/ 180 w 370"/>
                <a:gd name="T1" fmla="*/ 380 h 380"/>
                <a:gd name="T2" fmla="*/ 4 w 370"/>
                <a:gd name="T3" fmla="*/ 260 h 380"/>
                <a:gd name="T4" fmla="*/ 16 w 370"/>
                <a:gd name="T5" fmla="*/ 234 h 380"/>
                <a:gd name="T6" fmla="*/ 41 w 370"/>
                <a:gd name="T7" fmla="*/ 246 h 380"/>
                <a:gd name="T8" fmla="*/ 180 w 370"/>
                <a:gd name="T9" fmla="*/ 340 h 380"/>
                <a:gd name="T10" fmla="*/ 330 w 370"/>
                <a:gd name="T11" fmla="*/ 190 h 380"/>
                <a:gd name="T12" fmla="*/ 180 w 370"/>
                <a:gd name="T13" fmla="*/ 40 h 380"/>
                <a:gd name="T14" fmla="*/ 47 w 370"/>
                <a:gd name="T15" fmla="*/ 126 h 380"/>
                <a:gd name="T16" fmla="*/ 21 w 370"/>
                <a:gd name="T17" fmla="*/ 136 h 380"/>
                <a:gd name="T18" fmla="*/ 10 w 370"/>
                <a:gd name="T19" fmla="*/ 110 h 380"/>
                <a:gd name="T20" fmla="*/ 180 w 370"/>
                <a:gd name="T21" fmla="*/ 0 h 380"/>
                <a:gd name="T22" fmla="*/ 370 w 370"/>
                <a:gd name="T23" fmla="*/ 190 h 380"/>
                <a:gd name="T24" fmla="*/ 180 w 370"/>
                <a:gd name="T25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0" h="380">
                  <a:moveTo>
                    <a:pt x="180" y="380"/>
                  </a:moveTo>
                  <a:cubicBezTo>
                    <a:pt x="98" y="380"/>
                    <a:pt x="33" y="336"/>
                    <a:pt x="4" y="260"/>
                  </a:cubicBezTo>
                  <a:cubicBezTo>
                    <a:pt x="0" y="250"/>
                    <a:pt x="5" y="238"/>
                    <a:pt x="16" y="234"/>
                  </a:cubicBezTo>
                  <a:cubicBezTo>
                    <a:pt x="26" y="230"/>
                    <a:pt x="37" y="236"/>
                    <a:pt x="41" y="246"/>
                  </a:cubicBezTo>
                  <a:cubicBezTo>
                    <a:pt x="65" y="306"/>
                    <a:pt x="114" y="340"/>
                    <a:pt x="180" y="340"/>
                  </a:cubicBezTo>
                  <a:cubicBezTo>
                    <a:pt x="263" y="340"/>
                    <a:pt x="330" y="272"/>
                    <a:pt x="330" y="190"/>
                  </a:cubicBezTo>
                  <a:cubicBezTo>
                    <a:pt x="330" y="108"/>
                    <a:pt x="263" y="40"/>
                    <a:pt x="180" y="40"/>
                  </a:cubicBezTo>
                  <a:cubicBezTo>
                    <a:pt x="117" y="40"/>
                    <a:pt x="71" y="70"/>
                    <a:pt x="47" y="126"/>
                  </a:cubicBezTo>
                  <a:cubicBezTo>
                    <a:pt x="43" y="136"/>
                    <a:pt x="31" y="141"/>
                    <a:pt x="21" y="136"/>
                  </a:cubicBezTo>
                  <a:cubicBezTo>
                    <a:pt x="11" y="132"/>
                    <a:pt x="6" y="120"/>
                    <a:pt x="10" y="110"/>
                  </a:cubicBezTo>
                  <a:cubicBezTo>
                    <a:pt x="40" y="39"/>
                    <a:pt x="101" y="0"/>
                    <a:pt x="180" y="0"/>
                  </a:cubicBezTo>
                  <a:cubicBezTo>
                    <a:pt x="285" y="0"/>
                    <a:pt x="370" y="85"/>
                    <a:pt x="370" y="190"/>
                  </a:cubicBezTo>
                  <a:cubicBezTo>
                    <a:pt x="370" y="295"/>
                    <a:pt x="285" y="380"/>
                    <a:pt x="180" y="380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43"/>
            <p:cNvSpPr>
              <a:spLocks/>
            </p:cNvSpPr>
            <p:nvPr/>
          </p:nvSpPr>
          <p:spPr bwMode="auto">
            <a:xfrm>
              <a:off x="2053" y="2482"/>
              <a:ext cx="400" cy="422"/>
            </a:xfrm>
            <a:custGeom>
              <a:avLst/>
              <a:gdLst>
                <a:gd name="T0" fmla="*/ 273 w 586"/>
                <a:gd name="T1" fmla="*/ 633 h 633"/>
                <a:gd name="T2" fmla="*/ 99 w 586"/>
                <a:gd name="T3" fmla="*/ 582 h 633"/>
                <a:gd name="T4" fmla="*/ 4 w 586"/>
                <a:gd name="T5" fmla="*/ 463 h 633"/>
                <a:gd name="T6" fmla="*/ 15 w 586"/>
                <a:gd name="T7" fmla="*/ 438 h 633"/>
                <a:gd name="T8" fmla="*/ 41 w 586"/>
                <a:gd name="T9" fmla="*/ 449 h 633"/>
                <a:gd name="T10" fmla="*/ 273 w 586"/>
                <a:gd name="T11" fmla="*/ 593 h 633"/>
                <a:gd name="T12" fmla="*/ 546 w 586"/>
                <a:gd name="T13" fmla="*/ 320 h 633"/>
                <a:gd name="T14" fmla="*/ 273 w 586"/>
                <a:gd name="T15" fmla="*/ 43 h 633"/>
                <a:gd name="T16" fmla="*/ 56 w 586"/>
                <a:gd name="T17" fmla="*/ 150 h 633"/>
                <a:gd name="T18" fmla="*/ 28 w 586"/>
                <a:gd name="T19" fmla="*/ 154 h 633"/>
                <a:gd name="T20" fmla="*/ 24 w 586"/>
                <a:gd name="T21" fmla="*/ 126 h 633"/>
                <a:gd name="T22" fmla="*/ 274 w 586"/>
                <a:gd name="T23" fmla="*/ 3 h 633"/>
                <a:gd name="T24" fmla="*/ 586 w 586"/>
                <a:gd name="T25" fmla="*/ 320 h 633"/>
                <a:gd name="T26" fmla="*/ 273 w 586"/>
                <a:gd name="T27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6" h="633">
                  <a:moveTo>
                    <a:pt x="273" y="633"/>
                  </a:moveTo>
                  <a:cubicBezTo>
                    <a:pt x="209" y="633"/>
                    <a:pt x="148" y="615"/>
                    <a:pt x="99" y="582"/>
                  </a:cubicBezTo>
                  <a:cubicBezTo>
                    <a:pt x="54" y="551"/>
                    <a:pt x="21" y="509"/>
                    <a:pt x="4" y="463"/>
                  </a:cubicBezTo>
                  <a:cubicBezTo>
                    <a:pt x="0" y="453"/>
                    <a:pt x="5" y="441"/>
                    <a:pt x="15" y="438"/>
                  </a:cubicBezTo>
                  <a:cubicBezTo>
                    <a:pt x="26" y="434"/>
                    <a:pt x="37" y="439"/>
                    <a:pt x="41" y="449"/>
                  </a:cubicBezTo>
                  <a:cubicBezTo>
                    <a:pt x="68" y="521"/>
                    <a:pt x="150" y="593"/>
                    <a:pt x="273" y="593"/>
                  </a:cubicBezTo>
                  <a:cubicBezTo>
                    <a:pt x="424" y="593"/>
                    <a:pt x="546" y="471"/>
                    <a:pt x="546" y="320"/>
                  </a:cubicBezTo>
                  <a:cubicBezTo>
                    <a:pt x="546" y="168"/>
                    <a:pt x="426" y="47"/>
                    <a:pt x="273" y="43"/>
                  </a:cubicBezTo>
                  <a:cubicBezTo>
                    <a:pt x="154" y="40"/>
                    <a:pt x="94" y="99"/>
                    <a:pt x="56" y="150"/>
                  </a:cubicBezTo>
                  <a:cubicBezTo>
                    <a:pt x="49" y="159"/>
                    <a:pt x="36" y="160"/>
                    <a:pt x="28" y="154"/>
                  </a:cubicBezTo>
                  <a:cubicBezTo>
                    <a:pt x="19" y="147"/>
                    <a:pt x="17" y="134"/>
                    <a:pt x="24" y="126"/>
                  </a:cubicBezTo>
                  <a:cubicBezTo>
                    <a:pt x="65" y="71"/>
                    <a:pt x="135" y="0"/>
                    <a:pt x="274" y="3"/>
                  </a:cubicBezTo>
                  <a:cubicBezTo>
                    <a:pt x="449" y="7"/>
                    <a:pt x="586" y="146"/>
                    <a:pt x="586" y="320"/>
                  </a:cubicBezTo>
                  <a:cubicBezTo>
                    <a:pt x="586" y="493"/>
                    <a:pt x="446" y="633"/>
                    <a:pt x="273" y="633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44"/>
            <p:cNvSpPr>
              <a:spLocks/>
            </p:cNvSpPr>
            <p:nvPr/>
          </p:nvSpPr>
          <p:spPr bwMode="auto">
            <a:xfrm>
              <a:off x="1928" y="2615"/>
              <a:ext cx="274" cy="162"/>
            </a:xfrm>
            <a:custGeom>
              <a:avLst/>
              <a:gdLst>
                <a:gd name="T0" fmla="*/ 140 w 402"/>
                <a:gd name="T1" fmla="*/ 244 h 244"/>
                <a:gd name="T2" fmla="*/ 124 w 402"/>
                <a:gd name="T3" fmla="*/ 233 h 244"/>
                <a:gd name="T4" fmla="*/ 85 w 402"/>
                <a:gd name="T5" fmla="*/ 136 h 244"/>
                <a:gd name="T6" fmla="*/ 18 w 402"/>
                <a:gd name="T7" fmla="*/ 136 h 244"/>
                <a:gd name="T8" fmla="*/ 0 w 402"/>
                <a:gd name="T9" fmla="*/ 118 h 244"/>
                <a:gd name="T10" fmla="*/ 18 w 402"/>
                <a:gd name="T11" fmla="*/ 100 h 244"/>
                <a:gd name="T12" fmla="*/ 97 w 402"/>
                <a:gd name="T13" fmla="*/ 100 h 244"/>
                <a:gd name="T14" fmla="*/ 114 w 402"/>
                <a:gd name="T15" fmla="*/ 111 h 244"/>
                <a:gd name="T16" fmla="*/ 139 w 402"/>
                <a:gd name="T17" fmla="*/ 175 h 244"/>
                <a:gd name="T18" fmla="*/ 197 w 402"/>
                <a:gd name="T19" fmla="*/ 13 h 244"/>
                <a:gd name="T20" fmla="*/ 213 w 402"/>
                <a:gd name="T21" fmla="*/ 1 h 244"/>
                <a:gd name="T22" fmla="*/ 230 w 402"/>
                <a:gd name="T23" fmla="*/ 11 h 244"/>
                <a:gd name="T24" fmla="*/ 274 w 402"/>
                <a:gd name="T25" fmla="*/ 99 h 244"/>
                <a:gd name="T26" fmla="*/ 384 w 402"/>
                <a:gd name="T27" fmla="*/ 99 h 244"/>
                <a:gd name="T28" fmla="*/ 402 w 402"/>
                <a:gd name="T29" fmla="*/ 117 h 244"/>
                <a:gd name="T30" fmla="*/ 384 w 402"/>
                <a:gd name="T31" fmla="*/ 135 h 244"/>
                <a:gd name="T32" fmla="*/ 263 w 402"/>
                <a:gd name="T33" fmla="*/ 135 h 244"/>
                <a:gd name="T34" fmla="*/ 247 w 402"/>
                <a:gd name="T35" fmla="*/ 125 h 244"/>
                <a:gd name="T36" fmla="*/ 216 w 402"/>
                <a:gd name="T37" fmla="*/ 65 h 244"/>
                <a:gd name="T38" fmla="*/ 157 w 402"/>
                <a:gd name="T39" fmla="*/ 232 h 244"/>
                <a:gd name="T40" fmla="*/ 141 w 402"/>
                <a:gd name="T41" fmla="*/ 244 h 244"/>
                <a:gd name="T42" fmla="*/ 140 w 402"/>
                <a:gd name="T43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2" h="244">
                  <a:moveTo>
                    <a:pt x="140" y="244"/>
                  </a:moveTo>
                  <a:cubicBezTo>
                    <a:pt x="133" y="244"/>
                    <a:pt x="126" y="240"/>
                    <a:pt x="124" y="233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8" y="136"/>
                    <a:pt x="0" y="128"/>
                    <a:pt x="0" y="118"/>
                  </a:cubicBezTo>
                  <a:cubicBezTo>
                    <a:pt x="0" y="108"/>
                    <a:pt x="8" y="100"/>
                    <a:pt x="18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104" y="100"/>
                    <a:pt x="111" y="104"/>
                    <a:pt x="114" y="111"/>
                  </a:cubicBezTo>
                  <a:cubicBezTo>
                    <a:pt x="139" y="175"/>
                    <a:pt x="139" y="175"/>
                    <a:pt x="139" y="175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99" y="6"/>
                    <a:pt x="205" y="1"/>
                    <a:pt x="213" y="1"/>
                  </a:cubicBezTo>
                  <a:cubicBezTo>
                    <a:pt x="220" y="0"/>
                    <a:pt x="226" y="4"/>
                    <a:pt x="230" y="11"/>
                  </a:cubicBezTo>
                  <a:cubicBezTo>
                    <a:pt x="274" y="99"/>
                    <a:pt x="274" y="99"/>
                    <a:pt x="274" y="99"/>
                  </a:cubicBezTo>
                  <a:cubicBezTo>
                    <a:pt x="384" y="99"/>
                    <a:pt x="384" y="99"/>
                    <a:pt x="384" y="99"/>
                  </a:cubicBezTo>
                  <a:cubicBezTo>
                    <a:pt x="394" y="99"/>
                    <a:pt x="402" y="107"/>
                    <a:pt x="402" y="117"/>
                  </a:cubicBezTo>
                  <a:cubicBezTo>
                    <a:pt x="402" y="127"/>
                    <a:pt x="394" y="135"/>
                    <a:pt x="384" y="135"/>
                  </a:cubicBezTo>
                  <a:cubicBezTo>
                    <a:pt x="263" y="135"/>
                    <a:pt x="263" y="135"/>
                    <a:pt x="263" y="135"/>
                  </a:cubicBezTo>
                  <a:cubicBezTo>
                    <a:pt x="256" y="135"/>
                    <a:pt x="250" y="131"/>
                    <a:pt x="247" y="125"/>
                  </a:cubicBezTo>
                  <a:cubicBezTo>
                    <a:pt x="216" y="65"/>
                    <a:pt x="216" y="65"/>
                    <a:pt x="216" y="65"/>
                  </a:cubicBezTo>
                  <a:cubicBezTo>
                    <a:pt x="157" y="232"/>
                    <a:pt x="157" y="232"/>
                    <a:pt x="157" y="232"/>
                  </a:cubicBezTo>
                  <a:cubicBezTo>
                    <a:pt x="155" y="239"/>
                    <a:pt x="148" y="244"/>
                    <a:pt x="141" y="244"/>
                  </a:cubicBezTo>
                  <a:cubicBezTo>
                    <a:pt x="141" y="244"/>
                    <a:pt x="140" y="244"/>
                    <a:pt x="140" y="244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145"/>
            <p:cNvSpPr>
              <a:spLocks noChangeArrowheads="1"/>
            </p:cNvSpPr>
            <p:nvPr/>
          </p:nvSpPr>
          <p:spPr bwMode="auto">
            <a:xfrm>
              <a:off x="2188" y="2641"/>
              <a:ext cx="108" cy="105"/>
            </a:xfrm>
            <a:prstGeom prst="ellipse">
              <a:avLst/>
            </a:pr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622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IT landscape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0B687767-89AA-4DC2-B6E2-8FE32B7E3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2373" y="1065550"/>
            <a:ext cx="3648935" cy="3647450"/>
          </a:xfrm>
          <a:prstGeom prst="flowChartDecision">
            <a:avLst/>
          </a:prstGeom>
          <a:solidFill>
            <a:schemeClr val="tx1">
              <a:lumMod val="25000"/>
              <a:lumOff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82121" tIns="41059" rIns="82121" bIns="41059" anchor="ctr">
            <a:noAutofit/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4" name="AutoShape 60">
            <a:extLst>
              <a:ext uri="{FF2B5EF4-FFF2-40B4-BE49-F238E27FC236}">
                <a16:creationId xmlns:a16="http://schemas.microsoft.com/office/drawing/2014/main" id="{FD7A8F4F-D8AD-4CE5-9937-4D6E2957A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144" y="2976596"/>
            <a:ext cx="1420057" cy="1419002"/>
          </a:xfrm>
          <a:prstGeom prst="roundRect">
            <a:avLst/>
          </a:prstGeom>
          <a:solidFill>
            <a:schemeClr val="tx2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2"/>
                </a:solidFill>
                <a:latin typeface="+mj-lt"/>
                <a:cs typeface="Arial" charset="0"/>
              </a:rPr>
              <a:t>Business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2"/>
                </a:solidFill>
                <a:latin typeface="+mj-lt"/>
                <a:cs typeface="Arial" charset="0"/>
              </a:rPr>
              <a:t>innovation</a:t>
            </a:r>
          </a:p>
        </p:txBody>
      </p:sp>
      <p:sp>
        <p:nvSpPr>
          <p:cNvPr id="5" name="AutoShape 61">
            <a:extLst>
              <a:ext uri="{FF2B5EF4-FFF2-40B4-BE49-F238E27FC236}">
                <a16:creationId xmlns:a16="http://schemas.microsoft.com/office/drawing/2014/main" id="{A2BF7FD5-0C6F-4765-B4AB-A8D75D92F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730" y="2976596"/>
            <a:ext cx="1420058" cy="1419002"/>
          </a:xfrm>
          <a:prstGeom prst="roundRect">
            <a:avLst/>
          </a:prstGeom>
          <a:solidFill>
            <a:schemeClr val="accent2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Network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complexity</a:t>
            </a:r>
          </a:p>
        </p:txBody>
      </p:sp>
      <p:sp>
        <p:nvSpPr>
          <p:cNvPr id="6" name="AutoShape 62">
            <a:extLst>
              <a:ext uri="{FF2B5EF4-FFF2-40B4-BE49-F238E27FC236}">
                <a16:creationId xmlns:a16="http://schemas.microsoft.com/office/drawing/2014/main" id="{38678F39-3AE6-4DB8-ABE4-E58E866B7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257" y="1354879"/>
            <a:ext cx="1420058" cy="1419002"/>
          </a:xfrm>
          <a:prstGeom prst="roundRect">
            <a:avLst/>
          </a:prstGeom>
          <a:solidFill>
            <a:schemeClr val="accent1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Digital 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disruption</a:t>
            </a:r>
          </a:p>
        </p:txBody>
      </p:sp>
      <p:sp>
        <p:nvSpPr>
          <p:cNvPr id="7" name="AutoShape 63">
            <a:extLst>
              <a:ext uri="{FF2B5EF4-FFF2-40B4-BE49-F238E27FC236}">
                <a16:creationId xmlns:a16="http://schemas.microsoft.com/office/drawing/2014/main" id="{09BF5699-87DA-452D-92F2-E689A502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143" y="1354879"/>
            <a:ext cx="1420058" cy="1419002"/>
          </a:xfrm>
          <a:prstGeom prst="roundRect">
            <a:avLst/>
          </a:prstGeom>
          <a:solidFill>
            <a:schemeClr val="accent5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Cloud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migration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4CDD1-4A04-4DC3-B0C6-EEDCB8C30018}"/>
              </a:ext>
            </a:extLst>
          </p:cNvPr>
          <p:cNvSpPr txBox="1"/>
          <p:nvPr/>
        </p:nvSpPr>
        <p:spPr>
          <a:xfrm>
            <a:off x="429437" y="1435192"/>
            <a:ext cx="1962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Networking trends are creating immense challenges for IT.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9AA89-6565-4828-9825-507D1F6891F2}"/>
              </a:ext>
            </a:extLst>
          </p:cNvPr>
          <p:cNvGrpSpPr/>
          <p:nvPr/>
        </p:nvGrpSpPr>
        <p:grpSpPr>
          <a:xfrm>
            <a:off x="356400" y="1355994"/>
            <a:ext cx="2511486" cy="726420"/>
            <a:chOff x="401559" y="1380270"/>
            <a:chExt cx="2511486" cy="7264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59EC44-FF19-4202-A9FE-220E973A1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80270"/>
              <a:ext cx="1" cy="72642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DFCD29-C6D7-431D-8B89-734FD8CC1217}"/>
                </a:ext>
              </a:extLst>
            </p:cNvPr>
            <p:cNvCxnSpPr/>
            <p:nvPr/>
          </p:nvCxnSpPr>
          <p:spPr>
            <a:xfrm flipH="1">
              <a:off x="401560" y="1386189"/>
              <a:ext cx="2511485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524075-29BC-4B5E-B229-ABE5EA565C42}"/>
              </a:ext>
            </a:extLst>
          </p:cNvPr>
          <p:cNvGrpSpPr/>
          <p:nvPr/>
        </p:nvGrpSpPr>
        <p:grpSpPr>
          <a:xfrm>
            <a:off x="389192" y="1366461"/>
            <a:ext cx="2283169" cy="600347"/>
            <a:chOff x="401559" y="1351724"/>
            <a:chExt cx="2511486" cy="72642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67F385-022D-471F-86D4-CF18A0A97CE4}"/>
                </a:ext>
              </a:extLst>
            </p:cNvPr>
            <p:cNvCxnSpPr/>
            <p:nvPr/>
          </p:nvCxnSpPr>
          <p:spPr>
            <a:xfrm flipH="1">
              <a:off x="401560" y="1386189"/>
              <a:ext cx="2511485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CA4E15-A769-4508-807F-88E37AD24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51724"/>
              <a:ext cx="1" cy="72642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0D8001-0991-464A-BAF8-23117B3C5F4A}"/>
              </a:ext>
            </a:extLst>
          </p:cNvPr>
          <p:cNvGrpSpPr/>
          <p:nvPr/>
        </p:nvGrpSpPr>
        <p:grpSpPr>
          <a:xfrm flipV="1">
            <a:off x="389192" y="3793717"/>
            <a:ext cx="2283169" cy="592224"/>
            <a:chOff x="401559" y="1351724"/>
            <a:chExt cx="2511486" cy="72642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8CE6530-58A9-4114-A19D-F93C825FCD9F}"/>
                </a:ext>
              </a:extLst>
            </p:cNvPr>
            <p:cNvCxnSpPr/>
            <p:nvPr/>
          </p:nvCxnSpPr>
          <p:spPr>
            <a:xfrm flipH="1">
              <a:off x="401560" y="1386189"/>
              <a:ext cx="2511485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97F3780-AAD6-4AD9-86D6-672150415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51724"/>
              <a:ext cx="1" cy="72642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400394-FCD1-4DA0-8A29-AE9EBEC21CB7}"/>
              </a:ext>
            </a:extLst>
          </p:cNvPr>
          <p:cNvGrpSpPr/>
          <p:nvPr/>
        </p:nvGrpSpPr>
        <p:grpSpPr>
          <a:xfrm flipH="1">
            <a:off x="6417712" y="1366461"/>
            <a:ext cx="2342307" cy="600347"/>
            <a:chOff x="401559" y="1351724"/>
            <a:chExt cx="2511486" cy="72642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2AA3596-C699-4305-9CB1-E1E943D7361B}"/>
                </a:ext>
              </a:extLst>
            </p:cNvPr>
            <p:cNvCxnSpPr/>
            <p:nvPr/>
          </p:nvCxnSpPr>
          <p:spPr>
            <a:xfrm flipH="1">
              <a:off x="401560" y="1386189"/>
              <a:ext cx="2511485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A57713F-7A3B-411A-A429-F19DF44640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51724"/>
              <a:ext cx="1" cy="72642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2B21A6-5041-4687-978A-96A29D24E176}"/>
              </a:ext>
            </a:extLst>
          </p:cNvPr>
          <p:cNvGrpSpPr/>
          <p:nvPr/>
        </p:nvGrpSpPr>
        <p:grpSpPr>
          <a:xfrm flipH="1" flipV="1">
            <a:off x="6483981" y="3804909"/>
            <a:ext cx="2276038" cy="580755"/>
            <a:chOff x="401559" y="1351724"/>
            <a:chExt cx="2511486" cy="72642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7AB8A89-F777-416E-B411-4EFF597BF8FB}"/>
                </a:ext>
              </a:extLst>
            </p:cNvPr>
            <p:cNvCxnSpPr/>
            <p:nvPr/>
          </p:nvCxnSpPr>
          <p:spPr>
            <a:xfrm flipH="1">
              <a:off x="401560" y="1386189"/>
              <a:ext cx="2511485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B75B3E6-DD4E-478B-93E7-32551778DC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51724"/>
              <a:ext cx="1" cy="72642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926248D-996A-48D2-BFCF-3E316BBF9CFD}"/>
              </a:ext>
            </a:extLst>
          </p:cNvPr>
          <p:cNvSpPr txBox="1"/>
          <p:nvPr/>
        </p:nvSpPr>
        <p:spPr>
          <a:xfrm>
            <a:off x="6708287" y="1432844"/>
            <a:ext cx="1962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Network architecture needs updating to support a multicloud world.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3A5A21-334C-43F7-9FA1-1F3B516A7795}"/>
              </a:ext>
            </a:extLst>
          </p:cNvPr>
          <p:cNvSpPr txBox="1"/>
          <p:nvPr/>
        </p:nvSpPr>
        <p:spPr>
          <a:xfrm>
            <a:off x="427089" y="3367151"/>
            <a:ext cx="1962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Traditional network operations are too expensive for today’s complex networks.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A637CE-FC8F-4E9B-9D0B-B301081943F1}"/>
              </a:ext>
            </a:extLst>
          </p:cNvPr>
          <p:cNvSpPr txBox="1"/>
          <p:nvPr/>
        </p:nvSpPr>
        <p:spPr>
          <a:xfrm>
            <a:off x="6757376" y="3368805"/>
            <a:ext cx="1962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IT teams can become centers of innovation for new business-relevant technologies.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39E065-EABD-4A57-A728-4ABF53AD9F8C}"/>
              </a:ext>
            </a:extLst>
          </p:cNvPr>
          <p:cNvGrpSpPr/>
          <p:nvPr/>
        </p:nvGrpSpPr>
        <p:grpSpPr>
          <a:xfrm flipH="1">
            <a:off x="6276114" y="1354879"/>
            <a:ext cx="2511486" cy="726420"/>
            <a:chOff x="401559" y="1380270"/>
            <a:chExt cx="2511486" cy="72642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A81AEE8-3555-477E-A7A4-2D35829B3B9B}"/>
                </a:ext>
              </a:extLst>
            </p:cNvPr>
            <p:cNvCxnSpPr/>
            <p:nvPr/>
          </p:nvCxnSpPr>
          <p:spPr>
            <a:xfrm flipH="1">
              <a:off x="401560" y="1386189"/>
              <a:ext cx="2511485" cy="0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8616E19-0E28-422E-8FEC-23A803EACD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80270"/>
              <a:ext cx="1" cy="726420"/>
            </a:xfrm>
            <a:prstGeom prst="line">
              <a:avLst/>
            </a:prstGeom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46009C-6745-4C0F-BBCC-7359B429D693}"/>
              </a:ext>
            </a:extLst>
          </p:cNvPr>
          <p:cNvGrpSpPr/>
          <p:nvPr/>
        </p:nvGrpSpPr>
        <p:grpSpPr>
          <a:xfrm flipH="1" flipV="1">
            <a:off x="6242064" y="3659422"/>
            <a:ext cx="2545536" cy="731837"/>
            <a:chOff x="401559" y="1380270"/>
            <a:chExt cx="2511486" cy="72642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D206B2F-EFE6-4A3F-8179-57FAC5142708}"/>
                </a:ext>
              </a:extLst>
            </p:cNvPr>
            <p:cNvCxnSpPr/>
            <p:nvPr/>
          </p:nvCxnSpPr>
          <p:spPr>
            <a:xfrm flipH="1">
              <a:off x="401560" y="1386189"/>
              <a:ext cx="2511485" cy="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76356E-4307-4CD2-B2C8-4FED047CB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80270"/>
              <a:ext cx="1" cy="726420"/>
            </a:xfrm>
            <a:prstGeom prst="line">
              <a:avLst/>
            </a:prstGeom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94885A-090E-44FC-B0E5-C7A228D07E25}"/>
              </a:ext>
            </a:extLst>
          </p:cNvPr>
          <p:cNvGrpSpPr/>
          <p:nvPr/>
        </p:nvGrpSpPr>
        <p:grpSpPr>
          <a:xfrm flipV="1">
            <a:off x="356400" y="3660337"/>
            <a:ext cx="2511486" cy="731837"/>
            <a:chOff x="401559" y="1389726"/>
            <a:chExt cx="2511486" cy="72642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1F98FC0-842E-4E3B-AE25-93144297B70A}"/>
                </a:ext>
              </a:extLst>
            </p:cNvPr>
            <p:cNvCxnSpPr/>
            <p:nvPr/>
          </p:nvCxnSpPr>
          <p:spPr>
            <a:xfrm flipH="1">
              <a:off x="401560" y="1390917"/>
              <a:ext cx="2511485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84C0FB-635B-4D0A-B276-67DBF3D1A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559" y="1389726"/>
              <a:ext cx="1" cy="72642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5783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assurance? </a:t>
            </a:r>
          </a:p>
        </p:txBody>
      </p:sp>
      <p:sp>
        <p:nvSpPr>
          <p:cNvPr id="3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547688" y="1320491"/>
            <a:ext cx="8047037" cy="5029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The guarantee that the infrastructure </a:t>
            </a:r>
            <a:br>
              <a:rPr lang="en-US" sz="1400" dirty="0">
                <a:solidFill>
                  <a:schemeClr val="bg2"/>
                </a:solidFill>
                <a:latin typeface="+mj-lt"/>
              </a:rPr>
            </a:br>
            <a:r>
              <a:rPr lang="en-US" sz="1400" dirty="0">
                <a:solidFill>
                  <a:schemeClr val="bg2"/>
                </a:solidFill>
                <a:latin typeface="+mj-lt"/>
              </a:rPr>
              <a:t>is doing what you intended it to do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47688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746093" y="2732199"/>
            <a:ext cx="2012063" cy="5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2"/>
                </a:solidFill>
              </a:rPr>
              <a:t>Configurations, changes, routing, security, services, VMs, compliance, audits</a:t>
            </a:r>
          </a:p>
        </p:txBody>
      </p:sp>
      <p:sp>
        <p:nvSpPr>
          <p:cNvPr id="6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824944" y="2082579"/>
            <a:ext cx="2101136" cy="4634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Continuous verification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688" y="3533140"/>
            <a:ext cx="2408872" cy="4923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00254-713C-4171-8E0E-0866FB2542DF}"/>
              </a:ext>
            </a:extLst>
          </p:cNvPr>
          <p:cNvSpPr txBox="1"/>
          <p:nvPr/>
        </p:nvSpPr>
        <p:spPr>
          <a:xfrm>
            <a:off x="572229" y="3633122"/>
            <a:ext cx="2359790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dirty="0">
                <a:solidFill>
                  <a:schemeClr val="tx2"/>
                </a:solidFill>
                <a:latin typeface="+mj-lt"/>
              </a:rPr>
              <a:t>Successful IT rollouts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66771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3464573" y="2732199"/>
            <a:ext cx="2213269" cy="42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Visibility, context, historical insights, prediction</a:t>
            </a:r>
          </a:p>
        </p:txBody>
      </p:sp>
      <p:sp>
        <p:nvSpPr>
          <p:cNvPr id="11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3644027" y="2082579"/>
            <a:ext cx="2101136" cy="4634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Insights and visibility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66771" y="3533140"/>
            <a:ext cx="2408872" cy="4923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00254-713C-4171-8E0E-0866FB2542DF}"/>
              </a:ext>
            </a:extLst>
          </p:cNvPr>
          <p:cNvSpPr txBox="1"/>
          <p:nvPr/>
        </p:nvSpPr>
        <p:spPr>
          <a:xfrm>
            <a:off x="3391312" y="3533094"/>
            <a:ext cx="2359790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dirty="0">
                <a:solidFill>
                  <a:schemeClr val="tx2"/>
                </a:solidFill>
                <a:latin typeface="+mj-lt"/>
              </a:rPr>
              <a:t>Reduced downtime, increased user productivity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85853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6283655" y="2732199"/>
            <a:ext cx="2213269" cy="5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</a:rPr>
              <a:t>Guided remediation, automated updates, system optimization </a:t>
            </a:r>
          </a:p>
        </p:txBody>
      </p:sp>
      <p:sp>
        <p:nvSpPr>
          <p:cNvPr id="16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6463109" y="2082579"/>
            <a:ext cx="2101136" cy="46344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tlCol="0" anchor="ctr"/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Corrective actions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85853" y="3533140"/>
            <a:ext cx="2408872" cy="4923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100254-713C-4171-8E0E-0866FB2542DF}"/>
              </a:ext>
            </a:extLst>
          </p:cNvPr>
          <p:cNvSpPr txBox="1"/>
          <p:nvPr/>
        </p:nvSpPr>
        <p:spPr>
          <a:xfrm>
            <a:off x="6415169" y="3633121"/>
            <a:ext cx="1950240" cy="2923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dirty="0">
                <a:solidFill>
                  <a:schemeClr val="tx2"/>
                </a:solidFill>
                <a:latin typeface="+mj-lt"/>
              </a:rPr>
              <a:t>IT productivity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475835" y="2178403"/>
            <a:ext cx="658015" cy="271795"/>
            <a:chOff x="4116835" y="2305249"/>
            <a:chExt cx="1134286" cy="468518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id="{71DF8DE7-D618-41C0-A99B-6977511990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17032" y="2305446"/>
              <a:ext cx="1133892" cy="468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1" name="Freeform 36">
              <a:extLst>
                <a:ext uri="{FF2B5EF4-FFF2-40B4-BE49-F238E27FC236}">
                  <a16:creationId xmlns:a16="http://schemas.microsoft.com/office/drawing/2014/main" id="{DDAC9358-9394-4BDF-913F-C2B4A30C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835" y="2305249"/>
              <a:ext cx="1134286" cy="468518"/>
            </a:xfrm>
            <a:custGeom>
              <a:avLst/>
              <a:gdLst>
                <a:gd name="T0" fmla="*/ 7841 w 7841"/>
                <a:gd name="T1" fmla="*/ 1712 h 3239"/>
                <a:gd name="T2" fmla="*/ 7151 w 7841"/>
                <a:gd name="T3" fmla="*/ 751 h 3239"/>
                <a:gd name="T4" fmla="*/ 5900 w 7841"/>
                <a:gd name="T5" fmla="*/ 126 h 3239"/>
                <a:gd name="T6" fmla="*/ 4829 w 7841"/>
                <a:gd name="T7" fmla="*/ 550 h 3239"/>
                <a:gd name="T8" fmla="*/ 3921 w 7841"/>
                <a:gd name="T9" fmla="*/ 0 h 3239"/>
                <a:gd name="T10" fmla="*/ 3017 w 7841"/>
                <a:gd name="T11" fmla="*/ 541 h 3239"/>
                <a:gd name="T12" fmla="*/ 1950 w 7841"/>
                <a:gd name="T13" fmla="*/ 126 h 3239"/>
                <a:gd name="T14" fmla="*/ 692 w 7841"/>
                <a:gd name="T15" fmla="*/ 751 h 3239"/>
                <a:gd name="T16" fmla="*/ 0 w 7841"/>
                <a:gd name="T17" fmla="*/ 1712 h 3239"/>
                <a:gd name="T18" fmla="*/ 755 w 7841"/>
                <a:gd name="T19" fmla="*/ 2692 h 3239"/>
                <a:gd name="T20" fmla="*/ 1950 w 7841"/>
                <a:gd name="T21" fmla="*/ 3239 h 3239"/>
                <a:gd name="T22" fmla="*/ 3506 w 7841"/>
                <a:gd name="T23" fmla="*/ 1899 h 3239"/>
                <a:gd name="T24" fmla="*/ 3921 w 7841"/>
                <a:gd name="T25" fmla="*/ 1985 h 3239"/>
                <a:gd name="T26" fmla="*/ 4352 w 7841"/>
                <a:gd name="T27" fmla="*/ 1892 h 3239"/>
                <a:gd name="T28" fmla="*/ 5900 w 7841"/>
                <a:gd name="T29" fmla="*/ 3239 h 3239"/>
                <a:gd name="T30" fmla="*/ 7089 w 7841"/>
                <a:gd name="T31" fmla="*/ 2692 h 3239"/>
                <a:gd name="T32" fmla="*/ 7841 w 7841"/>
                <a:gd name="T33" fmla="*/ 1712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41" h="3239">
                  <a:moveTo>
                    <a:pt x="7841" y="1712"/>
                  </a:moveTo>
                  <a:cubicBezTo>
                    <a:pt x="7841" y="1265"/>
                    <a:pt x="7552" y="885"/>
                    <a:pt x="7151" y="751"/>
                  </a:cubicBezTo>
                  <a:cubicBezTo>
                    <a:pt x="6866" y="372"/>
                    <a:pt x="6412" y="126"/>
                    <a:pt x="5900" y="126"/>
                  </a:cubicBezTo>
                  <a:cubicBezTo>
                    <a:pt x="5485" y="126"/>
                    <a:pt x="5109" y="287"/>
                    <a:pt x="4829" y="550"/>
                  </a:cubicBezTo>
                  <a:cubicBezTo>
                    <a:pt x="4663" y="224"/>
                    <a:pt x="4318" y="0"/>
                    <a:pt x="3921" y="0"/>
                  </a:cubicBezTo>
                  <a:cubicBezTo>
                    <a:pt x="3527" y="0"/>
                    <a:pt x="3185" y="220"/>
                    <a:pt x="3017" y="541"/>
                  </a:cubicBezTo>
                  <a:cubicBezTo>
                    <a:pt x="2737" y="284"/>
                    <a:pt x="2362" y="126"/>
                    <a:pt x="1950" y="126"/>
                  </a:cubicBezTo>
                  <a:cubicBezTo>
                    <a:pt x="1435" y="126"/>
                    <a:pt x="978" y="372"/>
                    <a:pt x="692" y="751"/>
                  </a:cubicBezTo>
                  <a:cubicBezTo>
                    <a:pt x="290" y="886"/>
                    <a:pt x="0" y="1265"/>
                    <a:pt x="0" y="1712"/>
                  </a:cubicBezTo>
                  <a:cubicBezTo>
                    <a:pt x="0" y="2182"/>
                    <a:pt x="320" y="2577"/>
                    <a:pt x="755" y="2692"/>
                  </a:cubicBezTo>
                  <a:cubicBezTo>
                    <a:pt x="1043" y="3027"/>
                    <a:pt x="1471" y="3239"/>
                    <a:pt x="1950" y="3239"/>
                  </a:cubicBezTo>
                  <a:cubicBezTo>
                    <a:pt x="2743" y="3239"/>
                    <a:pt x="3399" y="2656"/>
                    <a:pt x="3506" y="1899"/>
                  </a:cubicBezTo>
                  <a:cubicBezTo>
                    <a:pt x="3632" y="1954"/>
                    <a:pt x="3773" y="1985"/>
                    <a:pt x="3921" y="1985"/>
                  </a:cubicBezTo>
                  <a:cubicBezTo>
                    <a:pt x="4075" y="1985"/>
                    <a:pt x="4221" y="1952"/>
                    <a:pt x="4352" y="1892"/>
                  </a:cubicBezTo>
                  <a:cubicBezTo>
                    <a:pt x="4454" y="2652"/>
                    <a:pt x="5108" y="3239"/>
                    <a:pt x="5900" y="3239"/>
                  </a:cubicBezTo>
                  <a:cubicBezTo>
                    <a:pt x="6376" y="3239"/>
                    <a:pt x="6802" y="3027"/>
                    <a:pt x="7089" y="2692"/>
                  </a:cubicBezTo>
                  <a:cubicBezTo>
                    <a:pt x="7522" y="2578"/>
                    <a:pt x="7841" y="2182"/>
                    <a:pt x="7841" y="171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0AC79156-4AFA-4D8A-95B0-AEB58D12F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3611" y="2391669"/>
              <a:ext cx="880735" cy="312608"/>
            </a:xfrm>
            <a:custGeom>
              <a:avLst/>
              <a:gdLst>
                <a:gd name="T0" fmla="*/ 0 w 6089"/>
                <a:gd name="T1" fmla="*/ 1081 h 2162"/>
                <a:gd name="T2" fmla="*/ 1066 w 6089"/>
                <a:gd name="T3" fmla="*/ 0 h 2162"/>
                <a:gd name="T4" fmla="*/ 2131 w 6089"/>
                <a:gd name="T5" fmla="*/ 1081 h 2162"/>
                <a:gd name="T6" fmla="*/ 1066 w 6089"/>
                <a:gd name="T7" fmla="*/ 2162 h 2162"/>
                <a:gd name="T8" fmla="*/ 0 w 6089"/>
                <a:gd name="T9" fmla="*/ 1081 h 2162"/>
                <a:gd name="T10" fmla="*/ 3959 w 6089"/>
                <a:gd name="T11" fmla="*/ 1081 h 2162"/>
                <a:gd name="T12" fmla="*/ 5024 w 6089"/>
                <a:gd name="T13" fmla="*/ 2162 h 2162"/>
                <a:gd name="T14" fmla="*/ 6089 w 6089"/>
                <a:gd name="T15" fmla="*/ 1081 h 2162"/>
                <a:gd name="T16" fmla="*/ 5024 w 6089"/>
                <a:gd name="T17" fmla="*/ 0 h 2162"/>
                <a:gd name="T18" fmla="*/ 3959 w 6089"/>
                <a:gd name="T19" fmla="*/ 1081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89" h="2162">
                  <a:moveTo>
                    <a:pt x="0" y="1081"/>
                  </a:moveTo>
                  <a:cubicBezTo>
                    <a:pt x="0" y="484"/>
                    <a:pt x="477" y="0"/>
                    <a:pt x="1066" y="0"/>
                  </a:cubicBezTo>
                  <a:cubicBezTo>
                    <a:pt x="1654" y="0"/>
                    <a:pt x="2131" y="484"/>
                    <a:pt x="2131" y="1081"/>
                  </a:cubicBezTo>
                  <a:cubicBezTo>
                    <a:pt x="2131" y="1678"/>
                    <a:pt x="1654" y="2162"/>
                    <a:pt x="1066" y="2162"/>
                  </a:cubicBezTo>
                  <a:cubicBezTo>
                    <a:pt x="477" y="2162"/>
                    <a:pt x="0" y="1678"/>
                    <a:pt x="0" y="1081"/>
                  </a:cubicBezTo>
                  <a:close/>
                  <a:moveTo>
                    <a:pt x="3959" y="1081"/>
                  </a:moveTo>
                  <a:cubicBezTo>
                    <a:pt x="3959" y="1678"/>
                    <a:pt x="4436" y="2162"/>
                    <a:pt x="5024" y="2162"/>
                  </a:cubicBezTo>
                  <a:cubicBezTo>
                    <a:pt x="5612" y="2162"/>
                    <a:pt x="6089" y="1678"/>
                    <a:pt x="6089" y="1081"/>
                  </a:cubicBezTo>
                  <a:cubicBezTo>
                    <a:pt x="6089" y="484"/>
                    <a:pt x="5612" y="0"/>
                    <a:pt x="5024" y="0"/>
                  </a:cubicBezTo>
                  <a:cubicBezTo>
                    <a:pt x="4436" y="0"/>
                    <a:pt x="3959" y="484"/>
                    <a:pt x="3959" y="1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6300005" y="2093037"/>
            <a:ext cx="774421" cy="442527"/>
            <a:chOff x="6803993" y="2338211"/>
            <a:chExt cx="888625" cy="507785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FCB1A5E-C817-45D3-8734-75604C84B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3169" y="2347301"/>
              <a:ext cx="710273" cy="425818"/>
            </a:xfrm>
            <a:custGeom>
              <a:avLst/>
              <a:gdLst>
                <a:gd name="T0" fmla="*/ 5735 w 6037"/>
                <a:gd name="T1" fmla="*/ 3623 h 3623"/>
                <a:gd name="T2" fmla="*/ 302 w 6037"/>
                <a:gd name="T3" fmla="*/ 3623 h 3623"/>
                <a:gd name="T4" fmla="*/ 0 w 6037"/>
                <a:gd name="T5" fmla="*/ 3321 h 3623"/>
                <a:gd name="T6" fmla="*/ 0 w 6037"/>
                <a:gd name="T7" fmla="*/ 302 h 3623"/>
                <a:gd name="T8" fmla="*/ 302 w 6037"/>
                <a:gd name="T9" fmla="*/ 0 h 3623"/>
                <a:gd name="T10" fmla="*/ 5735 w 6037"/>
                <a:gd name="T11" fmla="*/ 0 h 3623"/>
                <a:gd name="T12" fmla="*/ 6037 w 6037"/>
                <a:gd name="T13" fmla="*/ 302 h 3623"/>
                <a:gd name="T14" fmla="*/ 6037 w 6037"/>
                <a:gd name="T15" fmla="*/ 3321 h 3623"/>
                <a:gd name="T16" fmla="*/ 5735 w 6037"/>
                <a:gd name="T17" fmla="*/ 3623 h 3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37" h="3623">
                  <a:moveTo>
                    <a:pt x="5735" y="3623"/>
                  </a:moveTo>
                  <a:cubicBezTo>
                    <a:pt x="302" y="3623"/>
                    <a:pt x="302" y="3623"/>
                    <a:pt x="302" y="3623"/>
                  </a:cubicBezTo>
                  <a:cubicBezTo>
                    <a:pt x="136" y="3623"/>
                    <a:pt x="0" y="3487"/>
                    <a:pt x="0" y="332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136"/>
                    <a:pt x="136" y="0"/>
                    <a:pt x="302" y="0"/>
                  </a:cubicBezTo>
                  <a:cubicBezTo>
                    <a:pt x="5735" y="0"/>
                    <a:pt x="5735" y="0"/>
                    <a:pt x="5735" y="0"/>
                  </a:cubicBezTo>
                  <a:cubicBezTo>
                    <a:pt x="5901" y="0"/>
                    <a:pt x="6037" y="136"/>
                    <a:pt x="6037" y="302"/>
                  </a:cubicBezTo>
                  <a:cubicBezTo>
                    <a:pt x="6037" y="3321"/>
                    <a:pt x="6037" y="3321"/>
                    <a:pt x="6037" y="3321"/>
                  </a:cubicBezTo>
                  <a:cubicBezTo>
                    <a:pt x="6037" y="3487"/>
                    <a:pt x="5901" y="3623"/>
                    <a:pt x="5735" y="3623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873A1A2-51E2-4A70-9D61-6DF08E85F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3993" y="2338211"/>
              <a:ext cx="888625" cy="507785"/>
            </a:xfrm>
            <a:custGeom>
              <a:avLst/>
              <a:gdLst>
                <a:gd name="T0" fmla="*/ 7555 w 7555"/>
                <a:gd name="T1" fmla="*/ 4162 h 4320"/>
                <a:gd name="T2" fmla="*/ 7398 w 7555"/>
                <a:gd name="T3" fmla="*/ 4320 h 4320"/>
                <a:gd name="T4" fmla="*/ 157 w 7555"/>
                <a:gd name="T5" fmla="*/ 4320 h 4320"/>
                <a:gd name="T6" fmla="*/ 0 w 7555"/>
                <a:gd name="T7" fmla="*/ 4162 h 4320"/>
                <a:gd name="T8" fmla="*/ 157 w 7555"/>
                <a:gd name="T9" fmla="*/ 4005 h 4320"/>
                <a:gd name="T10" fmla="*/ 7398 w 7555"/>
                <a:gd name="T11" fmla="*/ 4005 h 4320"/>
                <a:gd name="T12" fmla="*/ 7555 w 7555"/>
                <a:gd name="T13" fmla="*/ 4162 h 4320"/>
                <a:gd name="T14" fmla="*/ 629 w 7555"/>
                <a:gd name="T15" fmla="*/ 3463 h 4320"/>
                <a:gd name="T16" fmla="*/ 629 w 7555"/>
                <a:gd name="T17" fmla="*/ 315 h 4320"/>
                <a:gd name="T18" fmla="*/ 944 w 7555"/>
                <a:gd name="T19" fmla="*/ 0 h 4320"/>
                <a:gd name="T20" fmla="*/ 6611 w 7555"/>
                <a:gd name="T21" fmla="*/ 0 h 4320"/>
                <a:gd name="T22" fmla="*/ 6925 w 7555"/>
                <a:gd name="T23" fmla="*/ 315 h 4320"/>
                <a:gd name="T24" fmla="*/ 6925 w 7555"/>
                <a:gd name="T25" fmla="*/ 3463 h 4320"/>
                <a:gd name="T26" fmla="*/ 6611 w 7555"/>
                <a:gd name="T27" fmla="*/ 3777 h 4320"/>
                <a:gd name="T28" fmla="*/ 944 w 7555"/>
                <a:gd name="T29" fmla="*/ 3777 h 4320"/>
                <a:gd name="T30" fmla="*/ 629 w 7555"/>
                <a:gd name="T31" fmla="*/ 3463 h 4320"/>
                <a:gd name="T32" fmla="*/ 974 w 7555"/>
                <a:gd name="T33" fmla="*/ 3432 h 4320"/>
                <a:gd name="T34" fmla="*/ 6580 w 7555"/>
                <a:gd name="T35" fmla="*/ 3432 h 4320"/>
                <a:gd name="T36" fmla="*/ 6580 w 7555"/>
                <a:gd name="T37" fmla="*/ 345 h 4320"/>
                <a:gd name="T38" fmla="*/ 974 w 7555"/>
                <a:gd name="T39" fmla="*/ 345 h 4320"/>
                <a:gd name="T40" fmla="*/ 974 w 7555"/>
                <a:gd name="T41" fmla="*/ 343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55" h="4320">
                  <a:moveTo>
                    <a:pt x="7555" y="4162"/>
                  </a:moveTo>
                  <a:cubicBezTo>
                    <a:pt x="7555" y="4249"/>
                    <a:pt x="7484" y="4320"/>
                    <a:pt x="7398" y="4320"/>
                  </a:cubicBezTo>
                  <a:cubicBezTo>
                    <a:pt x="157" y="4320"/>
                    <a:pt x="157" y="4320"/>
                    <a:pt x="157" y="4320"/>
                  </a:cubicBezTo>
                  <a:cubicBezTo>
                    <a:pt x="71" y="4320"/>
                    <a:pt x="0" y="4249"/>
                    <a:pt x="0" y="4162"/>
                  </a:cubicBezTo>
                  <a:cubicBezTo>
                    <a:pt x="0" y="4076"/>
                    <a:pt x="71" y="4005"/>
                    <a:pt x="157" y="4005"/>
                  </a:cubicBezTo>
                  <a:cubicBezTo>
                    <a:pt x="7398" y="4005"/>
                    <a:pt x="7398" y="4005"/>
                    <a:pt x="7398" y="4005"/>
                  </a:cubicBezTo>
                  <a:cubicBezTo>
                    <a:pt x="7484" y="4005"/>
                    <a:pt x="7555" y="4076"/>
                    <a:pt x="7555" y="4162"/>
                  </a:cubicBezTo>
                  <a:close/>
                  <a:moveTo>
                    <a:pt x="629" y="3463"/>
                  </a:moveTo>
                  <a:cubicBezTo>
                    <a:pt x="629" y="315"/>
                    <a:pt x="629" y="315"/>
                    <a:pt x="629" y="315"/>
                  </a:cubicBezTo>
                  <a:cubicBezTo>
                    <a:pt x="629" y="141"/>
                    <a:pt x="771" y="0"/>
                    <a:pt x="944" y="0"/>
                  </a:cubicBezTo>
                  <a:cubicBezTo>
                    <a:pt x="6611" y="0"/>
                    <a:pt x="6611" y="0"/>
                    <a:pt x="6611" y="0"/>
                  </a:cubicBezTo>
                  <a:cubicBezTo>
                    <a:pt x="6784" y="0"/>
                    <a:pt x="6925" y="141"/>
                    <a:pt x="6925" y="315"/>
                  </a:cubicBezTo>
                  <a:cubicBezTo>
                    <a:pt x="6925" y="3463"/>
                    <a:pt x="6925" y="3463"/>
                    <a:pt x="6925" y="3463"/>
                  </a:cubicBezTo>
                  <a:cubicBezTo>
                    <a:pt x="6925" y="3636"/>
                    <a:pt x="6784" y="3777"/>
                    <a:pt x="6611" y="3777"/>
                  </a:cubicBezTo>
                  <a:cubicBezTo>
                    <a:pt x="944" y="3777"/>
                    <a:pt x="944" y="3777"/>
                    <a:pt x="944" y="3777"/>
                  </a:cubicBezTo>
                  <a:cubicBezTo>
                    <a:pt x="771" y="3777"/>
                    <a:pt x="629" y="3636"/>
                    <a:pt x="629" y="3463"/>
                  </a:cubicBezTo>
                  <a:close/>
                  <a:moveTo>
                    <a:pt x="974" y="3432"/>
                  </a:moveTo>
                  <a:cubicBezTo>
                    <a:pt x="6580" y="3432"/>
                    <a:pt x="6580" y="3432"/>
                    <a:pt x="6580" y="3432"/>
                  </a:cubicBezTo>
                  <a:cubicBezTo>
                    <a:pt x="6580" y="345"/>
                    <a:pt x="6580" y="345"/>
                    <a:pt x="6580" y="345"/>
                  </a:cubicBezTo>
                  <a:cubicBezTo>
                    <a:pt x="974" y="345"/>
                    <a:pt x="974" y="345"/>
                    <a:pt x="974" y="345"/>
                  </a:cubicBezTo>
                  <a:lnTo>
                    <a:pt x="974" y="3432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20FFCAD-C3E6-466A-A400-D86CCC72E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9453" y="2391027"/>
              <a:ext cx="389146" cy="325515"/>
            </a:xfrm>
            <a:custGeom>
              <a:avLst/>
              <a:gdLst>
                <a:gd name="T0" fmla="*/ 1171 w 3308"/>
                <a:gd name="T1" fmla="*/ 602 h 2769"/>
                <a:gd name="T2" fmla="*/ 1264 w 3308"/>
                <a:gd name="T3" fmla="*/ 413 h 2769"/>
                <a:gd name="T4" fmla="*/ 1068 w 3308"/>
                <a:gd name="T5" fmla="*/ 217 h 2769"/>
                <a:gd name="T6" fmla="*/ 879 w 3308"/>
                <a:gd name="T7" fmla="*/ 310 h 2769"/>
                <a:gd name="T8" fmla="*/ 740 w 3308"/>
                <a:gd name="T9" fmla="*/ 0 h 2769"/>
                <a:gd name="T10" fmla="*/ 602 w 3308"/>
                <a:gd name="T11" fmla="*/ 310 h 2769"/>
                <a:gd name="T12" fmla="*/ 413 w 3308"/>
                <a:gd name="T13" fmla="*/ 217 h 2769"/>
                <a:gd name="T14" fmla="*/ 217 w 3308"/>
                <a:gd name="T15" fmla="*/ 413 h 2769"/>
                <a:gd name="T16" fmla="*/ 310 w 3308"/>
                <a:gd name="T17" fmla="*/ 602 h 2769"/>
                <a:gd name="T18" fmla="*/ 0 w 3308"/>
                <a:gd name="T19" fmla="*/ 740 h 2769"/>
                <a:gd name="T20" fmla="*/ 310 w 3308"/>
                <a:gd name="T21" fmla="*/ 879 h 2769"/>
                <a:gd name="T22" fmla="*/ 217 w 3308"/>
                <a:gd name="T23" fmla="*/ 1068 h 2769"/>
                <a:gd name="T24" fmla="*/ 413 w 3308"/>
                <a:gd name="T25" fmla="*/ 1264 h 2769"/>
                <a:gd name="T26" fmla="*/ 602 w 3308"/>
                <a:gd name="T27" fmla="*/ 1171 h 2769"/>
                <a:gd name="T28" fmla="*/ 740 w 3308"/>
                <a:gd name="T29" fmla="*/ 1481 h 2769"/>
                <a:gd name="T30" fmla="*/ 879 w 3308"/>
                <a:gd name="T31" fmla="*/ 1171 h 2769"/>
                <a:gd name="T32" fmla="*/ 1068 w 3308"/>
                <a:gd name="T33" fmla="*/ 1264 h 2769"/>
                <a:gd name="T34" fmla="*/ 1264 w 3308"/>
                <a:gd name="T35" fmla="*/ 1068 h 2769"/>
                <a:gd name="T36" fmla="*/ 1171 w 3308"/>
                <a:gd name="T37" fmla="*/ 879 h 2769"/>
                <a:gd name="T38" fmla="*/ 1481 w 3308"/>
                <a:gd name="T39" fmla="*/ 740 h 2769"/>
                <a:gd name="T40" fmla="*/ 740 w 3308"/>
                <a:gd name="T41" fmla="*/ 976 h 2769"/>
                <a:gd name="T42" fmla="*/ 740 w 3308"/>
                <a:gd name="T43" fmla="*/ 505 h 2769"/>
                <a:gd name="T44" fmla="*/ 740 w 3308"/>
                <a:gd name="T45" fmla="*/ 976 h 2769"/>
                <a:gd name="T46" fmla="*/ 2873 w 3308"/>
                <a:gd name="T47" fmla="*/ 1536 h 2769"/>
                <a:gd name="T48" fmla="*/ 3003 w 3308"/>
                <a:gd name="T49" fmla="*/ 1272 h 2769"/>
                <a:gd name="T50" fmla="*/ 2728 w 3308"/>
                <a:gd name="T51" fmla="*/ 996 h 2769"/>
                <a:gd name="T52" fmla="*/ 2464 w 3308"/>
                <a:gd name="T53" fmla="*/ 1127 h 2769"/>
                <a:gd name="T54" fmla="*/ 2269 w 3308"/>
                <a:gd name="T55" fmla="*/ 692 h 2769"/>
                <a:gd name="T56" fmla="*/ 2074 w 3308"/>
                <a:gd name="T57" fmla="*/ 1127 h 2769"/>
                <a:gd name="T58" fmla="*/ 1810 w 3308"/>
                <a:gd name="T59" fmla="*/ 996 h 2769"/>
                <a:gd name="T60" fmla="*/ 1535 w 3308"/>
                <a:gd name="T61" fmla="*/ 1272 h 2769"/>
                <a:gd name="T62" fmla="*/ 1665 w 3308"/>
                <a:gd name="T63" fmla="*/ 1536 h 2769"/>
                <a:gd name="T64" fmla="*/ 1231 w 3308"/>
                <a:gd name="T65" fmla="*/ 1731 h 2769"/>
                <a:gd name="T66" fmla="*/ 1665 w 3308"/>
                <a:gd name="T67" fmla="*/ 1925 h 2769"/>
                <a:gd name="T68" fmla="*/ 1535 w 3308"/>
                <a:gd name="T69" fmla="*/ 2190 h 2769"/>
                <a:gd name="T70" fmla="*/ 1810 w 3308"/>
                <a:gd name="T71" fmla="*/ 2465 h 2769"/>
                <a:gd name="T72" fmla="*/ 2074 w 3308"/>
                <a:gd name="T73" fmla="*/ 2334 h 2769"/>
                <a:gd name="T74" fmla="*/ 2269 w 3308"/>
                <a:gd name="T75" fmla="*/ 2769 h 2769"/>
                <a:gd name="T76" fmla="*/ 2464 w 3308"/>
                <a:gd name="T77" fmla="*/ 2334 h 2769"/>
                <a:gd name="T78" fmla="*/ 2728 w 3308"/>
                <a:gd name="T79" fmla="*/ 2465 h 2769"/>
                <a:gd name="T80" fmla="*/ 3003 w 3308"/>
                <a:gd name="T81" fmla="*/ 2190 h 2769"/>
                <a:gd name="T82" fmla="*/ 2873 w 3308"/>
                <a:gd name="T83" fmla="*/ 1925 h 2769"/>
                <a:gd name="T84" fmla="*/ 3308 w 3308"/>
                <a:gd name="T85" fmla="*/ 1731 h 2769"/>
                <a:gd name="T86" fmla="*/ 2269 w 3308"/>
                <a:gd name="T87" fmla="*/ 2061 h 2769"/>
                <a:gd name="T88" fmla="*/ 2269 w 3308"/>
                <a:gd name="T89" fmla="*/ 1400 h 2769"/>
                <a:gd name="T90" fmla="*/ 2269 w 3308"/>
                <a:gd name="T91" fmla="*/ 2061 h 2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08" h="2769">
                  <a:moveTo>
                    <a:pt x="1342" y="602"/>
                  </a:moveTo>
                  <a:cubicBezTo>
                    <a:pt x="1171" y="602"/>
                    <a:pt x="1171" y="602"/>
                    <a:pt x="1171" y="602"/>
                  </a:cubicBezTo>
                  <a:cubicBezTo>
                    <a:pt x="1163" y="578"/>
                    <a:pt x="1154" y="556"/>
                    <a:pt x="1143" y="535"/>
                  </a:cubicBezTo>
                  <a:cubicBezTo>
                    <a:pt x="1264" y="413"/>
                    <a:pt x="1264" y="413"/>
                    <a:pt x="1264" y="413"/>
                  </a:cubicBezTo>
                  <a:cubicBezTo>
                    <a:pt x="1318" y="359"/>
                    <a:pt x="1318" y="271"/>
                    <a:pt x="1264" y="217"/>
                  </a:cubicBezTo>
                  <a:cubicBezTo>
                    <a:pt x="1210" y="163"/>
                    <a:pt x="1122" y="163"/>
                    <a:pt x="1068" y="217"/>
                  </a:cubicBezTo>
                  <a:cubicBezTo>
                    <a:pt x="946" y="338"/>
                    <a:pt x="946" y="338"/>
                    <a:pt x="946" y="338"/>
                  </a:cubicBezTo>
                  <a:cubicBezTo>
                    <a:pt x="925" y="327"/>
                    <a:pt x="902" y="318"/>
                    <a:pt x="879" y="310"/>
                  </a:cubicBezTo>
                  <a:cubicBezTo>
                    <a:pt x="879" y="139"/>
                    <a:pt x="879" y="139"/>
                    <a:pt x="879" y="139"/>
                  </a:cubicBezTo>
                  <a:cubicBezTo>
                    <a:pt x="879" y="63"/>
                    <a:pt x="817" y="0"/>
                    <a:pt x="740" y="0"/>
                  </a:cubicBezTo>
                  <a:cubicBezTo>
                    <a:pt x="664" y="0"/>
                    <a:pt x="602" y="63"/>
                    <a:pt x="602" y="139"/>
                  </a:cubicBezTo>
                  <a:cubicBezTo>
                    <a:pt x="602" y="310"/>
                    <a:pt x="602" y="310"/>
                    <a:pt x="602" y="310"/>
                  </a:cubicBezTo>
                  <a:cubicBezTo>
                    <a:pt x="578" y="318"/>
                    <a:pt x="556" y="327"/>
                    <a:pt x="534" y="338"/>
                  </a:cubicBezTo>
                  <a:cubicBezTo>
                    <a:pt x="413" y="217"/>
                    <a:pt x="413" y="217"/>
                    <a:pt x="413" y="217"/>
                  </a:cubicBezTo>
                  <a:cubicBezTo>
                    <a:pt x="359" y="163"/>
                    <a:pt x="271" y="163"/>
                    <a:pt x="217" y="217"/>
                  </a:cubicBezTo>
                  <a:cubicBezTo>
                    <a:pt x="163" y="271"/>
                    <a:pt x="163" y="359"/>
                    <a:pt x="217" y="413"/>
                  </a:cubicBezTo>
                  <a:cubicBezTo>
                    <a:pt x="338" y="535"/>
                    <a:pt x="338" y="535"/>
                    <a:pt x="338" y="535"/>
                  </a:cubicBezTo>
                  <a:cubicBezTo>
                    <a:pt x="327" y="556"/>
                    <a:pt x="318" y="578"/>
                    <a:pt x="310" y="602"/>
                  </a:cubicBezTo>
                  <a:cubicBezTo>
                    <a:pt x="139" y="602"/>
                    <a:pt x="139" y="602"/>
                    <a:pt x="139" y="602"/>
                  </a:cubicBezTo>
                  <a:cubicBezTo>
                    <a:pt x="63" y="602"/>
                    <a:pt x="0" y="664"/>
                    <a:pt x="0" y="740"/>
                  </a:cubicBezTo>
                  <a:cubicBezTo>
                    <a:pt x="0" y="817"/>
                    <a:pt x="63" y="879"/>
                    <a:pt x="139" y="879"/>
                  </a:cubicBezTo>
                  <a:cubicBezTo>
                    <a:pt x="310" y="879"/>
                    <a:pt x="310" y="879"/>
                    <a:pt x="310" y="879"/>
                  </a:cubicBezTo>
                  <a:cubicBezTo>
                    <a:pt x="318" y="903"/>
                    <a:pt x="327" y="925"/>
                    <a:pt x="338" y="946"/>
                  </a:cubicBezTo>
                  <a:cubicBezTo>
                    <a:pt x="217" y="1068"/>
                    <a:pt x="217" y="1068"/>
                    <a:pt x="217" y="1068"/>
                  </a:cubicBezTo>
                  <a:cubicBezTo>
                    <a:pt x="163" y="1122"/>
                    <a:pt x="163" y="1210"/>
                    <a:pt x="217" y="1264"/>
                  </a:cubicBezTo>
                  <a:cubicBezTo>
                    <a:pt x="271" y="1318"/>
                    <a:pt x="359" y="1318"/>
                    <a:pt x="413" y="1264"/>
                  </a:cubicBezTo>
                  <a:cubicBezTo>
                    <a:pt x="534" y="1143"/>
                    <a:pt x="534" y="1143"/>
                    <a:pt x="534" y="1143"/>
                  </a:cubicBezTo>
                  <a:cubicBezTo>
                    <a:pt x="556" y="1154"/>
                    <a:pt x="578" y="1163"/>
                    <a:pt x="602" y="1171"/>
                  </a:cubicBezTo>
                  <a:cubicBezTo>
                    <a:pt x="602" y="1342"/>
                    <a:pt x="602" y="1342"/>
                    <a:pt x="602" y="1342"/>
                  </a:cubicBezTo>
                  <a:cubicBezTo>
                    <a:pt x="602" y="1418"/>
                    <a:pt x="664" y="1481"/>
                    <a:pt x="740" y="1481"/>
                  </a:cubicBezTo>
                  <a:cubicBezTo>
                    <a:pt x="817" y="1481"/>
                    <a:pt x="879" y="1418"/>
                    <a:pt x="879" y="1342"/>
                  </a:cubicBezTo>
                  <a:cubicBezTo>
                    <a:pt x="879" y="1171"/>
                    <a:pt x="879" y="1171"/>
                    <a:pt x="879" y="1171"/>
                  </a:cubicBezTo>
                  <a:cubicBezTo>
                    <a:pt x="902" y="1163"/>
                    <a:pt x="925" y="1154"/>
                    <a:pt x="946" y="1143"/>
                  </a:cubicBezTo>
                  <a:cubicBezTo>
                    <a:pt x="1068" y="1264"/>
                    <a:pt x="1068" y="1264"/>
                    <a:pt x="1068" y="1264"/>
                  </a:cubicBezTo>
                  <a:cubicBezTo>
                    <a:pt x="1122" y="1318"/>
                    <a:pt x="1210" y="1318"/>
                    <a:pt x="1264" y="1264"/>
                  </a:cubicBezTo>
                  <a:cubicBezTo>
                    <a:pt x="1318" y="1210"/>
                    <a:pt x="1318" y="1122"/>
                    <a:pt x="1264" y="1068"/>
                  </a:cubicBezTo>
                  <a:cubicBezTo>
                    <a:pt x="1143" y="946"/>
                    <a:pt x="1143" y="946"/>
                    <a:pt x="1143" y="946"/>
                  </a:cubicBezTo>
                  <a:cubicBezTo>
                    <a:pt x="1154" y="925"/>
                    <a:pt x="1163" y="903"/>
                    <a:pt x="1171" y="879"/>
                  </a:cubicBezTo>
                  <a:cubicBezTo>
                    <a:pt x="1342" y="879"/>
                    <a:pt x="1342" y="879"/>
                    <a:pt x="1342" y="879"/>
                  </a:cubicBezTo>
                  <a:cubicBezTo>
                    <a:pt x="1418" y="879"/>
                    <a:pt x="1481" y="817"/>
                    <a:pt x="1481" y="740"/>
                  </a:cubicBezTo>
                  <a:cubicBezTo>
                    <a:pt x="1481" y="664"/>
                    <a:pt x="1418" y="602"/>
                    <a:pt x="1342" y="602"/>
                  </a:cubicBezTo>
                  <a:close/>
                  <a:moveTo>
                    <a:pt x="740" y="976"/>
                  </a:moveTo>
                  <a:cubicBezTo>
                    <a:pt x="610" y="976"/>
                    <a:pt x="505" y="871"/>
                    <a:pt x="505" y="740"/>
                  </a:cubicBezTo>
                  <a:cubicBezTo>
                    <a:pt x="505" y="610"/>
                    <a:pt x="610" y="505"/>
                    <a:pt x="740" y="505"/>
                  </a:cubicBezTo>
                  <a:cubicBezTo>
                    <a:pt x="870" y="505"/>
                    <a:pt x="976" y="610"/>
                    <a:pt x="976" y="740"/>
                  </a:cubicBezTo>
                  <a:cubicBezTo>
                    <a:pt x="976" y="871"/>
                    <a:pt x="870" y="976"/>
                    <a:pt x="740" y="976"/>
                  </a:cubicBezTo>
                  <a:close/>
                  <a:moveTo>
                    <a:pt x="3113" y="1536"/>
                  </a:moveTo>
                  <a:cubicBezTo>
                    <a:pt x="2873" y="1536"/>
                    <a:pt x="2873" y="1536"/>
                    <a:pt x="2873" y="1536"/>
                  </a:cubicBezTo>
                  <a:cubicBezTo>
                    <a:pt x="2862" y="1503"/>
                    <a:pt x="2849" y="1472"/>
                    <a:pt x="2834" y="1442"/>
                  </a:cubicBezTo>
                  <a:cubicBezTo>
                    <a:pt x="3003" y="1272"/>
                    <a:pt x="3003" y="1272"/>
                    <a:pt x="3003" y="1272"/>
                  </a:cubicBezTo>
                  <a:cubicBezTo>
                    <a:pt x="3079" y="1196"/>
                    <a:pt x="3079" y="1072"/>
                    <a:pt x="3003" y="996"/>
                  </a:cubicBezTo>
                  <a:cubicBezTo>
                    <a:pt x="2928" y="921"/>
                    <a:pt x="2804" y="921"/>
                    <a:pt x="2728" y="996"/>
                  </a:cubicBezTo>
                  <a:cubicBezTo>
                    <a:pt x="2558" y="1166"/>
                    <a:pt x="2558" y="1166"/>
                    <a:pt x="2558" y="1166"/>
                  </a:cubicBezTo>
                  <a:cubicBezTo>
                    <a:pt x="2528" y="1151"/>
                    <a:pt x="2497" y="1137"/>
                    <a:pt x="2464" y="1127"/>
                  </a:cubicBezTo>
                  <a:cubicBezTo>
                    <a:pt x="2464" y="887"/>
                    <a:pt x="2464" y="887"/>
                    <a:pt x="2464" y="887"/>
                  </a:cubicBezTo>
                  <a:cubicBezTo>
                    <a:pt x="2464" y="780"/>
                    <a:pt x="2376" y="692"/>
                    <a:pt x="2269" y="692"/>
                  </a:cubicBezTo>
                  <a:cubicBezTo>
                    <a:pt x="2162" y="692"/>
                    <a:pt x="2074" y="780"/>
                    <a:pt x="2074" y="887"/>
                  </a:cubicBezTo>
                  <a:cubicBezTo>
                    <a:pt x="2074" y="1127"/>
                    <a:pt x="2074" y="1127"/>
                    <a:pt x="2074" y="1127"/>
                  </a:cubicBezTo>
                  <a:cubicBezTo>
                    <a:pt x="2042" y="1137"/>
                    <a:pt x="2010" y="1151"/>
                    <a:pt x="1980" y="1166"/>
                  </a:cubicBezTo>
                  <a:cubicBezTo>
                    <a:pt x="1810" y="996"/>
                    <a:pt x="1810" y="996"/>
                    <a:pt x="1810" y="996"/>
                  </a:cubicBezTo>
                  <a:cubicBezTo>
                    <a:pt x="1735" y="921"/>
                    <a:pt x="1611" y="921"/>
                    <a:pt x="1535" y="996"/>
                  </a:cubicBezTo>
                  <a:cubicBezTo>
                    <a:pt x="1459" y="1072"/>
                    <a:pt x="1459" y="1196"/>
                    <a:pt x="1535" y="1272"/>
                  </a:cubicBezTo>
                  <a:cubicBezTo>
                    <a:pt x="1705" y="1442"/>
                    <a:pt x="1705" y="1442"/>
                    <a:pt x="1705" y="1442"/>
                  </a:cubicBezTo>
                  <a:cubicBezTo>
                    <a:pt x="1689" y="1472"/>
                    <a:pt x="1676" y="1503"/>
                    <a:pt x="1665" y="1536"/>
                  </a:cubicBezTo>
                  <a:cubicBezTo>
                    <a:pt x="1425" y="1536"/>
                    <a:pt x="1425" y="1536"/>
                    <a:pt x="1425" y="1536"/>
                  </a:cubicBezTo>
                  <a:cubicBezTo>
                    <a:pt x="1318" y="1536"/>
                    <a:pt x="1231" y="1624"/>
                    <a:pt x="1231" y="1731"/>
                  </a:cubicBezTo>
                  <a:cubicBezTo>
                    <a:pt x="1231" y="1838"/>
                    <a:pt x="1318" y="1925"/>
                    <a:pt x="1425" y="1925"/>
                  </a:cubicBezTo>
                  <a:cubicBezTo>
                    <a:pt x="1665" y="1925"/>
                    <a:pt x="1665" y="1925"/>
                    <a:pt x="1665" y="1925"/>
                  </a:cubicBezTo>
                  <a:cubicBezTo>
                    <a:pt x="1676" y="1958"/>
                    <a:pt x="1689" y="1989"/>
                    <a:pt x="1705" y="2020"/>
                  </a:cubicBezTo>
                  <a:cubicBezTo>
                    <a:pt x="1535" y="2190"/>
                    <a:pt x="1535" y="2190"/>
                    <a:pt x="1535" y="2190"/>
                  </a:cubicBezTo>
                  <a:cubicBezTo>
                    <a:pt x="1459" y="2265"/>
                    <a:pt x="1459" y="2389"/>
                    <a:pt x="1535" y="2465"/>
                  </a:cubicBezTo>
                  <a:cubicBezTo>
                    <a:pt x="1611" y="2541"/>
                    <a:pt x="1735" y="2541"/>
                    <a:pt x="1810" y="2465"/>
                  </a:cubicBezTo>
                  <a:cubicBezTo>
                    <a:pt x="1980" y="2295"/>
                    <a:pt x="1980" y="2295"/>
                    <a:pt x="1980" y="2295"/>
                  </a:cubicBezTo>
                  <a:cubicBezTo>
                    <a:pt x="2010" y="2310"/>
                    <a:pt x="2042" y="2324"/>
                    <a:pt x="2074" y="2334"/>
                  </a:cubicBezTo>
                  <a:cubicBezTo>
                    <a:pt x="2074" y="2574"/>
                    <a:pt x="2074" y="2574"/>
                    <a:pt x="2074" y="2574"/>
                  </a:cubicBezTo>
                  <a:cubicBezTo>
                    <a:pt x="2074" y="2681"/>
                    <a:pt x="2162" y="2769"/>
                    <a:pt x="2269" y="2769"/>
                  </a:cubicBezTo>
                  <a:cubicBezTo>
                    <a:pt x="2376" y="2769"/>
                    <a:pt x="2464" y="2681"/>
                    <a:pt x="2464" y="2574"/>
                  </a:cubicBezTo>
                  <a:cubicBezTo>
                    <a:pt x="2464" y="2334"/>
                    <a:pt x="2464" y="2334"/>
                    <a:pt x="2464" y="2334"/>
                  </a:cubicBezTo>
                  <a:cubicBezTo>
                    <a:pt x="2497" y="2324"/>
                    <a:pt x="2528" y="2310"/>
                    <a:pt x="2558" y="2295"/>
                  </a:cubicBezTo>
                  <a:cubicBezTo>
                    <a:pt x="2728" y="2465"/>
                    <a:pt x="2728" y="2465"/>
                    <a:pt x="2728" y="2465"/>
                  </a:cubicBezTo>
                  <a:cubicBezTo>
                    <a:pt x="2804" y="2541"/>
                    <a:pt x="2928" y="2541"/>
                    <a:pt x="3003" y="2465"/>
                  </a:cubicBezTo>
                  <a:cubicBezTo>
                    <a:pt x="3079" y="2389"/>
                    <a:pt x="3079" y="2265"/>
                    <a:pt x="3003" y="2190"/>
                  </a:cubicBezTo>
                  <a:cubicBezTo>
                    <a:pt x="2834" y="2020"/>
                    <a:pt x="2834" y="2020"/>
                    <a:pt x="2834" y="2020"/>
                  </a:cubicBezTo>
                  <a:cubicBezTo>
                    <a:pt x="2849" y="1989"/>
                    <a:pt x="2862" y="1958"/>
                    <a:pt x="2873" y="1925"/>
                  </a:cubicBezTo>
                  <a:cubicBezTo>
                    <a:pt x="3113" y="1925"/>
                    <a:pt x="3113" y="1925"/>
                    <a:pt x="3113" y="1925"/>
                  </a:cubicBezTo>
                  <a:cubicBezTo>
                    <a:pt x="3220" y="1925"/>
                    <a:pt x="3308" y="1838"/>
                    <a:pt x="3308" y="1731"/>
                  </a:cubicBezTo>
                  <a:cubicBezTo>
                    <a:pt x="3308" y="1624"/>
                    <a:pt x="3220" y="1536"/>
                    <a:pt x="3113" y="1536"/>
                  </a:cubicBezTo>
                  <a:close/>
                  <a:moveTo>
                    <a:pt x="2269" y="2061"/>
                  </a:moveTo>
                  <a:cubicBezTo>
                    <a:pt x="2087" y="2061"/>
                    <a:pt x="1939" y="1913"/>
                    <a:pt x="1939" y="1731"/>
                  </a:cubicBezTo>
                  <a:cubicBezTo>
                    <a:pt x="1939" y="1548"/>
                    <a:pt x="2087" y="1400"/>
                    <a:pt x="2269" y="1400"/>
                  </a:cubicBezTo>
                  <a:cubicBezTo>
                    <a:pt x="2452" y="1400"/>
                    <a:pt x="2600" y="1548"/>
                    <a:pt x="2600" y="1731"/>
                  </a:cubicBezTo>
                  <a:cubicBezTo>
                    <a:pt x="2600" y="1913"/>
                    <a:pt x="2452" y="2061"/>
                    <a:pt x="2269" y="20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699657" y="2101626"/>
            <a:ext cx="443343" cy="425349"/>
            <a:chOff x="1643661" y="2305446"/>
            <a:chExt cx="690838" cy="662800"/>
          </a:xfrm>
        </p:grpSpPr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375DD066-6752-4F5B-91A4-B520F7282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661" y="2305446"/>
              <a:ext cx="690838" cy="662800"/>
            </a:xfrm>
            <a:custGeom>
              <a:avLst/>
              <a:gdLst>
                <a:gd name="T0" fmla="*/ 5343 w 10236"/>
                <a:gd name="T1" fmla="*/ 591 h 9834"/>
                <a:gd name="T2" fmla="*/ 6302 w 10236"/>
                <a:gd name="T3" fmla="*/ 122 h 9834"/>
                <a:gd name="T4" fmla="*/ 6979 w 10236"/>
                <a:gd name="T5" fmla="*/ 341 h 9834"/>
                <a:gd name="T6" fmla="*/ 7479 w 10236"/>
                <a:gd name="T7" fmla="*/ 1285 h 9834"/>
                <a:gd name="T8" fmla="*/ 7843 w 10236"/>
                <a:gd name="T9" fmla="*/ 1549 h 9834"/>
                <a:gd name="T10" fmla="*/ 8895 w 10236"/>
                <a:gd name="T11" fmla="*/ 1733 h 9834"/>
                <a:gd name="T12" fmla="*/ 9313 w 10236"/>
                <a:gd name="T13" fmla="*/ 2309 h 9834"/>
                <a:gd name="T14" fmla="*/ 9163 w 10236"/>
                <a:gd name="T15" fmla="*/ 3366 h 9834"/>
                <a:gd name="T16" fmla="*/ 9302 w 10236"/>
                <a:gd name="T17" fmla="*/ 3794 h 9834"/>
                <a:gd name="T18" fmla="*/ 10045 w 10236"/>
                <a:gd name="T19" fmla="*/ 4561 h 9834"/>
                <a:gd name="T20" fmla="*/ 10045 w 10236"/>
                <a:gd name="T21" fmla="*/ 5273 h 9834"/>
                <a:gd name="T22" fmla="*/ 9302 w 10236"/>
                <a:gd name="T23" fmla="*/ 6040 h 9834"/>
                <a:gd name="T24" fmla="*/ 9163 w 10236"/>
                <a:gd name="T25" fmla="*/ 6467 h 9834"/>
                <a:gd name="T26" fmla="*/ 9313 w 10236"/>
                <a:gd name="T27" fmla="*/ 7525 h 9834"/>
                <a:gd name="T28" fmla="*/ 8895 w 10236"/>
                <a:gd name="T29" fmla="*/ 8100 h 9834"/>
                <a:gd name="T30" fmla="*/ 7843 w 10236"/>
                <a:gd name="T31" fmla="*/ 8285 h 9834"/>
                <a:gd name="T32" fmla="*/ 7479 w 10236"/>
                <a:gd name="T33" fmla="*/ 8549 h 9834"/>
                <a:gd name="T34" fmla="*/ 6979 w 10236"/>
                <a:gd name="T35" fmla="*/ 9493 h 9834"/>
                <a:gd name="T36" fmla="*/ 6302 w 10236"/>
                <a:gd name="T37" fmla="*/ 9712 h 9834"/>
                <a:gd name="T38" fmla="*/ 5343 w 10236"/>
                <a:gd name="T39" fmla="*/ 9243 h 9834"/>
                <a:gd name="T40" fmla="*/ 4893 w 10236"/>
                <a:gd name="T41" fmla="*/ 9243 h 9834"/>
                <a:gd name="T42" fmla="*/ 3934 w 10236"/>
                <a:gd name="T43" fmla="*/ 9712 h 9834"/>
                <a:gd name="T44" fmla="*/ 3257 w 10236"/>
                <a:gd name="T45" fmla="*/ 9493 h 9834"/>
                <a:gd name="T46" fmla="*/ 2757 w 10236"/>
                <a:gd name="T47" fmla="*/ 8549 h 9834"/>
                <a:gd name="T48" fmla="*/ 2393 w 10236"/>
                <a:gd name="T49" fmla="*/ 8285 h 9834"/>
                <a:gd name="T50" fmla="*/ 1341 w 10236"/>
                <a:gd name="T51" fmla="*/ 8100 h 9834"/>
                <a:gd name="T52" fmla="*/ 923 w 10236"/>
                <a:gd name="T53" fmla="*/ 7525 h 9834"/>
                <a:gd name="T54" fmla="*/ 1073 w 10236"/>
                <a:gd name="T55" fmla="*/ 6467 h 9834"/>
                <a:gd name="T56" fmla="*/ 934 w 10236"/>
                <a:gd name="T57" fmla="*/ 6040 h 9834"/>
                <a:gd name="T58" fmla="*/ 191 w 10236"/>
                <a:gd name="T59" fmla="*/ 5273 h 9834"/>
                <a:gd name="T60" fmla="*/ 191 w 10236"/>
                <a:gd name="T61" fmla="*/ 4561 h 9834"/>
                <a:gd name="T62" fmla="*/ 934 w 10236"/>
                <a:gd name="T63" fmla="*/ 3794 h 9834"/>
                <a:gd name="T64" fmla="*/ 1073 w 10236"/>
                <a:gd name="T65" fmla="*/ 3366 h 9834"/>
                <a:gd name="T66" fmla="*/ 923 w 10236"/>
                <a:gd name="T67" fmla="*/ 2309 h 9834"/>
                <a:gd name="T68" fmla="*/ 1341 w 10236"/>
                <a:gd name="T69" fmla="*/ 1733 h 9834"/>
                <a:gd name="T70" fmla="*/ 2393 w 10236"/>
                <a:gd name="T71" fmla="*/ 1549 h 9834"/>
                <a:gd name="T72" fmla="*/ 2757 w 10236"/>
                <a:gd name="T73" fmla="*/ 1285 h 9834"/>
                <a:gd name="T74" fmla="*/ 3257 w 10236"/>
                <a:gd name="T75" fmla="*/ 341 h 9834"/>
                <a:gd name="T76" fmla="*/ 3934 w 10236"/>
                <a:gd name="T77" fmla="*/ 122 h 9834"/>
                <a:gd name="T78" fmla="*/ 4893 w 10236"/>
                <a:gd name="T79" fmla="*/ 591 h 9834"/>
                <a:gd name="T80" fmla="*/ 5343 w 10236"/>
                <a:gd name="T81" fmla="*/ 591 h 9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36" h="9834">
                  <a:moveTo>
                    <a:pt x="5343" y="591"/>
                  </a:moveTo>
                  <a:cubicBezTo>
                    <a:pt x="6302" y="122"/>
                    <a:pt x="6302" y="122"/>
                    <a:pt x="6302" y="122"/>
                  </a:cubicBezTo>
                  <a:cubicBezTo>
                    <a:pt x="6550" y="0"/>
                    <a:pt x="6849" y="98"/>
                    <a:pt x="6979" y="341"/>
                  </a:cubicBezTo>
                  <a:cubicBezTo>
                    <a:pt x="7479" y="1285"/>
                    <a:pt x="7479" y="1285"/>
                    <a:pt x="7479" y="1285"/>
                  </a:cubicBezTo>
                  <a:cubicBezTo>
                    <a:pt x="7553" y="1424"/>
                    <a:pt x="7687" y="1522"/>
                    <a:pt x="7843" y="1549"/>
                  </a:cubicBezTo>
                  <a:cubicBezTo>
                    <a:pt x="8895" y="1733"/>
                    <a:pt x="8895" y="1733"/>
                    <a:pt x="8895" y="1733"/>
                  </a:cubicBezTo>
                  <a:cubicBezTo>
                    <a:pt x="9166" y="1781"/>
                    <a:pt x="9351" y="2036"/>
                    <a:pt x="9313" y="2309"/>
                  </a:cubicBezTo>
                  <a:cubicBezTo>
                    <a:pt x="9163" y="3366"/>
                    <a:pt x="9163" y="3366"/>
                    <a:pt x="9163" y="3366"/>
                  </a:cubicBezTo>
                  <a:cubicBezTo>
                    <a:pt x="9141" y="3523"/>
                    <a:pt x="9192" y="3680"/>
                    <a:pt x="9302" y="3794"/>
                  </a:cubicBezTo>
                  <a:cubicBezTo>
                    <a:pt x="10045" y="4561"/>
                    <a:pt x="10045" y="4561"/>
                    <a:pt x="10045" y="4561"/>
                  </a:cubicBezTo>
                  <a:cubicBezTo>
                    <a:pt x="10236" y="4760"/>
                    <a:pt x="10236" y="5074"/>
                    <a:pt x="10045" y="5273"/>
                  </a:cubicBezTo>
                  <a:cubicBezTo>
                    <a:pt x="9302" y="6040"/>
                    <a:pt x="9302" y="6040"/>
                    <a:pt x="9302" y="6040"/>
                  </a:cubicBezTo>
                  <a:cubicBezTo>
                    <a:pt x="9192" y="6154"/>
                    <a:pt x="9141" y="6311"/>
                    <a:pt x="9163" y="6467"/>
                  </a:cubicBezTo>
                  <a:cubicBezTo>
                    <a:pt x="9313" y="7525"/>
                    <a:pt x="9313" y="7525"/>
                    <a:pt x="9313" y="7525"/>
                  </a:cubicBezTo>
                  <a:cubicBezTo>
                    <a:pt x="9351" y="7798"/>
                    <a:pt x="9166" y="8053"/>
                    <a:pt x="8895" y="8100"/>
                  </a:cubicBezTo>
                  <a:cubicBezTo>
                    <a:pt x="7843" y="8285"/>
                    <a:pt x="7843" y="8285"/>
                    <a:pt x="7843" y="8285"/>
                  </a:cubicBezTo>
                  <a:cubicBezTo>
                    <a:pt x="7687" y="8312"/>
                    <a:pt x="7553" y="8410"/>
                    <a:pt x="7479" y="8549"/>
                  </a:cubicBezTo>
                  <a:cubicBezTo>
                    <a:pt x="6979" y="9493"/>
                    <a:pt x="6979" y="9493"/>
                    <a:pt x="6979" y="9493"/>
                  </a:cubicBezTo>
                  <a:cubicBezTo>
                    <a:pt x="6849" y="9736"/>
                    <a:pt x="6550" y="9834"/>
                    <a:pt x="6302" y="9712"/>
                  </a:cubicBezTo>
                  <a:cubicBezTo>
                    <a:pt x="5343" y="9243"/>
                    <a:pt x="5343" y="9243"/>
                    <a:pt x="5343" y="9243"/>
                  </a:cubicBezTo>
                  <a:cubicBezTo>
                    <a:pt x="5201" y="9174"/>
                    <a:pt x="5035" y="9174"/>
                    <a:pt x="4893" y="9243"/>
                  </a:cubicBezTo>
                  <a:cubicBezTo>
                    <a:pt x="3934" y="9712"/>
                    <a:pt x="3934" y="9712"/>
                    <a:pt x="3934" y="9712"/>
                  </a:cubicBezTo>
                  <a:cubicBezTo>
                    <a:pt x="3686" y="9834"/>
                    <a:pt x="3387" y="9736"/>
                    <a:pt x="3257" y="9493"/>
                  </a:cubicBezTo>
                  <a:cubicBezTo>
                    <a:pt x="2757" y="8549"/>
                    <a:pt x="2757" y="8549"/>
                    <a:pt x="2757" y="8549"/>
                  </a:cubicBezTo>
                  <a:cubicBezTo>
                    <a:pt x="2683" y="8410"/>
                    <a:pt x="2549" y="8312"/>
                    <a:pt x="2393" y="8285"/>
                  </a:cubicBezTo>
                  <a:cubicBezTo>
                    <a:pt x="1341" y="8100"/>
                    <a:pt x="1341" y="8100"/>
                    <a:pt x="1341" y="8100"/>
                  </a:cubicBezTo>
                  <a:cubicBezTo>
                    <a:pt x="1070" y="8053"/>
                    <a:pt x="885" y="7798"/>
                    <a:pt x="923" y="7525"/>
                  </a:cubicBezTo>
                  <a:cubicBezTo>
                    <a:pt x="1073" y="6467"/>
                    <a:pt x="1073" y="6467"/>
                    <a:pt x="1073" y="6467"/>
                  </a:cubicBezTo>
                  <a:cubicBezTo>
                    <a:pt x="1095" y="6311"/>
                    <a:pt x="1044" y="6154"/>
                    <a:pt x="934" y="6040"/>
                  </a:cubicBezTo>
                  <a:cubicBezTo>
                    <a:pt x="191" y="5273"/>
                    <a:pt x="191" y="5273"/>
                    <a:pt x="191" y="5273"/>
                  </a:cubicBezTo>
                  <a:cubicBezTo>
                    <a:pt x="0" y="5074"/>
                    <a:pt x="0" y="4760"/>
                    <a:pt x="191" y="4561"/>
                  </a:cubicBezTo>
                  <a:cubicBezTo>
                    <a:pt x="934" y="3794"/>
                    <a:pt x="934" y="3794"/>
                    <a:pt x="934" y="3794"/>
                  </a:cubicBezTo>
                  <a:cubicBezTo>
                    <a:pt x="1044" y="3680"/>
                    <a:pt x="1095" y="3523"/>
                    <a:pt x="1073" y="3366"/>
                  </a:cubicBezTo>
                  <a:cubicBezTo>
                    <a:pt x="923" y="2309"/>
                    <a:pt x="923" y="2309"/>
                    <a:pt x="923" y="2309"/>
                  </a:cubicBezTo>
                  <a:cubicBezTo>
                    <a:pt x="885" y="2036"/>
                    <a:pt x="1070" y="1781"/>
                    <a:pt x="1341" y="1733"/>
                  </a:cubicBezTo>
                  <a:cubicBezTo>
                    <a:pt x="2393" y="1549"/>
                    <a:pt x="2393" y="1549"/>
                    <a:pt x="2393" y="1549"/>
                  </a:cubicBezTo>
                  <a:cubicBezTo>
                    <a:pt x="2549" y="1522"/>
                    <a:pt x="2683" y="1424"/>
                    <a:pt x="2757" y="1285"/>
                  </a:cubicBezTo>
                  <a:cubicBezTo>
                    <a:pt x="3257" y="341"/>
                    <a:pt x="3257" y="341"/>
                    <a:pt x="3257" y="341"/>
                  </a:cubicBezTo>
                  <a:cubicBezTo>
                    <a:pt x="3387" y="98"/>
                    <a:pt x="3686" y="0"/>
                    <a:pt x="3934" y="122"/>
                  </a:cubicBezTo>
                  <a:cubicBezTo>
                    <a:pt x="4893" y="591"/>
                    <a:pt x="4893" y="591"/>
                    <a:pt x="4893" y="591"/>
                  </a:cubicBezTo>
                  <a:cubicBezTo>
                    <a:pt x="5035" y="660"/>
                    <a:pt x="5201" y="660"/>
                    <a:pt x="5343" y="5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771EF045-092E-46C2-8221-35957C7EF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579" y="2452690"/>
              <a:ext cx="379003" cy="361051"/>
            </a:xfrm>
            <a:custGeom>
              <a:avLst/>
              <a:gdLst>
                <a:gd name="T0" fmla="*/ 5164 w 5616"/>
                <a:gd name="T1" fmla="*/ 238 h 5358"/>
                <a:gd name="T2" fmla="*/ 5164 w 5616"/>
                <a:gd name="T3" fmla="*/ 238 h 5358"/>
                <a:gd name="T4" fmla="*/ 4086 w 5616"/>
                <a:gd name="T5" fmla="*/ 452 h 5358"/>
                <a:gd name="T6" fmla="*/ 2258 w 5616"/>
                <a:gd name="T7" fmla="*/ 3183 h 5358"/>
                <a:gd name="T8" fmla="*/ 1530 w 5616"/>
                <a:gd name="T9" fmla="*/ 2095 h 5358"/>
                <a:gd name="T10" fmla="*/ 452 w 5616"/>
                <a:gd name="T11" fmla="*/ 1881 h 5358"/>
                <a:gd name="T12" fmla="*/ 452 w 5616"/>
                <a:gd name="T13" fmla="*/ 1881 h 5358"/>
                <a:gd name="T14" fmla="*/ 238 w 5616"/>
                <a:gd name="T15" fmla="*/ 2960 h 5358"/>
                <a:gd name="T16" fmla="*/ 1612 w 5616"/>
                <a:gd name="T17" fmla="*/ 5014 h 5358"/>
                <a:gd name="T18" fmla="*/ 1791 w 5616"/>
                <a:gd name="T19" fmla="*/ 5202 h 5358"/>
                <a:gd name="T20" fmla="*/ 1796 w 5616"/>
                <a:gd name="T21" fmla="*/ 5207 h 5358"/>
                <a:gd name="T22" fmla="*/ 1803 w 5616"/>
                <a:gd name="T23" fmla="*/ 5211 h 5358"/>
                <a:gd name="T24" fmla="*/ 1826 w 5616"/>
                <a:gd name="T25" fmla="*/ 5228 h 5358"/>
                <a:gd name="T26" fmla="*/ 1826 w 5616"/>
                <a:gd name="T27" fmla="*/ 5228 h 5358"/>
                <a:gd name="T28" fmla="*/ 2253 w 5616"/>
                <a:gd name="T29" fmla="*/ 5358 h 5358"/>
                <a:gd name="T30" fmla="*/ 2258 w 5616"/>
                <a:gd name="T31" fmla="*/ 5358 h 5358"/>
                <a:gd name="T32" fmla="*/ 2264 w 5616"/>
                <a:gd name="T33" fmla="*/ 5358 h 5358"/>
                <a:gd name="T34" fmla="*/ 2690 w 5616"/>
                <a:gd name="T35" fmla="*/ 5228 h 5358"/>
                <a:gd name="T36" fmla="*/ 2690 w 5616"/>
                <a:gd name="T37" fmla="*/ 5228 h 5358"/>
                <a:gd name="T38" fmla="*/ 2713 w 5616"/>
                <a:gd name="T39" fmla="*/ 5211 h 5358"/>
                <a:gd name="T40" fmla="*/ 2720 w 5616"/>
                <a:gd name="T41" fmla="*/ 5207 h 5358"/>
                <a:gd name="T42" fmla="*/ 2726 w 5616"/>
                <a:gd name="T43" fmla="*/ 5202 h 5358"/>
                <a:gd name="T44" fmla="*/ 2905 w 5616"/>
                <a:gd name="T45" fmla="*/ 5014 h 5358"/>
                <a:gd name="T46" fmla="*/ 5378 w 5616"/>
                <a:gd name="T47" fmla="*/ 1316 h 5358"/>
                <a:gd name="T48" fmla="*/ 5164 w 5616"/>
                <a:gd name="T49" fmla="*/ 238 h 5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16" h="5358">
                  <a:moveTo>
                    <a:pt x="5164" y="238"/>
                  </a:moveTo>
                  <a:cubicBezTo>
                    <a:pt x="5164" y="238"/>
                    <a:pt x="5164" y="238"/>
                    <a:pt x="5164" y="238"/>
                  </a:cubicBezTo>
                  <a:cubicBezTo>
                    <a:pt x="4809" y="0"/>
                    <a:pt x="4324" y="96"/>
                    <a:pt x="4086" y="452"/>
                  </a:cubicBezTo>
                  <a:cubicBezTo>
                    <a:pt x="2258" y="3183"/>
                    <a:pt x="2258" y="3183"/>
                    <a:pt x="2258" y="3183"/>
                  </a:cubicBezTo>
                  <a:cubicBezTo>
                    <a:pt x="1530" y="2095"/>
                    <a:pt x="1530" y="2095"/>
                    <a:pt x="1530" y="2095"/>
                  </a:cubicBezTo>
                  <a:cubicBezTo>
                    <a:pt x="1292" y="1740"/>
                    <a:pt x="807" y="1643"/>
                    <a:pt x="452" y="1881"/>
                  </a:cubicBezTo>
                  <a:cubicBezTo>
                    <a:pt x="452" y="1881"/>
                    <a:pt x="452" y="1881"/>
                    <a:pt x="452" y="1881"/>
                  </a:cubicBezTo>
                  <a:cubicBezTo>
                    <a:pt x="96" y="2119"/>
                    <a:pt x="0" y="2604"/>
                    <a:pt x="238" y="2960"/>
                  </a:cubicBezTo>
                  <a:cubicBezTo>
                    <a:pt x="1612" y="5014"/>
                    <a:pt x="1612" y="5014"/>
                    <a:pt x="1612" y="5014"/>
                  </a:cubicBezTo>
                  <a:cubicBezTo>
                    <a:pt x="1662" y="5088"/>
                    <a:pt x="1722" y="5151"/>
                    <a:pt x="1791" y="5202"/>
                  </a:cubicBezTo>
                  <a:cubicBezTo>
                    <a:pt x="1792" y="5204"/>
                    <a:pt x="1794" y="5205"/>
                    <a:pt x="1796" y="5207"/>
                  </a:cubicBezTo>
                  <a:cubicBezTo>
                    <a:pt x="1798" y="5208"/>
                    <a:pt x="1801" y="5210"/>
                    <a:pt x="1803" y="5211"/>
                  </a:cubicBezTo>
                  <a:cubicBezTo>
                    <a:pt x="1811" y="5217"/>
                    <a:pt x="1818" y="5222"/>
                    <a:pt x="1826" y="5228"/>
                  </a:cubicBezTo>
                  <a:cubicBezTo>
                    <a:pt x="1826" y="5228"/>
                    <a:pt x="1826" y="5228"/>
                    <a:pt x="1826" y="5228"/>
                  </a:cubicBezTo>
                  <a:cubicBezTo>
                    <a:pt x="1957" y="5315"/>
                    <a:pt x="2105" y="5357"/>
                    <a:pt x="2253" y="5358"/>
                  </a:cubicBezTo>
                  <a:cubicBezTo>
                    <a:pt x="2254" y="5358"/>
                    <a:pt x="2256" y="5358"/>
                    <a:pt x="2258" y="5358"/>
                  </a:cubicBezTo>
                  <a:cubicBezTo>
                    <a:pt x="2260" y="5358"/>
                    <a:pt x="2262" y="5358"/>
                    <a:pt x="2264" y="5358"/>
                  </a:cubicBezTo>
                  <a:cubicBezTo>
                    <a:pt x="2411" y="5357"/>
                    <a:pt x="2560" y="5315"/>
                    <a:pt x="2690" y="5228"/>
                  </a:cubicBezTo>
                  <a:cubicBezTo>
                    <a:pt x="2690" y="5228"/>
                    <a:pt x="2690" y="5228"/>
                    <a:pt x="2690" y="5228"/>
                  </a:cubicBezTo>
                  <a:cubicBezTo>
                    <a:pt x="2698" y="5222"/>
                    <a:pt x="2706" y="5217"/>
                    <a:pt x="2713" y="5211"/>
                  </a:cubicBezTo>
                  <a:cubicBezTo>
                    <a:pt x="2716" y="5210"/>
                    <a:pt x="2718" y="5208"/>
                    <a:pt x="2720" y="5207"/>
                  </a:cubicBezTo>
                  <a:cubicBezTo>
                    <a:pt x="2722" y="5205"/>
                    <a:pt x="2724" y="5204"/>
                    <a:pt x="2726" y="5202"/>
                  </a:cubicBezTo>
                  <a:cubicBezTo>
                    <a:pt x="2794" y="5151"/>
                    <a:pt x="2855" y="5088"/>
                    <a:pt x="2905" y="5014"/>
                  </a:cubicBezTo>
                  <a:cubicBezTo>
                    <a:pt x="5378" y="1316"/>
                    <a:pt x="5378" y="1316"/>
                    <a:pt x="5378" y="1316"/>
                  </a:cubicBezTo>
                  <a:cubicBezTo>
                    <a:pt x="5616" y="961"/>
                    <a:pt x="5520" y="475"/>
                    <a:pt x="5164" y="2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4EB5DE3D-5B68-420E-AB9B-608F673C4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968" y="2667102"/>
              <a:ext cx="118199" cy="146841"/>
            </a:xfrm>
            <a:custGeom>
              <a:avLst/>
              <a:gdLst>
                <a:gd name="T0" fmla="*/ 1522 w 1752"/>
                <a:gd name="T1" fmla="*/ 967 h 2178"/>
                <a:gd name="T2" fmla="*/ 876 w 1752"/>
                <a:gd name="T3" fmla="*/ 0 h 2178"/>
                <a:gd name="T4" fmla="*/ 230 w 1752"/>
                <a:gd name="T5" fmla="*/ 967 h 2178"/>
                <a:gd name="T6" fmla="*/ 409 w 1752"/>
                <a:gd name="T7" fmla="*/ 2022 h 2178"/>
                <a:gd name="T8" fmla="*/ 414 w 1752"/>
                <a:gd name="T9" fmla="*/ 2026 h 2178"/>
                <a:gd name="T10" fmla="*/ 421 w 1752"/>
                <a:gd name="T11" fmla="*/ 2031 h 2178"/>
                <a:gd name="T12" fmla="*/ 871 w 1752"/>
                <a:gd name="T13" fmla="*/ 2178 h 2178"/>
                <a:gd name="T14" fmla="*/ 876 w 1752"/>
                <a:gd name="T15" fmla="*/ 2178 h 2178"/>
                <a:gd name="T16" fmla="*/ 882 w 1752"/>
                <a:gd name="T17" fmla="*/ 2178 h 2178"/>
                <a:gd name="T18" fmla="*/ 1331 w 1752"/>
                <a:gd name="T19" fmla="*/ 2031 h 2178"/>
                <a:gd name="T20" fmla="*/ 1338 w 1752"/>
                <a:gd name="T21" fmla="*/ 2026 h 2178"/>
                <a:gd name="T22" fmla="*/ 1344 w 1752"/>
                <a:gd name="T23" fmla="*/ 2022 h 2178"/>
                <a:gd name="T24" fmla="*/ 1522 w 1752"/>
                <a:gd name="T25" fmla="*/ 967 h 2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2" h="2178">
                  <a:moveTo>
                    <a:pt x="1522" y="967"/>
                  </a:moveTo>
                  <a:cubicBezTo>
                    <a:pt x="876" y="0"/>
                    <a:pt x="876" y="0"/>
                    <a:pt x="876" y="0"/>
                  </a:cubicBezTo>
                  <a:cubicBezTo>
                    <a:pt x="230" y="967"/>
                    <a:pt x="230" y="967"/>
                    <a:pt x="230" y="967"/>
                  </a:cubicBezTo>
                  <a:cubicBezTo>
                    <a:pt x="0" y="1311"/>
                    <a:pt x="82" y="1776"/>
                    <a:pt x="409" y="2022"/>
                  </a:cubicBezTo>
                  <a:cubicBezTo>
                    <a:pt x="410" y="2023"/>
                    <a:pt x="412" y="2025"/>
                    <a:pt x="414" y="2026"/>
                  </a:cubicBezTo>
                  <a:cubicBezTo>
                    <a:pt x="416" y="2028"/>
                    <a:pt x="419" y="2029"/>
                    <a:pt x="421" y="2031"/>
                  </a:cubicBezTo>
                  <a:cubicBezTo>
                    <a:pt x="553" y="2126"/>
                    <a:pt x="711" y="2176"/>
                    <a:pt x="871" y="2178"/>
                  </a:cubicBezTo>
                  <a:cubicBezTo>
                    <a:pt x="872" y="2178"/>
                    <a:pt x="874" y="2178"/>
                    <a:pt x="876" y="2178"/>
                  </a:cubicBezTo>
                  <a:cubicBezTo>
                    <a:pt x="878" y="2178"/>
                    <a:pt x="880" y="2178"/>
                    <a:pt x="882" y="2178"/>
                  </a:cubicBezTo>
                  <a:cubicBezTo>
                    <a:pt x="1042" y="2176"/>
                    <a:pt x="1200" y="2126"/>
                    <a:pt x="1331" y="2031"/>
                  </a:cubicBezTo>
                  <a:cubicBezTo>
                    <a:pt x="1334" y="2029"/>
                    <a:pt x="1336" y="2028"/>
                    <a:pt x="1338" y="2026"/>
                  </a:cubicBezTo>
                  <a:cubicBezTo>
                    <a:pt x="1340" y="2025"/>
                    <a:pt x="1342" y="2023"/>
                    <a:pt x="1344" y="2022"/>
                  </a:cubicBezTo>
                  <a:cubicBezTo>
                    <a:pt x="1670" y="1776"/>
                    <a:pt x="1752" y="1311"/>
                    <a:pt x="1522" y="96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071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Assurance</a:t>
            </a:r>
            <a:br>
              <a:rPr lang="en-US" dirty="0"/>
            </a:br>
            <a:r>
              <a:rPr lang="en-US" sz="1800" dirty="0"/>
              <a:t>From network data to business insights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821380" y="2115792"/>
            <a:ext cx="1523168" cy="1523167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US" sz="800" kern="0" dirty="0">
              <a:solidFill>
                <a:srgbClr val="005073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35047" y="2122140"/>
            <a:ext cx="1573013" cy="1523167"/>
            <a:chOff x="2798838" y="2044783"/>
            <a:chExt cx="1573013" cy="1523167"/>
          </a:xfrm>
        </p:grpSpPr>
        <p:sp>
          <p:nvSpPr>
            <p:cNvPr id="5" name="Oval 4"/>
            <p:cNvSpPr/>
            <p:nvPr/>
          </p:nvSpPr>
          <p:spPr>
            <a:xfrm>
              <a:off x="2848683" y="2044783"/>
              <a:ext cx="1523168" cy="152316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endParaRPr lang="en-US" sz="1799" kern="0" dirty="0">
                <a:solidFill>
                  <a:srgbClr val="005073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15064" y="2541535"/>
              <a:ext cx="609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700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  <a:t>Metadata </a:t>
              </a:r>
              <a:br>
                <a:rPr lang="en-US" sz="700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</a:br>
              <a:r>
                <a:rPr lang="en-US" sz="700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  <a:t>extraction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 flipV="1">
              <a:off x="3576735" y="2332871"/>
              <a:ext cx="166571" cy="1"/>
            </a:xfrm>
            <a:prstGeom prst="line">
              <a:avLst/>
            </a:prstGeom>
            <a:ln>
              <a:solidFill>
                <a:schemeClr val="bg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876814" y="2163988"/>
              <a:ext cx="747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89">
                <a:defRPr/>
              </a:pPr>
              <a:r>
                <a:rPr lang="en-US" sz="700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  <a:t>Complex correlation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637556" y="2207167"/>
              <a:ext cx="292437" cy="292079"/>
              <a:chOff x="3087697" y="-1"/>
              <a:chExt cx="2606675" cy="2603501"/>
            </a:xfrm>
          </p:grpSpPr>
          <p:sp>
            <p:nvSpPr>
              <p:cNvPr id="19" name="Freeform 31"/>
              <p:cNvSpPr>
                <a:spLocks/>
              </p:cNvSpPr>
              <p:nvPr/>
            </p:nvSpPr>
            <p:spPr bwMode="auto">
              <a:xfrm>
                <a:off x="3087697" y="-1"/>
                <a:ext cx="2606675" cy="2603501"/>
              </a:xfrm>
              <a:custGeom>
                <a:avLst/>
                <a:gdLst>
                  <a:gd name="T0" fmla="*/ 4866 w 5381"/>
                  <a:gd name="T1" fmla="*/ 2171 h 5384"/>
                  <a:gd name="T2" fmla="*/ 3916 w 5381"/>
                  <a:gd name="T3" fmla="*/ 2171 h 5384"/>
                  <a:gd name="T4" fmla="*/ 4576 w 5381"/>
                  <a:gd name="T5" fmla="*/ 1511 h 5384"/>
                  <a:gd name="T6" fmla="*/ 4576 w 5381"/>
                  <a:gd name="T7" fmla="*/ 794 h 5384"/>
                  <a:gd name="T8" fmla="*/ 3881 w 5381"/>
                  <a:gd name="T9" fmla="*/ 794 h 5384"/>
                  <a:gd name="T10" fmla="*/ 3189 w 5381"/>
                  <a:gd name="T11" fmla="*/ 1486 h 5384"/>
                  <a:gd name="T12" fmla="*/ 3189 w 5381"/>
                  <a:gd name="T13" fmla="*/ 493 h 5384"/>
                  <a:gd name="T14" fmla="*/ 2693 w 5381"/>
                  <a:gd name="T15" fmla="*/ 0 h 5384"/>
                  <a:gd name="T16" fmla="*/ 2174 w 5381"/>
                  <a:gd name="T17" fmla="*/ 493 h 5384"/>
                  <a:gd name="T18" fmla="*/ 2174 w 5381"/>
                  <a:gd name="T19" fmla="*/ 1468 h 5384"/>
                  <a:gd name="T20" fmla="*/ 1504 w 5381"/>
                  <a:gd name="T21" fmla="*/ 794 h 5384"/>
                  <a:gd name="T22" fmla="*/ 786 w 5381"/>
                  <a:gd name="T23" fmla="*/ 794 h 5384"/>
                  <a:gd name="T24" fmla="*/ 786 w 5381"/>
                  <a:gd name="T25" fmla="*/ 1511 h 5384"/>
                  <a:gd name="T26" fmla="*/ 1451 w 5381"/>
                  <a:gd name="T27" fmla="*/ 2171 h 5384"/>
                  <a:gd name="T28" fmla="*/ 494 w 5381"/>
                  <a:gd name="T29" fmla="*/ 2171 h 5384"/>
                  <a:gd name="T30" fmla="*/ 0 w 5381"/>
                  <a:gd name="T31" fmla="*/ 2689 h 5384"/>
                  <a:gd name="T32" fmla="*/ 494 w 5381"/>
                  <a:gd name="T33" fmla="*/ 3184 h 5384"/>
                  <a:gd name="T34" fmla="*/ 1488 w 5381"/>
                  <a:gd name="T35" fmla="*/ 3184 h 5384"/>
                  <a:gd name="T36" fmla="*/ 786 w 5381"/>
                  <a:gd name="T37" fmla="*/ 3886 h 5384"/>
                  <a:gd name="T38" fmla="*/ 786 w 5381"/>
                  <a:gd name="T39" fmla="*/ 4580 h 5384"/>
                  <a:gd name="T40" fmla="*/ 1504 w 5381"/>
                  <a:gd name="T41" fmla="*/ 4580 h 5384"/>
                  <a:gd name="T42" fmla="*/ 2174 w 5381"/>
                  <a:gd name="T43" fmla="*/ 3911 h 5384"/>
                  <a:gd name="T44" fmla="*/ 2174 w 5381"/>
                  <a:gd name="T45" fmla="*/ 4868 h 5384"/>
                  <a:gd name="T46" fmla="*/ 2693 w 5381"/>
                  <a:gd name="T47" fmla="*/ 5384 h 5384"/>
                  <a:gd name="T48" fmla="*/ 3189 w 5381"/>
                  <a:gd name="T49" fmla="*/ 4868 h 5384"/>
                  <a:gd name="T50" fmla="*/ 3189 w 5381"/>
                  <a:gd name="T51" fmla="*/ 3893 h 5384"/>
                  <a:gd name="T52" fmla="*/ 3881 w 5381"/>
                  <a:gd name="T53" fmla="*/ 4580 h 5384"/>
                  <a:gd name="T54" fmla="*/ 4576 w 5381"/>
                  <a:gd name="T55" fmla="*/ 4580 h 5384"/>
                  <a:gd name="T56" fmla="*/ 4576 w 5381"/>
                  <a:gd name="T57" fmla="*/ 3886 h 5384"/>
                  <a:gd name="T58" fmla="*/ 3879 w 5381"/>
                  <a:gd name="T59" fmla="*/ 3184 h 5384"/>
                  <a:gd name="T60" fmla="*/ 4866 w 5381"/>
                  <a:gd name="T61" fmla="*/ 3184 h 5384"/>
                  <a:gd name="T62" fmla="*/ 5381 w 5381"/>
                  <a:gd name="T63" fmla="*/ 2689 h 5384"/>
                  <a:gd name="T64" fmla="*/ 4866 w 5381"/>
                  <a:gd name="T65" fmla="*/ 2171 h 5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81" h="5384">
                    <a:moveTo>
                      <a:pt x="4866" y="2171"/>
                    </a:moveTo>
                    <a:cubicBezTo>
                      <a:pt x="4866" y="2171"/>
                      <a:pt x="4866" y="2171"/>
                      <a:pt x="3916" y="2171"/>
                    </a:cubicBezTo>
                    <a:cubicBezTo>
                      <a:pt x="4119" y="1968"/>
                      <a:pt x="4338" y="1749"/>
                      <a:pt x="4576" y="1511"/>
                    </a:cubicBezTo>
                    <a:cubicBezTo>
                      <a:pt x="4778" y="1310"/>
                      <a:pt x="4778" y="996"/>
                      <a:pt x="4576" y="794"/>
                    </a:cubicBezTo>
                    <a:cubicBezTo>
                      <a:pt x="4397" y="593"/>
                      <a:pt x="4060" y="593"/>
                      <a:pt x="3881" y="794"/>
                    </a:cubicBezTo>
                    <a:cubicBezTo>
                      <a:pt x="3881" y="794"/>
                      <a:pt x="3881" y="794"/>
                      <a:pt x="3189" y="1486"/>
                    </a:cubicBezTo>
                    <a:cubicBezTo>
                      <a:pt x="3189" y="1183"/>
                      <a:pt x="3189" y="853"/>
                      <a:pt x="3189" y="493"/>
                    </a:cubicBezTo>
                    <a:cubicBezTo>
                      <a:pt x="3189" y="224"/>
                      <a:pt x="2963" y="0"/>
                      <a:pt x="2693" y="0"/>
                    </a:cubicBezTo>
                    <a:cubicBezTo>
                      <a:pt x="2399" y="0"/>
                      <a:pt x="2174" y="224"/>
                      <a:pt x="2174" y="493"/>
                    </a:cubicBezTo>
                    <a:cubicBezTo>
                      <a:pt x="2174" y="493"/>
                      <a:pt x="2174" y="494"/>
                      <a:pt x="2174" y="1468"/>
                    </a:cubicBezTo>
                    <a:cubicBezTo>
                      <a:pt x="1969" y="1262"/>
                      <a:pt x="1746" y="1038"/>
                      <a:pt x="1504" y="794"/>
                    </a:cubicBezTo>
                    <a:cubicBezTo>
                      <a:pt x="1302" y="593"/>
                      <a:pt x="988" y="593"/>
                      <a:pt x="786" y="794"/>
                    </a:cubicBezTo>
                    <a:cubicBezTo>
                      <a:pt x="585" y="996"/>
                      <a:pt x="585" y="1310"/>
                      <a:pt x="786" y="1511"/>
                    </a:cubicBezTo>
                    <a:cubicBezTo>
                      <a:pt x="786" y="1511"/>
                      <a:pt x="786" y="1511"/>
                      <a:pt x="1451" y="2171"/>
                    </a:cubicBezTo>
                    <a:cubicBezTo>
                      <a:pt x="1158" y="2171"/>
                      <a:pt x="840" y="2171"/>
                      <a:pt x="494" y="2171"/>
                    </a:cubicBezTo>
                    <a:cubicBezTo>
                      <a:pt x="225" y="2171"/>
                      <a:pt x="0" y="2396"/>
                      <a:pt x="0" y="2689"/>
                    </a:cubicBezTo>
                    <a:cubicBezTo>
                      <a:pt x="0" y="2959"/>
                      <a:pt x="225" y="3184"/>
                      <a:pt x="494" y="3184"/>
                    </a:cubicBezTo>
                    <a:cubicBezTo>
                      <a:pt x="494" y="3184"/>
                      <a:pt x="494" y="3184"/>
                      <a:pt x="1488" y="3184"/>
                    </a:cubicBezTo>
                    <a:cubicBezTo>
                      <a:pt x="1274" y="3398"/>
                      <a:pt x="1041" y="3631"/>
                      <a:pt x="786" y="3886"/>
                    </a:cubicBezTo>
                    <a:cubicBezTo>
                      <a:pt x="585" y="4065"/>
                      <a:pt x="585" y="4401"/>
                      <a:pt x="786" y="4580"/>
                    </a:cubicBezTo>
                    <a:cubicBezTo>
                      <a:pt x="988" y="4781"/>
                      <a:pt x="1302" y="4781"/>
                      <a:pt x="1504" y="4580"/>
                    </a:cubicBezTo>
                    <a:cubicBezTo>
                      <a:pt x="1504" y="4580"/>
                      <a:pt x="1504" y="4580"/>
                      <a:pt x="2174" y="3911"/>
                    </a:cubicBezTo>
                    <a:cubicBezTo>
                      <a:pt x="2174" y="4204"/>
                      <a:pt x="2174" y="4522"/>
                      <a:pt x="2174" y="4868"/>
                    </a:cubicBezTo>
                    <a:cubicBezTo>
                      <a:pt x="2174" y="5160"/>
                      <a:pt x="2399" y="5384"/>
                      <a:pt x="2693" y="5384"/>
                    </a:cubicBezTo>
                    <a:cubicBezTo>
                      <a:pt x="2963" y="5384"/>
                      <a:pt x="3189" y="5160"/>
                      <a:pt x="3189" y="4868"/>
                    </a:cubicBezTo>
                    <a:cubicBezTo>
                      <a:pt x="3189" y="4868"/>
                      <a:pt x="3189" y="4868"/>
                      <a:pt x="3189" y="3893"/>
                    </a:cubicBezTo>
                    <a:cubicBezTo>
                      <a:pt x="3400" y="4103"/>
                      <a:pt x="3631" y="4331"/>
                      <a:pt x="3881" y="4580"/>
                    </a:cubicBezTo>
                    <a:cubicBezTo>
                      <a:pt x="4060" y="4781"/>
                      <a:pt x="4397" y="4781"/>
                      <a:pt x="4576" y="4580"/>
                    </a:cubicBezTo>
                    <a:cubicBezTo>
                      <a:pt x="4778" y="4401"/>
                      <a:pt x="4778" y="4065"/>
                      <a:pt x="4576" y="3886"/>
                    </a:cubicBezTo>
                    <a:cubicBezTo>
                      <a:pt x="4576" y="3886"/>
                      <a:pt x="4576" y="3885"/>
                      <a:pt x="3879" y="3184"/>
                    </a:cubicBezTo>
                    <a:cubicBezTo>
                      <a:pt x="4181" y="3184"/>
                      <a:pt x="4508" y="3184"/>
                      <a:pt x="4866" y="3184"/>
                    </a:cubicBezTo>
                    <a:cubicBezTo>
                      <a:pt x="5135" y="3184"/>
                      <a:pt x="5381" y="2959"/>
                      <a:pt x="5381" y="2689"/>
                    </a:cubicBezTo>
                    <a:cubicBezTo>
                      <a:pt x="5381" y="2396"/>
                      <a:pt x="5135" y="2171"/>
                      <a:pt x="4866" y="2171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Freeform 32"/>
              <p:cNvSpPr>
                <a:spLocks noEditPoints="1"/>
              </p:cNvSpPr>
              <p:nvPr/>
            </p:nvSpPr>
            <p:spPr bwMode="auto">
              <a:xfrm>
                <a:off x="3589338" y="500063"/>
                <a:ext cx="1595438" cy="1590675"/>
              </a:xfrm>
              <a:custGeom>
                <a:avLst/>
                <a:gdLst>
                  <a:gd name="T0" fmla="*/ 1658 w 3293"/>
                  <a:gd name="T1" fmla="*/ 805 h 3289"/>
                  <a:gd name="T2" fmla="*/ 2509 w 3293"/>
                  <a:gd name="T3" fmla="*/ 1656 h 3289"/>
                  <a:gd name="T4" fmla="*/ 1658 w 3293"/>
                  <a:gd name="T5" fmla="*/ 2506 h 3289"/>
                  <a:gd name="T6" fmla="*/ 784 w 3293"/>
                  <a:gd name="T7" fmla="*/ 1656 h 3289"/>
                  <a:gd name="T8" fmla="*/ 1658 w 3293"/>
                  <a:gd name="T9" fmla="*/ 805 h 3289"/>
                  <a:gd name="T10" fmla="*/ 1658 w 3293"/>
                  <a:gd name="T11" fmla="*/ 0 h 3289"/>
                  <a:gd name="T12" fmla="*/ 0 w 3293"/>
                  <a:gd name="T13" fmla="*/ 1656 h 3289"/>
                  <a:gd name="T14" fmla="*/ 1658 w 3293"/>
                  <a:gd name="T15" fmla="*/ 3289 h 3289"/>
                  <a:gd name="T16" fmla="*/ 3293 w 3293"/>
                  <a:gd name="T17" fmla="*/ 1656 h 3289"/>
                  <a:gd name="T18" fmla="*/ 1658 w 3293"/>
                  <a:gd name="T19" fmla="*/ 0 h 3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93" h="3289">
                    <a:moveTo>
                      <a:pt x="1658" y="805"/>
                    </a:moveTo>
                    <a:cubicBezTo>
                      <a:pt x="2128" y="805"/>
                      <a:pt x="2509" y="1186"/>
                      <a:pt x="2509" y="1656"/>
                    </a:cubicBezTo>
                    <a:cubicBezTo>
                      <a:pt x="2509" y="2126"/>
                      <a:pt x="2128" y="2506"/>
                      <a:pt x="1658" y="2506"/>
                    </a:cubicBezTo>
                    <a:cubicBezTo>
                      <a:pt x="1187" y="2506"/>
                      <a:pt x="784" y="2126"/>
                      <a:pt x="784" y="1656"/>
                    </a:cubicBezTo>
                    <a:cubicBezTo>
                      <a:pt x="784" y="1186"/>
                      <a:pt x="1187" y="805"/>
                      <a:pt x="1658" y="805"/>
                    </a:cubicBezTo>
                    <a:moveTo>
                      <a:pt x="1658" y="0"/>
                    </a:moveTo>
                    <a:cubicBezTo>
                      <a:pt x="739" y="0"/>
                      <a:pt x="0" y="738"/>
                      <a:pt x="0" y="1656"/>
                    </a:cubicBezTo>
                    <a:cubicBezTo>
                      <a:pt x="0" y="2551"/>
                      <a:pt x="739" y="3289"/>
                      <a:pt x="1658" y="3289"/>
                    </a:cubicBezTo>
                    <a:cubicBezTo>
                      <a:pt x="2554" y="3289"/>
                      <a:pt x="3293" y="2551"/>
                      <a:pt x="3293" y="1656"/>
                    </a:cubicBezTo>
                    <a:cubicBezTo>
                      <a:pt x="3293" y="738"/>
                      <a:pt x="2554" y="0"/>
                      <a:pt x="1658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 flipV="1">
              <a:off x="3521592" y="2700095"/>
              <a:ext cx="164170" cy="1"/>
            </a:xfrm>
            <a:prstGeom prst="line">
              <a:avLst/>
            </a:prstGeom>
            <a:ln>
              <a:solidFill>
                <a:schemeClr val="bg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 rot="929863">
              <a:off x="3177148" y="2465591"/>
              <a:ext cx="469579" cy="469008"/>
              <a:chOff x="3087688" y="-1"/>
              <a:chExt cx="2606675" cy="2603501"/>
            </a:xfrm>
          </p:grpSpPr>
          <p:sp>
            <p:nvSpPr>
              <p:cNvPr id="17" name="Freeform 31"/>
              <p:cNvSpPr>
                <a:spLocks/>
              </p:cNvSpPr>
              <p:nvPr/>
            </p:nvSpPr>
            <p:spPr bwMode="auto">
              <a:xfrm>
                <a:off x="3087688" y="-1"/>
                <a:ext cx="2606675" cy="2603501"/>
              </a:xfrm>
              <a:custGeom>
                <a:avLst/>
                <a:gdLst>
                  <a:gd name="T0" fmla="*/ 4866 w 5381"/>
                  <a:gd name="T1" fmla="*/ 2171 h 5384"/>
                  <a:gd name="T2" fmla="*/ 3916 w 5381"/>
                  <a:gd name="T3" fmla="*/ 2171 h 5384"/>
                  <a:gd name="T4" fmla="*/ 4576 w 5381"/>
                  <a:gd name="T5" fmla="*/ 1511 h 5384"/>
                  <a:gd name="T6" fmla="*/ 4576 w 5381"/>
                  <a:gd name="T7" fmla="*/ 794 h 5384"/>
                  <a:gd name="T8" fmla="*/ 3881 w 5381"/>
                  <a:gd name="T9" fmla="*/ 794 h 5384"/>
                  <a:gd name="T10" fmla="*/ 3189 w 5381"/>
                  <a:gd name="T11" fmla="*/ 1486 h 5384"/>
                  <a:gd name="T12" fmla="*/ 3189 w 5381"/>
                  <a:gd name="T13" fmla="*/ 493 h 5384"/>
                  <a:gd name="T14" fmla="*/ 2693 w 5381"/>
                  <a:gd name="T15" fmla="*/ 0 h 5384"/>
                  <a:gd name="T16" fmla="*/ 2174 w 5381"/>
                  <a:gd name="T17" fmla="*/ 493 h 5384"/>
                  <a:gd name="T18" fmla="*/ 2174 w 5381"/>
                  <a:gd name="T19" fmla="*/ 1468 h 5384"/>
                  <a:gd name="T20" fmla="*/ 1504 w 5381"/>
                  <a:gd name="T21" fmla="*/ 794 h 5384"/>
                  <a:gd name="T22" fmla="*/ 786 w 5381"/>
                  <a:gd name="T23" fmla="*/ 794 h 5384"/>
                  <a:gd name="T24" fmla="*/ 786 w 5381"/>
                  <a:gd name="T25" fmla="*/ 1511 h 5384"/>
                  <a:gd name="T26" fmla="*/ 1451 w 5381"/>
                  <a:gd name="T27" fmla="*/ 2171 h 5384"/>
                  <a:gd name="T28" fmla="*/ 494 w 5381"/>
                  <a:gd name="T29" fmla="*/ 2171 h 5384"/>
                  <a:gd name="T30" fmla="*/ 0 w 5381"/>
                  <a:gd name="T31" fmla="*/ 2689 h 5384"/>
                  <a:gd name="T32" fmla="*/ 494 w 5381"/>
                  <a:gd name="T33" fmla="*/ 3184 h 5384"/>
                  <a:gd name="T34" fmla="*/ 1488 w 5381"/>
                  <a:gd name="T35" fmla="*/ 3184 h 5384"/>
                  <a:gd name="T36" fmla="*/ 786 w 5381"/>
                  <a:gd name="T37" fmla="*/ 3886 h 5384"/>
                  <a:gd name="T38" fmla="*/ 786 w 5381"/>
                  <a:gd name="T39" fmla="*/ 4580 h 5384"/>
                  <a:gd name="T40" fmla="*/ 1504 w 5381"/>
                  <a:gd name="T41" fmla="*/ 4580 h 5384"/>
                  <a:gd name="T42" fmla="*/ 2174 w 5381"/>
                  <a:gd name="T43" fmla="*/ 3911 h 5384"/>
                  <a:gd name="T44" fmla="*/ 2174 w 5381"/>
                  <a:gd name="T45" fmla="*/ 4868 h 5384"/>
                  <a:gd name="T46" fmla="*/ 2693 w 5381"/>
                  <a:gd name="T47" fmla="*/ 5384 h 5384"/>
                  <a:gd name="T48" fmla="*/ 3189 w 5381"/>
                  <a:gd name="T49" fmla="*/ 4868 h 5384"/>
                  <a:gd name="T50" fmla="*/ 3189 w 5381"/>
                  <a:gd name="T51" fmla="*/ 3893 h 5384"/>
                  <a:gd name="T52" fmla="*/ 3881 w 5381"/>
                  <a:gd name="T53" fmla="*/ 4580 h 5384"/>
                  <a:gd name="T54" fmla="*/ 4576 w 5381"/>
                  <a:gd name="T55" fmla="*/ 4580 h 5384"/>
                  <a:gd name="T56" fmla="*/ 4576 w 5381"/>
                  <a:gd name="T57" fmla="*/ 3886 h 5384"/>
                  <a:gd name="T58" fmla="*/ 3879 w 5381"/>
                  <a:gd name="T59" fmla="*/ 3184 h 5384"/>
                  <a:gd name="T60" fmla="*/ 4866 w 5381"/>
                  <a:gd name="T61" fmla="*/ 3184 h 5384"/>
                  <a:gd name="T62" fmla="*/ 5381 w 5381"/>
                  <a:gd name="T63" fmla="*/ 2689 h 5384"/>
                  <a:gd name="T64" fmla="*/ 4866 w 5381"/>
                  <a:gd name="T65" fmla="*/ 2171 h 5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81" h="5384">
                    <a:moveTo>
                      <a:pt x="4866" y="2171"/>
                    </a:moveTo>
                    <a:cubicBezTo>
                      <a:pt x="4866" y="2171"/>
                      <a:pt x="4866" y="2171"/>
                      <a:pt x="3916" y="2171"/>
                    </a:cubicBezTo>
                    <a:cubicBezTo>
                      <a:pt x="4119" y="1968"/>
                      <a:pt x="4338" y="1749"/>
                      <a:pt x="4576" y="1511"/>
                    </a:cubicBezTo>
                    <a:cubicBezTo>
                      <a:pt x="4778" y="1310"/>
                      <a:pt x="4778" y="996"/>
                      <a:pt x="4576" y="794"/>
                    </a:cubicBezTo>
                    <a:cubicBezTo>
                      <a:pt x="4397" y="593"/>
                      <a:pt x="4060" y="593"/>
                      <a:pt x="3881" y="794"/>
                    </a:cubicBezTo>
                    <a:cubicBezTo>
                      <a:pt x="3881" y="794"/>
                      <a:pt x="3881" y="794"/>
                      <a:pt x="3189" y="1486"/>
                    </a:cubicBezTo>
                    <a:cubicBezTo>
                      <a:pt x="3189" y="1183"/>
                      <a:pt x="3189" y="853"/>
                      <a:pt x="3189" y="493"/>
                    </a:cubicBezTo>
                    <a:cubicBezTo>
                      <a:pt x="3189" y="224"/>
                      <a:pt x="2963" y="0"/>
                      <a:pt x="2693" y="0"/>
                    </a:cubicBezTo>
                    <a:cubicBezTo>
                      <a:pt x="2399" y="0"/>
                      <a:pt x="2174" y="224"/>
                      <a:pt x="2174" y="493"/>
                    </a:cubicBezTo>
                    <a:cubicBezTo>
                      <a:pt x="2174" y="493"/>
                      <a:pt x="2174" y="494"/>
                      <a:pt x="2174" y="1468"/>
                    </a:cubicBezTo>
                    <a:cubicBezTo>
                      <a:pt x="1969" y="1262"/>
                      <a:pt x="1746" y="1038"/>
                      <a:pt x="1504" y="794"/>
                    </a:cubicBezTo>
                    <a:cubicBezTo>
                      <a:pt x="1302" y="593"/>
                      <a:pt x="988" y="593"/>
                      <a:pt x="786" y="794"/>
                    </a:cubicBezTo>
                    <a:cubicBezTo>
                      <a:pt x="585" y="996"/>
                      <a:pt x="585" y="1310"/>
                      <a:pt x="786" y="1511"/>
                    </a:cubicBezTo>
                    <a:cubicBezTo>
                      <a:pt x="786" y="1511"/>
                      <a:pt x="786" y="1511"/>
                      <a:pt x="1451" y="2171"/>
                    </a:cubicBezTo>
                    <a:cubicBezTo>
                      <a:pt x="1158" y="2171"/>
                      <a:pt x="840" y="2171"/>
                      <a:pt x="494" y="2171"/>
                    </a:cubicBezTo>
                    <a:cubicBezTo>
                      <a:pt x="225" y="2171"/>
                      <a:pt x="0" y="2396"/>
                      <a:pt x="0" y="2689"/>
                    </a:cubicBezTo>
                    <a:cubicBezTo>
                      <a:pt x="0" y="2959"/>
                      <a:pt x="225" y="3184"/>
                      <a:pt x="494" y="3184"/>
                    </a:cubicBezTo>
                    <a:cubicBezTo>
                      <a:pt x="494" y="3184"/>
                      <a:pt x="494" y="3184"/>
                      <a:pt x="1488" y="3184"/>
                    </a:cubicBezTo>
                    <a:cubicBezTo>
                      <a:pt x="1274" y="3398"/>
                      <a:pt x="1041" y="3631"/>
                      <a:pt x="786" y="3886"/>
                    </a:cubicBezTo>
                    <a:cubicBezTo>
                      <a:pt x="585" y="4065"/>
                      <a:pt x="585" y="4401"/>
                      <a:pt x="786" y="4580"/>
                    </a:cubicBezTo>
                    <a:cubicBezTo>
                      <a:pt x="988" y="4781"/>
                      <a:pt x="1302" y="4781"/>
                      <a:pt x="1504" y="4580"/>
                    </a:cubicBezTo>
                    <a:cubicBezTo>
                      <a:pt x="1504" y="4580"/>
                      <a:pt x="1504" y="4580"/>
                      <a:pt x="2174" y="3911"/>
                    </a:cubicBezTo>
                    <a:cubicBezTo>
                      <a:pt x="2174" y="4204"/>
                      <a:pt x="2174" y="4522"/>
                      <a:pt x="2174" y="4868"/>
                    </a:cubicBezTo>
                    <a:cubicBezTo>
                      <a:pt x="2174" y="5160"/>
                      <a:pt x="2399" y="5384"/>
                      <a:pt x="2693" y="5384"/>
                    </a:cubicBezTo>
                    <a:cubicBezTo>
                      <a:pt x="2963" y="5384"/>
                      <a:pt x="3189" y="5160"/>
                      <a:pt x="3189" y="4868"/>
                    </a:cubicBezTo>
                    <a:cubicBezTo>
                      <a:pt x="3189" y="4868"/>
                      <a:pt x="3189" y="4868"/>
                      <a:pt x="3189" y="3893"/>
                    </a:cubicBezTo>
                    <a:cubicBezTo>
                      <a:pt x="3400" y="4103"/>
                      <a:pt x="3631" y="4331"/>
                      <a:pt x="3881" y="4580"/>
                    </a:cubicBezTo>
                    <a:cubicBezTo>
                      <a:pt x="4060" y="4781"/>
                      <a:pt x="4397" y="4781"/>
                      <a:pt x="4576" y="4580"/>
                    </a:cubicBezTo>
                    <a:cubicBezTo>
                      <a:pt x="4778" y="4401"/>
                      <a:pt x="4778" y="4065"/>
                      <a:pt x="4576" y="3886"/>
                    </a:cubicBezTo>
                    <a:cubicBezTo>
                      <a:pt x="4576" y="3886"/>
                      <a:pt x="4576" y="3885"/>
                      <a:pt x="3879" y="3184"/>
                    </a:cubicBezTo>
                    <a:cubicBezTo>
                      <a:pt x="4181" y="3184"/>
                      <a:pt x="4508" y="3184"/>
                      <a:pt x="4866" y="3184"/>
                    </a:cubicBezTo>
                    <a:cubicBezTo>
                      <a:pt x="5135" y="3184"/>
                      <a:pt x="5381" y="2959"/>
                      <a:pt x="5381" y="2689"/>
                    </a:cubicBezTo>
                    <a:cubicBezTo>
                      <a:pt x="5381" y="2396"/>
                      <a:pt x="5135" y="2171"/>
                      <a:pt x="4866" y="2171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Freeform 32"/>
              <p:cNvSpPr>
                <a:spLocks noEditPoints="1"/>
              </p:cNvSpPr>
              <p:nvPr/>
            </p:nvSpPr>
            <p:spPr bwMode="auto">
              <a:xfrm>
                <a:off x="3589338" y="500063"/>
                <a:ext cx="1595438" cy="1590675"/>
              </a:xfrm>
              <a:custGeom>
                <a:avLst/>
                <a:gdLst>
                  <a:gd name="T0" fmla="*/ 1658 w 3293"/>
                  <a:gd name="T1" fmla="*/ 805 h 3289"/>
                  <a:gd name="T2" fmla="*/ 2509 w 3293"/>
                  <a:gd name="T3" fmla="*/ 1656 h 3289"/>
                  <a:gd name="T4" fmla="*/ 1658 w 3293"/>
                  <a:gd name="T5" fmla="*/ 2506 h 3289"/>
                  <a:gd name="T6" fmla="*/ 784 w 3293"/>
                  <a:gd name="T7" fmla="*/ 1656 h 3289"/>
                  <a:gd name="T8" fmla="*/ 1658 w 3293"/>
                  <a:gd name="T9" fmla="*/ 805 h 3289"/>
                  <a:gd name="T10" fmla="*/ 1658 w 3293"/>
                  <a:gd name="T11" fmla="*/ 0 h 3289"/>
                  <a:gd name="T12" fmla="*/ 0 w 3293"/>
                  <a:gd name="T13" fmla="*/ 1656 h 3289"/>
                  <a:gd name="T14" fmla="*/ 1658 w 3293"/>
                  <a:gd name="T15" fmla="*/ 3289 h 3289"/>
                  <a:gd name="T16" fmla="*/ 3293 w 3293"/>
                  <a:gd name="T17" fmla="*/ 1656 h 3289"/>
                  <a:gd name="T18" fmla="*/ 1658 w 3293"/>
                  <a:gd name="T19" fmla="*/ 0 h 3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93" h="3289">
                    <a:moveTo>
                      <a:pt x="1658" y="805"/>
                    </a:moveTo>
                    <a:cubicBezTo>
                      <a:pt x="2128" y="805"/>
                      <a:pt x="2509" y="1186"/>
                      <a:pt x="2509" y="1656"/>
                    </a:cubicBezTo>
                    <a:cubicBezTo>
                      <a:pt x="2509" y="2126"/>
                      <a:pt x="2128" y="2506"/>
                      <a:pt x="1658" y="2506"/>
                    </a:cubicBezTo>
                    <a:cubicBezTo>
                      <a:pt x="1187" y="2506"/>
                      <a:pt x="784" y="2126"/>
                      <a:pt x="784" y="1656"/>
                    </a:cubicBezTo>
                    <a:cubicBezTo>
                      <a:pt x="784" y="1186"/>
                      <a:pt x="1187" y="805"/>
                      <a:pt x="1658" y="805"/>
                    </a:cubicBezTo>
                    <a:moveTo>
                      <a:pt x="1658" y="0"/>
                    </a:moveTo>
                    <a:cubicBezTo>
                      <a:pt x="739" y="0"/>
                      <a:pt x="0" y="738"/>
                      <a:pt x="0" y="1656"/>
                    </a:cubicBezTo>
                    <a:cubicBezTo>
                      <a:pt x="0" y="2551"/>
                      <a:pt x="739" y="3289"/>
                      <a:pt x="1658" y="3289"/>
                    </a:cubicBezTo>
                    <a:cubicBezTo>
                      <a:pt x="2554" y="3289"/>
                      <a:pt x="3293" y="2551"/>
                      <a:pt x="3293" y="1656"/>
                    </a:cubicBezTo>
                    <a:cubicBezTo>
                      <a:pt x="3293" y="738"/>
                      <a:pt x="2554" y="0"/>
                      <a:pt x="1658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H="1">
              <a:off x="3479117" y="3146598"/>
              <a:ext cx="240233" cy="0"/>
            </a:xfrm>
            <a:prstGeom prst="line">
              <a:avLst/>
            </a:prstGeom>
            <a:ln>
              <a:solidFill>
                <a:schemeClr val="bg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798838" y="2984046"/>
              <a:ext cx="731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89">
                <a:defRPr/>
              </a:pPr>
              <a:r>
                <a:rPr lang="en-US" sz="700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rPr>
                <a:t>Steam Processing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576287" y="2827610"/>
              <a:ext cx="620198" cy="619441"/>
              <a:chOff x="3087688" y="-1"/>
              <a:chExt cx="2606675" cy="2603501"/>
            </a:xfrm>
          </p:grpSpPr>
          <p:sp>
            <p:nvSpPr>
              <p:cNvPr id="15" name="Freeform 31"/>
              <p:cNvSpPr>
                <a:spLocks/>
              </p:cNvSpPr>
              <p:nvPr/>
            </p:nvSpPr>
            <p:spPr bwMode="auto">
              <a:xfrm>
                <a:off x="3087688" y="-1"/>
                <a:ext cx="2606675" cy="2603501"/>
              </a:xfrm>
              <a:custGeom>
                <a:avLst/>
                <a:gdLst>
                  <a:gd name="T0" fmla="*/ 4866 w 5381"/>
                  <a:gd name="T1" fmla="*/ 2171 h 5384"/>
                  <a:gd name="T2" fmla="*/ 3916 w 5381"/>
                  <a:gd name="T3" fmla="*/ 2171 h 5384"/>
                  <a:gd name="T4" fmla="*/ 4576 w 5381"/>
                  <a:gd name="T5" fmla="*/ 1511 h 5384"/>
                  <a:gd name="T6" fmla="*/ 4576 w 5381"/>
                  <a:gd name="T7" fmla="*/ 794 h 5384"/>
                  <a:gd name="T8" fmla="*/ 3881 w 5381"/>
                  <a:gd name="T9" fmla="*/ 794 h 5384"/>
                  <a:gd name="T10" fmla="*/ 3189 w 5381"/>
                  <a:gd name="T11" fmla="*/ 1486 h 5384"/>
                  <a:gd name="T12" fmla="*/ 3189 w 5381"/>
                  <a:gd name="T13" fmla="*/ 493 h 5384"/>
                  <a:gd name="T14" fmla="*/ 2693 w 5381"/>
                  <a:gd name="T15" fmla="*/ 0 h 5384"/>
                  <a:gd name="T16" fmla="*/ 2174 w 5381"/>
                  <a:gd name="T17" fmla="*/ 493 h 5384"/>
                  <a:gd name="T18" fmla="*/ 2174 w 5381"/>
                  <a:gd name="T19" fmla="*/ 1468 h 5384"/>
                  <a:gd name="T20" fmla="*/ 1504 w 5381"/>
                  <a:gd name="T21" fmla="*/ 794 h 5384"/>
                  <a:gd name="T22" fmla="*/ 786 w 5381"/>
                  <a:gd name="T23" fmla="*/ 794 h 5384"/>
                  <a:gd name="T24" fmla="*/ 786 w 5381"/>
                  <a:gd name="T25" fmla="*/ 1511 h 5384"/>
                  <a:gd name="T26" fmla="*/ 1451 w 5381"/>
                  <a:gd name="T27" fmla="*/ 2171 h 5384"/>
                  <a:gd name="T28" fmla="*/ 494 w 5381"/>
                  <a:gd name="T29" fmla="*/ 2171 h 5384"/>
                  <a:gd name="T30" fmla="*/ 0 w 5381"/>
                  <a:gd name="T31" fmla="*/ 2689 h 5384"/>
                  <a:gd name="T32" fmla="*/ 494 w 5381"/>
                  <a:gd name="T33" fmla="*/ 3184 h 5384"/>
                  <a:gd name="T34" fmla="*/ 1488 w 5381"/>
                  <a:gd name="T35" fmla="*/ 3184 h 5384"/>
                  <a:gd name="T36" fmla="*/ 786 w 5381"/>
                  <a:gd name="T37" fmla="*/ 3886 h 5384"/>
                  <a:gd name="T38" fmla="*/ 786 w 5381"/>
                  <a:gd name="T39" fmla="*/ 4580 h 5384"/>
                  <a:gd name="T40" fmla="*/ 1504 w 5381"/>
                  <a:gd name="T41" fmla="*/ 4580 h 5384"/>
                  <a:gd name="T42" fmla="*/ 2174 w 5381"/>
                  <a:gd name="T43" fmla="*/ 3911 h 5384"/>
                  <a:gd name="T44" fmla="*/ 2174 w 5381"/>
                  <a:gd name="T45" fmla="*/ 4868 h 5384"/>
                  <a:gd name="T46" fmla="*/ 2693 w 5381"/>
                  <a:gd name="T47" fmla="*/ 5384 h 5384"/>
                  <a:gd name="T48" fmla="*/ 3189 w 5381"/>
                  <a:gd name="T49" fmla="*/ 4868 h 5384"/>
                  <a:gd name="T50" fmla="*/ 3189 w 5381"/>
                  <a:gd name="T51" fmla="*/ 3893 h 5384"/>
                  <a:gd name="T52" fmla="*/ 3881 w 5381"/>
                  <a:gd name="T53" fmla="*/ 4580 h 5384"/>
                  <a:gd name="T54" fmla="*/ 4576 w 5381"/>
                  <a:gd name="T55" fmla="*/ 4580 h 5384"/>
                  <a:gd name="T56" fmla="*/ 4576 w 5381"/>
                  <a:gd name="T57" fmla="*/ 3886 h 5384"/>
                  <a:gd name="T58" fmla="*/ 3879 w 5381"/>
                  <a:gd name="T59" fmla="*/ 3184 h 5384"/>
                  <a:gd name="T60" fmla="*/ 4866 w 5381"/>
                  <a:gd name="T61" fmla="*/ 3184 h 5384"/>
                  <a:gd name="T62" fmla="*/ 5381 w 5381"/>
                  <a:gd name="T63" fmla="*/ 2689 h 5384"/>
                  <a:gd name="T64" fmla="*/ 4866 w 5381"/>
                  <a:gd name="T65" fmla="*/ 2171 h 5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81" h="5384">
                    <a:moveTo>
                      <a:pt x="4866" y="2171"/>
                    </a:moveTo>
                    <a:cubicBezTo>
                      <a:pt x="4866" y="2171"/>
                      <a:pt x="4866" y="2171"/>
                      <a:pt x="3916" y="2171"/>
                    </a:cubicBezTo>
                    <a:cubicBezTo>
                      <a:pt x="4119" y="1968"/>
                      <a:pt x="4338" y="1749"/>
                      <a:pt x="4576" y="1511"/>
                    </a:cubicBezTo>
                    <a:cubicBezTo>
                      <a:pt x="4778" y="1310"/>
                      <a:pt x="4778" y="996"/>
                      <a:pt x="4576" y="794"/>
                    </a:cubicBezTo>
                    <a:cubicBezTo>
                      <a:pt x="4397" y="593"/>
                      <a:pt x="4060" y="593"/>
                      <a:pt x="3881" y="794"/>
                    </a:cubicBezTo>
                    <a:cubicBezTo>
                      <a:pt x="3881" y="794"/>
                      <a:pt x="3881" y="794"/>
                      <a:pt x="3189" y="1486"/>
                    </a:cubicBezTo>
                    <a:cubicBezTo>
                      <a:pt x="3189" y="1183"/>
                      <a:pt x="3189" y="853"/>
                      <a:pt x="3189" y="493"/>
                    </a:cubicBezTo>
                    <a:cubicBezTo>
                      <a:pt x="3189" y="224"/>
                      <a:pt x="2963" y="0"/>
                      <a:pt x="2693" y="0"/>
                    </a:cubicBezTo>
                    <a:cubicBezTo>
                      <a:pt x="2399" y="0"/>
                      <a:pt x="2174" y="224"/>
                      <a:pt x="2174" y="493"/>
                    </a:cubicBezTo>
                    <a:cubicBezTo>
                      <a:pt x="2174" y="493"/>
                      <a:pt x="2174" y="494"/>
                      <a:pt x="2174" y="1468"/>
                    </a:cubicBezTo>
                    <a:cubicBezTo>
                      <a:pt x="1969" y="1262"/>
                      <a:pt x="1746" y="1038"/>
                      <a:pt x="1504" y="794"/>
                    </a:cubicBezTo>
                    <a:cubicBezTo>
                      <a:pt x="1302" y="593"/>
                      <a:pt x="988" y="593"/>
                      <a:pt x="786" y="794"/>
                    </a:cubicBezTo>
                    <a:cubicBezTo>
                      <a:pt x="585" y="996"/>
                      <a:pt x="585" y="1310"/>
                      <a:pt x="786" y="1511"/>
                    </a:cubicBezTo>
                    <a:cubicBezTo>
                      <a:pt x="786" y="1511"/>
                      <a:pt x="786" y="1511"/>
                      <a:pt x="1451" y="2171"/>
                    </a:cubicBezTo>
                    <a:cubicBezTo>
                      <a:pt x="1158" y="2171"/>
                      <a:pt x="840" y="2171"/>
                      <a:pt x="494" y="2171"/>
                    </a:cubicBezTo>
                    <a:cubicBezTo>
                      <a:pt x="225" y="2171"/>
                      <a:pt x="0" y="2396"/>
                      <a:pt x="0" y="2689"/>
                    </a:cubicBezTo>
                    <a:cubicBezTo>
                      <a:pt x="0" y="2959"/>
                      <a:pt x="225" y="3184"/>
                      <a:pt x="494" y="3184"/>
                    </a:cubicBezTo>
                    <a:cubicBezTo>
                      <a:pt x="494" y="3184"/>
                      <a:pt x="494" y="3184"/>
                      <a:pt x="1488" y="3184"/>
                    </a:cubicBezTo>
                    <a:cubicBezTo>
                      <a:pt x="1274" y="3398"/>
                      <a:pt x="1041" y="3631"/>
                      <a:pt x="786" y="3886"/>
                    </a:cubicBezTo>
                    <a:cubicBezTo>
                      <a:pt x="585" y="4065"/>
                      <a:pt x="585" y="4401"/>
                      <a:pt x="786" y="4580"/>
                    </a:cubicBezTo>
                    <a:cubicBezTo>
                      <a:pt x="988" y="4781"/>
                      <a:pt x="1302" y="4781"/>
                      <a:pt x="1504" y="4580"/>
                    </a:cubicBezTo>
                    <a:cubicBezTo>
                      <a:pt x="1504" y="4580"/>
                      <a:pt x="1504" y="4580"/>
                      <a:pt x="2174" y="3911"/>
                    </a:cubicBezTo>
                    <a:cubicBezTo>
                      <a:pt x="2174" y="4204"/>
                      <a:pt x="2174" y="4522"/>
                      <a:pt x="2174" y="4868"/>
                    </a:cubicBezTo>
                    <a:cubicBezTo>
                      <a:pt x="2174" y="5160"/>
                      <a:pt x="2399" y="5384"/>
                      <a:pt x="2693" y="5384"/>
                    </a:cubicBezTo>
                    <a:cubicBezTo>
                      <a:pt x="2963" y="5384"/>
                      <a:pt x="3189" y="5160"/>
                      <a:pt x="3189" y="4868"/>
                    </a:cubicBezTo>
                    <a:cubicBezTo>
                      <a:pt x="3189" y="4868"/>
                      <a:pt x="3189" y="4868"/>
                      <a:pt x="3189" y="3893"/>
                    </a:cubicBezTo>
                    <a:cubicBezTo>
                      <a:pt x="3400" y="4103"/>
                      <a:pt x="3631" y="4331"/>
                      <a:pt x="3881" y="4580"/>
                    </a:cubicBezTo>
                    <a:cubicBezTo>
                      <a:pt x="4060" y="4781"/>
                      <a:pt x="4397" y="4781"/>
                      <a:pt x="4576" y="4580"/>
                    </a:cubicBezTo>
                    <a:cubicBezTo>
                      <a:pt x="4778" y="4401"/>
                      <a:pt x="4778" y="4065"/>
                      <a:pt x="4576" y="3886"/>
                    </a:cubicBezTo>
                    <a:cubicBezTo>
                      <a:pt x="4576" y="3886"/>
                      <a:pt x="4576" y="3885"/>
                      <a:pt x="3879" y="3184"/>
                    </a:cubicBezTo>
                    <a:cubicBezTo>
                      <a:pt x="4181" y="3184"/>
                      <a:pt x="4508" y="3184"/>
                      <a:pt x="4866" y="3184"/>
                    </a:cubicBezTo>
                    <a:cubicBezTo>
                      <a:pt x="5135" y="3184"/>
                      <a:pt x="5381" y="2959"/>
                      <a:pt x="5381" y="2689"/>
                    </a:cubicBezTo>
                    <a:cubicBezTo>
                      <a:pt x="5381" y="2396"/>
                      <a:pt x="5135" y="2171"/>
                      <a:pt x="4866" y="2171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Freeform 32"/>
              <p:cNvSpPr>
                <a:spLocks noEditPoints="1"/>
              </p:cNvSpPr>
              <p:nvPr/>
            </p:nvSpPr>
            <p:spPr bwMode="auto">
              <a:xfrm>
                <a:off x="3589338" y="500063"/>
                <a:ext cx="1595438" cy="1590675"/>
              </a:xfrm>
              <a:custGeom>
                <a:avLst/>
                <a:gdLst>
                  <a:gd name="T0" fmla="*/ 1658 w 3293"/>
                  <a:gd name="T1" fmla="*/ 805 h 3289"/>
                  <a:gd name="T2" fmla="*/ 2509 w 3293"/>
                  <a:gd name="T3" fmla="*/ 1656 h 3289"/>
                  <a:gd name="T4" fmla="*/ 1658 w 3293"/>
                  <a:gd name="T5" fmla="*/ 2506 h 3289"/>
                  <a:gd name="T6" fmla="*/ 784 w 3293"/>
                  <a:gd name="T7" fmla="*/ 1656 h 3289"/>
                  <a:gd name="T8" fmla="*/ 1658 w 3293"/>
                  <a:gd name="T9" fmla="*/ 805 h 3289"/>
                  <a:gd name="T10" fmla="*/ 1658 w 3293"/>
                  <a:gd name="T11" fmla="*/ 0 h 3289"/>
                  <a:gd name="T12" fmla="*/ 0 w 3293"/>
                  <a:gd name="T13" fmla="*/ 1656 h 3289"/>
                  <a:gd name="T14" fmla="*/ 1658 w 3293"/>
                  <a:gd name="T15" fmla="*/ 3289 h 3289"/>
                  <a:gd name="T16" fmla="*/ 3293 w 3293"/>
                  <a:gd name="T17" fmla="*/ 1656 h 3289"/>
                  <a:gd name="T18" fmla="*/ 1658 w 3293"/>
                  <a:gd name="T19" fmla="*/ 0 h 3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93" h="3289">
                    <a:moveTo>
                      <a:pt x="1658" y="805"/>
                    </a:moveTo>
                    <a:cubicBezTo>
                      <a:pt x="2128" y="805"/>
                      <a:pt x="2509" y="1186"/>
                      <a:pt x="2509" y="1656"/>
                    </a:cubicBezTo>
                    <a:cubicBezTo>
                      <a:pt x="2509" y="2126"/>
                      <a:pt x="2128" y="2506"/>
                      <a:pt x="1658" y="2506"/>
                    </a:cubicBezTo>
                    <a:cubicBezTo>
                      <a:pt x="1187" y="2506"/>
                      <a:pt x="784" y="2126"/>
                      <a:pt x="784" y="1656"/>
                    </a:cubicBezTo>
                    <a:cubicBezTo>
                      <a:pt x="784" y="1186"/>
                      <a:pt x="1187" y="805"/>
                      <a:pt x="1658" y="805"/>
                    </a:cubicBezTo>
                    <a:moveTo>
                      <a:pt x="1658" y="0"/>
                    </a:moveTo>
                    <a:cubicBezTo>
                      <a:pt x="739" y="0"/>
                      <a:pt x="0" y="738"/>
                      <a:pt x="0" y="1656"/>
                    </a:cubicBezTo>
                    <a:cubicBezTo>
                      <a:pt x="0" y="2551"/>
                      <a:pt x="739" y="3289"/>
                      <a:pt x="1658" y="3289"/>
                    </a:cubicBezTo>
                    <a:cubicBezTo>
                      <a:pt x="2554" y="3289"/>
                      <a:pt x="3293" y="2551"/>
                      <a:pt x="3293" y="1656"/>
                    </a:cubicBezTo>
                    <a:cubicBezTo>
                      <a:pt x="3293" y="738"/>
                      <a:pt x="2554" y="0"/>
                      <a:pt x="1658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859162" y="2122140"/>
            <a:ext cx="1523168" cy="1523167"/>
            <a:chOff x="4827615" y="2095585"/>
            <a:chExt cx="1523168" cy="1523167"/>
          </a:xfrm>
        </p:grpSpPr>
        <p:sp>
          <p:nvSpPr>
            <p:cNvPr id="22" name="Oval 21"/>
            <p:cNvSpPr/>
            <p:nvPr/>
          </p:nvSpPr>
          <p:spPr>
            <a:xfrm>
              <a:off x="4827615" y="2095585"/>
              <a:ext cx="1523168" cy="152316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457189">
                <a:defRPr/>
              </a:pPr>
              <a:endParaRPr lang="en-US" sz="1799" kern="0" dirty="0">
                <a:solidFill>
                  <a:srgbClr val="005073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32284" y="2300721"/>
              <a:ext cx="1103439" cy="1112895"/>
              <a:chOff x="3059802" y="362005"/>
              <a:chExt cx="6075572" cy="6127642"/>
            </a:xfrm>
            <a:solidFill>
              <a:schemeClr val="bg2"/>
            </a:solidFill>
          </p:grpSpPr>
          <p:sp>
            <p:nvSpPr>
              <p:cNvPr id="53" name="Freeform 5"/>
              <p:cNvSpPr>
                <a:spLocks/>
              </p:cNvSpPr>
              <p:nvPr/>
            </p:nvSpPr>
            <p:spPr bwMode="auto">
              <a:xfrm>
                <a:off x="6219099" y="362005"/>
                <a:ext cx="2916275" cy="2950989"/>
              </a:xfrm>
              <a:custGeom>
                <a:avLst/>
                <a:gdLst>
                  <a:gd name="T0" fmla="*/ 83 w 166"/>
                  <a:gd name="T1" fmla="*/ 0 h 166"/>
                  <a:gd name="T2" fmla="*/ 0 w 166"/>
                  <a:gd name="T3" fmla="*/ 83 h 166"/>
                  <a:gd name="T4" fmla="*/ 0 w 166"/>
                  <a:gd name="T5" fmla="*/ 166 h 166"/>
                  <a:gd name="T6" fmla="*/ 83 w 166"/>
                  <a:gd name="T7" fmla="*/ 166 h 166"/>
                  <a:gd name="T8" fmla="*/ 166 w 166"/>
                  <a:gd name="T9" fmla="*/ 83 h 166"/>
                  <a:gd name="T10" fmla="*/ 83 w 166"/>
                  <a:gd name="T1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66">
                    <a:moveTo>
                      <a:pt x="83" y="0"/>
                    </a:moveTo>
                    <a:cubicBezTo>
                      <a:pt x="37" y="0"/>
                      <a:pt x="0" y="38"/>
                      <a:pt x="0" y="83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83" y="166"/>
                      <a:pt x="83" y="166"/>
                      <a:pt x="83" y="166"/>
                    </a:cubicBezTo>
                    <a:cubicBezTo>
                      <a:pt x="128" y="166"/>
                      <a:pt x="166" y="129"/>
                      <a:pt x="166" y="83"/>
                    </a:cubicBezTo>
                    <a:cubicBezTo>
                      <a:pt x="166" y="38"/>
                      <a:pt x="128" y="0"/>
                      <a:pt x="8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Freeform 6"/>
              <p:cNvSpPr>
                <a:spLocks/>
              </p:cNvSpPr>
              <p:nvPr/>
            </p:nvSpPr>
            <p:spPr bwMode="auto">
              <a:xfrm>
                <a:off x="3059802" y="3538658"/>
                <a:ext cx="2916275" cy="2950989"/>
              </a:xfrm>
              <a:custGeom>
                <a:avLst/>
                <a:gdLst>
                  <a:gd name="T0" fmla="*/ 166 w 166"/>
                  <a:gd name="T1" fmla="*/ 0 h 166"/>
                  <a:gd name="T2" fmla="*/ 83 w 166"/>
                  <a:gd name="T3" fmla="*/ 0 h 166"/>
                  <a:gd name="T4" fmla="*/ 0 w 166"/>
                  <a:gd name="T5" fmla="*/ 83 h 166"/>
                  <a:gd name="T6" fmla="*/ 83 w 166"/>
                  <a:gd name="T7" fmla="*/ 166 h 166"/>
                  <a:gd name="T8" fmla="*/ 166 w 166"/>
                  <a:gd name="T9" fmla="*/ 83 h 166"/>
                  <a:gd name="T10" fmla="*/ 166 w 166"/>
                  <a:gd name="T1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66">
                    <a:moveTo>
                      <a:pt x="166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37" y="0"/>
                      <a:pt x="0" y="37"/>
                      <a:pt x="0" y="83"/>
                    </a:cubicBezTo>
                    <a:cubicBezTo>
                      <a:pt x="0" y="129"/>
                      <a:pt x="37" y="166"/>
                      <a:pt x="83" y="166"/>
                    </a:cubicBezTo>
                    <a:cubicBezTo>
                      <a:pt x="129" y="166"/>
                      <a:pt x="166" y="129"/>
                      <a:pt x="166" y="83"/>
                    </a:cubicBezTo>
                    <a:cubicBezTo>
                      <a:pt x="166" y="0"/>
                      <a:pt x="166" y="0"/>
                      <a:pt x="16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Freeform 7"/>
              <p:cNvSpPr>
                <a:spLocks/>
              </p:cNvSpPr>
              <p:nvPr/>
            </p:nvSpPr>
            <p:spPr bwMode="auto">
              <a:xfrm>
                <a:off x="6219099" y="3538658"/>
                <a:ext cx="2916275" cy="2950989"/>
              </a:xfrm>
              <a:custGeom>
                <a:avLst/>
                <a:gdLst>
                  <a:gd name="T0" fmla="*/ 83 w 166"/>
                  <a:gd name="T1" fmla="*/ 0 h 166"/>
                  <a:gd name="T2" fmla="*/ 0 w 166"/>
                  <a:gd name="T3" fmla="*/ 0 h 166"/>
                  <a:gd name="T4" fmla="*/ 0 w 166"/>
                  <a:gd name="T5" fmla="*/ 83 h 166"/>
                  <a:gd name="T6" fmla="*/ 83 w 166"/>
                  <a:gd name="T7" fmla="*/ 166 h 166"/>
                  <a:gd name="T8" fmla="*/ 166 w 166"/>
                  <a:gd name="T9" fmla="*/ 83 h 166"/>
                  <a:gd name="T10" fmla="*/ 83 w 166"/>
                  <a:gd name="T1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66">
                    <a:moveTo>
                      <a:pt x="8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129"/>
                      <a:pt x="37" y="166"/>
                      <a:pt x="83" y="166"/>
                    </a:cubicBezTo>
                    <a:cubicBezTo>
                      <a:pt x="128" y="166"/>
                      <a:pt x="166" y="129"/>
                      <a:pt x="166" y="83"/>
                    </a:cubicBezTo>
                    <a:cubicBezTo>
                      <a:pt x="166" y="37"/>
                      <a:pt x="128" y="0"/>
                      <a:pt x="8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Freeform 8"/>
              <p:cNvSpPr>
                <a:spLocks/>
              </p:cNvSpPr>
              <p:nvPr/>
            </p:nvSpPr>
            <p:spPr bwMode="auto">
              <a:xfrm>
                <a:off x="3059802" y="362005"/>
                <a:ext cx="2916275" cy="2950989"/>
              </a:xfrm>
              <a:custGeom>
                <a:avLst/>
                <a:gdLst>
                  <a:gd name="T0" fmla="*/ 83 w 166"/>
                  <a:gd name="T1" fmla="*/ 0 h 166"/>
                  <a:gd name="T2" fmla="*/ 0 w 166"/>
                  <a:gd name="T3" fmla="*/ 83 h 166"/>
                  <a:gd name="T4" fmla="*/ 83 w 166"/>
                  <a:gd name="T5" fmla="*/ 166 h 166"/>
                  <a:gd name="T6" fmla="*/ 166 w 166"/>
                  <a:gd name="T7" fmla="*/ 166 h 166"/>
                  <a:gd name="T8" fmla="*/ 166 w 166"/>
                  <a:gd name="T9" fmla="*/ 83 h 166"/>
                  <a:gd name="T10" fmla="*/ 83 w 166"/>
                  <a:gd name="T1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6" h="166">
                    <a:moveTo>
                      <a:pt x="83" y="0"/>
                    </a:moveTo>
                    <a:cubicBezTo>
                      <a:pt x="37" y="0"/>
                      <a:pt x="0" y="38"/>
                      <a:pt x="0" y="83"/>
                    </a:cubicBezTo>
                    <a:cubicBezTo>
                      <a:pt x="0" y="129"/>
                      <a:pt x="37" y="166"/>
                      <a:pt x="83" y="166"/>
                    </a:cubicBezTo>
                    <a:cubicBezTo>
                      <a:pt x="166" y="166"/>
                      <a:pt x="166" y="166"/>
                      <a:pt x="166" y="166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66" y="38"/>
                      <a:pt x="129" y="0"/>
                      <a:pt x="8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4" name="Group 4"/>
            <p:cNvGrpSpPr>
              <a:grpSpLocks noChangeAspect="1"/>
            </p:cNvGrpSpPr>
            <p:nvPr/>
          </p:nvGrpSpPr>
          <p:grpSpPr bwMode="auto">
            <a:xfrm>
              <a:off x="5456380" y="2697947"/>
              <a:ext cx="255247" cy="318443"/>
              <a:chOff x="3506" y="-247"/>
              <a:chExt cx="2597" cy="3240"/>
            </a:xfrm>
          </p:grpSpPr>
          <p:sp>
            <p:nvSpPr>
              <p:cNvPr id="51" name="Freeform 5"/>
              <p:cNvSpPr>
                <a:spLocks noEditPoints="1"/>
              </p:cNvSpPr>
              <p:nvPr/>
            </p:nvSpPr>
            <p:spPr bwMode="auto">
              <a:xfrm>
                <a:off x="4244" y="2524"/>
                <a:ext cx="1126" cy="469"/>
              </a:xfrm>
              <a:custGeom>
                <a:avLst/>
                <a:gdLst>
                  <a:gd name="T0" fmla="*/ 85 w 1323"/>
                  <a:gd name="T1" fmla="*/ 173 h 552"/>
                  <a:gd name="T2" fmla="*/ 0 w 1323"/>
                  <a:gd name="T3" fmla="*/ 84 h 552"/>
                  <a:gd name="T4" fmla="*/ 85 w 1323"/>
                  <a:gd name="T5" fmla="*/ 0 h 552"/>
                  <a:gd name="T6" fmla="*/ 1233 w 1323"/>
                  <a:gd name="T7" fmla="*/ 0 h 552"/>
                  <a:gd name="T8" fmla="*/ 1323 w 1323"/>
                  <a:gd name="T9" fmla="*/ 84 h 552"/>
                  <a:gd name="T10" fmla="*/ 1233 w 1323"/>
                  <a:gd name="T11" fmla="*/ 173 h 552"/>
                  <a:gd name="T12" fmla="*/ 85 w 1323"/>
                  <a:gd name="T13" fmla="*/ 173 h 552"/>
                  <a:gd name="T14" fmla="*/ 284 w 1323"/>
                  <a:gd name="T15" fmla="*/ 552 h 552"/>
                  <a:gd name="T16" fmla="*/ 1040 w 1323"/>
                  <a:gd name="T17" fmla="*/ 552 h 552"/>
                  <a:gd name="T18" fmla="*/ 1124 w 1323"/>
                  <a:gd name="T19" fmla="*/ 463 h 552"/>
                  <a:gd name="T20" fmla="*/ 1040 w 1323"/>
                  <a:gd name="T21" fmla="*/ 379 h 552"/>
                  <a:gd name="T22" fmla="*/ 284 w 1323"/>
                  <a:gd name="T23" fmla="*/ 379 h 552"/>
                  <a:gd name="T24" fmla="*/ 199 w 1323"/>
                  <a:gd name="T25" fmla="*/ 463 h 552"/>
                  <a:gd name="T26" fmla="*/ 284 w 1323"/>
                  <a:gd name="T27" fmla="*/ 552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3" h="552">
                    <a:moveTo>
                      <a:pt x="85" y="173"/>
                    </a:moveTo>
                    <a:cubicBezTo>
                      <a:pt x="39" y="173"/>
                      <a:pt x="0" y="134"/>
                      <a:pt x="0" y="84"/>
                    </a:cubicBezTo>
                    <a:cubicBezTo>
                      <a:pt x="0" y="39"/>
                      <a:pt x="39" y="0"/>
                      <a:pt x="85" y="0"/>
                    </a:cubicBezTo>
                    <a:cubicBezTo>
                      <a:pt x="85" y="0"/>
                      <a:pt x="85" y="0"/>
                      <a:pt x="1233" y="0"/>
                    </a:cubicBezTo>
                    <a:cubicBezTo>
                      <a:pt x="1284" y="0"/>
                      <a:pt x="1323" y="39"/>
                      <a:pt x="1323" y="84"/>
                    </a:cubicBezTo>
                    <a:cubicBezTo>
                      <a:pt x="1323" y="134"/>
                      <a:pt x="1284" y="173"/>
                      <a:pt x="1233" y="173"/>
                    </a:cubicBezTo>
                    <a:cubicBezTo>
                      <a:pt x="1233" y="173"/>
                      <a:pt x="1233" y="173"/>
                      <a:pt x="85" y="173"/>
                    </a:cubicBezTo>
                    <a:moveTo>
                      <a:pt x="284" y="552"/>
                    </a:moveTo>
                    <a:cubicBezTo>
                      <a:pt x="1040" y="552"/>
                      <a:pt x="1040" y="552"/>
                      <a:pt x="1040" y="552"/>
                    </a:cubicBezTo>
                    <a:cubicBezTo>
                      <a:pt x="1085" y="552"/>
                      <a:pt x="1124" y="513"/>
                      <a:pt x="1124" y="463"/>
                    </a:cubicBezTo>
                    <a:cubicBezTo>
                      <a:pt x="1124" y="418"/>
                      <a:pt x="1085" y="379"/>
                      <a:pt x="1040" y="379"/>
                    </a:cubicBezTo>
                    <a:cubicBezTo>
                      <a:pt x="284" y="379"/>
                      <a:pt x="284" y="379"/>
                      <a:pt x="284" y="379"/>
                    </a:cubicBezTo>
                    <a:cubicBezTo>
                      <a:pt x="238" y="379"/>
                      <a:pt x="199" y="418"/>
                      <a:pt x="199" y="463"/>
                    </a:cubicBezTo>
                    <a:cubicBezTo>
                      <a:pt x="199" y="513"/>
                      <a:pt x="238" y="552"/>
                      <a:pt x="284" y="55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Freeform 6"/>
              <p:cNvSpPr>
                <a:spLocks/>
              </p:cNvSpPr>
              <p:nvPr/>
            </p:nvSpPr>
            <p:spPr bwMode="auto">
              <a:xfrm>
                <a:off x="3506" y="-247"/>
                <a:ext cx="2597" cy="2569"/>
              </a:xfrm>
              <a:custGeom>
                <a:avLst/>
                <a:gdLst>
                  <a:gd name="T0" fmla="*/ 1529 w 3053"/>
                  <a:gd name="T1" fmla="*/ 0 h 3023"/>
                  <a:gd name="T2" fmla="*/ 2609 w 3053"/>
                  <a:gd name="T3" fmla="*/ 443 h 3023"/>
                  <a:gd name="T4" fmla="*/ 3053 w 3053"/>
                  <a:gd name="T5" fmla="*/ 1520 h 3023"/>
                  <a:gd name="T6" fmla="*/ 2962 w 3053"/>
                  <a:gd name="T7" fmla="*/ 1974 h 3023"/>
                  <a:gd name="T8" fmla="*/ 2757 w 3053"/>
                  <a:gd name="T9" fmla="*/ 2331 h 3023"/>
                  <a:gd name="T10" fmla="*/ 2439 w 3053"/>
                  <a:gd name="T11" fmla="*/ 2666 h 3023"/>
                  <a:gd name="T12" fmla="*/ 2274 w 3053"/>
                  <a:gd name="T13" fmla="*/ 2859 h 3023"/>
                  <a:gd name="T14" fmla="*/ 2200 w 3053"/>
                  <a:gd name="T15" fmla="*/ 2972 h 3023"/>
                  <a:gd name="T16" fmla="*/ 2115 w 3053"/>
                  <a:gd name="T17" fmla="*/ 3023 h 3023"/>
                  <a:gd name="T18" fmla="*/ 938 w 3053"/>
                  <a:gd name="T19" fmla="*/ 3023 h 3023"/>
                  <a:gd name="T20" fmla="*/ 858 w 3053"/>
                  <a:gd name="T21" fmla="*/ 2978 h 3023"/>
                  <a:gd name="T22" fmla="*/ 813 w 3053"/>
                  <a:gd name="T23" fmla="*/ 2904 h 3023"/>
                  <a:gd name="T24" fmla="*/ 705 w 3053"/>
                  <a:gd name="T25" fmla="*/ 2757 h 3023"/>
                  <a:gd name="T26" fmla="*/ 614 w 3053"/>
                  <a:gd name="T27" fmla="*/ 2666 h 3023"/>
                  <a:gd name="T28" fmla="*/ 409 w 3053"/>
                  <a:gd name="T29" fmla="*/ 2468 h 3023"/>
                  <a:gd name="T30" fmla="*/ 97 w 3053"/>
                  <a:gd name="T31" fmla="*/ 1974 h 3023"/>
                  <a:gd name="T32" fmla="*/ 0 w 3053"/>
                  <a:gd name="T33" fmla="*/ 1520 h 3023"/>
                  <a:gd name="T34" fmla="*/ 449 w 3053"/>
                  <a:gd name="T35" fmla="*/ 443 h 3023"/>
                  <a:gd name="T36" fmla="*/ 1529 w 3053"/>
                  <a:gd name="T37" fmla="*/ 0 h 30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53" h="3023">
                    <a:moveTo>
                      <a:pt x="1529" y="0"/>
                    </a:moveTo>
                    <a:cubicBezTo>
                      <a:pt x="1950" y="0"/>
                      <a:pt x="2331" y="170"/>
                      <a:pt x="2609" y="443"/>
                    </a:cubicBezTo>
                    <a:cubicBezTo>
                      <a:pt x="2882" y="721"/>
                      <a:pt x="3053" y="1101"/>
                      <a:pt x="3053" y="1520"/>
                    </a:cubicBezTo>
                    <a:cubicBezTo>
                      <a:pt x="3053" y="1685"/>
                      <a:pt x="3018" y="1838"/>
                      <a:pt x="2962" y="1974"/>
                    </a:cubicBezTo>
                    <a:cubicBezTo>
                      <a:pt x="2905" y="2110"/>
                      <a:pt x="2831" y="2235"/>
                      <a:pt x="2757" y="2331"/>
                    </a:cubicBezTo>
                    <a:cubicBezTo>
                      <a:pt x="2609" y="2530"/>
                      <a:pt x="2456" y="2655"/>
                      <a:pt x="2439" y="2666"/>
                    </a:cubicBezTo>
                    <a:cubicBezTo>
                      <a:pt x="2376" y="2717"/>
                      <a:pt x="2314" y="2791"/>
                      <a:pt x="2274" y="2859"/>
                    </a:cubicBezTo>
                    <a:cubicBezTo>
                      <a:pt x="2228" y="2921"/>
                      <a:pt x="2200" y="2972"/>
                      <a:pt x="2200" y="2972"/>
                    </a:cubicBezTo>
                    <a:cubicBezTo>
                      <a:pt x="2183" y="3006"/>
                      <a:pt x="2154" y="3023"/>
                      <a:pt x="2115" y="3023"/>
                    </a:cubicBezTo>
                    <a:cubicBezTo>
                      <a:pt x="2115" y="3023"/>
                      <a:pt x="2115" y="3023"/>
                      <a:pt x="938" y="3023"/>
                    </a:cubicBezTo>
                    <a:cubicBezTo>
                      <a:pt x="904" y="3023"/>
                      <a:pt x="875" y="3006"/>
                      <a:pt x="858" y="2978"/>
                    </a:cubicBezTo>
                    <a:cubicBezTo>
                      <a:pt x="858" y="2978"/>
                      <a:pt x="830" y="2927"/>
                      <a:pt x="813" y="2904"/>
                    </a:cubicBezTo>
                    <a:cubicBezTo>
                      <a:pt x="785" y="2859"/>
                      <a:pt x="750" y="2808"/>
                      <a:pt x="705" y="2757"/>
                    </a:cubicBezTo>
                    <a:cubicBezTo>
                      <a:pt x="677" y="2723"/>
                      <a:pt x="642" y="2689"/>
                      <a:pt x="614" y="2666"/>
                    </a:cubicBezTo>
                    <a:cubicBezTo>
                      <a:pt x="603" y="2655"/>
                      <a:pt x="517" y="2587"/>
                      <a:pt x="409" y="2468"/>
                    </a:cubicBezTo>
                    <a:cubicBezTo>
                      <a:pt x="307" y="2348"/>
                      <a:pt x="182" y="2178"/>
                      <a:pt x="97" y="1974"/>
                    </a:cubicBezTo>
                    <a:cubicBezTo>
                      <a:pt x="40" y="1838"/>
                      <a:pt x="0" y="1685"/>
                      <a:pt x="0" y="1520"/>
                    </a:cubicBezTo>
                    <a:cubicBezTo>
                      <a:pt x="0" y="1101"/>
                      <a:pt x="176" y="721"/>
                      <a:pt x="449" y="443"/>
                    </a:cubicBezTo>
                    <a:cubicBezTo>
                      <a:pt x="728" y="170"/>
                      <a:pt x="1109" y="0"/>
                      <a:pt x="1529" y="0"/>
                    </a:cubicBez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5023774" y="2303376"/>
              <a:ext cx="499958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>
                <a:defRPr/>
              </a:pPr>
              <a:r>
                <a:rPr lang="en-US" sz="700" kern="0" dirty="0">
                  <a:solidFill>
                    <a:srgbClr val="005073"/>
                  </a:solidFill>
                  <a:latin typeface="+mn-lt"/>
                  <a:ea typeface="ＭＳ Ｐゴシック" charset="0"/>
                  <a:cs typeface="ＭＳ Ｐゴシック" charset="0"/>
                </a:rPr>
                <a:t>Clients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90560" y="2316076"/>
              <a:ext cx="58125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>
                <a:defRPr/>
              </a:pPr>
              <a:r>
                <a:rPr lang="en-US" sz="700" kern="0" dirty="0">
                  <a:solidFill>
                    <a:srgbClr val="005073"/>
                  </a:solidFill>
                  <a:latin typeface="+mn-lt"/>
                  <a:ea typeface="ＭＳ Ｐゴシック" charset="0"/>
                  <a:cs typeface="ＭＳ Ｐゴシック" charset="0"/>
                </a:rPr>
                <a:t>Baseline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38666" y="3155807"/>
              <a:ext cx="708275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>
                <a:defRPr/>
              </a:pPr>
              <a:r>
                <a:rPr lang="en-US" sz="700" kern="0" spc="-20" dirty="0">
                  <a:solidFill>
                    <a:srgbClr val="005073"/>
                  </a:solidFill>
                  <a:latin typeface="+mn-lt"/>
                  <a:ea typeface="ＭＳ Ｐゴシック" charset="0"/>
                  <a:cs typeface="ＭＳ Ｐゴシック" charset="0"/>
                </a:rPr>
                <a:t>Application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84210" y="3174857"/>
              <a:ext cx="58125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>
                <a:defRPr/>
              </a:pPr>
              <a:r>
                <a:rPr lang="en-US" sz="700" kern="0" dirty="0">
                  <a:solidFill>
                    <a:srgbClr val="005073"/>
                  </a:solidFill>
                  <a:latin typeface="+mn-lt"/>
                  <a:ea typeface="ＭＳ Ｐゴシック" charset="0"/>
                  <a:cs typeface="ＭＳ Ｐゴシック" charset="0"/>
                </a:rPr>
                <a:t>Network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192888" y="2473121"/>
              <a:ext cx="212530" cy="278142"/>
              <a:chOff x="-4283315" y="2691094"/>
              <a:chExt cx="4943972" cy="6470297"/>
            </a:xfrm>
          </p:grpSpPr>
          <p:sp>
            <p:nvSpPr>
              <p:cNvPr id="48" name="Freeform: Shape 21"/>
              <p:cNvSpPr>
                <a:spLocks noChangeAspect="1" noChangeArrowheads="1"/>
              </p:cNvSpPr>
              <p:nvPr/>
            </p:nvSpPr>
            <p:spPr bwMode="auto">
              <a:xfrm>
                <a:off x="-990099" y="3570393"/>
                <a:ext cx="1650756" cy="4355009"/>
              </a:xfrm>
              <a:custGeom>
                <a:avLst/>
                <a:gdLst>
                  <a:gd name="connsiteX0" fmla="*/ 825378 w 1650756"/>
                  <a:gd name="connsiteY0" fmla="*/ 1045201 h 4355009"/>
                  <a:gd name="connsiteX1" fmla="*/ 1650756 w 1650756"/>
                  <a:gd name="connsiteY1" fmla="*/ 1867757 h 4355009"/>
                  <a:gd name="connsiteX2" fmla="*/ 1650756 w 1650756"/>
                  <a:gd name="connsiteY2" fmla="*/ 3532453 h 4355009"/>
                  <a:gd name="connsiteX3" fmla="*/ 825378 w 1650756"/>
                  <a:gd name="connsiteY3" fmla="*/ 4355009 h 4355009"/>
                  <a:gd name="connsiteX4" fmla="*/ 0 w 1650756"/>
                  <a:gd name="connsiteY4" fmla="*/ 3532453 h 4355009"/>
                  <a:gd name="connsiteX5" fmla="*/ 0 w 1650756"/>
                  <a:gd name="connsiteY5" fmla="*/ 1867757 h 4355009"/>
                  <a:gd name="connsiteX6" fmla="*/ 825378 w 1650756"/>
                  <a:gd name="connsiteY6" fmla="*/ 1045201 h 4355009"/>
                  <a:gd name="connsiteX7" fmla="*/ 825382 w 1650756"/>
                  <a:gd name="connsiteY7" fmla="*/ 0 h 4355009"/>
                  <a:gd name="connsiteX8" fmla="*/ 1277475 w 1650756"/>
                  <a:gd name="connsiteY8" fmla="*/ 443797 h 4355009"/>
                  <a:gd name="connsiteX9" fmla="*/ 825382 w 1650756"/>
                  <a:gd name="connsiteY9" fmla="*/ 887594 h 4355009"/>
                  <a:gd name="connsiteX10" fmla="*/ 373289 w 1650756"/>
                  <a:gd name="connsiteY10" fmla="*/ 443797 h 4355009"/>
                  <a:gd name="connsiteX11" fmla="*/ 825382 w 1650756"/>
                  <a:gd name="connsiteY11" fmla="*/ 0 h 435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0756" h="4355009">
                    <a:moveTo>
                      <a:pt x="825378" y="1045201"/>
                    </a:moveTo>
                    <a:cubicBezTo>
                      <a:pt x="1277371" y="1045201"/>
                      <a:pt x="1650756" y="1417310"/>
                      <a:pt x="1650756" y="1867757"/>
                    </a:cubicBezTo>
                    <a:cubicBezTo>
                      <a:pt x="1650756" y="3532453"/>
                      <a:pt x="1650756" y="3532453"/>
                      <a:pt x="1650756" y="3532453"/>
                    </a:cubicBezTo>
                    <a:cubicBezTo>
                      <a:pt x="1650756" y="3982901"/>
                      <a:pt x="1277371" y="4355009"/>
                      <a:pt x="825378" y="4355009"/>
                    </a:cubicBezTo>
                    <a:cubicBezTo>
                      <a:pt x="373385" y="4355009"/>
                      <a:pt x="0" y="3982901"/>
                      <a:pt x="0" y="3532453"/>
                    </a:cubicBezTo>
                    <a:cubicBezTo>
                      <a:pt x="0" y="1867757"/>
                      <a:pt x="0" y="1867757"/>
                      <a:pt x="0" y="1867757"/>
                    </a:cubicBezTo>
                    <a:cubicBezTo>
                      <a:pt x="0" y="1417310"/>
                      <a:pt x="373385" y="1045201"/>
                      <a:pt x="825378" y="1045201"/>
                    </a:cubicBezTo>
                    <a:close/>
                    <a:moveTo>
                      <a:pt x="825382" y="0"/>
                    </a:moveTo>
                    <a:cubicBezTo>
                      <a:pt x="1075066" y="0"/>
                      <a:pt x="1277475" y="198695"/>
                      <a:pt x="1277475" y="443797"/>
                    </a:cubicBezTo>
                    <a:cubicBezTo>
                      <a:pt x="1277475" y="688899"/>
                      <a:pt x="1075066" y="887594"/>
                      <a:pt x="825382" y="887594"/>
                    </a:cubicBezTo>
                    <a:cubicBezTo>
                      <a:pt x="575698" y="887594"/>
                      <a:pt x="373289" y="688899"/>
                      <a:pt x="373289" y="443797"/>
                    </a:cubicBezTo>
                    <a:cubicBezTo>
                      <a:pt x="373289" y="198695"/>
                      <a:pt x="575698" y="0"/>
                      <a:pt x="825382" y="0"/>
                    </a:cubicBezTo>
                    <a:close/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Freeform: Shape 22"/>
              <p:cNvSpPr>
                <a:spLocks noChangeAspect="1" noChangeArrowheads="1"/>
              </p:cNvSpPr>
              <p:nvPr/>
            </p:nvSpPr>
            <p:spPr bwMode="auto">
              <a:xfrm>
                <a:off x="-4283315" y="3570393"/>
                <a:ext cx="1667347" cy="4355009"/>
              </a:xfrm>
              <a:custGeom>
                <a:avLst/>
                <a:gdLst>
                  <a:gd name="connsiteX0" fmla="*/ 843482 w 1667347"/>
                  <a:gd name="connsiteY0" fmla="*/ 1045201 h 4355009"/>
                  <a:gd name="connsiteX1" fmla="*/ 1667347 w 1667347"/>
                  <a:gd name="connsiteY1" fmla="*/ 1867757 h 4355009"/>
                  <a:gd name="connsiteX2" fmla="*/ 1667347 w 1667347"/>
                  <a:gd name="connsiteY2" fmla="*/ 3532453 h 4355009"/>
                  <a:gd name="connsiteX3" fmla="*/ 843482 w 1667347"/>
                  <a:gd name="connsiteY3" fmla="*/ 4355009 h 4355009"/>
                  <a:gd name="connsiteX4" fmla="*/ 0 w 1667347"/>
                  <a:gd name="connsiteY4" fmla="*/ 3532453 h 4355009"/>
                  <a:gd name="connsiteX5" fmla="*/ 0 w 1667347"/>
                  <a:gd name="connsiteY5" fmla="*/ 1867757 h 4355009"/>
                  <a:gd name="connsiteX6" fmla="*/ 843482 w 1667347"/>
                  <a:gd name="connsiteY6" fmla="*/ 1045201 h 4355009"/>
                  <a:gd name="connsiteX7" fmla="*/ 837826 w 1667347"/>
                  <a:gd name="connsiteY7" fmla="*/ 0 h 4355009"/>
                  <a:gd name="connsiteX8" fmla="*/ 1277476 w 1667347"/>
                  <a:gd name="connsiteY8" fmla="*/ 443797 h 4355009"/>
                  <a:gd name="connsiteX9" fmla="*/ 837826 w 1667347"/>
                  <a:gd name="connsiteY9" fmla="*/ 887594 h 4355009"/>
                  <a:gd name="connsiteX10" fmla="*/ 398176 w 1667347"/>
                  <a:gd name="connsiteY10" fmla="*/ 443797 h 4355009"/>
                  <a:gd name="connsiteX11" fmla="*/ 837826 w 1667347"/>
                  <a:gd name="connsiteY11" fmla="*/ 0 h 4355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67347" h="4355009">
                    <a:moveTo>
                      <a:pt x="843482" y="1045201"/>
                    </a:moveTo>
                    <a:cubicBezTo>
                      <a:pt x="1294646" y="1045201"/>
                      <a:pt x="1667347" y="1417310"/>
                      <a:pt x="1667347" y="1867757"/>
                    </a:cubicBezTo>
                    <a:cubicBezTo>
                      <a:pt x="1667347" y="3532453"/>
                      <a:pt x="1667347" y="3532453"/>
                      <a:pt x="1667347" y="3532453"/>
                    </a:cubicBezTo>
                    <a:cubicBezTo>
                      <a:pt x="1667347" y="3982901"/>
                      <a:pt x="1294646" y="4355009"/>
                      <a:pt x="843482" y="4355009"/>
                    </a:cubicBezTo>
                    <a:cubicBezTo>
                      <a:pt x="372701" y="4355009"/>
                      <a:pt x="0" y="3982901"/>
                      <a:pt x="0" y="3532453"/>
                    </a:cubicBezTo>
                    <a:cubicBezTo>
                      <a:pt x="0" y="1867757"/>
                      <a:pt x="0" y="1867757"/>
                      <a:pt x="0" y="1867757"/>
                    </a:cubicBezTo>
                    <a:cubicBezTo>
                      <a:pt x="0" y="1417310"/>
                      <a:pt x="372701" y="1045201"/>
                      <a:pt x="843482" y="1045201"/>
                    </a:cubicBezTo>
                    <a:close/>
                    <a:moveTo>
                      <a:pt x="837826" y="0"/>
                    </a:moveTo>
                    <a:cubicBezTo>
                      <a:pt x="1080638" y="0"/>
                      <a:pt x="1277476" y="198695"/>
                      <a:pt x="1277476" y="443797"/>
                    </a:cubicBezTo>
                    <a:cubicBezTo>
                      <a:pt x="1277476" y="688899"/>
                      <a:pt x="1080638" y="887594"/>
                      <a:pt x="837826" y="887594"/>
                    </a:cubicBezTo>
                    <a:cubicBezTo>
                      <a:pt x="595014" y="887594"/>
                      <a:pt x="398176" y="688899"/>
                      <a:pt x="398176" y="443797"/>
                    </a:cubicBezTo>
                    <a:cubicBezTo>
                      <a:pt x="398176" y="198695"/>
                      <a:pt x="595014" y="0"/>
                      <a:pt x="837826" y="0"/>
                    </a:cubicBezTo>
                    <a:close/>
                  </a:path>
                </a:pathLst>
              </a:custGeom>
              <a:solidFill>
                <a:srgbClr val="6EBD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Freeform: Shape 23"/>
              <p:cNvSpPr>
                <a:spLocks noChangeAspect="1" noChangeArrowheads="1"/>
              </p:cNvSpPr>
              <p:nvPr/>
            </p:nvSpPr>
            <p:spPr bwMode="auto">
              <a:xfrm>
                <a:off x="-3022431" y="2691094"/>
                <a:ext cx="2447100" cy="6470297"/>
              </a:xfrm>
              <a:custGeom>
                <a:avLst/>
                <a:gdLst>
                  <a:gd name="connsiteX0" fmla="*/ 1213762 w 2447100"/>
                  <a:gd name="connsiteY0" fmla="*/ 1551210 h 6470297"/>
                  <a:gd name="connsiteX1" fmla="*/ 2447100 w 2447100"/>
                  <a:gd name="connsiteY1" fmla="*/ 2766283 h 6470297"/>
                  <a:gd name="connsiteX2" fmla="*/ 2447100 w 2447100"/>
                  <a:gd name="connsiteY2" fmla="*/ 5235626 h 6470297"/>
                  <a:gd name="connsiteX3" fmla="*/ 1213762 w 2447100"/>
                  <a:gd name="connsiteY3" fmla="*/ 6470297 h 6470297"/>
                  <a:gd name="connsiteX4" fmla="*/ 0 w 2447100"/>
                  <a:gd name="connsiteY4" fmla="*/ 5235626 h 6470297"/>
                  <a:gd name="connsiteX5" fmla="*/ 0 w 2447100"/>
                  <a:gd name="connsiteY5" fmla="*/ 2766283 h 6470297"/>
                  <a:gd name="connsiteX6" fmla="*/ 1213762 w 2447100"/>
                  <a:gd name="connsiteY6" fmla="*/ 1551210 h 6470297"/>
                  <a:gd name="connsiteX7" fmla="*/ 1223550 w 2447100"/>
                  <a:gd name="connsiteY7" fmla="*/ 0 h 6470297"/>
                  <a:gd name="connsiteX8" fmla="*/ 1883022 w 2447100"/>
                  <a:gd name="connsiteY8" fmla="*/ 667768 h 6470297"/>
                  <a:gd name="connsiteX9" fmla="*/ 1223550 w 2447100"/>
                  <a:gd name="connsiteY9" fmla="*/ 1335536 h 6470297"/>
                  <a:gd name="connsiteX10" fmla="*/ 564078 w 2447100"/>
                  <a:gd name="connsiteY10" fmla="*/ 667768 h 6470297"/>
                  <a:gd name="connsiteX11" fmla="*/ 1223550 w 2447100"/>
                  <a:gd name="connsiteY11" fmla="*/ 0 h 647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47100" h="6470297">
                    <a:moveTo>
                      <a:pt x="1213762" y="1551210"/>
                    </a:moveTo>
                    <a:cubicBezTo>
                      <a:pt x="1898950" y="1551210"/>
                      <a:pt x="2447100" y="2099953"/>
                      <a:pt x="2447100" y="2766283"/>
                    </a:cubicBezTo>
                    <a:cubicBezTo>
                      <a:pt x="2447100" y="5235626"/>
                      <a:pt x="2447100" y="5235626"/>
                      <a:pt x="2447100" y="5235626"/>
                    </a:cubicBezTo>
                    <a:cubicBezTo>
                      <a:pt x="2447100" y="5921554"/>
                      <a:pt x="1898950" y="6470297"/>
                      <a:pt x="1213762" y="6470297"/>
                    </a:cubicBezTo>
                    <a:cubicBezTo>
                      <a:pt x="548150" y="6470297"/>
                      <a:pt x="0" y="5921554"/>
                      <a:pt x="0" y="5235626"/>
                    </a:cubicBezTo>
                    <a:cubicBezTo>
                      <a:pt x="0" y="2766283"/>
                      <a:pt x="0" y="2766283"/>
                      <a:pt x="0" y="2766283"/>
                    </a:cubicBezTo>
                    <a:cubicBezTo>
                      <a:pt x="0" y="2099953"/>
                      <a:pt x="548150" y="1551210"/>
                      <a:pt x="1213762" y="1551210"/>
                    </a:cubicBezTo>
                    <a:close/>
                    <a:moveTo>
                      <a:pt x="1223550" y="0"/>
                    </a:moveTo>
                    <a:cubicBezTo>
                      <a:pt x="1587766" y="0"/>
                      <a:pt x="1883022" y="298970"/>
                      <a:pt x="1883022" y="667768"/>
                    </a:cubicBezTo>
                    <a:cubicBezTo>
                      <a:pt x="1883022" y="1036566"/>
                      <a:pt x="1587766" y="1335536"/>
                      <a:pt x="1223550" y="1335536"/>
                    </a:cubicBezTo>
                    <a:cubicBezTo>
                      <a:pt x="859334" y="1335536"/>
                      <a:pt x="564078" y="1036566"/>
                      <a:pt x="564078" y="667768"/>
                    </a:cubicBezTo>
                    <a:cubicBezTo>
                      <a:pt x="564078" y="298970"/>
                      <a:pt x="859334" y="0"/>
                      <a:pt x="1223550" y="0"/>
                    </a:cubicBezTo>
                    <a:close/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723749" y="2492069"/>
              <a:ext cx="302177" cy="240246"/>
              <a:chOff x="2618294" y="2848857"/>
              <a:chExt cx="1598325" cy="1270752"/>
            </a:xfrm>
          </p:grpSpPr>
          <p:sp>
            <p:nvSpPr>
              <p:cNvPr id="43" name="Freeform: Shape 29"/>
              <p:cNvSpPr/>
              <p:nvPr/>
            </p:nvSpPr>
            <p:spPr>
              <a:xfrm>
                <a:off x="2653779" y="2848857"/>
                <a:ext cx="1539247" cy="112041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156" h="5937">
                    <a:moveTo>
                      <a:pt x="1031" y="5062"/>
                    </a:moveTo>
                    <a:cubicBezTo>
                      <a:pt x="1625" y="5062"/>
                      <a:pt x="2093" y="4593"/>
                      <a:pt x="2093" y="4031"/>
                    </a:cubicBezTo>
                    <a:cubicBezTo>
                      <a:pt x="2093" y="3875"/>
                      <a:pt x="2062" y="3750"/>
                      <a:pt x="2000" y="3625"/>
                    </a:cubicBezTo>
                    <a:cubicBezTo>
                      <a:pt x="2687" y="2937"/>
                      <a:pt x="2687" y="2937"/>
                      <a:pt x="2687" y="2937"/>
                    </a:cubicBezTo>
                    <a:cubicBezTo>
                      <a:pt x="2812" y="3000"/>
                      <a:pt x="2968" y="3031"/>
                      <a:pt x="3156" y="3031"/>
                    </a:cubicBezTo>
                    <a:cubicBezTo>
                      <a:pt x="3218" y="3031"/>
                      <a:pt x="3281" y="3031"/>
                      <a:pt x="3343" y="3031"/>
                    </a:cubicBezTo>
                    <a:cubicBezTo>
                      <a:pt x="4187" y="4312"/>
                      <a:pt x="4187" y="4312"/>
                      <a:pt x="4187" y="4312"/>
                    </a:cubicBezTo>
                    <a:cubicBezTo>
                      <a:pt x="4093" y="4468"/>
                      <a:pt x="4031" y="4687"/>
                      <a:pt x="4031" y="4906"/>
                    </a:cubicBezTo>
                    <a:cubicBezTo>
                      <a:pt x="4031" y="5468"/>
                      <a:pt x="4500" y="5937"/>
                      <a:pt x="5062" y="5937"/>
                    </a:cubicBezTo>
                    <a:cubicBezTo>
                      <a:pt x="5656" y="5937"/>
                      <a:pt x="6125" y="5468"/>
                      <a:pt x="6125" y="4906"/>
                    </a:cubicBezTo>
                    <a:cubicBezTo>
                      <a:pt x="6125" y="4656"/>
                      <a:pt x="6031" y="4406"/>
                      <a:pt x="5875" y="4218"/>
                    </a:cubicBezTo>
                    <a:cubicBezTo>
                      <a:pt x="7000" y="2093"/>
                      <a:pt x="7000" y="2093"/>
                      <a:pt x="7000" y="2093"/>
                    </a:cubicBezTo>
                    <a:cubicBezTo>
                      <a:pt x="7031" y="2093"/>
                      <a:pt x="7062" y="2093"/>
                      <a:pt x="7093" y="2093"/>
                    </a:cubicBezTo>
                    <a:cubicBezTo>
                      <a:pt x="7687" y="2093"/>
                      <a:pt x="8156" y="1625"/>
                      <a:pt x="8156" y="1062"/>
                    </a:cubicBezTo>
                    <a:cubicBezTo>
                      <a:pt x="8156" y="468"/>
                      <a:pt x="7687" y="0"/>
                      <a:pt x="7093" y="0"/>
                    </a:cubicBezTo>
                    <a:cubicBezTo>
                      <a:pt x="6531" y="0"/>
                      <a:pt x="6062" y="468"/>
                      <a:pt x="6062" y="1062"/>
                    </a:cubicBezTo>
                    <a:cubicBezTo>
                      <a:pt x="6062" y="1312"/>
                      <a:pt x="6156" y="1531"/>
                      <a:pt x="6281" y="1718"/>
                    </a:cubicBezTo>
                    <a:cubicBezTo>
                      <a:pt x="5156" y="3843"/>
                      <a:pt x="5156" y="3843"/>
                      <a:pt x="5156" y="3843"/>
                    </a:cubicBezTo>
                    <a:cubicBezTo>
                      <a:pt x="5125" y="3843"/>
                      <a:pt x="5093" y="3843"/>
                      <a:pt x="5062" y="3843"/>
                    </a:cubicBezTo>
                    <a:cubicBezTo>
                      <a:pt x="5000" y="3843"/>
                      <a:pt x="4937" y="3843"/>
                      <a:pt x="4875" y="3875"/>
                    </a:cubicBezTo>
                    <a:cubicBezTo>
                      <a:pt x="4031" y="2562"/>
                      <a:pt x="4031" y="2562"/>
                      <a:pt x="4031" y="2562"/>
                    </a:cubicBezTo>
                    <a:cubicBezTo>
                      <a:pt x="4125" y="2406"/>
                      <a:pt x="4187" y="2218"/>
                      <a:pt x="4187" y="2000"/>
                    </a:cubicBezTo>
                    <a:cubicBezTo>
                      <a:pt x="4187" y="1406"/>
                      <a:pt x="3718" y="937"/>
                      <a:pt x="3156" y="937"/>
                    </a:cubicBezTo>
                    <a:cubicBezTo>
                      <a:pt x="2562" y="937"/>
                      <a:pt x="2093" y="1406"/>
                      <a:pt x="2093" y="2000"/>
                    </a:cubicBezTo>
                    <a:cubicBezTo>
                      <a:pt x="2093" y="2125"/>
                      <a:pt x="2125" y="2218"/>
                      <a:pt x="2156" y="2343"/>
                    </a:cubicBezTo>
                    <a:cubicBezTo>
                      <a:pt x="1437" y="3062"/>
                      <a:pt x="1437" y="3062"/>
                      <a:pt x="1437" y="3062"/>
                    </a:cubicBezTo>
                    <a:cubicBezTo>
                      <a:pt x="1312" y="3000"/>
                      <a:pt x="1187" y="2968"/>
                      <a:pt x="1031" y="2968"/>
                    </a:cubicBezTo>
                    <a:cubicBezTo>
                      <a:pt x="468" y="2968"/>
                      <a:pt x="0" y="3437"/>
                      <a:pt x="0" y="4031"/>
                    </a:cubicBezTo>
                    <a:cubicBezTo>
                      <a:pt x="0" y="4593"/>
                      <a:pt x="468" y="5062"/>
                      <a:pt x="1031" y="5062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457189" hangingPunct="0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30"/>
              <p:cNvSpPr/>
              <p:nvPr/>
            </p:nvSpPr>
            <p:spPr>
              <a:xfrm>
                <a:off x="3892349" y="2949083"/>
                <a:ext cx="200451" cy="20026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3" h="1062">
                    <a:moveTo>
                      <a:pt x="531" y="0"/>
                    </a:moveTo>
                    <a:cubicBezTo>
                      <a:pt x="844" y="0"/>
                      <a:pt x="1063" y="219"/>
                      <a:pt x="1063" y="531"/>
                    </a:cubicBezTo>
                    <a:cubicBezTo>
                      <a:pt x="1063" y="812"/>
                      <a:pt x="844" y="1062"/>
                      <a:pt x="531" y="1062"/>
                    </a:cubicBezTo>
                    <a:cubicBezTo>
                      <a:pt x="250" y="1062"/>
                      <a:pt x="0" y="812"/>
                      <a:pt x="0" y="531"/>
                    </a:cubicBezTo>
                    <a:cubicBezTo>
                      <a:pt x="0" y="219"/>
                      <a:pt x="250" y="0"/>
                      <a:pt x="5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457189" hangingPunct="0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31"/>
              <p:cNvSpPr/>
              <p:nvPr/>
            </p:nvSpPr>
            <p:spPr>
              <a:xfrm>
                <a:off x="3509000" y="3668593"/>
                <a:ext cx="210312" cy="206302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2" h="1094">
                    <a:moveTo>
                      <a:pt x="531" y="0"/>
                    </a:moveTo>
                    <a:cubicBezTo>
                      <a:pt x="844" y="0"/>
                      <a:pt x="1062" y="250"/>
                      <a:pt x="1062" y="563"/>
                    </a:cubicBezTo>
                    <a:cubicBezTo>
                      <a:pt x="1062" y="844"/>
                      <a:pt x="844" y="1094"/>
                      <a:pt x="531" y="1094"/>
                    </a:cubicBezTo>
                    <a:cubicBezTo>
                      <a:pt x="250" y="1094"/>
                      <a:pt x="0" y="844"/>
                      <a:pt x="0" y="563"/>
                    </a:cubicBezTo>
                    <a:cubicBezTo>
                      <a:pt x="0" y="250"/>
                      <a:pt x="250" y="0"/>
                      <a:pt x="5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457189" hangingPunct="0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37"/>
              <p:cNvSpPr/>
              <p:nvPr/>
            </p:nvSpPr>
            <p:spPr>
              <a:xfrm>
                <a:off x="2618294" y="3125940"/>
                <a:ext cx="1598325" cy="993669"/>
              </a:xfrm>
              <a:custGeom>
                <a:avLst/>
                <a:gdLst>
                  <a:gd name="connsiteX0" fmla="*/ 47182 w 1598325"/>
                  <a:gd name="connsiteY0" fmla="*/ 893443 h 993669"/>
                  <a:gd name="connsiteX1" fmla="*/ 1545293 w 1598325"/>
                  <a:gd name="connsiteY1" fmla="*/ 893443 h 993669"/>
                  <a:gd name="connsiteX2" fmla="*/ 1598325 w 1598325"/>
                  <a:gd name="connsiteY2" fmla="*/ 940542 h 993669"/>
                  <a:gd name="connsiteX3" fmla="*/ 1545293 w 1598325"/>
                  <a:gd name="connsiteY3" fmla="*/ 993669 h 993669"/>
                  <a:gd name="connsiteX4" fmla="*/ 47182 w 1598325"/>
                  <a:gd name="connsiteY4" fmla="*/ 993669 h 993669"/>
                  <a:gd name="connsiteX5" fmla="*/ 0 w 1598325"/>
                  <a:gd name="connsiteY5" fmla="*/ 940542 h 993669"/>
                  <a:gd name="connsiteX6" fmla="*/ 47182 w 1598325"/>
                  <a:gd name="connsiteY6" fmla="*/ 893443 h 993669"/>
                  <a:gd name="connsiteX7" fmla="*/ 631079 w 1598325"/>
                  <a:gd name="connsiteY7" fmla="*/ 0 h 993669"/>
                  <a:gd name="connsiteX8" fmla="*/ 731213 w 1598325"/>
                  <a:gd name="connsiteY8" fmla="*/ 100320 h 993669"/>
                  <a:gd name="connsiteX9" fmla="*/ 631079 w 1598325"/>
                  <a:gd name="connsiteY9" fmla="*/ 200451 h 993669"/>
                  <a:gd name="connsiteX10" fmla="*/ 524911 w 1598325"/>
                  <a:gd name="connsiteY10" fmla="*/ 100320 h 993669"/>
                  <a:gd name="connsiteX11" fmla="*/ 631079 w 1598325"/>
                  <a:gd name="connsiteY11" fmla="*/ 0 h 993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98325" h="993669">
                    <a:moveTo>
                      <a:pt x="47182" y="893443"/>
                    </a:moveTo>
                    <a:cubicBezTo>
                      <a:pt x="47182" y="893443"/>
                      <a:pt x="47182" y="893443"/>
                      <a:pt x="1545293" y="893443"/>
                    </a:cubicBezTo>
                    <a:cubicBezTo>
                      <a:pt x="1574734" y="893443"/>
                      <a:pt x="1598325" y="911152"/>
                      <a:pt x="1598325" y="940542"/>
                    </a:cubicBezTo>
                    <a:cubicBezTo>
                      <a:pt x="1598325" y="970120"/>
                      <a:pt x="1574734" y="993669"/>
                      <a:pt x="1545293" y="993669"/>
                    </a:cubicBezTo>
                    <a:cubicBezTo>
                      <a:pt x="1545293" y="993669"/>
                      <a:pt x="1545293" y="993669"/>
                      <a:pt x="47182" y="993669"/>
                    </a:cubicBezTo>
                    <a:cubicBezTo>
                      <a:pt x="23591" y="993669"/>
                      <a:pt x="0" y="970120"/>
                      <a:pt x="0" y="940542"/>
                    </a:cubicBezTo>
                    <a:cubicBezTo>
                      <a:pt x="0" y="911152"/>
                      <a:pt x="23591" y="893443"/>
                      <a:pt x="47182" y="893443"/>
                    </a:cubicBezTo>
                    <a:close/>
                    <a:moveTo>
                      <a:pt x="631079" y="0"/>
                    </a:moveTo>
                    <a:cubicBezTo>
                      <a:pt x="684069" y="0"/>
                      <a:pt x="731213" y="47143"/>
                      <a:pt x="731213" y="100320"/>
                    </a:cubicBezTo>
                    <a:cubicBezTo>
                      <a:pt x="731213" y="153308"/>
                      <a:pt x="684069" y="200451"/>
                      <a:pt x="631079" y="200451"/>
                    </a:cubicBezTo>
                    <a:cubicBezTo>
                      <a:pt x="572055" y="200451"/>
                      <a:pt x="524911" y="153308"/>
                      <a:pt x="524911" y="100320"/>
                    </a:cubicBezTo>
                    <a:cubicBezTo>
                      <a:pt x="524911" y="47143"/>
                      <a:pt x="572055" y="0"/>
                      <a:pt x="6310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defTabSz="457189" hangingPunct="0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33"/>
              <p:cNvSpPr/>
              <p:nvPr/>
            </p:nvSpPr>
            <p:spPr>
              <a:xfrm>
                <a:off x="2747965" y="3509478"/>
                <a:ext cx="200451" cy="200263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063" h="1062">
                    <a:moveTo>
                      <a:pt x="532" y="0"/>
                    </a:moveTo>
                    <a:cubicBezTo>
                      <a:pt x="844" y="0"/>
                      <a:pt x="1063" y="218"/>
                      <a:pt x="1063" y="531"/>
                    </a:cubicBezTo>
                    <a:cubicBezTo>
                      <a:pt x="1063" y="812"/>
                      <a:pt x="844" y="1062"/>
                      <a:pt x="532" y="1062"/>
                    </a:cubicBezTo>
                    <a:cubicBezTo>
                      <a:pt x="251" y="1062"/>
                      <a:pt x="0" y="812"/>
                      <a:pt x="0" y="531"/>
                    </a:cubicBezTo>
                    <a:cubicBezTo>
                      <a:pt x="0" y="218"/>
                      <a:pt x="251" y="0"/>
                      <a:pt x="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defTabSz="457189" hangingPunct="0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31" name="Group 67"/>
            <p:cNvGrpSpPr>
              <a:grpSpLocks noChangeAspect="1"/>
            </p:cNvGrpSpPr>
            <p:nvPr/>
          </p:nvGrpSpPr>
          <p:grpSpPr bwMode="auto">
            <a:xfrm>
              <a:off x="5193642" y="2927884"/>
              <a:ext cx="211021" cy="237879"/>
              <a:chOff x="1399" y="-50"/>
              <a:chExt cx="2962" cy="3339"/>
            </a:xfrm>
          </p:grpSpPr>
          <p:sp>
            <p:nvSpPr>
              <p:cNvPr id="37" name="Freeform 68"/>
              <p:cNvSpPr>
                <a:spLocks/>
              </p:cNvSpPr>
              <p:nvPr/>
            </p:nvSpPr>
            <p:spPr bwMode="auto">
              <a:xfrm>
                <a:off x="2933" y="-50"/>
                <a:ext cx="1428" cy="2268"/>
              </a:xfrm>
              <a:custGeom>
                <a:avLst/>
                <a:gdLst>
                  <a:gd name="T0" fmla="*/ 562 w 10216"/>
                  <a:gd name="T1" fmla="*/ 10474 h 16246"/>
                  <a:gd name="T2" fmla="*/ 8216 w 10216"/>
                  <a:gd name="T3" fmla="*/ 15668 h 16246"/>
                  <a:gd name="T4" fmla="*/ 10216 w 10216"/>
                  <a:gd name="T5" fmla="*/ 14608 h 16246"/>
                  <a:gd name="T6" fmla="*/ 10215 w 10216"/>
                  <a:gd name="T7" fmla="*/ 6832 h 16246"/>
                  <a:gd name="T8" fmla="*/ 9654 w 10216"/>
                  <a:gd name="T9" fmla="*/ 5772 h 16246"/>
                  <a:gd name="T10" fmla="*/ 2000 w 10216"/>
                  <a:gd name="T11" fmla="*/ 577 h 16246"/>
                  <a:gd name="T12" fmla="*/ 0 w 10216"/>
                  <a:gd name="T13" fmla="*/ 1637 h 16246"/>
                  <a:gd name="T14" fmla="*/ 0 w 10216"/>
                  <a:gd name="T15" fmla="*/ 9414 h 16246"/>
                  <a:gd name="T16" fmla="*/ 562 w 10216"/>
                  <a:gd name="T17" fmla="*/ 10474 h 16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16" h="16246">
                    <a:moveTo>
                      <a:pt x="562" y="10474"/>
                    </a:moveTo>
                    <a:cubicBezTo>
                      <a:pt x="8216" y="15668"/>
                      <a:pt x="8216" y="15668"/>
                      <a:pt x="8216" y="15668"/>
                    </a:cubicBezTo>
                    <a:cubicBezTo>
                      <a:pt x="9066" y="16246"/>
                      <a:pt x="10216" y="15636"/>
                      <a:pt x="10216" y="14608"/>
                    </a:cubicBezTo>
                    <a:cubicBezTo>
                      <a:pt x="10215" y="6832"/>
                      <a:pt x="10215" y="6832"/>
                      <a:pt x="10215" y="6832"/>
                    </a:cubicBezTo>
                    <a:cubicBezTo>
                      <a:pt x="10215" y="6407"/>
                      <a:pt x="10005" y="6010"/>
                      <a:pt x="9654" y="5772"/>
                    </a:cubicBezTo>
                    <a:cubicBezTo>
                      <a:pt x="2000" y="577"/>
                      <a:pt x="2000" y="577"/>
                      <a:pt x="2000" y="577"/>
                    </a:cubicBezTo>
                    <a:cubicBezTo>
                      <a:pt x="1150" y="0"/>
                      <a:pt x="0" y="609"/>
                      <a:pt x="0" y="1637"/>
                    </a:cubicBezTo>
                    <a:cubicBezTo>
                      <a:pt x="0" y="9414"/>
                      <a:pt x="0" y="9414"/>
                      <a:pt x="0" y="9414"/>
                    </a:cubicBezTo>
                    <a:cubicBezTo>
                      <a:pt x="0" y="9839"/>
                      <a:pt x="210" y="10236"/>
                      <a:pt x="562" y="104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Freeform 69"/>
              <p:cNvSpPr>
                <a:spLocks/>
              </p:cNvSpPr>
              <p:nvPr/>
            </p:nvSpPr>
            <p:spPr bwMode="auto">
              <a:xfrm>
                <a:off x="1399" y="-50"/>
                <a:ext cx="1428" cy="2268"/>
              </a:xfrm>
              <a:custGeom>
                <a:avLst/>
                <a:gdLst>
                  <a:gd name="T0" fmla="*/ 2001 w 10216"/>
                  <a:gd name="T1" fmla="*/ 15668 h 16246"/>
                  <a:gd name="T2" fmla="*/ 9654 w 10216"/>
                  <a:gd name="T3" fmla="*/ 10474 h 16246"/>
                  <a:gd name="T4" fmla="*/ 10216 w 10216"/>
                  <a:gd name="T5" fmla="*/ 9414 h 16246"/>
                  <a:gd name="T6" fmla="*/ 10216 w 10216"/>
                  <a:gd name="T7" fmla="*/ 1637 h 16246"/>
                  <a:gd name="T8" fmla="*/ 8215 w 10216"/>
                  <a:gd name="T9" fmla="*/ 577 h 16246"/>
                  <a:gd name="T10" fmla="*/ 562 w 10216"/>
                  <a:gd name="T11" fmla="*/ 5772 h 16246"/>
                  <a:gd name="T12" fmla="*/ 0 w 10216"/>
                  <a:gd name="T13" fmla="*/ 6832 h 16246"/>
                  <a:gd name="T14" fmla="*/ 0 w 10216"/>
                  <a:gd name="T15" fmla="*/ 14609 h 16246"/>
                  <a:gd name="T16" fmla="*/ 2001 w 10216"/>
                  <a:gd name="T17" fmla="*/ 15668 h 16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16" h="16246">
                    <a:moveTo>
                      <a:pt x="2001" y="15668"/>
                    </a:moveTo>
                    <a:cubicBezTo>
                      <a:pt x="9654" y="10474"/>
                      <a:pt x="9654" y="10474"/>
                      <a:pt x="9654" y="10474"/>
                    </a:cubicBezTo>
                    <a:cubicBezTo>
                      <a:pt x="10005" y="10236"/>
                      <a:pt x="10216" y="9839"/>
                      <a:pt x="10216" y="9414"/>
                    </a:cubicBezTo>
                    <a:cubicBezTo>
                      <a:pt x="10216" y="1637"/>
                      <a:pt x="10216" y="1637"/>
                      <a:pt x="10216" y="1637"/>
                    </a:cubicBezTo>
                    <a:cubicBezTo>
                      <a:pt x="10216" y="609"/>
                      <a:pt x="9066" y="0"/>
                      <a:pt x="8215" y="577"/>
                    </a:cubicBezTo>
                    <a:cubicBezTo>
                      <a:pt x="562" y="5772"/>
                      <a:pt x="562" y="5772"/>
                      <a:pt x="562" y="5772"/>
                    </a:cubicBezTo>
                    <a:cubicBezTo>
                      <a:pt x="211" y="6010"/>
                      <a:pt x="0" y="6407"/>
                      <a:pt x="0" y="6832"/>
                    </a:cubicBezTo>
                    <a:cubicBezTo>
                      <a:pt x="0" y="14609"/>
                      <a:pt x="0" y="14609"/>
                      <a:pt x="0" y="14609"/>
                    </a:cubicBezTo>
                    <a:cubicBezTo>
                      <a:pt x="0" y="15636"/>
                      <a:pt x="1150" y="16246"/>
                      <a:pt x="2001" y="156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Freeform 70"/>
              <p:cNvSpPr>
                <a:spLocks/>
              </p:cNvSpPr>
              <p:nvPr/>
            </p:nvSpPr>
            <p:spPr bwMode="auto">
              <a:xfrm>
                <a:off x="2933" y="994"/>
                <a:ext cx="1428" cy="2295"/>
              </a:xfrm>
              <a:custGeom>
                <a:avLst/>
                <a:gdLst>
                  <a:gd name="T0" fmla="*/ 2000 w 10215"/>
                  <a:gd name="T1" fmla="*/ 15873 h 16451"/>
                  <a:gd name="T2" fmla="*/ 9654 w 10215"/>
                  <a:gd name="T3" fmla="*/ 10680 h 16451"/>
                  <a:gd name="T4" fmla="*/ 10215 w 10215"/>
                  <a:gd name="T5" fmla="*/ 9620 h 16451"/>
                  <a:gd name="T6" fmla="*/ 10215 w 10215"/>
                  <a:gd name="T7" fmla="*/ 1637 h 16451"/>
                  <a:gd name="T8" fmla="*/ 8215 w 10215"/>
                  <a:gd name="T9" fmla="*/ 577 h 16451"/>
                  <a:gd name="T10" fmla="*/ 562 w 10215"/>
                  <a:gd name="T11" fmla="*/ 5771 h 16451"/>
                  <a:gd name="T12" fmla="*/ 0 w 10215"/>
                  <a:gd name="T13" fmla="*/ 6831 h 16451"/>
                  <a:gd name="T14" fmla="*/ 0 w 10215"/>
                  <a:gd name="T15" fmla="*/ 14813 h 16451"/>
                  <a:gd name="T16" fmla="*/ 2000 w 10215"/>
                  <a:gd name="T17" fmla="*/ 15873 h 16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15" h="16451">
                    <a:moveTo>
                      <a:pt x="2000" y="15873"/>
                    </a:moveTo>
                    <a:cubicBezTo>
                      <a:pt x="9654" y="10680"/>
                      <a:pt x="9654" y="10680"/>
                      <a:pt x="9654" y="10680"/>
                    </a:cubicBezTo>
                    <a:cubicBezTo>
                      <a:pt x="10005" y="10441"/>
                      <a:pt x="10215" y="10044"/>
                      <a:pt x="10215" y="9620"/>
                    </a:cubicBezTo>
                    <a:cubicBezTo>
                      <a:pt x="10215" y="1637"/>
                      <a:pt x="10215" y="1637"/>
                      <a:pt x="10215" y="1637"/>
                    </a:cubicBezTo>
                    <a:cubicBezTo>
                      <a:pt x="10215" y="609"/>
                      <a:pt x="9066" y="0"/>
                      <a:pt x="8215" y="577"/>
                    </a:cubicBezTo>
                    <a:cubicBezTo>
                      <a:pt x="562" y="5771"/>
                      <a:pt x="562" y="5771"/>
                      <a:pt x="562" y="5771"/>
                    </a:cubicBezTo>
                    <a:cubicBezTo>
                      <a:pt x="210" y="6010"/>
                      <a:pt x="0" y="6406"/>
                      <a:pt x="0" y="6831"/>
                    </a:cubicBezTo>
                    <a:cubicBezTo>
                      <a:pt x="0" y="14813"/>
                      <a:pt x="0" y="14813"/>
                      <a:pt x="0" y="14813"/>
                    </a:cubicBezTo>
                    <a:cubicBezTo>
                      <a:pt x="0" y="15841"/>
                      <a:pt x="1150" y="16451"/>
                      <a:pt x="2000" y="1587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Freeform 71"/>
              <p:cNvSpPr>
                <a:spLocks/>
              </p:cNvSpPr>
              <p:nvPr/>
            </p:nvSpPr>
            <p:spPr bwMode="auto">
              <a:xfrm>
                <a:off x="1399" y="993"/>
                <a:ext cx="1428" cy="2296"/>
              </a:xfrm>
              <a:custGeom>
                <a:avLst/>
                <a:gdLst>
                  <a:gd name="T0" fmla="*/ 9654 w 10216"/>
                  <a:gd name="T1" fmla="*/ 5771 h 16451"/>
                  <a:gd name="T2" fmla="*/ 2000 w 10216"/>
                  <a:gd name="T3" fmla="*/ 578 h 16451"/>
                  <a:gd name="T4" fmla="*/ 0 w 10216"/>
                  <a:gd name="T5" fmla="*/ 1637 h 16451"/>
                  <a:gd name="T6" fmla="*/ 0 w 10216"/>
                  <a:gd name="T7" fmla="*/ 9620 h 16451"/>
                  <a:gd name="T8" fmla="*/ 562 w 10216"/>
                  <a:gd name="T9" fmla="*/ 10680 h 16451"/>
                  <a:gd name="T10" fmla="*/ 8215 w 10216"/>
                  <a:gd name="T11" fmla="*/ 15874 h 16451"/>
                  <a:gd name="T12" fmla="*/ 10216 w 10216"/>
                  <a:gd name="T13" fmla="*/ 14814 h 16451"/>
                  <a:gd name="T14" fmla="*/ 10216 w 10216"/>
                  <a:gd name="T15" fmla="*/ 6831 h 16451"/>
                  <a:gd name="T16" fmla="*/ 9654 w 10216"/>
                  <a:gd name="T17" fmla="*/ 5771 h 16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16" h="16451">
                    <a:moveTo>
                      <a:pt x="9654" y="5771"/>
                    </a:moveTo>
                    <a:cubicBezTo>
                      <a:pt x="2000" y="578"/>
                      <a:pt x="2000" y="578"/>
                      <a:pt x="2000" y="578"/>
                    </a:cubicBezTo>
                    <a:cubicBezTo>
                      <a:pt x="1150" y="0"/>
                      <a:pt x="0" y="610"/>
                      <a:pt x="0" y="1637"/>
                    </a:cubicBezTo>
                    <a:cubicBezTo>
                      <a:pt x="0" y="9620"/>
                      <a:pt x="0" y="9620"/>
                      <a:pt x="0" y="9620"/>
                    </a:cubicBezTo>
                    <a:cubicBezTo>
                      <a:pt x="0" y="10044"/>
                      <a:pt x="211" y="10441"/>
                      <a:pt x="562" y="10680"/>
                    </a:cubicBezTo>
                    <a:cubicBezTo>
                      <a:pt x="8215" y="15874"/>
                      <a:pt x="8215" y="15874"/>
                      <a:pt x="8215" y="15874"/>
                    </a:cubicBezTo>
                    <a:cubicBezTo>
                      <a:pt x="9066" y="16451"/>
                      <a:pt x="10216" y="15842"/>
                      <a:pt x="10216" y="14814"/>
                    </a:cubicBezTo>
                    <a:cubicBezTo>
                      <a:pt x="10216" y="6831"/>
                      <a:pt x="10216" y="6831"/>
                      <a:pt x="10216" y="6831"/>
                    </a:cubicBezTo>
                    <a:cubicBezTo>
                      <a:pt x="10216" y="6407"/>
                      <a:pt x="10005" y="6010"/>
                      <a:pt x="9654" y="57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Freeform 72"/>
              <p:cNvSpPr>
                <a:spLocks/>
              </p:cNvSpPr>
              <p:nvPr/>
            </p:nvSpPr>
            <p:spPr bwMode="auto">
              <a:xfrm>
                <a:off x="3297" y="994"/>
                <a:ext cx="1064" cy="1223"/>
              </a:xfrm>
              <a:custGeom>
                <a:avLst/>
                <a:gdLst>
                  <a:gd name="T0" fmla="*/ 7611 w 7611"/>
                  <a:gd name="T1" fmla="*/ 7173 h 8763"/>
                  <a:gd name="T2" fmla="*/ 7611 w 7611"/>
                  <a:gd name="T3" fmla="*/ 1637 h 8763"/>
                  <a:gd name="T4" fmla="*/ 5611 w 7611"/>
                  <a:gd name="T5" fmla="*/ 577 h 8763"/>
                  <a:gd name="T6" fmla="*/ 0 w 7611"/>
                  <a:gd name="T7" fmla="*/ 4385 h 8763"/>
                  <a:gd name="T8" fmla="*/ 5612 w 7611"/>
                  <a:gd name="T9" fmla="*/ 8193 h 8763"/>
                  <a:gd name="T10" fmla="*/ 7611 w 7611"/>
                  <a:gd name="T11" fmla="*/ 7173 h 8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1" h="8763">
                    <a:moveTo>
                      <a:pt x="7611" y="7173"/>
                    </a:moveTo>
                    <a:cubicBezTo>
                      <a:pt x="7611" y="1637"/>
                      <a:pt x="7611" y="1637"/>
                      <a:pt x="7611" y="1637"/>
                    </a:cubicBezTo>
                    <a:cubicBezTo>
                      <a:pt x="7611" y="609"/>
                      <a:pt x="6462" y="0"/>
                      <a:pt x="5611" y="577"/>
                    </a:cubicBezTo>
                    <a:cubicBezTo>
                      <a:pt x="0" y="4385"/>
                      <a:pt x="0" y="4385"/>
                      <a:pt x="0" y="4385"/>
                    </a:cubicBezTo>
                    <a:cubicBezTo>
                      <a:pt x="5612" y="8193"/>
                      <a:pt x="5612" y="8193"/>
                      <a:pt x="5612" y="8193"/>
                    </a:cubicBezTo>
                    <a:cubicBezTo>
                      <a:pt x="6451" y="8763"/>
                      <a:pt x="7582" y="8177"/>
                      <a:pt x="7611" y="71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Freeform 73"/>
              <p:cNvSpPr>
                <a:spLocks/>
              </p:cNvSpPr>
              <p:nvPr/>
            </p:nvSpPr>
            <p:spPr bwMode="auto">
              <a:xfrm>
                <a:off x="1399" y="993"/>
                <a:ext cx="1064" cy="1225"/>
              </a:xfrm>
              <a:custGeom>
                <a:avLst/>
                <a:gdLst>
                  <a:gd name="T0" fmla="*/ 0 w 7612"/>
                  <a:gd name="T1" fmla="*/ 1637 h 8772"/>
                  <a:gd name="T2" fmla="*/ 0 w 7612"/>
                  <a:gd name="T3" fmla="*/ 7135 h 8772"/>
                  <a:gd name="T4" fmla="*/ 2001 w 7612"/>
                  <a:gd name="T5" fmla="*/ 8194 h 8772"/>
                  <a:gd name="T6" fmla="*/ 7612 w 7612"/>
                  <a:gd name="T7" fmla="*/ 4386 h 8772"/>
                  <a:gd name="T8" fmla="*/ 2000 w 7612"/>
                  <a:gd name="T9" fmla="*/ 578 h 8772"/>
                  <a:gd name="T10" fmla="*/ 0 w 7612"/>
                  <a:gd name="T11" fmla="*/ 1637 h 8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12" h="8772">
                    <a:moveTo>
                      <a:pt x="0" y="1637"/>
                    </a:moveTo>
                    <a:cubicBezTo>
                      <a:pt x="0" y="7135"/>
                      <a:pt x="0" y="7135"/>
                      <a:pt x="0" y="7135"/>
                    </a:cubicBezTo>
                    <a:cubicBezTo>
                      <a:pt x="0" y="8162"/>
                      <a:pt x="1150" y="8772"/>
                      <a:pt x="2001" y="8194"/>
                    </a:cubicBezTo>
                    <a:cubicBezTo>
                      <a:pt x="7612" y="4386"/>
                      <a:pt x="7612" y="4386"/>
                      <a:pt x="7612" y="4386"/>
                    </a:cubicBezTo>
                    <a:cubicBezTo>
                      <a:pt x="2000" y="578"/>
                      <a:pt x="2000" y="578"/>
                      <a:pt x="2000" y="578"/>
                    </a:cubicBezTo>
                    <a:cubicBezTo>
                      <a:pt x="1150" y="0"/>
                      <a:pt x="0" y="610"/>
                      <a:pt x="0" y="163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2" name="Group 10"/>
            <p:cNvGrpSpPr>
              <a:grpSpLocks noChangeAspect="1"/>
            </p:cNvGrpSpPr>
            <p:nvPr/>
          </p:nvGrpSpPr>
          <p:grpSpPr bwMode="auto">
            <a:xfrm>
              <a:off x="5744590" y="2925321"/>
              <a:ext cx="260495" cy="243003"/>
              <a:chOff x="1078" y="-61"/>
              <a:chExt cx="3604" cy="3362"/>
            </a:xfrm>
          </p:grpSpPr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1420" y="357"/>
                <a:ext cx="2915" cy="2531"/>
              </a:xfrm>
              <a:custGeom>
                <a:avLst/>
                <a:gdLst>
                  <a:gd name="T0" fmla="*/ 3519 w 3525"/>
                  <a:gd name="T1" fmla="*/ 1562 h 3066"/>
                  <a:gd name="T2" fmla="*/ 3523 w 3525"/>
                  <a:gd name="T3" fmla="*/ 1551 h 3066"/>
                  <a:gd name="T4" fmla="*/ 3524 w 3525"/>
                  <a:gd name="T5" fmla="*/ 1541 h 3066"/>
                  <a:gd name="T6" fmla="*/ 3525 w 3525"/>
                  <a:gd name="T7" fmla="*/ 1532 h 3066"/>
                  <a:gd name="T8" fmla="*/ 3524 w 3525"/>
                  <a:gd name="T9" fmla="*/ 1520 h 3066"/>
                  <a:gd name="T10" fmla="*/ 3521 w 3525"/>
                  <a:gd name="T11" fmla="*/ 1509 h 3066"/>
                  <a:gd name="T12" fmla="*/ 3517 w 3525"/>
                  <a:gd name="T13" fmla="*/ 1498 h 3066"/>
                  <a:gd name="T14" fmla="*/ 3513 w 3525"/>
                  <a:gd name="T15" fmla="*/ 1489 h 3066"/>
                  <a:gd name="T16" fmla="*/ 2678 w 3525"/>
                  <a:gd name="T17" fmla="*/ 38 h 3066"/>
                  <a:gd name="T18" fmla="*/ 2671 w 3525"/>
                  <a:gd name="T19" fmla="*/ 29 h 3066"/>
                  <a:gd name="T20" fmla="*/ 2663 w 3525"/>
                  <a:gd name="T21" fmla="*/ 21 h 3066"/>
                  <a:gd name="T22" fmla="*/ 2653 w 3525"/>
                  <a:gd name="T23" fmla="*/ 14 h 3066"/>
                  <a:gd name="T24" fmla="*/ 2646 w 3525"/>
                  <a:gd name="T25" fmla="*/ 10 h 3066"/>
                  <a:gd name="T26" fmla="*/ 2635 w 3525"/>
                  <a:gd name="T27" fmla="*/ 5 h 3066"/>
                  <a:gd name="T28" fmla="*/ 2624 w 3525"/>
                  <a:gd name="T29" fmla="*/ 2 h 3066"/>
                  <a:gd name="T30" fmla="*/ 2614 w 3525"/>
                  <a:gd name="T31" fmla="*/ 1 h 3066"/>
                  <a:gd name="T32" fmla="*/ 931 w 3525"/>
                  <a:gd name="T33" fmla="*/ 0 h 3066"/>
                  <a:gd name="T34" fmla="*/ 921 w 3525"/>
                  <a:gd name="T35" fmla="*/ 1 h 3066"/>
                  <a:gd name="T36" fmla="*/ 910 w 3525"/>
                  <a:gd name="T37" fmla="*/ 3 h 3066"/>
                  <a:gd name="T38" fmla="*/ 899 w 3525"/>
                  <a:gd name="T39" fmla="*/ 6 h 3066"/>
                  <a:gd name="T40" fmla="*/ 888 w 3525"/>
                  <a:gd name="T41" fmla="*/ 12 h 3066"/>
                  <a:gd name="T42" fmla="*/ 881 w 3525"/>
                  <a:gd name="T43" fmla="*/ 16 h 3066"/>
                  <a:gd name="T44" fmla="*/ 873 w 3525"/>
                  <a:gd name="T45" fmla="*/ 23 h 3066"/>
                  <a:gd name="T46" fmla="*/ 865 w 3525"/>
                  <a:gd name="T47" fmla="*/ 31 h 3066"/>
                  <a:gd name="T48" fmla="*/ 858 w 3525"/>
                  <a:gd name="T49" fmla="*/ 40 h 3066"/>
                  <a:gd name="T50" fmla="*/ 13 w 3525"/>
                  <a:gd name="T51" fmla="*/ 1488 h 3066"/>
                  <a:gd name="T52" fmla="*/ 8 w 3525"/>
                  <a:gd name="T53" fmla="*/ 1496 h 3066"/>
                  <a:gd name="T54" fmla="*/ 4 w 3525"/>
                  <a:gd name="T55" fmla="*/ 1506 h 3066"/>
                  <a:gd name="T56" fmla="*/ 2 w 3525"/>
                  <a:gd name="T57" fmla="*/ 1517 h 3066"/>
                  <a:gd name="T58" fmla="*/ 0 w 3525"/>
                  <a:gd name="T59" fmla="*/ 1529 h 3066"/>
                  <a:gd name="T60" fmla="*/ 0 w 3525"/>
                  <a:gd name="T61" fmla="*/ 1537 h 3066"/>
                  <a:gd name="T62" fmla="*/ 2 w 3525"/>
                  <a:gd name="T63" fmla="*/ 1549 h 3066"/>
                  <a:gd name="T64" fmla="*/ 4 w 3525"/>
                  <a:gd name="T65" fmla="*/ 1560 h 3066"/>
                  <a:gd name="T66" fmla="*/ 8 w 3525"/>
                  <a:gd name="T67" fmla="*/ 1570 h 3066"/>
                  <a:gd name="T68" fmla="*/ 13 w 3525"/>
                  <a:gd name="T69" fmla="*/ 1578 h 3066"/>
                  <a:gd name="T70" fmla="*/ 858 w 3525"/>
                  <a:gd name="T71" fmla="*/ 3026 h 3066"/>
                  <a:gd name="T72" fmla="*/ 865 w 3525"/>
                  <a:gd name="T73" fmla="*/ 3035 h 3066"/>
                  <a:gd name="T74" fmla="*/ 874 w 3525"/>
                  <a:gd name="T75" fmla="*/ 3045 h 3066"/>
                  <a:gd name="T76" fmla="*/ 885 w 3525"/>
                  <a:gd name="T77" fmla="*/ 3053 h 3066"/>
                  <a:gd name="T78" fmla="*/ 898 w 3525"/>
                  <a:gd name="T79" fmla="*/ 3059 h 3066"/>
                  <a:gd name="T80" fmla="*/ 911 w 3525"/>
                  <a:gd name="T81" fmla="*/ 3063 h 3066"/>
                  <a:gd name="T82" fmla="*/ 931 w 3525"/>
                  <a:gd name="T83" fmla="*/ 3066 h 3066"/>
                  <a:gd name="T84" fmla="*/ 2606 w 3525"/>
                  <a:gd name="T85" fmla="*/ 3066 h 3066"/>
                  <a:gd name="T86" fmla="*/ 2607 w 3525"/>
                  <a:gd name="T87" fmla="*/ 3066 h 3066"/>
                  <a:gd name="T88" fmla="*/ 2630 w 3525"/>
                  <a:gd name="T89" fmla="*/ 3062 h 3066"/>
                  <a:gd name="T90" fmla="*/ 2648 w 3525"/>
                  <a:gd name="T91" fmla="*/ 3055 h 3066"/>
                  <a:gd name="T92" fmla="*/ 2656 w 3525"/>
                  <a:gd name="T93" fmla="*/ 3050 h 3066"/>
                  <a:gd name="T94" fmla="*/ 2666 w 3525"/>
                  <a:gd name="T95" fmla="*/ 3042 h 3066"/>
                  <a:gd name="T96" fmla="*/ 2674 w 3525"/>
                  <a:gd name="T97" fmla="*/ 3033 h 3066"/>
                  <a:gd name="T98" fmla="*/ 2681 w 3525"/>
                  <a:gd name="T99" fmla="*/ 3022 h 3066"/>
                  <a:gd name="T100" fmla="*/ 3515 w 3525"/>
                  <a:gd name="T101" fmla="*/ 1573 h 3066"/>
                  <a:gd name="T102" fmla="*/ 2606 w 3525"/>
                  <a:gd name="T103" fmla="*/ 263 h 3066"/>
                  <a:gd name="T104" fmla="*/ 2454 w 3525"/>
                  <a:gd name="T105" fmla="*/ 175 h 3066"/>
                  <a:gd name="T106" fmla="*/ 240 w 3525"/>
                  <a:gd name="T107" fmla="*/ 1446 h 3066"/>
                  <a:gd name="T108" fmla="*/ 240 w 3525"/>
                  <a:gd name="T109" fmla="*/ 1620 h 3066"/>
                  <a:gd name="T110" fmla="*/ 1083 w 3525"/>
                  <a:gd name="T111" fmla="*/ 2891 h 3066"/>
                  <a:gd name="T112" fmla="*/ 3286 w 3525"/>
                  <a:gd name="T113" fmla="*/ 1620 h 30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25" h="3066">
                    <a:moveTo>
                      <a:pt x="3516" y="1570"/>
                    </a:moveTo>
                    <a:cubicBezTo>
                      <a:pt x="3517" y="1569"/>
                      <a:pt x="3517" y="1569"/>
                      <a:pt x="3517" y="1568"/>
                    </a:cubicBezTo>
                    <a:cubicBezTo>
                      <a:pt x="3518" y="1567"/>
                      <a:pt x="3518" y="1566"/>
                      <a:pt x="3518" y="1565"/>
                    </a:cubicBezTo>
                    <a:cubicBezTo>
                      <a:pt x="3519" y="1564"/>
                      <a:pt x="3519" y="1563"/>
                      <a:pt x="3519" y="1562"/>
                    </a:cubicBezTo>
                    <a:cubicBezTo>
                      <a:pt x="3520" y="1561"/>
                      <a:pt x="3520" y="1561"/>
                      <a:pt x="3520" y="1560"/>
                    </a:cubicBezTo>
                    <a:cubicBezTo>
                      <a:pt x="3521" y="1559"/>
                      <a:pt x="3521" y="1558"/>
                      <a:pt x="3521" y="1557"/>
                    </a:cubicBezTo>
                    <a:cubicBezTo>
                      <a:pt x="3521" y="1556"/>
                      <a:pt x="3522" y="1555"/>
                      <a:pt x="3522" y="1554"/>
                    </a:cubicBezTo>
                    <a:cubicBezTo>
                      <a:pt x="3522" y="1553"/>
                      <a:pt x="3522" y="1552"/>
                      <a:pt x="3523" y="1551"/>
                    </a:cubicBezTo>
                    <a:cubicBezTo>
                      <a:pt x="3523" y="1550"/>
                      <a:pt x="3523" y="1550"/>
                      <a:pt x="3523" y="1549"/>
                    </a:cubicBezTo>
                    <a:cubicBezTo>
                      <a:pt x="3523" y="1548"/>
                      <a:pt x="3523" y="1547"/>
                      <a:pt x="3524" y="1546"/>
                    </a:cubicBezTo>
                    <a:cubicBezTo>
                      <a:pt x="3524" y="1545"/>
                      <a:pt x="3524" y="1544"/>
                      <a:pt x="3524" y="1543"/>
                    </a:cubicBezTo>
                    <a:cubicBezTo>
                      <a:pt x="3524" y="1542"/>
                      <a:pt x="3524" y="1541"/>
                      <a:pt x="3524" y="1541"/>
                    </a:cubicBezTo>
                    <a:cubicBezTo>
                      <a:pt x="3524" y="1540"/>
                      <a:pt x="3524" y="1538"/>
                      <a:pt x="3524" y="1537"/>
                    </a:cubicBezTo>
                    <a:cubicBezTo>
                      <a:pt x="3524" y="1536"/>
                      <a:pt x="3525" y="1535"/>
                      <a:pt x="3525" y="1534"/>
                    </a:cubicBezTo>
                    <a:cubicBezTo>
                      <a:pt x="3525" y="1534"/>
                      <a:pt x="3525" y="1533"/>
                      <a:pt x="3525" y="1533"/>
                    </a:cubicBezTo>
                    <a:cubicBezTo>
                      <a:pt x="3525" y="1533"/>
                      <a:pt x="3525" y="1532"/>
                      <a:pt x="3525" y="1532"/>
                    </a:cubicBezTo>
                    <a:cubicBezTo>
                      <a:pt x="3525" y="1531"/>
                      <a:pt x="3524" y="1530"/>
                      <a:pt x="3524" y="1529"/>
                    </a:cubicBezTo>
                    <a:cubicBezTo>
                      <a:pt x="3524" y="1528"/>
                      <a:pt x="3524" y="1526"/>
                      <a:pt x="3524" y="1525"/>
                    </a:cubicBezTo>
                    <a:cubicBezTo>
                      <a:pt x="3524" y="1525"/>
                      <a:pt x="3524" y="1524"/>
                      <a:pt x="3524" y="1523"/>
                    </a:cubicBezTo>
                    <a:cubicBezTo>
                      <a:pt x="3524" y="1522"/>
                      <a:pt x="3524" y="1521"/>
                      <a:pt x="3524" y="1520"/>
                    </a:cubicBezTo>
                    <a:cubicBezTo>
                      <a:pt x="3523" y="1519"/>
                      <a:pt x="3523" y="1518"/>
                      <a:pt x="3523" y="1517"/>
                    </a:cubicBezTo>
                    <a:cubicBezTo>
                      <a:pt x="3523" y="1516"/>
                      <a:pt x="3523" y="1515"/>
                      <a:pt x="3523" y="1515"/>
                    </a:cubicBezTo>
                    <a:cubicBezTo>
                      <a:pt x="3522" y="1514"/>
                      <a:pt x="3522" y="1513"/>
                      <a:pt x="3522" y="1512"/>
                    </a:cubicBezTo>
                    <a:cubicBezTo>
                      <a:pt x="3522" y="1511"/>
                      <a:pt x="3521" y="1510"/>
                      <a:pt x="3521" y="1509"/>
                    </a:cubicBezTo>
                    <a:cubicBezTo>
                      <a:pt x="3521" y="1508"/>
                      <a:pt x="3521" y="1507"/>
                      <a:pt x="3520" y="1506"/>
                    </a:cubicBezTo>
                    <a:cubicBezTo>
                      <a:pt x="3520" y="1505"/>
                      <a:pt x="3520" y="1505"/>
                      <a:pt x="3519" y="1504"/>
                    </a:cubicBezTo>
                    <a:cubicBezTo>
                      <a:pt x="3519" y="1503"/>
                      <a:pt x="3519" y="1502"/>
                      <a:pt x="3518" y="1501"/>
                    </a:cubicBezTo>
                    <a:cubicBezTo>
                      <a:pt x="3518" y="1500"/>
                      <a:pt x="3518" y="1499"/>
                      <a:pt x="3517" y="1498"/>
                    </a:cubicBezTo>
                    <a:cubicBezTo>
                      <a:pt x="3517" y="1497"/>
                      <a:pt x="3517" y="1497"/>
                      <a:pt x="3516" y="1496"/>
                    </a:cubicBezTo>
                    <a:cubicBezTo>
                      <a:pt x="3516" y="1495"/>
                      <a:pt x="3515" y="1494"/>
                      <a:pt x="3515" y="1493"/>
                    </a:cubicBezTo>
                    <a:cubicBezTo>
                      <a:pt x="3514" y="1492"/>
                      <a:pt x="3514" y="1491"/>
                      <a:pt x="3513" y="1490"/>
                    </a:cubicBezTo>
                    <a:cubicBezTo>
                      <a:pt x="3513" y="1490"/>
                      <a:pt x="3513" y="1490"/>
                      <a:pt x="3513" y="1489"/>
                    </a:cubicBezTo>
                    <a:cubicBezTo>
                      <a:pt x="2682" y="44"/>
                      <a:pt x="2682" y="44"/>
                      <a:pt x="2682" y="44"/>
                    </a:cubicBezTo>
                    <a:cubicBezTo>
                      <a:pt x="2682" y="44"/>
                      <a:pt x="2681" y="44"/>
                      <a:pt x="2681" y="43"/>
                    </a:cubicBezTo>
                    <a:cubicBezTo>
                      <a:pt x="2681" y="42"/>
                      <a:pt x="2680" y="41"/>
                      <a:pt x="2679" y="40"/>
                    </a:cubicBezTo>
                    <a:cubicBezTo>
                      <a:pt x="2679" y="39"/>
                      <a:pt x="2678" y="38"/>
                      <a:pt x="2678" y="38"/>
                    </a:cubicBezTo>
                    <a:cubicBezTo>
                      <a:pt x="2677" y="37"/>
                      <a:pt x="2677" y="36"/>
                      <a:pt x="2676" y="36"/>
                    </a:cubicBezTo>
                    <a:cubicBezTo>
                      <a:pt x="2676" y="35"/>
                      <a:pt x="2675" y="34"/>
                      <a:pt x="2674" y="33"/>
                    </a:cubicBezTo>
                    <a:cubicBezTo>
                      <a:pt x="2674" y="33"/>
                      <a:pt x="2673" y="32"/>
                      <a:pt x="2672" y="31"/>
                    </a:cubicBezTo>
                    <a:cubicBezTo>
                      <a:pt x="2672" y="30"/>
                      <a:pt x="2671" y="30"/>
                      <a:pt x="2671" y="29"/>
                    </a:cubicBezTo>
                    <a:cubicBezTo>
                      <a:pt x="2670" y="28"/>
                      <a:pt x="2669" y="28"/>
                      <a:pt x="2669" y="27"/>
                    </a:cubicBezTo>
                    <a:cubicBezTo>
                      <a:pt x="2668" y="26"/>
                      <a:pt x="2667" y="26"/>
                      <a:pt x="2667" y="25"/>
                    </a:cubicBezTo>
                    <a:cubicBezTo>
                      <a:pt x="2666" y="24"/>
                      <a:pt x="2665" y="24"/>
                      <a:pt x="2665" y="23"/>
                    </a:cubicBezTo>
                    <a:cubicBezTo>
                      <a:pt x="2664" y="22"/>
                      <a:pt x="2663" y="22"/>
                      <a:pt x="2663" y="21"/>
                    </a:cubicBezTo>
                    <a:cubicBezTo>
                      <a:pt x="2662" y="21"/>
                      <a:pt x="2661" y="20"/>
                      <a:pt x="2660" y="19"/>
                    </a:cubicBezTo>
                    <a:cubicBezTo>
                      <a:pt x="2659" y="19"/>
                      <a:pt x="2659" y="18"/>
                      <a:pt x="2658" y="17"/>
                    </a:cubicBezTo>
                    <a:cubicBezTo>
                      <a:pt x="2657" y="17"/>
                      <a:pt x="2657" y="17"/>
                      <a:pt x="2656" y="16"/>
                    </a:cubicBezTo>
                    <a:cubicBezTo>
                      <a:pt x="2655" y="15"/>
                      <a:pt x="2654" y="15"/>
                      <a:pt x="2653" y="14"/>
                    </a:cubicBezTo>
                    <a:cubicBezTo>
                      <a:pt x="2652" y="14"/>
                      <a:pt x="2651" y="13"/>
                      <a:pt x="2650" y="12"/>
                    </a:cubicBezTo>
                    <a:cubicBezTo>
                      <a:pt x="2650" y="12"/>
                      <a:pt x="2650" y="12"/>
                      <a:pt x="2650" y="12"/>
                    </a:cubicBezTo>
                    <a:cubicBezTo>
                      <a:pt x="2649" y="12"/>
                      <a:pt x="2649" y="12"/>
                      <a:pt x="2649" y="12"/>
                    </a:cubicBezTo>
                    <a:cubicBezTo>
                      <a:pt x="2648" y="11"/>
                      <a:pt x="2647" y="10"/>
                      <a:pt x="2646" y="10"/>
                    </a:cubicBezTo>
                    <a:cubicBezTo>
                      <a:pt x="2645" y="9"/>
                      <a:pt x="2644" y="9"/>
                      <a:pt x="2643" y="9"/>
                    </a:cubicBezTo>
                    <a:cubicBezTo>
                      <a:pt x="2642" y="8"/>
                      <a:pt x="2642" y="8"/>
                      <a:pt x="2641" y="8"/>
                    </a:cubicBezTo>
                    <a:cubicBezTo>
                      <a:pt x="2640" y="7"/>
                      <a:pt x="2639" y="7"/>
                      <a:pt x="2638" y="6"/>
                    </a:cubicBezTo>
                    <a:cubicBezTo>
                      <a:pt x="2637" y="6"/>
                      <a:pt x="2636" y="6"/>
                      <a:pt x="2635" y="5"/>
                    </a:cubicBezTo>
                    <a:cubicBezTo>
                      <a:pt x="2634" y="5"/>
                      <a:pt x="2634" y="5"/>
                      <a:pt x="2633" y="4"/>
                    </a:cubicBezTo>
                    <a:cubicBezTo>
                      <a:pt x="2632" y="4"/>
                      <a:pt x="2631" y="4"/>
                      <a:pt x="2630" y="4"/>
                    </a:cubicBezTo>
                    <a:cubicBezTo>
                      <a:pt x="2629" y="3"/>
                      <a:pt x="2628" y="3"/>
                      <a:pt x="2627" y="3"/>
                    </a:cubicBezTo>
                    <a:cubicBezTo>
                      <a:pt x="2626" y="3"/>
                      <a:pt x="2625" y="2"/>
                      <a:pt x="2624" y="2"/>
                    </a:cubicBezTo>
                    <a:cubicBezTo>
                      <a:pt x="2623" y="2"/>
                      <a:pt x="2623" y="2"/>
                      <a:pt x="2622" y="2"/>
                    </a:cubicBezTo>
                    <a:cubicBezTo>
                      <a:pt x="2621" y="2"/>
                      <a:pt x="2620" y="1"/>
                      <a:pt x="2619" y="1"/>
                    </a:cubicBezTo>
                    <a:cubicBezTo>
                      <a:pt x="2618" y="1"/>
                      <a:pt x="2617" y="1"/>
                      <a:pt x="2616" y="1"/>
                    </a:cubicBezTo>
                    <a:cubicBezTo>
                      <a:pt x="2615" y="1"/>
                      <a:pt x="2614" y="1"/>
                      <a:pt x="2614" y="1"/>
                    </a:cubicBezTo>
                    <a:cubicBezTo>
                      <a:pt x="2613" y="0"/>
                      <a:pt x="2611" y="0"/>
                      <a:pt x="2610" y="0"/>
                    </a:cubicBezTo>
                    <a:cubicBezTo>
                      <a:pt x="2609" y="0"/>
                      <a:pt x="2608" y="0"/>
                      <a:pt x="2607" y="0"/>
                    </a:cubicBezTo>
                    <a:cubicBezTo>
                      <a:pt x="2606" y="0"/>
                      <a:pt x="2606" y="0"/>
                      <a:pt x="2606" y="0"/>
                    </a:cubicBezTo>
                    <a:cubicBezTo>
                      <a:pt x="931" y="0"/>
                      <a:pt x="931" y="0"/>
                      <a:pt x="931" y="0"/>
                    </a:cubicBezTo>
                    <a:cubicBezTo>
                      <a:pt x="931" y="0"/>
                      <a:pt x="930" y="0"/>
                      <a:pt x="930" y="0"/>
                    </a:cubicBezTo>
                    <a:cubicBezTo>
                      <a:pt x="929" y="0"/>
                      <a:pt x="928" y="0"/>
                      <a:pt x="927" y="0"/>
                    </a:cubicBezTo>
                    <a:cubicBezTo>
                      <a:pt x="926" y="0"/>
                      <a:pt x="925" y="0"/>
                      <a:pt x="924" y="1"/>
                    </a:cubicBezTo>
                    <a:cubicBezTo>
                      <a:pt x="923" y="1"/>
                      <a:pt x="922" y="1"/>
                      <a:pt x="921" y="1"/>
                    </a:cubicBezTo>
                    <a:cubicBezTo>
                      <a:pt x="920" y="1"/>
                      <a:pt x="919" y="1"/>
                      <a:pt x="918" y="1"/>
                    </a:cubicBezTo>
                    <a:cubicBezTo>
                      <a:pt x="917" y="1"/>
                      <a:pt x="916" y="1"/>
                      <a:pt x="915" y="2"/>
                    </a:cubicBezTo>
                    <a:cubicBezTo>
                      <a:pt x="914" y="2"/>
                      <a:pt x="913" y="2"/>
                      <a:pt x="913" y="2"/>
                    </a:cubicBezTo>
                    <a:cubicBezTo>
                      <a:pt x="912" y="2"/>
                      <a:pt x="911" y="3"/>
                      <a:pt x="910" y="3"/>
                    </a:cubicBezTo>
                    <a:cubicBezTo>
                      <a:pt x="909" y="3"/>
                      <a:pt x="908" y="3"/>
                      <a:pt x="907" y="4"/>
                    </a:cubicBezTo>
                    <a:cubicBezTo>
                      <a:pt x="906" y="4"/>
                      <a:pt x="905" y="4"/>
                      <a:pt x="904" y="4"/>
                    </a:cubicBezTo>
                    <a:cubicBezTo>
                      <a:pt x="903" y="5"/>
                      <a:pt x="903" y="5"/>
                      <a:pt x="902" y="5"/>
                    </a:cubicBezTo>
                    <a:cubicBezTo>
                      <a:pt x="901" y="6"/>
                      <a:pt x="900" y="6"/>
                      <a:pt x="899" y="6"/>
                    </a:cubicBezTo>
                    <a:cubicBezTo>
                      <a:pt x="898" y="7"/>
                      <a:pt x="897" y="7"/>
                      <a:pt x="896" y="8"/>
                    </a:cubicBezTo>
                    <a:cubicBezTo>
                      <a:pt x="895" y="8"/>
                      <a:pt x="895" y="8"/>
                      <a:pt x="894" y="8"/>
                    </a:cubicBezTo>
                    <a:cubicBezTo>
                      <a:pt x="893" y="9"/>
                      <a:pt x="892" y="9"/>
                      <a:pt x="891" y="10"/>
                    </a:cubicBezTo>
                    <a:cubicBezTo>
                      <a:pt x="890" y="10"/>
                      <a:pt x="889" y="11"/>
                      <a:pt x="888" y="12"/>
                    </a:cubicBezTo>
                    <a:cubicBezTo>
                      <a:pt x="888" y="12"/>
                      <a:pt x="887" y="12"/>
                      <a:pt x="887" y="12"/>
                    </a:cubicBezTo>
                    <a:cubicBezTo>
                      <a:pt x="887" y="12"/>
                      <a:pt x="887" y="12"/>
                      <a:pt x="887" y="12"/>
                    </a:cubicBezTo>
                    <a:cubicBezTo>
                      <a:pt x="886" y="13"/>
                      <a:pt x="885" y="14"/>
                      <a:pt x="884" y="14"/>
                    </a:cubicBezTo>
                    <a:cubicBezTo>
                      <a:pt x="883" y="15"/>
                      <a:pt x="882" y="15"/>
                      <a:pt x="881" y="16"/>
                    </a:cubicBezTo>
                    <a:cubicBezTo>
                      <a:pt x="880" y="16"/>
                      <a:pt x="880" y="17"/>
                      <a:pt x="879" y="17"/>
                    </a:cubicBezTo>
                    <a:cubicBezTo>
                      <a:pt x="878" y="18"/>
                      <a:pt x="878" y="19"/>
                      <a:pt x="877" y="19"/>
                    </a:cubicBezTo>
                    <a:cubicBezTo>
                      <a:pt x="876" y="20"/>
                      <a:pt x="875" y="21"/>
                      <a:pt x="874" y="21"/>
                    </a:cubicBezTo>
                    <a:cubicBezTo>
                      <a:pt x="874" y="22"/>
                      <a:pt x="873" y="22"/>
                      <a:pt x="873" y="23"/>
                    </a:cubicBezTo>
                    <a:cubicBezTo>
                      <a:pt x="872" y="23"/>
                      <a:pt x="871" y="24"/>
                      <a:pt x="870" y="25"/>
                    </a:cubicBezTo>
                    <a:cubicBezTo>
                      <a:pt x="870" y="25"/>
                      <a:pt x="869" y="26"/>
                      <a:pt x="868" y="27"/>
                    </a:cubicBezTo>
                    <a:cubicBezTo>
                      <a:pt x="868" y="28"/>
                      <a:pt x="867" y="28"/>
                      <a:pt x="866" y="29"/>
                    </a:cubicBezTo>
                    <a:cubicBezTo>
                      <a:pt x="866" y="29"/>
                      <a:pt x="865" y="30"/>
                      <a:pt x="865" y="31"/>
                    </a:cubicBezTo>
                    <a:cubicBezTo>
                      <a:pt x="864" y="32"/>
                      <a:pt x="863" y="32"/>
                      <a:pt x="863" y="33"/>
                    </a:cubicBezTo>
                    <a:cubicBezTo>
                      <a:pt x="862" y="34"/>
                      <a:pt x="861" y="35"/>
                      <a:pt x="861" y="36"/>
                    </a:cubicBezTo>
                    <a:cubicBezTo>
                      <a:pt x="860" y="36"/>
                      <a:pt x="860" y="37"/>
                      <a:pt x="860" y="37"/>
                    </a:cubicBezTo>
                    <a:cubicBezTo>
                      <a:pt x="859" y="38"/>
                      <a:pt x="858" y="39"/>
                      <a:pt x="858" y="40"/>
                    </a:cubicBezTo>
                    <a:cubicBezTo>
                      <a:pt x="857" y="41"/>
                      <a:pt x="856" y="42"/>
                      <a:pt x="856" y="43"/>
                    </a:cubicBezTo>
                    <a:cubicBezTo>
                      <a:pt x="856" y="43"/>
                      <a:pt x="856" y="43"/>
                      <a:pt x="856" y="44"/>
                    </a:cubicBezTo>
                    <a:cubicBezTo>
                      <a:pt x="13" y="1488"/>
                      <a:pt x="13" y="1488"/>
                      <a:pt x="13" y="1488"/>
                    </a:cubicBezTo>
                    <a:cubicBezTo>
                      <a:pt x="13" y="1488"/>
                      <a:pt x="13" y="1488"/>
                      <a:pt x="13" y="1488"/>
                    </a:cubicBezTo>
                    <a:cubicBezTo>
                      <a:pt x="12" y="1489"/>
                      <a:pt x="12" y="1489"/>
                      <a:pt x="12" y="1489"/>
                    </a:cubicBezTo>
                    <a:cubicBezTo>
                      <a:pt x="12" y="1489"/>
                      <a:pt x="12" y="1490"/>
                      <a:pt x="11" y="1490"/>
                    </a:cubicBezTo>
                    <a:cubicBezTo>
                      <a:pt x="11" y="1491"/>
                      <a:pt x="10" y="1492"/>
                      <a:pt x="10" y="1493"/>
                    </a:cubicBezTo>
                    <a:cubicBezTo>
                      <a:pt x="9" y="1494"/>
                      <a:pt x="9" y="1495"/>
                      <a:pt x="8" y="1496"/>
                    </a:cubicBezTo>
                    <a:cubicBezTo>
                      <a:pt x="8" y="1497"/>
                      <a:pt x="8" y="1497"/>
                      <a:pt x="7" y="1498"/>
                    </a:cubicBezTo>
                    <a:cubicBezTo>
                      <a:pt x="7" y="1499"/>
                      <a:pt x="7" y="1500"/>
                      <a:pt x="6" y="1501"/>
                    </a:cubicBezTo>
                    <a:cubicBezTo>
                      <a:pt x="6" y="1502"/>
                      <a:pt x="5" y="1503"/>
                      <a:pt x="5" y="1504"/>
                    </a:cubicBezTo>
                    <a:cubicBezTo>
                      <a:pt x="5" y="1504"/>
                      <a:pt x="5" y="1505"/>
                      <a:pt x="4" y="1506"/>
                    </a:cubicBezTo>
                    <a:cubicBezTo>
                      <a:pt x="4" y="1507"/>
                      <a:pt x="4" y="1508"/>
                      <a:pt x="3" y="1509"/>
                    </a:cubicBezTo>
                    <a:cubicBezTo>
                      <a:pt x="3" y="1510"/>
                      <a:pt x="3" y="1511"/>
                      <a:pt x="3" y="1512"/>
                    </a:cubicBezTo>
                    <a:cubicBezTo>
                      <a:pt x="2" y="1513"/>
                      <a:pt x="2" y="1514"/>
                      <a:pt x="2" y="1514"/>
                    </a:cubicBezTo>
                    <a:cubicBezTo>
                      <a:pt x="2" y="1515"/>
                      <a:pt x="2" y="1516"/>
                      <a:pt x="2" y="1517"/>
                    </a:cubicBezTo>
                    <a:cubicBezTo>
                      <a:pt x="1" y="1518"/>
                      <a:pt x="1" y="1519"/>
                      <a:pt x="1" y="1520"/>
                    </a:cubicBezTo>
                    <a:cubicBezTo>
                      <a:pt x="1" y="1521"/>
                      <a:pt x="1" y="1522"/>
                      <a:pt x="1" y="1523"/>
                    </a:cubicBezTo>
                    <a:cubicBezTo>
                      <a:pt x="1" y="1524"/>
                      <a:pt x="0" y="1525"/>
                      <a:pt x="0" y="1526"/>
                    </a:cubicBezTo>
                    <a:cubicBezTo>
                      <a:pt x="0" y="1527"/>
                      <a:pt x="0" y="1528"/>
                      <a:pt x="0" y="1529"/>
                    </a:cubicBezTo>
                    <a:cubicBezTo>
                      <a:pt x="0" y="1530"/>
                      <a:pt x="0" y="1531"/>
                      <a:pt x="0" y="1532"/>
                    </a:cubicBezTo>
                    <a:cubicBezTo>
                      <a:pt x="0" y="1532"/>
                      <a:pt x="0" y="1533"/>
                      <a:pt x="0" y="1533"/>
                    </a:cubicBezTo>
                    <a:cubicBezTo>
                      <a:pt x="0" y="1533"/>
                      <a:pt x="0" y="1534"/>
                      <a:pt x="0" y="1534"/>
                    </a:cubicBezTo>
                    <a:cubicBezTo>
                      <a:pt x="0" y="1535"/>
                      <a:pt x="0" y="1536"/>
                      <a:pt x="0" y="1537"/>
                    </a:cubicBezTo>
                    <a:cubicBezTo>
                      <a:pt x="0" y="1538"/>
                      <a:pt x="0" y="1539"/>
                      <a:pt x="0" y="1540"/>
                    </a:cubicBezTo>
                    <a:cubicBezTo>
                      <a:pt x="0" y="1541"/>
                      <a:pt x="1" y="1542"/>
                      <a:pt x="1" y="1543"/>
                    </a:cubicBezTo>
                    <a:cubicBezTo>
                      <a:pt x="1" y="1544"/>
                      <a:pt x="1" y="1545"/>
                      <a:pt x="1" y="1546"/>
                    </a:cubicBezTo>
                    <a:cubicBezTo>
                      <a:pt x="1" y="1547"/>
                      <a:pt x="1" y="1548"/>
                      <a:pt x="2" y="1549"/>
                    </a:cubicBezTo>
                    <a:cubicBezTo>
                      <a:pt x="2" y="1550"/>
                      <a:pt x="2" y="1551"/>
                      <a:pt x="2" y="1551"/>
                    </a:cubicBezTo>
                    <a:cubicBezTo>
                      <a:pt x="2" y="1552"/>
                      <a:pt x="2" y="1553"/>
                      <a:pt x="3" y="1554"/>
                    </a:cubicBezTo>
                    <a:cubicBezTo>
                      <a:pt x="3" y="1555"/>
                      <a:pt x="3" y="1556"/>
                      <a:pt x="3" y="1557"/>
                    </a:cubicBezTo>
                    <a:cubicBezTo>
                      <a:pt x="4" y="1558"/>
                      <a:pt x="4" y="1559"/>
                      <a:pt x="4" y="1560"/>
                    </a:cubicBezTo>
                    <a:cubicBezTo>
                      <a:pt x="5" y="1561"/>
                      <a:pt x="5" y="1561"/>
                      <a:pt x="5" y="1562"/>
                    </a:cubicBezTo>
                    <a:cubicBezTo>
                      <a:pt x="5" y="1563"/>
                      <a:pt x="6" y="1564"/>
                      <a:pt x="6" y="1565"/>
                    </a:cubicBezTo>
                    <a:cubicBezTo>
                      <a:pt x="7" y="1566"/>
                      <a:pt x="7" y="1567"/>
                      <a:pt x="7" y="1568"/>
                    </a:cubicBezTo>
                    <a:cubicBezTo>
                      <a:pt x="8" y="1569"/>
                      <a:pt x="8" y="1569"/>
                      <a:pt x="8" y="1570"/>
                    </a:cubicBezTo>
                    <a:cubicBezTo>
                      <a:pt x="9" y="1571"/>
                      <a:pt x="9" y="1572"/>
                      <a:pt x="10" y="1573"/>
                    </a:cubicBezTo>
                    <a:cubicBezTo>
                      <a:pt x="10" y="1574"/>
                      <a:pt x="11" y="1575"/>
                      <a:pt x="11" y="1576"/>
                    </a:cubicBezTo>
                    <a:cubicBezTo>
                      <a:pt x="12" y="1576"/>
                      <a:pt x="12" y="1577"/>
                      <a:pt x="12" y="1577"/>
                    </a:cubicBezTo>
                    <a:cubicBezTo>
                      <a:pt x="13" y="1578"/>
                      <a:pt x="13" y="1578"/>
                      <a:pt x="13" y="1578"/>
                    </a:cubicBezTo>
                    <a:cubicBezTo>
                      <a:pt x="13" y="1578"/>
                      <a:pt x="13" y="1578"/>
                      <a:pt x="13" y="1578"/>
                    </a:cubicBezTo>
                    <a:cubicBezTo>
                      <a:pt x="856" y="3022"/>
                      <a:pt x="856" y="3022"/>
                      <a:pt x="856" y="3022"/>
                    </a:cubicBezTo>
                    <a:cubicBezTo>
                      <a:pt x="856" y="3023"/>
                      <a:pt x="856" y="3023"/>
                      <a:pt x="856" y="3023"/>
                    </a:cubicBezTo>
                    <a:cubicBezTo>
                      <a:pt x="856" y="3024"/>
                      <a:pt x="857" y="3025"/>
                      <a:pt x="858" y="3026"/>
                    </a:cubicBezTo>
                    <a:cubicBezTo>
                      <a:pt x="858" y="3027"/>
                      <a:pt x="859" y="3028"/>
                      <a:pt x="860" y="3029"/>
                    </a:cubicBezTo>
                    <a:cubicBezTo>
                      <a:pt x="860" y="3030"/>
                      <a:pt x="861" y="3031"/>
                      <a:pt x="862" y="3032"/>
                    </a:cubicBezTo>
                    <a:cubicBezTo>
                      <a:pt x="862" y="3032"/>
                      <a:pt x="863" y="3033"/>
                      <a:pt x="863" y="3033"/>
                    </a:cubicBezTo>
                    <a:cubicBezTo>
                      <a:pt x="864" y="3034"/>
                      <a:pt x="864" y="3035"/>
                      <a:pt x="865" y="3035"/>
                    </a:cubicBezTo>
                    <a:cubicBezTo>
                      <a:pt x="866" y="3037"/>
                      <a:pt x="867" y="3038"/>
                      <a:pt x="868" y="3039"/>
                    </a:cubicBezTo>
                    <a:cubicBezTo>
                      <a:pt x="869" y="3039"/>
                      <a:pt x="869" y="3040"/>
                      <a:pt x="870" y="3040"/>
                    </a:cubicBezTo>
                    <a:cubicBezTo>
                      <a:pt x="870" y="3041"/>
                      <a:pt x="871" y="3041"/>
                      <a:pt x="871" y="3042"/>
                    </a:cubicBezTo>
                    <a:cubicBezTo>
                      <a:pt x="872" y="3043"/>
                      <a:pt x="873" y="3044"/>
                      <a:pt x="874" y="3045"/>
                    </a:cubicBezTo>
                    <a:cubicBezTo>
                      <a:pt x="875" y="3046"/>
                      <a:pt x="876" y="3046"/>
                      <a:pt x="877" y="3047"/>
                    </a:cubicBezTo>
                    <a:cubicBezTo>
                      <a:pt x="878" y="3048"/>
                      <a:pt x="879" y="3048"/>
                      <a:pt x="879" y="3049"/>
                    </a:cubicBezTo>
                    <a:cubicBezTo>
                      <a:pt x="880" y="3049"/>
                      <a:pt x="880" y="3049"/>
                      <a:pt x="881" y="3050"/>
                    </a:cubicBezTo>
                    <a:cubicBezTo>
                      <a:pt x="882" y="3051"/>
                      <a:pt x="884" y="3052"/>
                      <a:pt x="885" y="3053"/>
                    </a:cubicBezTo>
                    <a:cubicBezTo>
                      <a:pt x="886" y="3053"/>
                      <a:pt x="887" y="3054"/>
                      <a:pt x="887" y="3054"/>
                    </a:cubicBezTo>
                    <a:cubicBezTo>
                      <a:pt x="887" y="3054"/>
                      <a:pt x="887" y="3054"/>
                      <a:pt x="888" y="3054"/>
                    </a:cubicBezTo>
                    <a:cubicBezTo>
                      <a:pt x="888" y="3054"/>
                      <a:pt x="888" y="3055"/>
                      <a:pt x="889" y="3055"/>
                    </a:cubicBezTo>
                    <a:cubicBezTo>
                      <a:pt x="892" y="3056"/>
                      <a:pt x="895" y="3058"/>
                      <a:pt x="898" y="3059"/>
                    </a:cubicBezTo>
                    <a:cubicBezTo>
                      <a:pt x="898" y="3059"/>
                      <a:pt x="898" y="3059"/>
                      <a:pt x="898" y="3059"/>
                    </a:cubicBezTo>
                    <a:cubicBezTo>
                      <a:pt x="899" y="3059"/>
                      <a:pt x="899" y="3060"/>
                      <a:pt x="899" y="3060"/>
                    </a:cubicBezTo>
                    <a:cubicBezTo>
                      <a:pt x="902" y="3061"/>
                      <a:pt x="905" y="3062"/>
                      <a:pt x="907" y="3062"/>
                    </a:cubicBezTo>
                    <a:cubicBezTo>
                      <a:pt x="908" y="3063"/>
                      <a:pt x="909" y="3063"/>
                      <a:pt x="911" y="3063"/>
                    </a:cubicBezTo>
                    <a:cubicBezTo>
                      <a:pt x="913" y="3064"/>
                      <a:pt x="915" y="3064"/>
                      <a:pt x="917" y="3065"/>
                    </a:cubicBezTo>
                    <a:cubicBezTo>
                      <a:pt x="919" y="3065"/>
                      <a:pt x="920" y="3065"/>
                      <a:pt x="921" y="3065"/>
                    </a:cubicBezTo>
                    <a:cubicBezTo>
                      <a:pt x="924" y="3065"/>
                      <a:pt x="927" y="3066"/>
                      <a:pt x="929" y="3066"/>
                    </a:cubicBezTo>
                    <a:cubicBezTo>
                      <a:pt x="930" y="3066"/>
                      <a:pt x="930" y="3066"/>
                      <a:pt x="931" y="3066"/>
                    </a:cubicBezTo>
                    <a:cubicBezTo>
                      <a:pt x="931" y="3066"/>
                      <a:pt x="931" y="3066"/>
                      <a:pt x="931" y="3066"/>
                    </a:cubicBezTo>
                    <a:cubicBezTo>
                      <a:pt x="931" y="3066"/>
                      <a:pt x="931" y="3066"/>
                      <a:pt x="931" y="3066"/>
                    </a:cubicBezTo>
                    <a:cubicBezTo>
                      <a:pt x="931" y="3066"/>
                      <a:pt x="931" y="3066"/>
                      <a:pt x="931" y="3066"/>
                    </a:cubicBezTo>
                    <a:cubicBezTo>
                      <a:pt x="2606" y="3066"/>
                      <a:pt x="2606" y="3066"/>
                      <a:pt x="2606" y="3066"/>
                    </a:cubicBezTo>
                    <a:cubicBezTo>
                      <a:pt x="2606" y="3066"/>
                      <a:pt x="2606" y="3066"/>
                      <a:pt x="2606" y="3066"/>
                    </a:cubicBezTo>
                    <a:cubicBezTo>
                      <a:pt x="2606" y="3066"/>
                      <a:pt x="2606" y="3066"/>
                      <a:pt x="2606" y="3066"/>
                    </a:cubicBezTo>
                    <a:cubicBezTo>
                      <a:pt x="2606" y="3066"/>
                      <a:pt x="2606" y="3066"/>
                      <a:pt x="2606" y="3066"/>
                    </a:cubicBezTo>
                    <a:cubicBezTo>
                      <a:pt x="2606" y="3066"/>
                      <a:pt x="2607" y="3066"/>
                      <a:pt x="2607" y="3066"/>
                    </a:cubicBezTo>
                    <a:cubicBezTo>
                      <a:pt x="2610" y="3066"/>
                      <a:pt x="2613" y="3065"/>
                      <a:pt x="2616" y="3065"/>
                    </a:cubicBezTo>
                    <a:cubicBezTo>
                      <a:pt x="2617" y="3065"/>
                      <a:pt x="2618" y="3065"/>
                      <a:pt x="2619" y="3065"/>
                    </a:cubicBezTo>
                    <a:cubicBezTo>
                      <a:pt x="2622" y="3064"/>
                      <a:pt x="2624" y="3064"/>
                      <a:pt x="2626" y="3063"/>
                    </a:cubicBezTo>
                    <a:cubicBezTo>
                      <a:pt x="2627" y="3063"/>
                      <a:pt x="2629" y="3063"/>
                      <a:pt x="2630" y="3062"/>
                    </a:cubicBezTo>
                    <a:cubicBezTo>
                      <a:pt x="2632" y="3062"/>
                      <a:pt x="2635" y="3061"/>
                      <a:pt x="2638" y="3060"/>
                    </a:cubicBezTo>
                    <a:cubicBezTo>
                      <a:pt x="2638" y="3059"/>
                      <a:pt x="2639" y="3059"/>
                      <a:pt x="2639" y="3059"/>
                    </a:cubicBezTo>
                    <a:cubicBezTo>
                      <a:pt x="2639" y="3059"/>
                      <a:pt x="2639" y="3059"/>
                      <a:pt x="2639" y="3059"/>
                    </a:cubicBezTo>
                    <a:cubicBezTo>
                      <a:pt x="2642" y="3058"/>
                      <a:pt x="2645" y="3056"/>
                      <a:pt x="2648" y="3055"/>
                    </a:cubicBezTo>
                    <a:cubicBezTo>
                      <a:pt x="2649" y="3054"/>
                      <a:pt x="2649" y="3054"/>
                      <a:pt x="2649" y="3054"/>
                    </a:cubicBezTo>
                    <a:cubicBezTo>
                      <a:pt x="2650" y="3054"/>
                      <a:pt x="2650" y="3054"/>
                      <a:pt x="2650" y="3054"/>
                    </a:cubicBezTo>
                    <a:cubicBezTo>
                      <a:pt x="2650" y="3054"/>
                      <a:pt x="2651" y="3053"/>
                      <a:pt x="2652" y="3053"/>
                    </a:cubicBezTo>
                    <a:cubicBezTo>
                      <a:pt x="2653" y="3052"/>
                      <a:pt x="2655" y="3051"/>
                      <a:pt x="2656" y="3050"/>
                    </a:cubicBezTo>
                    <a:cubicBezTo>
                      <a:pt x="2657" y="3049"/>
                      <a:pt x="2657" y="3049"/>
                      <a:pt x="2658" y="3049"/>
                    </a:cubicBezTo>
                    <a:cubicBezTo>
                      <a:pt x="2659" y="3048"/>
                      <a:pt x="2659" y="3048"/>
                      <a:pt x="2660" y="3047"/>
                    </a:cubicBezTo>
                    <a:cubicBezTo>
                      <a:pt x="2661" y="3046"/>
                      <a:pt x="2662" y="3046"/>
                      <a:pt x="2663" y="3045"/>
                    </a:cubicBezTo>
                    <a:cubicBezTo>
                      <a:pt x="2664" y="3044"/>
                      <a:pt x="2665" y="3043"/>
                      <a:pt x="2666" y="3042"/>
                    </a:cubicBezTo>
                    <a:cubicBezTo>
                      <a:pt x="2666" y="3041"/>
                      <a:pt x="2667" y="3041"/>
                      <a:pt x="2668" y="3040"/>
                    </a:cubicBezTo>
                    <a:cubicBezTo>
                      <a:pt x="2668" y="3040"/>
                      <a:pt x="2668" y="3039"/>
                      <a:pt x="2669" y="3039"/>
                    </a:cubicBezTo>
                    <a:cubicBezTo>
                      <a:pt x="2670" y="3038"/>
                      <a:pt x="2671" y="3037"/>
                      <a:pt x="2672" y="3035"/>
                    </a:cubicBezTo>
                    <a:cubicBezTo>
                      <a:pt x="2673" y="3034"/>
                      <a:pt x="2674" y="3034"/>
                      <a:pt x="2674" y="3033"/>
                    </a:cubicBezTo>
                    <a:cubicBezTo>
                      <a:pt x="2675" y="3032"/>
                      <a:pt x="2675" y="3032"/>
                      <a:pt x="2675" y="3032"/>
                    </a:cubicBezTo>
                    <a:cubicBezTo>
                      <a:pt x="2676" y="3031"/>
                      <a:pt x="2677" y="3030"/>
                      <a:pt x="2677" y="3029"/>
                    </a:cubicBezTo>
                    <a:cubicBezTo>
                      <a:pt x="2678" y="3028"/>
                      <a:pt x="2679" y="3027"/>
                      <a:pt x="2679" y="3026"/>
                    </a:cubicBezTo>
                    <a:cubicBezTo>
                      <a:pt x="2680" y="3025"/>
                      <a:pt x="2681" y="3024"/>
                      <a:pt x="2681" y="3022"/>
                    </a:cubicBezTo>
                    <a:cubicBezTo>
                      <a:pt x="2681" y="3022"/>
                      <a:pt x="2682" y="3022"/>
                      <a:pt x="2682" y="3022"/>
                    </a:cubicBezTo>
                    <a:cubicBezTo>
                      <a:pt x="3513" y="1577"/>
                      <a:pt x="3513" y="1577"/>
                      <a:pt x="3513" y="1577"/>
                    </a:cubicBezTo>
                    <a:cubicBezTo>
                      <a:pt x="3513" y="1576"/>
                      <a:pt x="3513" y="1576"/>
                      <a:pt x="3513" y="1576"/>
                    </a:cubicBezTo>
                    <a:cubicBezTo>
                      <a:pt x="3514" y="1575"/>
                      <a:pt x="3514" y="1574"/>
                      <a:pt x="3515" y="1573"/>
                    </a:cubicBezTo>
                    <a:cubicBezTo>
                      <a:pt x="3515" y="1572"/>
                      <a:pt x="3516" y="1571"/>
                      <a:pt x="3516" y="1570"/>
                    </a:cubicBezTo>
                    <a:close/>
                    <a:moveTo>
                      <a:pt x="3286" y="1446"/>
                    </a:moveTo>
                    <a:cubicBezTo>
                      <a:pt x="1920" y="1446"/>
                      <a:pt x="1920" y="1446"/>
                      <a:pt x="1920" y="1446"/>
                    </a:cubicBezTo>
                    <a:cubicBezTo>
                      <a:pt x="2606" y="263"/>
                      <a:pt x="2606" y="263"/>
                      <a:pt x="2606" y="263"/>
                    </a:cubicBezTo>
                    <a:lnTo>
                      <a:pt x="3286" y="1446"/>
                    </a:lnTo>
                    <a:close/>
                    <a:moveTo>
                      <a:pt x="1768" y="1359"/>
                    </a:moveTo>
                    <a:cubicBezTo>
                      <a:pt x="1083" y="175"/>
                      <a:pt x="1083" y="175"/>
                      <a:pt x="1083" y="175"/>
                    </a:cubicBezTo>
                    <a:cubicBezTo>
                      <a:pt x="2454" y="175"/>
                      <a:pt x="2454" y="175"/>
                      <a:pt x="2454" y="175"/>
                    </a:cubicBezTo>
                    <a:lnTo>
                      <a:pt x="1768" y="1359"/>
                    </a:lnTo>
                    <a:close/>
                    <a:moveTo>
                      <a:pt x="931" y="262"/>
                    </a:moveTo>
                    <a:cubicBezTo>
                      <a:pt x="1617" y="1446"/>
                      <a:pt x="1617" y="1446"/>
                      <a:pt x="1617" y="1446"/>
                    </a:cubicBezTo>
                    <a:cubicBezTo>
                      <a:pt x="240" y="1446"/>
                      <a:pt x="240" y="1446"/>
                      <a:pt x="240" y="1446"/>
                    </a:cubicBezTo>
                    <a:lnTo>
                      <a:pt x="931" y="262"/>
                    </a:lnTo>
                    <a:close/>
                    <a:moveTo>
                      <a:pt x="1617" y="1620"/>
                    </a:moveTo>
                    <a:cubicBezTo>
                      <a:pt x="931" y="2804"/>
                      <a:pt x="931" y="2804"/>
                      <a:pt x="931" y="2804"/>
                    </a:cubicBezTo>
                    <a:cubicBezTo>
                      <a:pt x="240" y="1620"/>
                      <a:pt x="240" y="1620"/>
                      <a:pt x="240" y="1620"/>
                    </a:cubicBezTo>
                    <a:lnTo>
                      <a:pt x="1617" y="1620"/>
                    </a:lnTo>
                    <a:close/>
                    <a:moveTo>
                      <a:pt x="1768" y="1707"/>
                    </a:moveTo>
                    <a:cubicBezTo>
                      <a:pt x="2454" y="2891"/>
                      <a:pt x="2454" y="2891"/>
                      <a:pt x="2454" y="2891"/>
                    </a:cubicBezTo>
                    <a:cubicBezTo>
                      <a:pt x="1083" y="2891"/>
                      <a:pt x="1083" y="2891"/>
                      <a:pt x="1083" y="2891"/>
                    </a:cubicBezTo>
                    <a:lnTo>
                      <a:pt x="1768" y="1707"/>
                    </a:lnTo>
                    <a:close/>
                    <a:moveTo>
                      <a:pt x="2606" y="2803"/>
                    </a:moveTo>
                    <a:cubicBezTo>
                      <a:pt x="1920" y="1620"/>
                      <a:pt x="1920" y="1620"/>
                      <a:pt x="1920" y="1620"/>
                    </a:cubicBezTo>
                    <a:cubicBezTo>
                      <a:pt x="3286" y="1620"/>
                      <a:pt x="3286" y="1620"/>
                      <a:pt x="3286" y="1620"/>
                    </a:cubicBezTo>
                    <a:lnTo>
                      <a:pt x="2606" y="280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Freeform 12"/>
              <p:cNvSpPr>
                <a:spLocks/>
              </p:cNvSpPr>
              <p:nvPr/>
            </p:nvSpPr>
            <p:spPr bwMode="auto">
              <a:xfrm>
                <a:off x="2402" y="1143"/>
                <a:ext cx="946" cy="954"/>
              </a:xfrm>
              <a:custGeom>
                <a:avLst/>
                <a:gdLst>
                  <a:gd name="T0" fmla="*/ 1005 w 1145"/>
                  <a:gd name="T1" fmla="*/ 321 h 1156"/>
                  <a:gd name="T2" fmla="*/ 827 w 1145"/>
                  <a:gd name="T3" fmla="*/ 1015 h 1156"/>
                  <a:gd name="T4" fmla="*/ 140 w 1145"/>
                  <a:gd name="T5" fmla="*/ 835 h 1156"/>
                  <a:gd name="T6" fmla="*/ 318 w 1145"/>
                  <a:gd name="T7" fmla="*/ 141 h 1156"/>
                  <a:gd name="T8" fmla="*/ 1005 w 1145"/>
                  <a:gd name="T9" fmla="*/ 321 h 1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5" h="1156">
                    <a:moveTo>
                      <a:pt x="1005" y="321"/>
                    </a:moveTo>
                    <a:cubicBezTo>
                      <a:pt x="1145" y="565"/>
                      <a:pt x="1069" y="873"/>
                      <a:pt x="827" y="1015"/>
                    </a:cubicBezTo>
                    <a:cubicBezTo>
                      <a:pt x="585" y="1156"/>
                      <a:pt x="280" y="1079"/>
                      <a:pt x="140" y="835"/>
                    </a:cubicBezTo>
                    <a:cubicBezTo>
                      <a:pt x="0" y="591"/>
                      <a:pt x="76" y="282"/>
                      <a:pt x="318" y="141"/>
                    </a:cubicBezTo>
                    <a:cubicBezTo>
                      <a:pt x="559" y="0"/>
                      <a:pt x="865" y="77"/>
                      <a:pt x="1005" y="321"/>
                    </a:cubicBezTo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13"/>
              <p:cNvSpPr>
                <a:spLocks noEditPoints="1"/>
              </p:cNvSpPr>
              <p:nvPr/>
            </p:nvSpPr>
            <p:spPr bwMode="auto">
              <a:xfrm>
                <a:off x="1078" y="-61"/>
                <a:ext cx="2973" cy="3362"/>
              </a:xfrm>
              <a:custGeom>
                <a:avLst/>
                <a:gdLst>
                  <a:gd name="T0" fmla="*/ 3455 w 3596"/>
                  <a:gd name="T1" fmla="*/ 3241 h 4072"/>
                  <a:gd name="T2" fmla="*/ 3263 w 3596"/>
                  <a:gd name="T3" fmla="*/ 3931 h 4072"/>
                  <a:gd name="T4" fmla="*/ 2573 w 3596"/>
                  <a:gd name="T5" fmla="*/ 3740 h 4072"/>
                  <a:gd name="T6" fmla="*/ 2764 w 3596"/>
                  <a:gd name="T7" fmla="*/ 3050 h 4072"/>
                  <a:gd name="T8" fmla="*/ 3455 w 3596"/>
                  <a:gd name="T9" fmla="*/ 3241 h 4072"/>
                  <a:gd name="T10" fmla="*/ 505 w 3596"/>
                  <a:gd name="T11" fmla="*/ 1525 h 4072"/>
                  <a:gd name="T12" fmla="*/ 0 w 3596"/>
                  <a:gd name="T13" fmla="*/ 2036 h 4072"/>
                  <a:gd name="T14" fmla="*/ 505 w 3596"/>
                  <a:gd name="T15" fmla="*/ 2546 h 4072"/>
                  <a:gd name="T16" fmla="*/ 1009 w 3596"/>
                  <a:gd name="T17" fmla="*/ 2036 h 4072"/>
                  <a:gd name="T18" fmla="*/ 505 w 3596"/>
                  <a:gd name="T19" fmla="*/ 1525 h 4072"/>
                  <a:gd name="T20" fmla="*/ 2764 w 3596"/>
                  <a:gd name="T21" fmla="*/ 1027 h 4072"/>
                  <a:gd name="T22" fmla="*/ 3455 w 3596"/>
                  <a:gd name="T23" fmla="*/ 835 h 4072"/>
                  <a:gd name="T24" fmla="*/ 3263 w 3596"/>
                  <a:gd name="T25" fmla="*/ 141 h 4072"/>
                  <a:gd name="T26" fmla="*/ 2573 w 3596"/>
                  <a:gd name="T27" fmla="*/ 334 h 4072"/>
                  <a:gd name="T28" fmla="*/ 2764 w 3596"/>
                  <a:gd name="T29" fmla="*/ 1027 h 4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96" h="4072">
                    <a:moveTo>
                      <a:pt x="3455" y="3241"/>
                    </a:moveTo>
                    <a:cubicBezTo>
                      <a:pt x="3596" y="3484"/>
                      <a:pt x="3506" y="3791"/>
                      <a:pt x="3263" y="3931"/>
                    </a:cubicBezTo>
                    <a:cubicBezTo>
                      <a:pt x="3020" y="4072"/>
                      <a:pt x="2713" y="3982"/>
                      <a:pt x="2573" y="3740"/>
                    </a:cubicBezTo>
                    <a:cubicBezTo>
                      <a:pt x="2432" y="3497"/>
                      <a:pt x="2521" y="3190"/>
                      <a:pt x="2764" y="3050"/>
                    </a:cubicBezTo>
                    <a:cubicBezTo>
                      <a:pt x="3007" y="2909"/>
                      <a:pt x="3314" y="2999"/>
                      <a:pt x="3455" y="3241"/>
                    </a:cubicBezTo>
                    <a:close/>
                    <a:moveTo>
                      <a:pt x="505" y="1525"/>
                    </a:moveTo>
                    <a:cubicBezTo>
                      <a:pt x="226" y="1525"/>
                      <a:pt x="0" y="1754"/>
                      <a:pt x="0" y="2036"/>
                    </a:cubicBezTo>
                    <a:cubicBezTo>
                      <a:pt x="0" y="2318"/>
                      <a:pt x="226" y="2546"/>
                      <a:pt x="505" y="2546"/>
                    </a:cubicBezTo>
                    <a:cubicBezTo>
                      <a:pt x="783" y="2546"/>
                      <a:pt x="1009" y="2318"/>
                      <a:pt x="1009" y="2036"/>
                    </a:cubicBezTo>
                    <a:cubicBezTo>
                      <a:pt x="1009" y="1754"/>
                      <a:pt x="783" y="1525"/>
                      <a:pt x="505" y="1525"/>
                    </a:cubicBezTo>
                    <a:close/>
                    <a:moveTo>
                      <a:pt x="2764" y="1027"/>
                    </a:moveTo>
                    <a:cubicBezTo>
                      <a:pt x="3007" y="1169"/>
                      <a:pt x="3314" y="1079"/>
                      <a:pt x="3455" y="835"/>
                    </a:cubicBezTo>
                    <a:cubicBezTo>
                      <a:pt x="3596" y="591"/>
                      <a:pt x="3506" y="283"/>
                      <a:pt x="3263" y="141"/>
                    </a:cubicBezTo>
                    <a:cubicBezTo>
                      <a:pt x="3020" y="0"/>
                      <a:pt x="2713" y="90"/>
                      <a:pt x="2573" y="334"/>
                    </a:cubicBezTo>
                    <a:cubicBezTo>
                      <a:pt x="2432" y="578"/>
                      <a:pt x="2521" y="886"/>
                      <a:pt x="2764" y="1027"/>
                    </a:cubicBezTo>
                    <a:close/>
                  </a:path>
                </a:pathLst>
              </a:custGeom>
              <a:solidFill>
                <a:srgbClr val="71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Freeform 14"/>
              <p:cNvSpPr>
                <a:spLocks noEditPoints="1"/>
              </p:cNvSpPr>
              <p:nvPr/>
            </p:nvSpPr>
            <p:spPr bwMode="auto">
              <a:xfrm>
                <a:off x="1704" y="-61"/>
                <a:ext cx="2978" cy="3362"/>
              </a:xfrm>
              <a:custGeom>
                <a:avLst/>
                <a:gdLst>
                  <a:gd name="T0" fmla="*/ 1018 w 3602"/>
                  <a:gd name="T1" fmla="*/ 334 h 4072"/>
                  <a:gd name="T2" fmla="*/ 827 w 3602"/>
                  <a:gd name="T3" fmla="*/ 1027 h 4072"/>
                  <a:gd name="T4" fmla="*/ 140 w 3602"/>
                  <a:gd name="T5" fmla="*/ 835 h 4072"/>
                  <a:gd name="T6" fmla="*/ 331 w 3602"/>
                  <a:gd name="T7" fmla="*/ 141 h 4072"/>
                  <a:gd name="T8" fmla="*/ 1018 w 3602"/>
                  <a:gd name="T9" fmla="*/ 334 h 4072"/>
                  <a:gd name="T10" fmla="*/ 3091 w 3602"/>
                  <a:gd name="T11" fmla="*/ 1525 h 4072"/>
                  <a:gd name="T12" fmla="*/ 2580 w 3602"/>
                  <a:gd name="T13" fmla="*/ 2036 h 4072"/>
                  <a:gd name="T14" fmla="*/ 3091 w 3602"/>
                  <a:gd name="T15" fmla="*/ 2546 h 4072"/>
                  <a:gd name="T16" fmla="*/ 3602 w 3602"/>
                  <a:gd name="T17" fmla="*/ 2036 h 4072"/>
                  <a:gd name="T18" fmla="*/ 3091 w 3602"/>
                  <a:gd name="T19" fmla="*/ 1525 h 4072"/>
                  <a:gd name="T20" fmla="*/ 827 w 3602"/>
                  <a:gd name="T21" fmla="*/ 3050 h 4072"/>
                  <a:gd name="T22" fmla="*/ 140 w 3602"/>
                  <a:gd name="T23" fmla="*/ 3241 h 4072"/>
                  <a:gd name="T24" fmla="*/ 331 w 3602"/>
                  <a:gd name="T25" fmla="*/ 3931 h 4072"/>
                  <a:gd name="T26" fmla="*/ 1018 w 3602"/>
                  <a:gd name="T27" fmla="*/ 3740 h 4072"/>
                  <a:gd name="T28" fmla="*/ 827 w 3602"/>
                  <a:gd name="T29" fmla="*/ 3050 h 40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02" h="4072">
                    <a:moveTo>
                      <a:pt x="1018" y="334"/>
                    </a:moveTo>
                    <a:cubicBezTo>
                      <a:pt x="1158" y="578"/>
                      <a:pt x="1069" y="886"/>
                      <a:pt x="827" y="1027"/>
                    </a:cubicBezTo>
                    <a:cubicBezTo>
                      <a:pt x="585" y="1169"/>
                      <a:pt x="280" y="1079"/>
                      <a:pt x="140" y="835"/>
                    </a:cubicBezTo>
                    <a:cubicBezTo>
                      <a:pt x="0" y="591"/>
                      <a:pt x="89" y="283"/>
                      <a:pt x="331" y="141"/>
                    </a:cubicBezTo>
                    <a:cubicBezTo>
                      <a:pt x="572" y="0"/>
                      <a:pt x="878" y="90"/>
                      <a:pt x="1018" y="334"/>
                    </a:cubicBezTo>
                    <a:close/>
                    <a:moveTo>
                      <a:pt x="3091" y="1525"/>
                    </a:moveTo>
                    <a:cubicBezTo>
                      <a:pt x="2809" y="1525"/>
                      <a:pt x="2580" y="1754"/>
                      <a:pt x="2580" y="2036"/>
                    </a:cubicBezTo>
                    <a:cubicBezTo>
                      <a:pt x="2580" y="2318"/>
                      <a:pt x="2809" y="2546"/>
                      <a:pt x="3091" y="2546"/>
                    </a:cubicBezTo>
                    <a:cubicBezTo>
                      <a:pt x="3373" y="2546"/>
                      <a:pt x="3602" y="2318"/>
                      <a:pt x="3602" y="2036"/>
                    </a:cubicBezTo>
                    <a:cubicBezTo>
                      <a:pt x="3602" y="1754"/>
                      <a:pt x="3373" y="1525"/>
                      <a:pt x="3091" y="1525"/>
                    </a:cubicBezTo>
                    <a:close/>
                    <a:moveTo>
                      <a:pt x="827" y="3050"/>
                    </a:moveTo>
                    <a:cubicBezTo>
                      <a:pt x="585" y="2909"/>
                      <a:pt x="280" y="2999"/>
                      <a:pt x="140" y="3241"/>
                    </a:cubicBezTo>
                    <a:cubicBezTo>
                      <a:pt x="0" y="3484"/>
                      <a:pt x="89" y="3791"/>
                      <a:pt x="331" y="3931"/>
                    </a:cubicBezTo>
                    <a:cubicBezTo>
                      <a:pt x="572" y="4072"/>
                      <a:pt x="878" y="3982"/>
                      <a:pt x="1018" y="3740"/>
                    </a:cubicBezTo>
                    <a:cubicBezTo>
                      <a:pt x="1158" y="3497"/>
                      <a:pt x="1069" y="3190"/>
                      <a:pt x="827" y="3050"/>
                    </a:cubicBezTo>
                    <a:close/>
                  </a:path>
                </a:pathLst>
              </a:custGeom>
              <a:solidFill>
                <a:srgbClr val="08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 dirty="0">
                  <a:solidFill>
                    <a:srgbClr val="FFFFFF"/>
                  </a:solidFill>
                  <a:latin typeface="+mn-lt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57" name="Oval 56"/>
          <p:cNvSpPr/>
          <p:nvPr/>
        </p:nvSpPr>
        <p:spPr>
          <a:xfrm>
            <a:off x="6833432" y="2122140"/>
            <a:ext cx="1523168" cy="1523167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89">
              <a:defRPr/>
            </a:pPr>
            <a:endParaRPr lang="en-US" sz="1799" kern="0" dirty="0">
              <a:solidFill>
                <a:srgbClr val="005073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8" name="Group 4"/>
          <p:cNvGrpSpPr>
            <a:grpSpLocks noChangeAspect="1"/>
          </p:cNvGrpSpPr>
          <p:nvPr/>
        </p:nvGrpSpPr>
        <p:grpSpPr bwMode="auto">
          <a:xfrm>
            <a:off x="7207517" y="2519079"/>
            <a:ext cx="775002" cy="729292"/>
            <a:chOff x="1158" y="1"/>
            <a:chExt cx="3442" cy="3239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1272" y="225"/>
              <a:ext cx="3214" cy="2460"/>
            </a:xfrm>
            <a:custGeom>
              <a:avLst/>
              <a:gdLst>
                <a:gd name="T0" fmla="*/ 0 w 3214"/>
                <a:gd name="T1" fmla="*/ 0 h 2460"/>
                <a:gd name="T2" fmla="*/ 3214 w 3214"/>
                <a:gd name="T3" fmla="*/ 0 h 2460"/>
                <a:gd name="T4" fmla="*/ 3214 w 3214"/>
                <a:gd name="T5" fmla="*/ 2460 h 2460"/>
                <a:gd name="T6" fmla="*/ 0 w 3214"/>
                <a:gd name="T7" fmla="*/ 2460 h 2460"/>
                <a:gd name="T8" fmla="*/ 0 w 3214"/>
                <a:gd name="T9" fmla="*/ 0 h 2460"/>
                <a:gd name="T10" fmla="*/ 0 w 3214"/>
                <a:gd name="T11" fmla="*/ 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4" h="2460">
                  <a:moveTo>
                    <a:pt x="0" y="0"/>
                  </a:moveTo>
                  <a:lnTo>
                    <a:pt x="3214" y="0"/>
                  </a:lnTo>
                  <a:lnTo>
                    <a:pt x="3214" y="2460"/>
                  </a:lnTo>
                  <a:lnTo>
                    <a:pt x="0" y="24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0" name="Freeform 6"/>
            <p:cNvSpPr>
              <a:spLocks noEditPoints="1"/>
            </p:cNvSpPr>
            <p:nvPr/>
          </p:nvSpPr>
          <p:spPr bwMode="auto">
            <a:xfrm>
              <a:off x="2355" y="1228"/>
              <a:ext cx="1736" cy="1092"/>
            </a:xfrm>
            <a:custGeom>
              <a:avLst/>
              <a:gdLst>
                <a:gd name="T0" fmla="*/ 2750 w 2792"/>
                <a:gd name="T1" fmla="*/ 1758 h 1758"/>
                <a:gd name="T2" fmla="*/ 2222 w 2792"/>
                <a:gd name="T3" fmla="*/ 1758 h 1758"/>
                <a:gd name="T4" fmla="*/ 2180 w 2792"/>
                <a:gd name="T5" fmla="*/ 1716 h 1758"/>
                <a:gd name="T6" fmla="*/ 2180 w 2792"/>
                <a:gd name="T7" fmla="*/ 306 h 1758"/>
                <a:gd name="T8" fmla="*/ 2486 w 2792"/>
                <a:gd name="T9" fmla="*/ 0 h 1758"/>
                <a:gd name="T10" fmla="*/ 2486 w 2792"/>
                <a:gd name="T11" fmla="*/ 0 h 1758"/>
                <a:gd name="T12" fmla="*/ 2792 w 2792"/>
                <a:gd name="T13" fmla="*/ 306 h 1758"/>
                <a:gd name="T14" fmla="*/ 2792 w 2792"/>
                <a:gd name="T15" fmla="*/ 1716 h 1758"/>
                <a:gd name="T16" fmla="*/ 2750 w 2792"/>
                <a:gd name="T17" fmla="*/ 1758 h 1758"/>
                <a:gd name="T18" fmla="*/ 612 w 2792"/>
                <a:gd name="T19" fmla="*/ 1724 h 1758"/>
                <a:gd name="T20" fmla="*/ 612 w 2792"/>
                <a:gd name="T21" fmla="*/ 906 h 1758"/>
                <a:gd name="T22" fmla="*/ 306 w 2792"/>
                <a:gd name="T23" fmla="*/ 600 h 1758"/>
                <a:gd name="T24" fmla="*/ 306 w 2792"/>
                <a:gd name="T25" fmla="*/ 600 h 1758"/>
                <a:gd name="T26" fmla="*/ 0 w 2792"/>
                <a:gd name="T27" fmla="*/ 906 h 1758"/>
                <a:gd name="T28" fmla="*/ 0 w 2792"/>
                <a:gd name="T29" fmla="*/ 1724 h 1758"/>
                <a:gd name="T30" fmla="*/ 34 w 2792"/>
                <a:gd name="T31" fmla="*/ 1758 h 1758"/>
                <a:gd name="T32" fmla="*/ 578 w 2792"/>
                <a:gd name="T33" fmla="*/ 1758 h 1758"/>
                <a:gd name="T34" fmla="*/ 612 w 2792"/>
                <a:gd name="T35" fmla="*/ 1724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2" h="1758">
                  <a:moveTo>
                    <a:pt x="2750" y="1758"/>
                  </a:moveTo>
                  <a:cubicBezTo>
                    <a:pt x="2222" y="1758"/>
                    <a:pt x="2222" y="1758"/>
                    <a:pt x="2222" y="1758"/>
                  </a:cubicBezTo>
                  <a:cubicBezTo>
                    <a:pt x="2199" y="1758"/>
                    <a:pt x="2180" y="1739"/>
                    <a:pt x="2180" y="1716"/>
                  </a:cubicBezTo>
                  <a:cubicBezTo>
                    <a:pt x="2180" y="306"/>
                    <a:pt x="2180" y="306"/>
                    <a:pt x="2180" y="306"/>
                  </a:cubicBezTo>
                  <a:cubicBezTo>
                    <a:pt x="2180" y="138"/>
                    <a:pt x="2318" y="0"/>
                    <a:pt x="2486" y="0"/>
                  </a:cubicBezTo>
                  <a:cubicBezTo>
                    <a:pt x="2486" y="0"/>
                    <a:pt x="2486" y="0"/>
                    <a:pt x="2486" y="0"/>
                  </a:cubicBezTo>
                  <a:cubicBezTo>
                    <a:pt x="2654" y="0"/>
                    <a:pt x="2792" y="138"/>
                    <a:pt x="2792" y="306"/>
                  </a:cubicBezTo>
                  <a:cubicBezTo>
                    <a:pt x="2792" y="1716"/>
                    <a:pt x="2792" y="1716"/>
                    <a:pt x="2792" y="1716"/>
                  </a:cubicBezTo>
                  <a:cubicBezTo>
                    <a:pt x="2792" y="1739"/>
                    <a:pt x="2773" y="1758"/>
                    <a:pt x="2750" y="1758"/>
                  </a:cubicBezTo>
                  <a:close/>
                  <a:moveTo>
                    <a:pt x="612" y="1724"/>
                  </a:moveTo>
                  <a:cubicBezTo>
                    <a:pt x="612" y="906"/>
                    <a:pt x="612" y="906"/>
                    <a:pt x="612" y="906"/>
                  </a:cubicBezTo>
                  <a:cubicBezTo>
                    <a:pt x="612" y="738"/>
                    <a:pt x="474" y="600"/>
                    <a:pt x="306" y="600"/>
                  </a:cubicBezTo>
                  <a:cubicBezTo>
                    <a:pt x="306" y="600"/>
                    <a:pt x="306" y="600"/>
                    <a:pt x="306" y="600"/>
                  </a:cubicBezTo>
                  <a:cubicBezTo>
                    <a:pt x="138" y="600"/>
                    <a:pt x="0" y="738"/>
                    <a:pt x="0" y="906"/>
                  </a:cubicBezTo>
                  <a:cubicBezTo>
                    <a:pt x="0" y="1724"/>
                    <a:pt x="0" y="1724"/>
                    <a:pt x="0" y="1724"/>
                  </a:cubicBezTo>
                  <a:cubicBezTo>
                    <a:pt x="0" y="1743"/>
                    <a:pt x="15" y="1758"/>
                    <a:pt x="34" y="1758"/>
                  </a:cubicBezTo>
                  <a:cubicBezTo>
                    <a:pt x="578" y="1758"/>
                    <a:pt x="578" y="1758"/>
                    <a:pt x="578" y="1758"/>
                  </a:cubicBezTo>
                  <a:cubicBezTo>
                    <a:pt x="597" y="1758"/>
                    <a:pt x="612" y="1743"/>
                    <a:pt x="612" y="1724"/>
                  </a:cubicBezTo>
                  <a:close/>
                </a:path>
              </a:pathLst>
            </a:custGeom>
            <a:solidFill>
              <a:srgbClr val="FBA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Freeform 7"/>
            <p:cNvSpPr>
              <a:spLocks noEditPoints="1"/>
            </p:cNvSpPr>
            <p:nvPr/>
          </p:nvSpPr>
          <p:spPr bwMode="auto">
            <a:xfrm>
              <a:off x="1678" y="517"/>
              <a:ext cx="1735" cy="1803"/>
            </a:xfrm>
            <a:custGeom>
              <a:avLst/>
              <a:gdLst>
                <a:gd name="T0" fmla="*/ 564 w 2792"/>
                <a:gd name="T1" fmla="*/ 2904 h 2904"/>
                <a:gd name="T2" fmla="*/ 48 w 2792"/>
                <a:gd name="T3" fmla="*/ 2904 h 2904"/>
                <a:gd name="T4" fmla="*/ 0 w 2792"/>
                <a:gd name="T5" fmla="*/ 2856 h 2904"/>
                <a:gd name="T6" fmla="*/ 0 w 2792"/>
                <a:gd name="T7" fmla="*/ 948 h 2904"/>
                <a:gd name="T8" fmla="*/ 306 w 2792"/>
                <a:gd name="T9" fmla="*/ 642 h 2904"/>
                <a:gd name="T10" fmla="*/ 306 w 2792"/>
                <a:gd name="T11" fmla="*/ 642 h 2904"/>
                <a:gd name="T12" fmla="*/ 612 w 2792"/>
                <a:gd name="T13" fmla="*/ 948 h 2904"/>
                <a:gd name="T14" fmla="*/ 612 w 2792"/>
                <a:gd name="T15" fmla="*/ 2856 h 2904"/>
                <a:gd name="T16" fmla="*/ 564 w 2792"/>
                <a:gd name="T17" fmla="*/ 2904 h 2904"/>
                <a:gd name="T18" fmla="*/ 2792 w 2792"/>
                <a:gd name="T19" fmla="*/ 2856 h 2904"/>
                <a:gd name="T20" fmla="*/ 2792 w 2792"/>
                <a:gd name="T21" fmla="*/ 306 h 2904"/>
                <a:gd name="T22" fmla="*/ 2486 w 2792"/>
                <a:gd name="T23" fmla="*/ 0 h 2904"/>
                <a:gd name="T24" fmla="*/ 2486 w 2792"/>
                <a:gd name="T25" fmla="*/ 0 h 2904"/>
                <a:gd name="T26" fmla="*/ 2180 w 2792"/>
                <a:gd name="T27" fmla="*/ 306 h 2904"/>
                <a:gd name="T28" fmla="*/ 2180 w 2792"/>
                <a:gd name="T29" fmla="*/ 2856 h 2904"/>
                <a:gd name="T30" fmla="*/ 2228 w 2792"/>
                <a:gd name="T31" fmla="*/ 2904 h 2904"/>
                <a:gd name="T32" fmla="*/ 2744 w 2792"/>
                <a:gd name="T33" fmla="*/ 2904 h 2904"/>
                <a:gd name="T34" fmla="*/ 2792 w 2792"/>
                <a:gd name="T35" fmla="*/ 2856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2" h="2904">
                  <a:moveTo>
                    <a:pt x="564" y="2904"/>
                  </a:moveTo>
                  <a:cubicBezTo>
                    <a:pt x="48" y="2904"/>
                    <a:pt x="48" y="2904"/>
                    <a:pt x="48" y="2904"/>
                  </a:cubicBezTo>
                  <a:cubicBezTo>
                    <a:pt x="22" y="2904"/>
                    <a:pt x="0" y="2882"/>
                    <a:pt x="0" y="2856"/>
                  </a:cubicBezTo>
                  <a:cubicBezTo>
                    <a:pt x="0" y="948"/>
                    <a:pt x="0" y="948"/>
                    <a:pt x="0" y="948"/>
                  </a:cubicBezTo>
                  <a:cubicBezTo>
                    <a:pt x="0" y="780"/>
                    <a:pt x="138" y="642"/>
                    <a:pt x="306" y="642"/>
                  </a:cubicBezTo>
                  <a:cubicBezTo>
                    <a:pt x="306" y="642"/>
                    <a:pt x="306" y="642"/>
                    <a:pt x="306" y="642"/>
                  </a:cubicBezTo>
                  <a:cubicBezTo>
                    <a:pt x="474" y="642"/>
                    <a:pt x="612" y="780"/>
                    <a:pt x="612" y="948"/>
                  </a:cubicBezTo>
                  <a:cubicBezTo>
                    <a:pt x="612" y="2856"/>
                    <a:pt x="612" y="2856"/>
                    <a:pt x="612" y="2856"/>
                  </a:cubicBezTo>
                  <a:cubicBezTo>
                    <a:pt x="612" y="2882"/>
                    <a:pt x="590" y="2904"/>
                    <a:pt x="564" y="2904"/>
                  </a:cubicBezTo>
                  <a:close/>
                  <a:moveTo>
                    <a:pt x="2792" y="2856"/>
                  </a:moveTo>
                  <a:cubicBezTo>
                    <a:pt x="2792" y="306"/>
                    <a:pt x="2792" y="306"/>
                    <a:pt x="2792" y="306"/>
                  </a:cubicBezTo>
                  <a:cubicBezTo>
                    <a:pt x="2792" y="138"/>
                    <a:pt x="2654" y="0"/>
                    <a:pt x="2486" y="0"/>
                  </a:cubicBezTo>
                  <a:cubicBezTo>
                    <a:pt x="2486" y="0"/>
                    <a:pt x="2486" y="0"/>
                    <a:pt x="2486" y="0"/>
                  </a:cubicBezTo>
                  <a:cubicBezTo>
                    <a:pt x="2318" y="0"/>
                    <a:pt x="2180" y="138"/>
                    <a:pt x="2180" y="306"/>
                  </a:cubicBezTo>
                  <a:cubicBezTo>
                    <a:pt x="2180" y="2856"/>
                    <a:pt x="2180" y="2856"/>
                    <a:pt x="2180" y="2856"/>
                  </a:cubicBezTo>
                  <a:cubicBezTo>
                    <a:pt x="2180" y="2882"/>
                    <a:pt x="2202" y="2904"/>
                    <a:pt x="2228" y="2904"/>
                  </a:cubicBezTo>
                  <a:cubicBezTo>
                    <a:pt x="2744" y="2904"/>
                    <a:pt x="2744" y="2904"/>
                    <a:pt x="2744" y="2904"/>
                  </a:cubicBezTo>
                  <a:cubicBezTo>
                    <a:pt x="2770" y="2904"/>
                    <a:pt x="2792" y="2882"/>
                    <a:pt x="2792" y="2856"/>
                  </a:cubicBezTo>
                  <a:close/>
                </a:path>
              </a:pathLst>
            </a:custGeom>
            <a:solidFill>
              <a:srgbClr val="6FB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Freeform 8"/>
            <p:cNvSpPr>
              <a:spLocks noEditPoints="1"/>
            </p:cNvSpPr>
            <p:nvPr/>
          </p:nvSpPr>
          <p:spPr bwMode="auto">
            <a:xfrm>
              <a:off x="1158" y="1"/>
              <a:ext cx="3442" cy="2911"/>
            </a:xfrm>
            <a:custGeom>
              <a:avLst/>
              <a:gdLst>
                <a:gd name="T0" fmla="*/ 0 w 5538"/>
                <a:gd name="T1" fmla="*/ 240 h 4691"/>
                <a:gd name="T2" fmla="*/ 240 w 5538"/>
                <a:gd name="T3" fmla="*/ 0 h 4691"/>
                <a:gd name="T4" fmla="*/ 5298 w 5538"/>
                <a:gd name="T5" fmla="*/ 0 h 4691"/>
                <a:gd name="T6" fmla="*/ 5538 w 5538"/>
                <a:gd name="T7" fmla="*/ 240 h 4691"/>
                <a:gd name="T8" fmla="*/ 5298 w 5538"/>
                <a:gd name="T9" fmla="*/ 479 h 4691"/>
                <a:gd name="T10" fmla="*/ 240 w 5538"/>
                <a:gd name="T11" fmla="*/ 479 h 4691"/>
                <a:gd name="T12" fmla="*/ 0 w 5538"/>
                <a:gd name="T13" fmla="*/ 240 h 4691"/>
                <a:gd name="T14" fmla="*/ 5450 w 5538"/>
                <a:gd name="T15" fmla="*/ 4207 h 4691"/>
                <a:gd name="T16" fmla="*/ 88 w 5538"/>
                <a:gd name="T17" fmla="*/ 4207 h 4691"/>
                <a:gd name="T18" fmla="*/ 0 w 5538"/>
                <a:gd name="T19" fmla="*/ 4295 h 4691"/>
                <a:gd name="T20" fmla="*/ 0 w 5538"/>
                <a:gd name="T21" fmla="*/ 4332 h 4691"/>
                <a:gd name="T22" fmla="*/ 88 w 5538"/>
                <a:gd name="T23" fmla="*/ 4420 h 4691"/>
                <a:gd name="T24" fmla="*/ 2689 w 5538"/>
                <a:gd name="T25" fmla="*/ 4420 h 4691"/>
                <a:gd name="T26" fmla="*/ 2689 w 5538"/>
                <a:gd name="T27" fmla="*/ 4691 h 4691"/>
                <a:gd name="T28" fmla="*/ 2849 w 5538"/>
                <a:gd name="T29" fmla="*/ 4691 h 4691"/>
                <a:gd name="T30" fmla="*/ 2849 w 5538"/>
                <a:gd name="T31" fmla="*/ 4420 h 4691"/>
                <a:gd name="T32" fmla="*/ 5450 w 5538"/>
                <a:gd name="T33" fmla="*/ 4420 h 4691"/>
                <a:gd name="T34" fmla="*/ 5538 w 5538"/>
                <a:gd name="T35" fmla="*/ 4332 h 4691"/>
                <a:gd name="T36" fmla="*/ 5538 w 5538"/>
                <a:gd name="T37" fmla="*/ 4295 h 4691"/>
                <a:gd name="T38" fmla="*/ 5450 w 5538"/>
                <a:gd name="T39" fmla="*/ 4207 h 4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38" h="4691">
                  <a:moveTo>
                    <a:pt x="0" y="240"/>
                  </a:moveTo>
                  <a:cubicBezTo>
                    <a:pt x="0" y="108"/>
                    <a:pt x="108" y="0"/>
                    <a:pt x="240" y="0"/>
                  </a:cubicBezTo>
                  <a:cubicBezTo>
                    <a:pt x="5298" y="0"/>
                    <a:pt x="5298" y="0"/>
                    <a:pt x="5298" y="0"/>
                  </a:cubicBezTo>
                  <a:cubicBezTo>
                    <a:pt x="5430" y="0"/>
                    <a:pt x="5538" y="108"/>
                    <a:pt x="5538" y="240"/>
                  </a:cubicBezTo>
                  <a:cubicBezTo>
                    <a:pt x="5538" y="372"/>
                    <a:pt x="5430" y="479"/>
                    <a:pt x="5298" y="479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108" y="479"/>
                    <a:pt x="0" y="372"/>
                    <a:pt x="0" y="240"/>
                  </a:cubicBezTo>
                  <a:close/>
                  <a:moveTo>
                    <a:pt x="5450" y="4207"/>
                  </a:moveTo>
                  <a:cubicBezTo>
                    <a:pt x="88" y="4207"/>
                    <a:pt x="88" y="4207"/>
                    <a:pt x="88" y="4207"/>
                  </a:cubicBezTo>
                  <a:cubicBezTo>
                    <a:pt x="40" y="4207"/>
                    <a:pt x="0" y="4246"/>
                    <a:pt x="0" y="4295"/>
                  </a:cubicBezTo>
                  <a:cubicBezTo>
                    <a:pt x="0" y="4332"/>
                    <a:pt x="0" y="4332"/>
                    <a:pt x="0" y="4332"/>
                  </a:cubicBezTo>
                  <a:cubicBezTo>
                    <a:pt x="0" y="4380"/>
                    <a:pt x="40" y="4420"/>
                    <a:pt x="88" y="4420"/>
                  </a:cubicBezTo>
                  <a:cubicBezTo>
                    <a:pt x="2689" y="4420"/>
                    <a:pt x="2689" y="4420"/>
                    <a:pt x="2689" y="4420"/>
                  </a:cubicBezTo>
                  <a:cubicBezTo>
                    <a:pt x="2689" y="4691"/>
                    <a:pt x="2689" y="4691"/>
                    <a:pt x="2689" y="4691"/>
                  </a:cubicBezTo>
                  <a:cubicBezTo>
                    <a:pt x="2849" y="4691"/>
                    <a:pt x="2849" y="4691"/>
                    <a:pt x="2849" y="4691"/>
                  </a:cubicBezTo>
                  <a:cubicBezTo>
                    <a:pt x="2849" y="4420"/>
                    <a:pt x="2849" y="4420"/>
                    <a:pt x="2849" y="4420"/>
                  </a:cubicBezTo>
                  <a:cubicBezTo>
                    <a:pt x="5450" y="4420"/>
                    <a:pt x="5450" y="4420"/>
                    <a:pt x="5450" y="4420"/>
                  </a:cubicBezTo>
                  <a:cubicBezTo>
                    <a:pt x="5498" y="4420"/>
                    <a:pt x="5538" y="4380"/>
                    <a:pt x="5538" y="4332"/>
                  </a:cubicBezTo>
                  <a:cubicBezTo>
                    <a:pt x="5538" y="4295"/>
                    <a:pt x="5538" y="4295"/>
                    <a:pt x="5538" y="4295"/>
                  </a:cubicBezTo>
                  <a:cubicBezTo>
                    <a:pt x="5538" y="4246"/>
                    <a:pt x="5498" y="4207"/>
                    <a:pt x="5450" y="42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3" name="Freeform 9"/>
            <p:cNvSpPr>
              <a:spLocks noEditPoints="1"/>
            </p:cNvSpPr>
            <p:nvPr/>
          </p:nvSpPr>
          <p:spPr bwMode="auto">
            <a:xfrm>
              <a:off x="1497" y="2248"/>
              <a:ext cx="2765" cy="992"/>
            </a:xfrm>
            <a:custGeom>
              <a:avLst/>
              <a:gdLst>
                <a:gd name="T0" fmla="*/ 2223 w 4448"/>
                <a:gd name="T1" fmla="*/ 1012 h 1598"/>
                <a:gd name="T2" fmla="*/ 1931 w 4448"/>
                <a:gd name="T3" fmla="*/ 1305 h 1598"/>
                <a:gd name="T4" fmla="*/ 2223 w 4448"/>
                <a:gd name="T5" fmla="*/ 1598 h 1598"/>
                <a:gd name="T6" fmla="*/ 2517 w 4448"/>
                <a:gd name="T7" fmla="*/ 1305 h 1598"/>
                <a:gd name="T8" fmla="*/ 2223 w 4448"/>
                <a:gd name="T9" fmla="*/ 1012 h 1598"/>
                <a:gd name="T10" fmla="*/ 2223 w 4448"/>
                <a:gd name="T11" fmla="*/ 1472 h 1598"/>
                <a:gd name="T12" fmla="*/ 2056 w 4448"/>
                <a:gd name="T13" fmla="*/ 1305 h 1598"/>
                <a:gd name="T14" fmla="*/ 2223 w 4448"/>
                <a:gd name="T15" fmla="*/ 1137 h 1598"/>
                <a:gd name="T16" fmla="*/ 2391 w 4448"/>
                <a:gd name="T17" fmla="*/ 1305 h 1598"/>
                <a:gd name="T18" fmla="*/ 2223 w 4448"/>
                <a:gd name="T19" fmla="*/ 1472 h 1598"/>
                <a:gd name="T20" fmla="*/ 4448 w 4448"/>
                <a:gd name="T21" fmla="*/ 116 h 1598"/>
                <a:gd name="T22" fmla="*/ 4332 w 4448"/>
                <a:gd name="T23" fmla="*/ 232 h 1598"/>
                <a:gd name="T24" fmla="*/ 116 w 4448"/>
                <a:gd name="T25" fmla="*/ 232 h 1598"/>
                <a:gd name="T26" fmla="*/ 0 w 4448"/>
                <a:gd name="T27" fmla="*/ 116 h 1598"/>
                <a:gd name="T28" fmla="*/ 116 w 4448"/>
                <a:gd name="T29" fmla="*/ 0 h 1598"/>
                <a:gd name="T30" fmla="*/ 4332 w 4448"/>
                <a:gd name="T31" fmla="*/ 0 h 1598"/>
                <a:gd name="T32" fmla="*/ 4448 w 4448"/>
                <a:gd name="T33" fmla="*/ 116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48" h="1598">
                  <a:moveTo>
                    <a:pt x="2223" y="1012"/>
                  </a:moveTo>
                  <a:cubicBezTo>
                    <a:pt x="2062" y="1012"/>
                    <a:pt x="1931" y="1143"/>
                    <a:pt x="1931" y="1305"/>
                  </a:cubicBezTo>
                  <a:cubicBezTo>
                    <a:pt x="1931" y="1468"/>
                    <a:pt x="2062" y="1598"/>
                    <a:pt x="2223" y="1598"/>
                  </a:cubicBezTo>
                  <a:cubicBezTo>
                    <a:pt x="2386" y="1598"/>
                    <a:pt x="2517" y="1468"/>
                    <a:pt x="2517" y="1305"/>
                  </a:cubicBezTo>
                  <a:cubicBezTo>
                    <a:pt x="2517" y="1143"/>
                    <a:pt x="2386" y="1012"/>
                    <a:pt x="2223" y="1012"/>
                  </a:cubicBezTo>
                  <a:close/>
                  <a:moveTo>
                    <a:pt x="2223" y="1472"/>
                  </a:moveTo>
                  <a:cubicBezTo>
                    <a:pt x="2131" y="1472"/>
                    <a:pt x="2056" y="1397"/>
                    <a:pt x="2056" y="1305"/>
                  </a:cubicBezTo>
                  <a:cubicBezTo>
                    <a:pt x="2056" y="1212"/>
                    <a:pt x="2131" y="1137"/>
                    <a:pt x="2223" y="1137"/>
                  </a:cubicBezTo>
                  <a:cubicBezTo>
                    <a:pt x="2317" y="1137"/>
                    <a:pt x="2391" y="1212"/>
                    <a:pt x="2391" y="1305"/>
                  </a:cubicBezTo>
                  <a:cubicBezTo>
                    <a:pt x="2391" y="1397"/>
                    <a:pt x="2317" y="1472"/>
                    <a:pt x="2223" y="1472"/>
                  </a:cubicBezTo>
                  <a:close/>
                  <a:moveTo>
                    <a:pt x="4448" y="116"/>
                  </a:moveTo>
                  <a:cubicBezTo>
                    <a:pt x="4448" y="180"/>
                    <a:pt x="4396" y="232"/>
                    <a:pt x="4332" y="232"/>
                  </a:cubicBezTo>
                  <a:cubicBezTo>
                    <a:pt x="116" y="232"/>
                    <a:pt x="116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4332" y="0"/>
                    <a:pt x="4332" y="0"/>
                    <a:pt x="4332" y="0"/>
                  </a:cubicBezTo>
                  <a:cubicBezTo>
                    <a:pt x="4396" y="0"/>
                    <a:pt x="4448" y="52"/>
                    <a:pt x="4448" y="116"/>
                  </a:cubicBezTo>
                  <a:close/>
                </a:path>
              </a:pathLst>
            </a:custGeom>
            <a:solidFill>
              <a:srgbClr val="01B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89">
                <a:defRPr/>
              </a:pPr>
              <a:endParaRPr lang="en-US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7401" y="2122140"/>
            <a:ext cx="2205397" cy="1481330"/>
            <a:chOff x="751192" y="2101392"/>
            <a:chExt cx="2205397" cy="1481330"/>
          </a:xfrm>
        </p:grpSpPr>
        <p:grpSp>
          <p:nvGrpSpPr>
            <p:cNvPr id="65" name="Group 64"/>
            <p:cNvGrpSpPr/>
            <p:nvPr/>
          </p:nvGrpSpPr>
          <p:grpSpPr>
            <a:xfrm>
              <a:off x="751192" y="2101392"/>
              <a:ext cx="1673269" cy="1427990"/>
              <a:chOff x="372720" y="1884734"/>
              <a:chExt cx="2229633" cy="1902800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1008502" y="3245300"/>
                <a:ext cx="87253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00BCEB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IPAM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962890" y="3500454"/>
                <a:ext cx="87253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6EBE4A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CMX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393897" y="3368745"/>
                <a:ext cx="87253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FBAB18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AppD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25787" y="2924961"/>
                <a:ext cx="70315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FBAB18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IPSLA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47386" y="3189161"/>
                <a:ext cx="719870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FFFFFF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SNMP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66889" y="2924961"/>
                <a:ext cx="575918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00BCEB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OID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66889" y="2667077"/>
                <a:ext cx="637594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6EBE4A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Telnet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306959" y="2853664"/>
                <a:ext cx="872531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00BCEB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DNS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685178" y="3154675"/>
                <a:ext cx="482934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00BCEB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MIB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836862" y="2920697"/>
                <a:ext cx="642809" cy="307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Ping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729822" y="2646220"/>
                <a:ext cx="872531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FBAB18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CLI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1697920" y="2373884"/>
                <a:ext cx="87253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6EBE4A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DHCP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96232" y="2598025"/>
                <a:ext cx="1001793" cy="348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Wireless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72720" y="2408706"/>
                <a:ext cx="87253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FBAB18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AAA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34303" y="2117599"/>
                <a:ext cx="872532" cy="307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900" dirty="0">
                    <a:solidFill>
                      <a:srgbClr val="00BCEB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Syslog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980117" y="2373371"/>
                <a:ext cx="87253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6EBE4A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Router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322228" y="2140479"/>
                <a:ext cx="872532" cy="2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800" dirty="0">
                    <a:solidFill>
                      <a:srgbClr val="FFFFFF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NetFlow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903780" y="1884734"/>
                <a:ext cx="1152757" cy="328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1000" dirty="0">
                    <a:solidFill>
                      <a:srgbClr val="FBAB18"/>
                    </a:solidFill>
                    <a:latin typeface="+mn-lt"/>
                    <a:ea typeface="CiscoSans ExtraLight" charset="0"/>
                    <a:cs typeface="CiscoSans ExtraLight" charset="0"/>
                  </a:rPr>
                  <a:t>Traceroute</a:t>
                </a: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A7B0BF4-E933-4878-A562-0E6633C30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39" t="14600" r="6887" b="17219"/>
            <a:stretch>
              <a:fillRect/>
            </a:stretch>
          </p:blipFill>
          <p:spPr>
            <a:xfrm>
              <a:off x="1876119" y="2154732"/>
              <a:ext cx="1080470" cy="1427990"/>
            </a:xfrm>
            <a:custGeom>
              <a:avLst/>
              <a:gdLst>
                <a:gd name="connsiteX0" fmla="*/ 0 w 1280411"/>
                <a:gd name="connsiteY0" fmla="*/ 0 h 1692240"/>
                <a:gd name="connsiteX1" fmla="*/ 1280411 w 1280411"/>
                <a:gd name="connsiteY1" fmla="*/ 320102 h 1692240"/>
                <a:gd name="connsiteX2" fmla="*/ 1270931 w 1280411"/>
                <a:gd name="connsiteY2" fmla="*/ 331591 h 1692240"/>
                <a:gd name="connsiteX3" fmla="*/ 1112014 w 1280411"/>
                <a:gd name="connsiteY3" fmla="*/ 851850 h 1692240"/>
                <a:gd name="connsiteX4" fmla="*/ 1270931 w 1280411"/>
                <a:gd name="connsiteY4" fmla="*/ 1372109 h 1692240"/>
                <a:gd name="connsiteX5" fmla="*/ 1276640 w 1280411"/>
                <a:gd name="connsiteY5" fmla="*/ 1379028 h 1692240"/>
                <a:gd name="connsiteX6" fmla="*/ 23791 w 1280411"/>
                <a:gd name="connsiteY6" fmla="*/ 1692240 h 1692240"/>
                <a:gd name="connsiteX7" fmla="*/ 69843 w 1280411"/>
                <a:gd name="connsiteY7" fmla="*/ 1670055 h 1692240"/>
                <a:gd name="connsiteX8" fmla="*/ 556818 w 1280411"/>
                <a:gd name="connsiteY8" fmla="*/ 851850 h 1692240"/>
                <a:gd name="connsiteX9" fmla="*/ 69843 w 1280411"/>
                <a:gd name="connsiteY9" fmla="*/ 33645 h 169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0411" h="1692240">
                  <a:moveTo>
                    <a:pt x="0" y="0"/>
                  </a:moveTo>
                  <a:lnTo>
                    <a:pt x="1280411" y="320102"/>
                  </a:lnTo>
                  <a:lnTo>
                    <a:pt x="1270931" y="331591"/>
                  </a:lnTo>
                  <a:cubicBezTo>
                    <a:pt x="1170599" y="480102"/>
                    <a:pt x="1112014" y="659135"/>
                    <a:pt x="1112014" y="851850"/>
                  </a:cubicBezTo>
                  <a:cubicBezTo>
                    <a:pt x="1112014" y="1044566"/>
                    <a:pt x="1170599" y="1223598"/>
                    <a:pt x="1270931" y="1372109"/>
                  </a:cubicBezTo>
                  <a:lnTo>
                    <a:pt x="1276640" y="1379028"/>
                  </a:lnTo>
                  <a:lnTo>
                    <a:pt x="23791" y="1692240"/>
                  </a:lnTo>
                  <a:lnTo>
                    <a:pt x="69843" y="1670055"/>
                  </a:lnTo>
                  <a:cubicBezTo>
                    <a:pt x="359907" y="1512483"/>
                    <a:pt x="556818" y="1205162"/>
                    <a:pt x="556818" y="851850"/>
                  </a:cubicBezTo>
                  <a:cubicBezTo>
                    <a:pt x="556818" y="498538"/>
                    <a:pt x="359907" y="191217"/>
                    <a:pt x="69843" y="33645"/>
                  </a:cubicBezTo>
                  <a:close/>
                </a:path>
              </a:pathLst>
            </a:custGeom>
          </p:spPr>
        </p:pic>
      </p:grpSp>
      <p:sp>
        <p:nvSpPr>
          <p:cNvPr id="85" name="Round Same Side Corner Rectangle 84"/>
          <p:cNvSpPr/>
          <p:nvPr/>
        </p:nvSpPr>
        <p:spPr>
          <a:xfrm rot="5400000">
            <a:off x="7121197" y="392101"/>
            <a:ext cx="546278" cy="241982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</a:endParaRPr>
          </a:p>
        </p:txBody>
      </p:sp>
      <p:sp>
        <p:nvSpPr>
          <p:cNvPr id="86" name="Round Same Side Corner Rectangle 85"/>
          <p:cNvSpPr/>
          <p:nvPr/>
        </p:nvSpPr>
        <p:spPr>
          <a:xfrm rot="5400000">
            <a:off x="5297733" y="392099"/>
            <a:ext cx="546275" cy="241982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</a:endParaRPr>
          </a:p>
        </p:txBody>
      </p:sp>
      <p:sp>
        <p:nvSpPr>
          <p:cNvPr id="87" name="Round Same Side Corner Rectangle 86"/>
          <p:cNvSpPr/>
          <p:nvPr/>
        </p:nvSpPr>
        <p:spPr>
          <a:xfrm rot="5400000">
            <a:off x="3474268" y="392101"/>
            <a:ext cx="546278" cy="241982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 rot="5400000">
            <a:off x="1484463" y="392100"/>
            <a:ext cx="546276" cy="24198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200" dirty="0">
              <a:solidFill>
                <a:srgbClr val="005073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79275" y="1417349"/>
            <a:ext cx="13566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57178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</a:rPr>
              <a:t>Network telemetry</a:t>
            </a:r>
          </a:p>
          <a:p>
            <a:pPr algn="ctr" defTabSz="457178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</a:rPr>
              <a:t>contextual data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144415" y="1417349"/>
            <a:ext cx="120598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57178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Complex event processing</a:t>
            </a:r>
          </a:p>
        </p:txBody>
      </p:sp>
      <p:sp>
        <p:nvSpPr>
          <p:cNvPr id="91" name="Rectangle 90"/>
          <p:cNvSpPr/>
          <p:nvPr/>
        </p:nvSpPr>
        <p:spPr>
          <a:xfrm>
            <a:off x="5205880" y="1417349"/>
            <a:ext cx="9966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57178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Correlated </a:t>
            </a:r>
            <a:br>
              <a:rPr lang="en-US" sz="1200" kern="0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kern="0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insights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7076971" y="1417349"/>
            <a:ext cx="9966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57178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Suggested</a:t>
            </a:r>
          </a:p>
          <a:p>
            <a:pPr algn="ctr" defTabSz="457178">
              <a:defRPr/>
            </a:pPr>
            <a:r>
              <a:rPr lang="en-US" sz="1200" kern="0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remediation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1048273" y="3885947"/>
            <a:ext cx="7047455" cy="668910"/>
            <a:chOff x="547688" y="3885947"/>
            <a:chExt cx="7047455" cy="668910"/>
          </a:xfrm>
        </p:grpSpPr>
        <p:sp>
          <p:nvSpPr>
            <p:cNvPr id="94" name="Rounded Rectangle 93"/>
            <p:cNvSpPr/>
            <p:nvPr/>
          </p:nvSpPr>
          <p:spPr>
            <a:xfrm>
              <a:off x="547688" y="3885947"/>
              <a:ext cx="7047455" cy="66891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91127" y="3958792"/>
              <a:ext cx="3943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1600" dirty="0">
                  <a:solidFill>
                    <a:schemeClr val="bg1"/>
                  </a:solidFill>
                  <a:latin typeface="+mn-lt"/>
                  <a:ea typeface="CiscoSansTT" charset="0"/>
                  <a:cs typeface="CiscoSansTT" charset="0"/>
                </a:rPr>
                <a:t>Over 150 actionable insights</a:t>
              </a:r>
            </a:p>
            <a:p>
              <a:pPr defTabSz="457189">
                <a:defRPr/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CiscoSansTT" charset="0"/>
                  <a:cs typeface="CiscoSansTT" charset="0"/>
                </a:rPr>
                <a:t>Clients | Applications | Wireless | Switching | Routing 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 rot="5400000">
              <a:off x="1729422" y="2868457"/>
              <a:ext cx="509716" cy="2703897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600" b="1" dirty="0">
                  <a:ea typeface="CiscoSansTT Thin" charset="0"/>
                  <a:cs typeface="CiscoSansTT Thin" charset="0"/>
                </a:rPr>
                <a:t>Everything as a sensor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280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: Rounded Corners 94">
            <a:extLst>
              <a:ext uri="{FF2B5EF4-FFF2-40B4-BE49-F238E27FC236}">
                <a16:creationId xmlns:a16="http://schemas.microsoft.com/office/drawing/2014/main" id="{2044DCF7-266B-4041-B5E8-24B9F7F3F828}"/>
              </a:ext>
            </a:extLst>
          </p:cNvPr>
          <p:cNvSpPr/>
          <p:nvPr/>
        </p:nvSpPr>
        <p:spPr>
          <a:xfrm>
            <a:off x="3446289" y="1096337"/>
            <a:ext cx="4797902" cy="1098235"/>
          </a:xfrm>
          <a:prstGeom prst="roundRect">
            <a:avLst>
              <a:gd name="adj" fmla="val 10212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3" name="Rectangle: Rounded Corners 94">
            <a:extLst>
              <a:ext uri="{FF2B5EF4-FFF2-40B4-BE49-F238E27FC236}">
                <a16:creationId xmlns:a16="http://schemas.microsoft.com/office/drawing/2014/main" id="{2044DCF7-266B-4041-B5E8-24B9F7F3F828}"/>
              </a:ext>
            </a:extLst>
          </p:cNvPr>
          <p:cNvSpPr/>
          <p:nvPr/>
        </p:nvSpPr>
        <p:spPr>
          <a:xfrm>
            <a:off x="3446289" y="2347162"/>
            <a:ext cx="4797902" cy="1098235"/>
          </a:xfrm>
          <a:prstGeom prst="roundRect">
            <a:avLst>
              <a:gd name="adj" fmla="val 10212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" name="Rectangle: Rounded Corners 94">
            <a:extLst>
              <a:ext uri="{FF2B5EF4-FFF2-40B4-BE49-F238E27FC236}">
                <a16:creationId xmlns:a16="http://schemas.microsoft.com/office/drawing/2014/main" id="{2044DCF7-266B-4041-B5E8-24B9F7F3F828}"/>
              </a:ext>
            </a:extLst>
          </p:cNvPr>
          <p:cNvSpPr/>
          <p:nvPr/>
        </p:nvSpPr>
        <p:spPr>
          <a:xfrm>
            <a:off x="3446289" y="3597986"/>
            <a:ext cx="4797902" cy="1098235"/>
          </a:xfrm>
          <a:prstGeom prst="roundRect">
            <a:avLst>
              <a:gd name="adj" fmla="val 10212"/>
            </a:avLst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AI Network Analytics</a:t>
            </a:r>
            <a:br>
              <a:rPr lang="en-US" dirty="0"/>
            </a:br>
            <a:r>
              <a:rPr lang="en-US" sz="1800" dirty="0"/>
              <a:t>Machine learning</a:t>
            </a:r>
            <a:endParaRPr lang="en-US" dirty="0"/>
          </a:p>
        </p:txBody>
      </p:sp>
      <p:grpSp>
        <p:nvGrpSpPr>
          <p:cNvPr id="211" name="Group 210"/>
          <p:cNvGrpSpPr/>
          <p:nvPr/>
        </p:nvGrpSpPr>
        <p:grpSpPr>
          <a:xfrm>
            <a:off x="4461369" y="1242140"/>
            <a:ext cx="3742361" cy="806629"/>
            <a:chOff x="4501829" y="1230518"/>
            <a:chExt cx="3742361" cy="806629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8115F70-B4C9-4B75-82A3-874E5D313202}"/>
                </a:ext>
              </a:extLst>
            </p:cNvPr>
            <p:cNvSpPr/>
            <p:nvPr/>
          </p:nvSpPr>
          <p:spPr>
            <a:xfrm>
              <a:off x="4501829" y="1575482"/>
              <a:ext cx="3742361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Intelligently define personalized ”network normal” using unified global telemetry collected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2561AD3-FC82-43DD-A0A1-FAE2A3788BE5}"/>
                </a:ext>
              </a:extLst>
            </p:cNvPr>
            <p:cNvSpPr txBox="1"/>
            <p:nvPr/>
          </p:nvSpPr>
          <p:spPr>
            <a:xfrm>
              <a:off x="4501830" y="1230518"/>
              <a:ext cx="3573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Visibility: Personalized baselining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461370" y="2487119"/>
            <a:ext cx="3445264" cy="818321"/>
            <a:chOff x="4501830" y="2429090"/>
            <a:chExt cx="3445264" cy="81832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08BA1EC-442C-422E-86BA-C63146C23895}"/>
                </a:ext>
              </a:extLst>
            </p:cNvPr>
            <p:cNvSpPr/>
            <p:nvPr/>
          </p:nvSpPr>
          <p:spPr>
            <a:xfrm>
              <a:off x="4501830" y="2785746"/>
              <a:ext cx="3445264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Increase signal to noise, reduce false positives, and accurately identify trends and root causes.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6E197D1-9A20-4D48-B148-A5B52C2E2633}"/>
                </a:ext>
              </a:extLst>
            </p:cNvPr>
            <p:cNvSpPr txBox="1"/>
            <p:nvPr/>
          </p:nvSpPr>
          <p:spPr>
            <a:xfrm>
              <a:off x="4501830" y="2429090"/>
              <a:ext cx="3387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Insight: Intelligent data analysis</a:t>
              </a: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4461370" y="3752831"/>
            <a:ext cx="3742360" cy="788545"/>
            <a:chOff x="4501830" y="3665639"/>
            <a:chExt cx="3742360" cy="788545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5B90047-A287-45D3-9B18-8DC6219A4E05}"/>
                </a:ext>
              </a:extLst>
            </p:cNvPr>
            <p:cNvSpPr/>
            <p:nvPr/>
          </p:nvSpPr>
          <p:spPr>
            <a:xfrm>
              <a:off x="4501830" y="3992519"/>
              <a:ext cx="3742360" cy="46166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defTabSz="457200">
                <a:defRPr/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Create automated resolution options for IT to act </a:t>
              </a:r>
              <a:br>
                <a:rPr lang="en-US" sz="1200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on based on machine reasoning algorithms. </a:t>
              </a:r>
            </a:p>
          </p:txBody>
        </p:sp>
        <p:sp>
          <p:nvSpPr>
            <p:cNvPr id="107" name="Rectangle: Rounded Corners 107">
              <a:extLst>
                <a:ext uri="{FF2B5EF4-FFF2-40B4-BE49-F238E27FC236}">
                  <a16:creationId xmlns:a16="http://schemas.microsoft.com/office/drawing/2014/main" id="{1C06A5AF-5A89-4A7B-9A30-EFDA85B28768}"/>
                </a:ext>
              </a:extLst>
            </p:cNvPr>
            <p:cNvSpPr/>
            <p:nvPr/>
          </p:nvSpPr>
          <p:spPr>
            <a:xfrm>
              <a:off x="4583709" y="3886275"/>
              <a:ext cx="2047326" cy="380098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20226E0-159A-4128-85FA-0F9A5A6BA4AA}"/>
                </a:ext>
              </a:extLst>
            </p:cNvPr>
            <p:cNvSpPr txBox="1"/>
            <p:nvPr/>
          </p:nvSpPr>
          <p:spPr>
            <a:xfrm>
              <a:off x="4501830" y="3665639"/>
              <a:ext cx="3518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b="1" dirty="0">
                  <a:solidFill>
                    <a:schemeClr val="bg1"/>
                  </a:solidFill>
                  <a:latin typeface="+mj-lt"/>
                  <a:ea typeface="ＭＳ Ｐゴシック" charset="0"/>
                </a:rPr>
                <a:t>Action: Accelerated remediation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10B8B8C-FB33-483A-9559-123D32DF07E7}"/>
              </a:ext>
            </a:extLst>
          </p:cNvPr>
          <p:cNvSpPr/>
          <p:nvPr/>
        </p:nvSpPr>
        <p:spPr>
          <a:xfrm>
            <a:off x="379413" y="1181256"/>
            <a:ext cx="2736021" cy="2721260"/>
          </a:xfrm>
          <a:prstGeom prst="roundRect">
            <a:avLst>
              <a:gd name="adj" fmla="val 6259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CiscoSans Light" charset="0"/>
              <a:cs typeface="CiscoSans Light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94DB0B-673A-4B9F-BD49-8474B0DB5315}"/>
              </a:ext>
            </a:extLst>
          </p:cNvPr>
          <p:cNvGrpSpPr/>
          <p:nvPr/>
        </p:nvGrpSpPr>
        <p:grpSpPr>
          <a:xfrm>
            <a:off x="1366379" y="4428042"/>
            <a:ext cx="647685" cy="234056"/>
            <a:chOff x="1333500" y="4236237"/>
            <a:chExt cx="1074494" cy="388294"/>
          </a:xfrm>
        </p:grpSpPr>
        <p:sp>
          <p:nvSpPr>
            <p:cNvPr id="5" name="Rectangle: Rounded Corners 5">
              <a:extLst>
                <a:ext uri="{FF2B5EF4-FFF2-40B4-BE49-F238E27FC236}">
                  <a16:creationId xmlns:a16="http://schemas.microsoft.com/office/drawing/2014/main" id="{BF4679EA-76AC-4ACD-A3B4-A87287AC508B}"/>
                </a:ext>
              </a:extLst>
            </p:cNvPr>
            <p:cNvSpPr/>
            <p:nvPr/>
          </p:nvSpPr>
          <p:spPr>
            <a:xfrm>
              <a:off x="1333500" y="4236237"/>
              <a:ext cx="1074494" cy="388294"/>
            </a:xfrm>
            <a:prstGeom prst="roundRect">
              <a:avLst>
                <a:gd name="adj" fmla="val 50000"/>
              </a:avLst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941C9B41-6222-4FFF-AA0D-0F431B0EA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285" y="4332630"/>
              <a:ext cx="218228" cy="174172"/>
            </a:xfrm>
            <a:custGeom>
              <a:avLst/>
              <a:gdLst/>
              <a:ahLst/>
              <a:cxnLst/>
              <a:rect l="l" t="t" r="r" b="b"/>
              <a:pathLst>
                <a:path w="2875460" h="2363048">
                  <a:moveTo>
                    <a:pt x="1437731" y="1911666"/>
                  </a:moveTo>
                  <a:cubicBezTo>
                    <a:pt x="1562377" y="1911666"/>
                    <a:pt x="1663422" y="2012711"/>
                    <a:pt x="1663422" y="2137357"/>
                  </a:cubicBezTo>
                  <a:cubicBezTo>
                    <a:pt x="1663422" y="2262003"/>
                    <a:pt x="1562377" y="2363048"/>
                    <a:pt x="1437731" y="2363048"/>
                  </a:cubicBezTo>
                  <a:cubicBezTo>
                    <a:pt x="1313085" y="2363048"/>
                    <a:pt x="1212040" y="2262003"/>
                    <a:pt x="1212040" y="2137357"/>
                  </a:cubicBezTo>
                  <a:cubicBezTo>
                    <a:pt x="1212040" y="2012711"/>
                    <a:pt x="1313085" y="1911666"/>
                    <a:pt x="1437731" y="1911666"/>
                  </a:cubicBezTo>
                  <a:close/>
                  <a:moveTo>
                    <a:pt x="1437304" y="1321731"/>
                  </a:moveTo>
                  <a:cubicBezTo>
                    <a:pt x="1593169" y="1321731"/>
                    <a:pt x="1737967" y="1367369"/>
                    <a:pt x="1858079" y="1445527"/>
                  </a:cubicBezTo>
                  <a:lnTo>
                    <a:pt x="1932081" y="1504336"/>
                  </a:lnTo>
                  <a:lnTo>
                    <a:pt x="1951328" y="1517312"/>
                  </a:lnTo>
                  <a:lnTo>
                    <a:pt x="1954695" y="1522308"/>
                  </a:lnTo>
                  <a:lnTo>
                    <a:pt x="1969459" y="1534040"/>
                  </a:lnTo>
                  <a:lnTo>
                    <a:pt x="1971894" y="1536883"/>
                  </a:lnTo>
                  <a:lnTo>
                    <a:pt x="1967725" y="1541632"/>
                  </a:lnTo>
                  <a:lnTo>
                    <a:pt x="1988045" y="1571772"/>
                  </a:lnTo>
                  <a:cubicBezTo>
                    <a:pt x="1996715" y="1592269"/>
                    <a:pt x="2001509" y="1614805"/>
                    <a:pt x="2001509" y="1638461"/>
                  </a:cubicBezTo>
                  <a:cubicBezTo>
                    <a:pt x="2001509" y="1733084"/>
                    <a:pt x="1924802" y="1809791"/>
                    <a:pt x="1830179" y="1809791"/>
                  </a:cubicBezTo>
                  <a:cubicBezTo>
                    <a:pt x="1806523" y="1809791"/>
                    <a:pt x="1783987" y="1804997"/>
                    <a:pt x="1763490" y="1796327"/>
                  </a:cubicBezTo>
                  <a:lnTo>
                    <a:pt x="1751325" y="1788126"/>
                  </a:lnTo>
                  <a:lnTo>
                    <a:pt x="1748124" y="1791772"/>
                  </a:lnTo>
                  <a:lnTo>
                    <a:pt x="1729979" y="1773733"/>
                  </a:lnTo>
                  <a:lnTo>
                    <a:pt x="1709030" y="1759610"/>
                  </a:lnTo>
                  <a:lnTo>
                    <a:pt x="1707617" y="1757513"/>
                  </a:lnTo>
                  <a:lnTo>
                    <a:pt x="1659501" y="1724190"/>
                  </a:lnTo>
                  <a:cubicBezTo>
                    <a:pt x="1588430" y="1682927"/>
                    <a:pt x="1508738" y="1659803"/>
                    <a:pt x="1424565" y="1659803"/>
                  </a:cubicBezTo>
                  <a:cubicBezTo>
                    <a:pt x="1340392" y="1659803"/>
                    <a:pt x="1260701" y="1682927"/>
                    <a:pt x="1189629" y="1724190"/>
                  </a:cubicBezTo>
                  <a:lnTo>
                    <a:pt x="1163855" y="1742040"/>
                  </a:lnTo>
                  <a:lnTo>
                    <a:pt x="1158626" y="1749795"/>
                  </a:lnTo>
                  <a:cubicBezTo>
                    <a:pt x="1128449" y="1779973"/>
                    <a:pt x="1086759" y="1798638"/>
                    <a:pt x="1040710" y="1798638"/>
                  </a:cubicBezTo>
                  <a:cubicBezTo>
                    <a:pt x="948612" y="1798638"/>
                    <a:pt x="873951" y="1723977"/>
                    <a:pt x="873951" y="1631879"/>
                  </a:cubicBezTo>
                  <a:cubicBezTo>
                    <a:pt x="873951" y="1608855"/>
                    <a:pt x="878617" y="1586920"/>
                    <a:pt x="887056" y="1566969"/>
                  </a:cubicBezTo>
                  <a:lnTo>
                    <a:pt x="905331" y="1539863"/>
                  </a:lnTo>
                  <a:lnTo>
                    <a:pt x="902714" y="1536882"/>
                  </a:lnTo>
                  <a:lnTo>
                    <a:pt x="905149" y="1534040"/>
                  </a:lnTo>
                  <a:lnTo>
                    <a:pt x="913999" y="1527007"/>
                  </a:lnTo>
                  <a:lnTo>
                    <a:pt x="922794" y="1513963"/>
                  </a:lnTo>
                  <a:lnTo>
                    <a:pt x="973055" y="1480076"/>
                  </a:lnTo>
                  <a:lnTo>
                    <a:pt x="1016529" y="1445527"/>
                  </a:lnTo>
                  <a:cubicBezTo>
                    <a:pt x="1136642" y="1367369"/>
                    <a:pt x="1281440" y="1321731"/>
                    <a:pt x="1437304" y="1321731"/>
                  </a:cubicBezTo>
                  <a:close/>
                  <a:moveTo>
                    <a:pt x="1435082" y="644087"/>
                  </a:moveTo>
                  <a:cubicBezTo>
                    <a:pt x="1829027" y="644087"/>
                    <a:pt x="2176354" y="789596"/>
                    <a:pt x="2381450" y="1010911"/>
                  </a:cubicBezTo>
                  <a:lnTo>
                    <a:pt x="2405654" y="1039955"/>
                  </a:lnTo>
                  <a:lnTo>
                    <a:pt x="2403428" y="1042491"/>
                  </a:lnTo>
                  <a:lnTo>
                    <a:pt x="2430056" y="1081985"/>
                  </a:lnTo>
                  <a:cubicBezTo>
                    <a:pt x="2438858" y="1102795"/>
                    <a:pt x="2443725" y="1125674"/>
                    <a:pt x="2443725" y="1149690"/>
                  </a:cubicBezTo>
                  <a:cubicBezTo>
                    <a:pt x="2443725" y="1245754"/>
                    <a:pt x="2365849" y="1323630"/>
                    <a:pt x="2269785" y="1323630"/>
                  </a:cubicBezTo>
                  <a:cubicBezTo>
                    <a:pt x="2245769" y="1323630"/>
                    <a:pt x="2222890" y="1318763"/>
                    <a:pt x="2202080" y="1309961"/>
                  </a:cubicBezTo>
                  <a:lnTo>
                    <a:pt x="2181057" y="1295787"/>
                  </a:lnTo>
                  <a:lnTo>
                    <a:pt x="2177839" y="1299453"/>
                  </a:lnTo>
                  <a:lnTo>
                    <a:pt x="2159686" y="1281378"/>
                  </a:lnTo>
                  <a:lnTo>
                    <a:pt x="2146791" y="1272684"/>
                  </a:lnTo>
                  <a:lnTo>
                    <a:pt x="2138288" y="1260072"/>
                  </a:lnTo>
                  <a:lnTo>
                    <a:pt x="2113060" y="1234953"/>
                  </a:lnTo>
                  <a:cubicBezTo>
                    <a:pt x="1939551" y="1092411"/>
                    <a:pt x="1699850" y="1004247"/>
                    <a:pt x="1435083" y="1004247"/>
                  </a:cubicBezTo>
                  <a:cubicBezTo>
                    <a:pt x="1170317" y="1004247"/>
                    <a:pt x="930616" y="1092411"/>
                    <a:pt x="757106" y="1234953"/>
                  </a:cubicBezTo>
                  <a:lnTo>
                    <a:pt x="733906" y="1258053"/>
                  </a:lnTo>
                  <a:lnTo>
                    <a:pt x="728670" y="1265819"/>
                  </a:lnTo>
                  <a:lnTo>
                    <a:pt x="720730" y="1271172"/>
                  </a:lnTo>
                  <a:lnTo>
                    <a:pt x="692327" y="1299453"/>
                  </a:lnTo>
                  <a:lnTo>
                    <a:pt x="687292" y="1293717"/>
                  </a:lnTo>
                  <a:lnTo>
                    <a:pt x="673381" y="1303096"/>
                  </a:lnTo>
                  <a:cubicBezTo>
                    <a:pt x="652571" y="1311898"/>
                    <a:pt x="629692" y="1316765"/>
                    <a:pt x="605676" y="1316765"/>
                  </a:cubicBezTo>
                  <a:cubicBezTo>
                    <a:pt x="509612" y="1316765"/>
                    <a:pt x="431736" y="1238889"/>
                    <a:pt x="431736" y="1142825"/>
                  </a:cubicBezTo>
                  <a:cubicBezTo>
                    <a:pt x="431736" y="1118809"/>
                    <a:pt x="436603" y="1095930"/>
                    <a:pt x="445405" y="1075120"/>
                  </a:cubicBezTo>
                  <a:lnTo>
                    <a:pt x="467115" y="1042921"/>
                  </a:lnTo>
                  <a:lnTo>
                    <a:pt x="464511" y="1039955"/>
                  </a:lnTo>
                  <a:lnTo>
                    <a:pt x="488714" y="1010911"/>
                  </a:lnTo>
                  <a:cubicBezTo>
                    <a:pt x="693810" y="789596"/>
                    <a:pt x="1041137" y="644087"/>
                    <a:pt x="1435082" y="644087"/>
                  </a:cubicBezTo>
                  <a:close/>
                  <a:moveTo>
                    <a:pt x="1438120" y="0"/>
                  </a:moveTo>
                  <a:cubicBezTo>
                    <a:pt x="1995832" y="0"/>
                    <a:pt x="2487546" y="193764"/>
                    <a:pt x="2777903" y="488474"/>
                  </a:cubicBezTo>
                  <a:lnTo>
                    <a:pt x="2824346" y="540895"/>
                  </a:lnTo>
                  <a:lnTo>
                    <a:pt x="2825853" y="541911"/>
                  </a:lnTo>
                  <a:lnTo>
                    <a:pt x="2827786" y="544777"/>
                  </a:lnTo>
                  <a:lnTo>
                    <a:pt x="2835773" y="553793"/>
                  </a:lnTo>
                  <a:lnTo>
                    <a:pt x="2834693" y="555023"/>
                  </a:lnTo>
                  <a:lnTo>
                    <a:pt x="2862150" y="595747"/>
                  </a:lnTo>
                  <a:cubicBezTo>
                    <a:pt x="2870721" y="616010"/>
                    <a:pt x="2875460" y="638288"/>
                    <a:pt x="2875460" y="661673"/>
                  </a:cubicBezTo>
                  <a:cubicBezTo>
                    <a:pt x="2875460" y="755213"/>
                    <a:pt x="2799631" y="831042"/>
                    <a:pt x="2706091" y="831042"/>
                  </a:cubicBezTo>
                  <a:cubicBezTo>
                    <a:pt x="2682706" y="831042"/>
                    <a:pt x="2660428" y="826303"/>
                    <a:pt x="2640165" y="817732"/>
                  </a:cubicBezTo>
                  <a:lnTo>
                    <a:pt x="2617484" y="802440"/>
                  </a:lnTo>
                  <a:lnTo>
                    <a:pt x="2614276" y="806094"/>
                  </a:lnTo>
                  <a:lnTo>
                    <a:pt x="2595569" y="787665"/>
                  </a:lnTo>
                  <a:lnTo>
                    <a:pt x="2586329" y="781435"/>
                  </a:lnTo>
                  <a:lnTo>
                    <a:pt x="2580560" y="772879"/>
                  </a:lnTo>
                  <a:lnTo>
                    <a:pt x="2536799" y="729767"/>
                  </a:lnTo>
                  <a:cubicBezTo>
                    <a:pt x="2275651" y="496652"/>
                    <a:pt x="1880439" y="348065"/>
                    <a:pt x="1438119" y="348065"/>
                  </a:cubicBezTo>
                  <a:cubicBezTo>
                    <a:pt x="995799" y="348065"/>
                    <a:pt x="600587" y="496652"/>
                    <a:pt x="339440" y="729767"/>
                  </a:cubicBezTo>
                  <a:lnTo>
                    <a:pt x="298917" y="769689"/>
                  </a:lnTo>
                  <a:lnTo>
                    <a:pt x="289131" y="784203"/>
                  </a:lnTo>
                  <a:lnTo>
                    <a:pt x="273456" y="794771"/>
                  </a:lnTo>
                  <a:lnTo>
                    <a:pt x="261964" y="806093"/>
                  </a:lnTo>
                  <a:lnTo>
                    <a:pt x="259993" y="803848"/>
                  </a:lnTo>
                  <a:lnTo>
                    <a:pt x="235295" y="820500"/>
                  </a:lnTo>
                  <a:cubicBezTo>
                    <a:pt x="215032" y="829071"/>
                    <a:pt x="192754" y="833810"/>
                    <a:pt x="169369" y="833810"/>
                  </a:cubicBezTo>
                  <a:cubicBezTo>
                    <a:pt x="75829" y="833810"/>
                    <a:pt x="0" y="757981"/>
                    <a:pt x="0" y="664441"/>
                  </a:cubicBezTo>
                  <a:cubicBezTo>
                    <a:pt x="0" y="641056"/>
                    <a:pt x="4739" y="618778"/>
                    <a:pt x="13310" y="598515"/>
                  </a:cubicBezTo>
                  <a:lnTo>
                    <a:pt x="42161" y="555723"/>
                  </a:lnTo>
                  <a:lnTo>
                    <a:pt x="40467" y="553793"/>
                  </a:lnTo>
                  <a:lnTo>
                    <a:pt x="98337" y="488474"/>
                  </a:lnTo>
                  <a:cubicBezTo>
                    <a:pt x="388694" y="193764"/>
                    <a:pt x="880408" y="0"/>
                    <a:pt x="1438120" y="0"/>
                  </a:cubicBezTo>
                  <a:close/>
                </a:path>
              </a:pathLst>
            </a:custGeom>
            <a:solidFill>
              <a:srgbClr val="00BCEB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0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"/>
              </a:endParaRPr>
            </a:p>
          </p:txBody>
        </p:sp>
        <p:sp>
          <p:nvSpPr>
            <p:cNvPr id="7" name="Oval 17">
              <a:extLst>
                <a:ext uri="{FF2B5EF4-FFF2-40B4-BE49-F238E27FC236}">
                  <a16:creationId xmlns:a16="http://schemas.microsoft.com/office/drawing/2014/main" id="{182615BD-33CF-4BE7-ABD4-339B83758060}"/>
                </a:ext>
              </a:extLst>
            </p:cNvPr>
            <p:cNvSpPr/>
            <p:nvPr/>
          </p:nvSpPr>
          <p:spPr>
            <a:xfrm>
              <a:off x="1396821" y="4313047"/>
              <a:ext cx="234676" cy="23467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rgbClr val="00BCEB"/>
            </a:solidFill>
            <a:ln w="9525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marL="0" marR="0" lvl="0" indent="0" algn="ctr" defTabSz="4570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"/>
              </a:endParaRPr>
            </a:p>
          </p:txBody>
        </p:sp>
        <p:sp>
          <p:nvSpPr>
            <p:cNvPr id="8" name="Rounded Rectangle 25">
              <a:extLst>
                <a:ext uri="{FF2B5EF4-FFF2-40B4-BE49-F238E27FC236}">
                  <a16:creationId xmlns:a16="http://schemas.microsoft.com/office/drawing/2014/main" id="{1A87A193-151D-43C4-97C1-05ACBC0C5D45}"/>
                </a:ext>
              </a:extLst>
            </p:cNvPr>
            <p:cNvSpPr/>
            <p:nvPr/>
          </p:nvSpPr>
          <p:spPr>
            <a:xfrm>
              <a:off x="1774920" y="4326972"/>
              <a:ext cx="191654" cy="191652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rgbClr val="00BCEB"/>
            </a:solidFill>
            <a:ln w="9525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marL="0" marR="0" lvl="0" indent="0" algn="ctr" defTabSz="4570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05B623-04D7-490A-B865-858406F87BB5}"/>
              </a:ext>
            </a:extLst>
          </p:cNvPr>
          <p:cNvGrpSpPr/>
          <p:nvPr/>
        </p:nvGrpSpPr>
        <p:grpSpPr>
          <a:xfrm>
            <a:off x="986424" y="2354768"/>
            <a:ext cx="1407596" cy="311763"/>
            <a:chOff x="-732322" y="1851219"/>
            <a:chExt cx="1511155" cy="334700"/>
          </a:xfrm>
        </p:grpSpPr>
        <p:sp>
          <p:nvSpPr>
            <p:cNvPr id="10" name="Freeform 81">
              <a:extLst>
                <a:ext uri="{FF2B5EF4-FFF2-40B4-BE49-F238E27FC236}">
                  <a16:creationId xmlns:a16="http://schemas.microsoft.com/office/drawing/2014/main" id="{71621DCD-1C51-4AFC-ABD3-9168A2021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723" y="2135238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0F1A2DC-3BB6-4A51-9488-D677EB68F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489" y="2037503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DFCC21E-49A4-442F-81E0-E45E8F382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60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60CD9024-149E-4A61-935C-D54D2EFE7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94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779B34E-AFEE-4D43-ACA7-A3B7750EA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006" y="2037210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3A70597-9655-495B-B8C4-39BC7C75D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006" y="213500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DA2383C-0FA1-485D-8271-CDE2E1B25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77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7" name="Freeform 81">
              <a:extLst>
                <a:ext uri="{FF2B5EF4-FFF2-40B4-BE49-F238E27FC236}">
                  <a16:creationId xmlns:a16="http://schemas.microsoft.com/office/drawing/2014/main" id="{13ECD0A8-AD15-4A08-880C-FD290AE94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11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B4505203-A784-449C-8C51-F674AF04B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47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9" name="Freeform 81">
              <a:extLst>
                <a:ext uri="{FF2B5EF4-FFF2-40B4-BE49-F238E27FC236}">
                  <a16:creationId xmlns:a16="http://schemas.microsoft.com/office/drawing/2014/main" id="{1636ED67-7F73-448F-9502-225AE81FD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2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0" name="Freeform 81">
              <a:extLst>
                <a:ext uri="{FF2B5EF4-FFF2-40B4-BE49-F238E27FC236}">
                  <a16:creationId xmlns:a16="http://schemas.microsoft.com/office/drawing/2014/main" id="{C32F248A-7F54-4232-8932-A219F74B0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57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1" name="Freeform 81">
              <a:extLst>
                <a:ext uri="{FF2B5EF4-FFF2-40B4-BE49-F238E27FC236}">
                  <a16:creationId xmlns:a16="http://schemas.microsoft.com/office/drawing/2014/main" id="{68BEBCB3-A02A-4854-8923-772A4C3F8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28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B5B70264-530C-42E5-A052-C6CCD6F99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64" y="2037620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50C2DCAD-34A5-4112-AF66-FC6C5D7F6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2961" y="2037503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4" name="Freeform 81">
              <a:extLst>
                <a:ext uri="{FF2B5EF4-FFF2-40B4-BE49-F238E27FC236}">
                  <a16:creationId xmlns:a16="http://schemas.microsoft.com/office/drawing/2014/main" id="{66B315B1-6846-4A5F-9588-6C83B80E7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5356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D6D4B46F-F4CF-48CC-98AB-39F674E6D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6219" y="2037503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C0AF6351-B53C-43F1-95E2-64B44F98A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6444" y="2037210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9A46F3FE-DA5B-4149-A15D-941F9C448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6444" y="213500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D4F8C5F3-EBFD-468F-85E5-BB72D46D4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3073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9" name="Freeform 81">
              <a:extLst>
                <a:ext uri="{FF2B5EF4-FFF2-40B4-BE49-F238E27FC236}">
                  <a16:creationId xmlns:a16="http://schemas.microsoft.com/office/drawing/2014/main" id="{68ED0377-694C-49F8-BEA2-65C508B01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8839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6F694F6A-0D52-44AD-AD9E-8DCAC0605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9702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1" name="Freeform 81">
              <a:extLst>
                <a:ext uri="{FF2B5EF4-FFF2-40B4-BE49-F238E27FC236}">
                  <a16:creationId xmlns:a16="http://schemas.microsoft.com/office/drawing/2014/main" id="{68002FD0-64F5-4AE4-A00C-606A905A0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5468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2" name="Freeform 81">
              <a:extLst>
                <a:ext uri="{FF2B5EF4-FFF2-40B4-BE49-F238E27FC236}">
                  <a16:creationId xmlns:a16="http://schemas.microsoft.com/office/drawing/2014/main" id="{4B1E2C71-83A3-4EC5-A840-83867C5AC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32322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AF38DAE7-D0B0-4274-A8D4-6DBE4DB00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26556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FFBC6A32-2299-48E8-A673-C31897E10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3186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4F765302-C568-47FD-B9F6-BF31EFEBF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3186" y="2037620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607E8147-970D-4923-BF2E-F2C4660D4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118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7" name="Freeform 81">
              <a:extLst>
                <a:ext uri="{FF2B5EF4-FFF2-40B4-BE49-F238E27FC236}">
                  <a16:creationId xmlns:a16="http://schemas.microsoft.com/office/drawing/2014/main" id="{E3FFD615-837A-48A2-90BA-84378A7D1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53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8" name="Freeform 81">
              <a:extLst>
                <a:ext uri="{FF2B5EF4-FFF2-40B4-BE49-F238E27FC236}">
                  <a16:creationId xmlns:a16="http://schemas.microsoft.com/office/drawing/2014/main" id="{E3B7D780-0650-436E-955F-0EB1FF4FE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69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DBD60B90-7EB2-4BF8-8D50-CE4482291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2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0" name="Freeform 81">
              <a:extLst>
                <a:ext uri="{FF2B5EF4-FFF2-40B4-BE49-F238E27FC236}">
                  <a16:creationId xmlns:a16="http://schemas.microsoft.com/office/drawing/2014/main" id="{F717C72C-68F4-43A3-9325-C0BB10911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1" name="Freeform 81">
              <a:extLst>
                <a:ext uri="{FF2B5EF4-FFF2-40B4-BE49-F238E27FC236}">
                  <a16:creationId xmlns:a16="http://schemas.microsoft.com/office/drawing/2014/main" id="{21081BB6-7D62-4733-9459-FE2B31077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2097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C8EB9C42-311C-4938-8F1C-4D0FBB437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5581" y="2037210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A370503D-E36B-41D8-BD16-D758B7115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79815" y="2135414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C9608BD4-F80C-4C43-8F3E-188DC632F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489" y="1949421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5" name="Freeform 81">
              <a:extLst>
                <a:ext uri="{FF2B5EF4-FFF2-40B4-BE49-F238E27FC236}">
                  <a16:creationId xmlns:a16="http://schemas.microsoft.com/office/drawing/2014/main" id="{2AED3FCA-78E9-4091-A87E-894EC34CE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723" y="1851277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249C149A-F1C7-4866-9F3A-82875F56C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60" y="1851629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7" name="Freeform 81">
              <a:extLst>
                <a:ext uri="{FF2B5EF4-FFF2-40B4-BE49-F238E27FC236}">
                  <a16:creationId xmlns:a16="http://schemas.microsoft.com/office/drawing/2014/main" id="{1A2ADFA7-1149-428D-9790-A7E8994AE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94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8" name="Freeform 81">
              <a:extLst>
                <a:ext uri="{FF2B5EF4-FFF2-40B4-BE49-F238E27FC236}">
                  <a16:creationId xmlns:a16="http://schemas.microsoft.com/office/drawing/2014/main" id="{2F4224AA-4992-4B71-8883-314D19575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240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49" name="Freeform 81">
              <a:extLst>
                <a:ext uri="{FF2B5EF4-FFF2-40B4-BE49-F238E27FC236}">
                  <a16:creationId xmlns:a16="http://schemas.microsoft.com/office/drawing/2014/main" id="{EA4B0D8C-9509-409D-B17B-F29AAA609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240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0" name="Freeform 81">
              <a:extLst>
                <a:ext uri="{FF2B5EF4-FFF2-40B4-BE49-F238E27FC236}">
                  <a16:creationId xmlns:a16="http://schemas.microsoft.com/office/drawing/2014/main" id="{6133FD1C-DAC8-4084-895F-E8C298E1F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11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1" name="Freeform 81">
              <a:extLst>
                <a:ext uri="{FF2B5EF4-FFF2-40B4-BE49-F238E27FC236}">
                  <a16:creationId xmlns:a16="http://schemas.microsoft.com/office/drawing/2014/main" id="{3BA78B61-3CE3-4083-BA51-127374FE4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11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20A8A2A7-8BCD-43F1-98CE-AC2E09A0E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47" y="1851629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3" name="Freeform 81">
              <a:extLst>
                <a:ext uri="{FF2B5EF4-FFF2-40B4-BE49-F238E27FC236}">
                  <a16:creationId xmlns:a16="http://schemas.microsoft.com/office/drawing/2014/main" id="{5C71CB2E-5AD2-4DB2-8BDA-3266149EF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82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89CACB01-B92F-435F-AE28-EA8B52DA2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23" y="1851629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5" name="Freeform 81">
              <a:extLst>
                <a:ext uri="{FF2B5EF4-FFF2-40B4-BE49-F238E27FC236}">
                  <a16:creationId xmlns:a16="http://schemas.microsoft.com/office/drawing/2014/main" id="{03008BC9-79F4-4204-AF19-760AE659F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57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6" name="Freeform 81">
              <a:extLst>
                <a:ext uri="{FF2B5EF4-FFF2-40B4-BE49-F238E27FC236}">
                  <a16:creationId xmlns:a16="http://schemas.microsoft.com/office/drawing/2014/main" id="{0F28B113-8C1F-4E84-A920-0FEC36AF9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28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7" name="Freeform 81">
              <a:extLst>
                <a:ext uri="{FF2B5EF4-FFF2-40B4-BE49-F238E27FC236}">
                  <a16:creationId xmlns:a16="http://schemas.microsoft.com/office/drawing/2014/main" id="{6CA12689-8488-4F56-947D-AB14B8A8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28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8" name="Freeform 81">
              <a:extLst>
                <a:ext uri="{FF2B5EF4-FFF2-40B4-BE49-F238E27FC236}">
                  <a16:creationId xmlns:a16="http://schemas.microsoft.com/office/drawing/2014/main" id="{30739F23-B11F-4C09-9084-9BD989BBE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98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9" name="Freeform 81">
              <a:extLst>
                <a:ext uri="{FF2B5EF4-FFF2-40B4-BE49-F238E27FC236}">
                  <a16:creationId xmlns:a16="http://schemas.microsoft.com/office/drawing/2014/main" id="{152D1E0C-3A6F-421D-AA1E-0A85D2CB2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98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93756DE6-390F-48CC-B713-95F0732A2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2961" y="1949421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1" name="Freeform 81">
              <a:extLst>
                <a:ext uri="{FF2B5EF4-FFF2-40B4-BE49-F238E27FC236}">
                  <a16:creationId xmlns:a16="http://schemas.microsoft.com/office/drawing/2014/main" id="{5591EBD5-DBF5-4F6F-9A13-576B7A7A1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8726" y="1851277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80B25E58-BB41-4674-AF28-EFB1F751C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590" y="1851629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3" name="Freeform 81">
              <a:extLst>
                <a:ext uri="{FF2B5EF4-FFF2-40B4-BE49-F238E27FC236}">
                  <a16:creationId xmlns:a16="http://schemas.microsoft.com/office/drawing/2014/main" id="{33F4E004-B967-43F7-B724-0D11786D7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45356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4" name="Freeform 12">
              <a:extLst>
                <a:ext uri="{FF2B5EF4-FFF2-40B4-BE49-F238E27FC236}">
                  <a16:creationId xmlns:a16="http://schemas.microsoft.com/office/drawing/2014/main" id="{A470F734-0464-469E-BAD0-DD215CD7C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6219" y="1949421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5" name="Freeform 81">
              <a:extLst>
                <a:ext uri="{FF2B5EF4-FFF2-40B4-BE49-F238E27FC236}">
                  <a16:creationId xmlns:a16="http://schemas.microsoft.com/office/drawing/2014/main" id="{0ABC9102-465F-4B86-967C-C417014A4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1985" y="1851277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6" name="Freeform 81">
              <a:extLst>
                <a:ext uri="{FF2B5EF4-FFF2-40B4-BE49-F238E27FC236}">
                  <a16:creationId xmlns:a16="http://schemas.microsoft.com/office/drawing/2014/main" id="{E2CD2816-0074-42DA-8500-563EDDEAA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2210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7" name="Freeform 81">
              <a:extLst>
                <a:ext uri="{FF2B5EF4-FFF2-40B4-BE49-F238E27FC236}">
                  <a16:creationId xmlns:a16="http://schemas.microsoft.com/office/drawing/2014/main" id="{15118D07-0846-4BFD-951A-78D0A24DE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12210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8" name="Freeform 81">
              <a:extLst>
                <a:ext uri="{FF2B5EF4-FFF2-40B4-BE49-F238E27FC236}">
                  <a16:creationId xmlns:a16="http://schemas.microsoft.com/office/drawing/2014/main" id="{BE9D5E9E-9C05-4B01-B829-0F0617EB2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8839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9" name="Freeform 81">
              <a:extLst>
                <a:ext uri="{FF2B5EF4-FFF2-40B4-BE49-F238E27FC236}">
                  <a16:creationId xmlns:a16="http://schemas.microsoft.com/office/drawing/2014/main" id="{95A7930B-B07D-49A9-94C9-D18380046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8839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61ED893C-AC9F-4F45-80CC-903F8AFE5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9702" y="1851629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1" name="Freeform 81">
              <a:extLst>
                <a:ext uri="{FF2B5EF4-FFF2-40B4-BE49-F238E27FC236}">
                  <a16:creationId xmlns:a16="http://schemas.microsoft.com/office/drawing/2014/main" id="{5CEC8D56-2104-4906-A1DB-B17159A96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5468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2" name="Freeform 81">
              <a:extLst>
                <a:ext uri="{FF2B5EF4-FFF2-40B4-BE49-F238E27FC236}">
                  <a16:creationId xmlns:a16="http://schemas.microsoft.com/office/drawing/2014/main" id="{555B7D4E-7200-48E2-BB23-D123478F5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32322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3" name="Freeform 81">
              <a:extLst>
                <a:ext uri="{FF2B5EF4-FFF2-40B4-BE49-F238E27FC236}">
                  <a16:creationId xmlns:a16="http://schemas.microsoft.com/office/drawing/2014/main" id="{8D198B59-3157-45AA-AD6B-A5175D5D5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32322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2245A502-97BA-43DA-A168-7DAFE21B5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951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5" name="Freeform 81">
              <a:extLst>
                <a:ext uri="{FF2B5EF4-FFF2-40B4-BE49-F238E27FC236}">
                  <a16:creationId xmlns:a16="http://schemas.microsoft.com/office/drawing/2014/main" id="{9CE219D8-0315-4271-96CB-365EBC802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8951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6" name="Freeform 81">
              <a:extLst>
                <a:ext uri="{FF2B5EF4-FFF2-40B4-BE49-F238E27FC236}">
                  <a16:creationId xmlns:a16="http://schemas.microsoft.com/office/drawing/2014/main" id="{36840B03-E07D-40D7-AEDC-DEC4CD640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53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C80A7B94-76DF-4AF2-A4D0-4AFC91007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53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8" name="Freeform 81">
              <a:extLst>
                <a:ext uri="{FF2B5EF4-FFF2-40B4-BE49-F238E27FC236}">
                  <a16:creationId xmlns:a16="http://schemas.microsoft.com/office/drawing/2014/main" id="{2A507D19-5DC7-4ADC-8CF3-A9F2B4295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69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79" name="Freeform 81">
              <a:extLst>
                <a:ext uri="{FF2B5EF4-FFF2-40B4-BE49-F238E27FC236}">
                  <a16:creationId xmlns:a16="http://schemas.microsoft.com/office/drawing/2014/main" id="{420744AC-F2AF-48FD-8E10-08A0F5870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69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E140C1A2-CD40-43BC-A083-2C6E7C6C5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2" y="1851629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D96C41C2-6E1C-4BBB-94F0-295C0A57A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72A4EE5-CAEB-4867-A487-15ABE26F7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2097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04BC68A7-E5AB-4578-AEDC-CC2F6872F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2097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B9E71EDA-6CEF-46E9-AA6A-A40E1C5DE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5581" y="185121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5E45DD55-CAC7-4A22-A7ED-C37991E0D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85581" y="1949421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C765E29B-E96B-4599-87BC-C409B7519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69" y="213233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7" name="Freeform 81">
              <a:extLst>
                <a:ext uri="{FF2B5EF4-FFF2-40B4-BE49-F238E27FC236}">
                  <a16:creationId xmlns:a16="http://schemas.microsoft.com/office/drawing/2014/main" id="{6ACD4697-9811-4F89-834D-765EE4208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92097" y="2132339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93A953C3-B6B1-4A4E-9DB1-B2A50C3DA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23" y="2134998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FA1D16D4-A318-4DC7-A688-8AA596AA0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28" y="2134588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90" name="Freeform 81">
              <a:extLst>
                <a:ext uri="{FF2B5EF4-FFF2-40B4-BE49-F238E27FC236}">
                  <a16:creationId xmlns:a16="http://schemas.microsoft.com/office/drawing/2014/main" id="{E764E4DB-8195-4959-BC72-45922819E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98" y="2134588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91" name="Freeform 81">
              <a:extLst>
                <a:ext uri="{FF2B5EF4-FFF2-40B4-BE49-F238E27FC236}">
                  <a16:creationId xmlns:a16="http://schemas.microsoft.com/office/drawing/2014/main" id="{2C2FBD1D-CB6D-4F63-B25F-A9F6BE06A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8726" y="2134646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92" name="Freeform 12">
              <a:extLst>
                <a:ext uri="{FF2B5EF4-FFF2-40B4-BE49-F238E27FC236}">
                  <a16:creationId xmlns:a16="http://schemas.microsoft.com/office/drawing/2014/main" id="{2AC55F34-35C2-4F63-BAEA-F37DCF015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590" y="2134998"/>
              <a:ext cx="32377" cy="50272"/>
            </a:xfrm>
            <a:custGeom>
              <a:avLst/>
              <a:gdLst>
                <a:gd name="T0" fmla="*/ 129243 w 664"/>
                <a:gd name="T1" fmla="*/ 0 h 1080"/>
                <a:gd name="T2" fmla="*/ 129243 w 664"/>
                <a:gd name="T3" fmla="*/ 0 h 1080"/>
                <a:gd name="T4" fmla="*/ 133575 w 664"/>
                <a:gd name="T5" fmla="*/ 2881 h 1080"/>
                <a:gd name="T6" fmla="*/ 158485 w 664"/>
                <a:gd name="T7" fmla="*/ 25929 h 1080"/>
                <a:gd name="T8" fmla="*/ 160290 w 664"/>
                <a:gd name="T9" fmla="*/ 38534 h 1080"/>
                <a:gd name="T10" fmla="*/ 160290 w 664"/>
                <a:gd name="T11" fmla="*/ 55100 h 1080"/>
                <a:gd name="T12" fmla="*/ 160290 w 664"/>
                <a:gd name="T13" fmla="*/ 294224 h 1080"/>
                <a:gd name="T14" fmla="*/ 160290 w 664"/>
                <a:gd name="T15" fmla="*/ 305388 h 1080"/>
                <a:gd name="T16" fmla="*/ 166788 w 664"/>
                <a:gd name="T17" fmla="*/ 311511 h 1080"/>
                <a:gd name="T18" fmla="*/ 188810 w 664"/>
                <a:gd name="T19" fmla="*/ 311511 h 1080"/>
                <a:gd name="T20" fmla="*/ 200363 w 664"/>
                <a:gd name="T21" fmla="*/ 311871 h 1080"/>
                <a:gd name="T22" fmla="*/ 235742 w 664"/>
                <a:gd name="T23" fmla="*/ 342842 h 1080"/>
                <a:gd name="T24" fmla="*/ 214442 w 664"/>
                <a:gd name="T25" fmla="*/ 384977 h 1080"/>
                <a:gd name="T26" fmla="*/ 199279 w 664"/>
                <a:gd name="T27" fmla="*/ 388218 h 1080"/>
                <a:gd name="T28" fmla="*/ 189532 w 664"/>
                <a:gd name="T29" fmla="*/ 388218 h 1080"/>
                <a:gd name="T30" fmla="*/ 49459 w 664"/>
                <a:gd name="T31" fmla="*/ 388218 h 1080"/>
                <a:gd name="T32" fmla="*/ 40073 w 664"/>
                <a:gd name="T33" fmla="*/ 388218 h 1080"/>
                <a:gd name="T34" fmla="*/ 4693 w 664"/>
                <a:gd name="T35" fmla="*/ 359047 h 1080"/>
                <a:gd name="T36" fmla="*/ 27437 w 664"/>
                <a:gd name="T37" fmla="*/ 314392 h 1080"/>
                <a:gd name="T38" fmla="*/ 41517 w 664"/>
                <a:gd name="T39" fmla="*/ 311871 h 1080"/>
                <a:gd name="T40" fmla="*/ 66788 w 664"/>
                <a:gd name="T41" fmla="*/ 311511 h 1080"/>
                <a:gd name="T42" fmla="*/ 78340 w 664"/>
                <a:gd name="T43" fmla="*/ 311511 h 1080"/>
                <a:gd name="T44" fmla="*/ 83394 w 664"/>
                <a:gd name="T45" fmla="*/ 306109 h 1080"/>
                <a:gd name="T46" fmla="*/ 83394 w 664"/>
                <a:gd name="T47" fmla="*/ 294945 h 1080"/>
                <a:gd name="T48" fmla="*/ 83394 w 664"/>
                <a:gd name="T49" fmla="*/ 94714 h 1080"/>
                <a:gd name="T50" fmla="*/ 67871 w 664"/>
                <a:gd name="T51" fmla="*/ 78868 h 1080"/>
                <a:gd name="T52" fmla="*/ 48015 w 664"/>
                <a:gd name="T53" fmla="*/ 78868 h 1080"/>
                <a:gd name="T54" fmla="*/ 12635 w 664"/>
                <a:gd name="T55" fmla="*/ 35293 h 1080"/>
                <a:gd name="T56" fmla="*/ 37906 w 664"/>
                <a:gd name="T57" fmla="*/ 4322 h 1080"/>
                <a:gd name="T58" fmla="*/ 50181 w 664"/>
                <a:gd name="T59" fmla="*/ 2881 h 1080"/>
                <a:gd name="T60" fmla="*/ 87365 w 664"/>
                <a:gd name="T61" fmla="*/ 1801 h 1080"/>
                <a:gd name="T62" fmla="*/ 98196 w 664"/>
                <a:gd name="T63" fmla="*/ 0 h 1080"/>
                <a:gd name="T64" fmla="*/ 129243 w 664"/>
                <a:gd name="T65" fmla="*/ 0 h 10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64" h="1080">
                  <a:moveTo>
                    <a:pt x="358" y="0"/>
                  </a:moveTo>
                  <a:lnTo>
                    <a:pt x="358" y="0"/>
                  </a:lnTo>
                  <a:cubicBezTo>
                    <a:pt x="359" y="6"/>
                    <a:pt x="366" y="6"/>
                    <a:pt x="370" y="8"/>
                  </a:cubicBezTo>
                  <a:cubicBezTo>
                    <a:pt x="404" y="18"/>
                    <a:pt x="425" y="40"/>
                    <a:pt x="439" y="72"/>
                  </a:cubicBezTo>
                  <a:cubicBezTo>
                    <a:pt x="442" y="84"/>
                    <a:pt x="444" y="95"/>
                    <a:pt x="444" y="107"/>
                  </a:cubicBezTo>
                  <a:cubicBezTo>
                    <a:pt x="444" y="122"/>
                    <a:pt x="444" y="138"/>
                    <a:pt x="444" y="153"/>
                  </a:cubicBezTo>
                  <a:cubicBezTo>
                    <a:pt x="444" y="375"/>
                    <a:pt x="444" y="595"/>
                    <a:pt x="444" y="817"/>
                  </a:cubicBezTo>
                  <a:cubicBezTo>
                    <a:pt x="444" y="828"/>
                    <a:pt x="444" y="839"/>
                    <a:pt x="444" y="848"/>
                  </a:cubicBezTo>
                  <a:cubicBezTo>
                    <a:pt x="445" y="860"/>
                    <a:pt x="450" y="865"/>
                    <a:pt x="462" y="865"/>
                  </a:cubicBezTo>
                  <a:cubicBezTo>
                    <a:pt x="482" y="865"/>
                    <a:pt x="503" y="865"/>
                    <a:pt x="523" y="865"/>
                  </a:cubicBezTo>
                  <a:cubicBezTo>
                    <a:pt x="534" y="865"/>
                    <a:pt x="545" y="865"/>
                    <a:pt x="555" y="866"/>
                  </a:cubicBezTo>
                  <a:cubicBezTo>
                    <a:pt x="603" y="868"/>
                    <a:pt x="643" y="903"/>
                    <a:pt x="653" y="952"/>
                  </a:cubicBezTo>
                  <a:cubicBezTo>
                    <a:pt x="663" y="998"/>
                    <a:pt x="637" y="1049"/>
                    <a:pt x="594" y="1069"/>
                  </a:cubicBezTo>
                  <a:cubicBezTo>
                    <a:pt x="580" y="1075"/>
                    <a:pt x="566" y="1079"/>
                    <a:pt x="552" y="1078"/>
                  </a:cubicBezTo>
                  <a:cubicBezTo>
                    <a:pt x="543" y="1078"/>
                    <a:pt x="534" y="1078"/>
                    <a:pt x="525" y="1078"/>
                  </a:cubicBezTo>
                  <a:cubicBezTo>
                    <a:pt x="396" y="1078"/>
                    <a:pt x="268" y="1078"/>
                    <a:pt x="137" y="1078"/>
                  </a:cubicBezTo>
                  <a:cubicBezTo>
                    <a:pt x="128" y="1078"/>
                    <a:pt x="119" y="1079"/>
                    <a:pt x="111" y="1078"/>
                  </a:cubicBezTo>
                  <a:cubicBezTo>
                    <a:pt x="64" y="1076"/>
                    <a:pt x="24" y="1042"/>
                    <a:pt x="13" y="997"/>
                  </a:cubicBezTo>
                  <a:cubicBezTo>
                    <a:pt x="0" y="946"/>
                    <a:pt x="29" y="891"/>
                    <a:pt x="76" y="873"/>
                  </a:cubicBezTo>
                  <a:cubicBezTo>
                    <a:pt x="90" y="868"/>
                    <a:pt x="102" y="866"/>
                    <a:pt x="115" y="866"/>
                  </a:cubicBezTo>
                  <a:cubicBezTo>
                    <a:pt x="139" y="865"/>
                    <a:pt x="162" y="865"/>
                    <a:pt x="185" y="865"/>
                  </a:cubicBezTo>
                  <a:cubicBezTo>
                    <a:pt x="196" y="865"/>
                    <a:pt x="206" y="865"/>
                    <a:pt x="217" y="865"/>
                  </a:cubicBezTo>
                  <a:cubicBezTo>
                    <a:pt x="225" y="865"/>
                    <a:pt x="231" y="859"/>
                    <a:pt x="231" y="850"/>
                  </a:cubicBezTo>
                  <a:cubicBezTo>
                    <a:pt x="231" y="839"/>
                    <a:pt x="231" y="828"/>
                    <a:pt x="231" y="819"/>
                  </a:cubicBezTo>
                  <a:cubicBezTo>
                    <a:pt x="231" y="634"/>
                    <a:pt x="231" y="449"/>
                    <a:pt x="231" y="263"/>
                  </a:cubicBezTo>
                  <a:cubicBezTo>
                    <a:pt x="231" y="216"/>
                    <a:pt x="234" y="219"/>
                    <a:pt x="188" y="219"/>
                  </a:cubicBezTo>
                  <a:cubicBezTo>
                    <a:pt x="170" y="219"/>
                    <a:pt x="151" y="219"/>
                    <a:pt x="133" y="219"/>
                  </a:cubicBezTo>
                  <a:cubicBezTo>
                    <a:pt x="81" y="219"/>
                    <a:pt x="24" y="168"/>
                    <a:pt x="35" y="98"/>
                  </a:cubicBezTo>
                  <a:cubicBezTo>
                    <a:pt x="41" y="55"/>
                    <a:pt x="66" y="28"/>
                    <a:pt x="105" y="12"/>
                  </a:cubicBezTo>
                  <a:cubicBezTo>
                    <a:pt x="116" y="8"/>
                    <a:pt x="128" y="8"/>
                    <a:pt x="139" y="8"/>
                  </a:cubicBezTo>
                  <a:cubicBezTo>
                    <a:pt x="174" y="6"/>
                    <a:pt x="208" y="6"/>
                    <a:pt x="242" y="5"/>
                  </a:cubicBezTo>
                  <a:cubicBezTo>
                    <a:pt x="251" y="5"/>
                    <a:pt x="261" y="6"/>
                    <a:pt x="272" y="0"/>
                  </a:cubicBezTo>
                  <a:cubicBezTo>
                    <a:pt x="300" y="0"/>
                    <a:pt x="329" y="0"/>
                    <a:pt x="358" y="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93" name="Freeform 81">
              <a:extLst>
                <a:ext uri="{FF2B5EF4-FFF2-40B4-BE49-F238E27FC236}">
                  <a16:creationId xmlns:a16="http://schemas.microsoft.com/office/drawing/2014/main" id="{B7B0ED5B-2AB3-41A2-BBE3-67DAFC2FE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1985" y="2134646"/>
              <a:ext cx="43739" cy="50681"/>
            </a:xfrm>
            <a:custGeom>
              <a:avLst/>
              <a:gdLst>
                <a:gd name="T0" fmla="*/ 173966 w 901"/>
                <a:gd name="T1" fmla="*/ 0 h 1088"/>
                <a:gd name="T2" fmla="*/ 173966 w 901"/>
                <a:gd name="T3" fmla="*/ 0 h 1088"/>
                <a:gd name="T4" fmla="*/ 181514 w 901"/>
                <a:gd name="T5" fmla="*/ 2162 h 1088"/>
                <a:gd name="T6" fmla="*/ 230397 w 901"/>
                <a:gd name="T7" fmla="*/ 18741 h 1088"/>
                <a:gd name="T8" fmla="*/ 277483 w 901"/>
                <a:gd name="T9" fmla="*/ 58384 h 1088"/>
                <a:gd name="T10" fmla="*/ 317021 w 901"/>
                <a:gd name="T11" fmla="*/ 143078 h 1088"/>
                <a:gd name="T12" fmla="*/ 322053 w 901"/>
                <a:gd name="T13" fmla="*/ 208670 h 1088"/>
                <a:gd name="T14" fmla="*/ 294376 w 901"/>
                <a:gd name="T15" fmla="*/ 305257 h 1088"/>
                <a:gd name="T16" fmla="*/ 253760 w 901"/>
                <a:gd name="T17" fmla="*/ 354632 h 1088"/>
                <a:gd name="T18" fmla="*/ 181514 w 901"/>
                <a:gd name="T19" fmla="*/ 387788 h 1088"/>
                <a:gd name="T20" fmla="*/ 100282 w 901"/>
                <a:gd name="T21" fmla="*/ 373012 h 1088"/>
                <a:gd name="T22" fmla="*/ 46726 w 901"/>
                <a:gd name="T23" fmla="*/ 326160 h 1088"/>
                <a:gd name="T24" fmla="*/ 12580 w 901"/>
                <a:gd name="T25" fmla="*/ 254441 h 1088"/>
                <a:gd name="T26" fmla="*/ 21925 w 901"/>
                <a:gd name="T27" fmla="*/ 106317 h 1088"/>
                <a:gd name="T28" fmla="*/ 64339 w 901"/>
                <a:gd name="T29" fmla="*/ 42887 h 1088"/>
                <a:gd name="T30" fmla="*/ 131912 w 901"/>
                <a:gd name="T31" fmla="*/ 4325 h 1088"/>
                <a:gd name="T32" fmla="*/ 144852 w 901"/>
                <a:gd name="T33" fmla="*/ 2883 h 1088"/>
                <a:gd name="T34" fmla="*/ 154197 w 901"/>
                <a:gd name="T35" fmla="*/ 0 h 1088"/>
                <a:gd name="T36" fmla="*/ 173966 w 901"/>
                <a:gd name="T37" fmla="*/ 0 h 1088"/>
                <a:gd name="T38" fmla="*/ 245493 w 901"/>
                <a:gd name="T39" fmla="*/ 193173 h 1088"/>
                <a:gd name="T40" fmla="*/ 245493 w 901"/>
                <a:gd name="T41" fmla="*/ 193173 h 1088"/>
                <a:gd name="T42" fmla="*/ 243696 w 901"/>
                <a:gd name="T43" fmla="*/ 174433 h 1088"/>
                <a:gd name="T44" fmla="*/ 225725 w 901"/>
                <a:gd name="T45" fmla="*/ 118571 h 1088"/>
                <a:gd name="T46" fmla="*/ 207034 w 901"/>
                <a:gd name="T47" fmla="*/ 95866 h 1088"/>
                <a:gd name="T48" fmla="*/ 188343 w 901"/>
                <a:gd name="T49" fmla="*/ 83973 h 1088"/>
                <a:gd name="T50" fmla="*/ 139101 w 901"/>
                <a:gd name="T51" fmla="*/ 83252 h 1088"/>
                <a:gd name="T52" fmla="*/ 117894 w 901"/>
                <a:gd name="T53" fmla="*/ 98749 h 1088"/>
                <a:gd name="T54" fmla="*/ 92375 w 901"/>
                <a:gd name="T55" fmla="*/ 138393 h 1088"/>
                <a:gd name="T56" fmla="*/ 92375 w 901"/>
                <a:gd name="T57" fmla="*/ 251197 h 1088"/>
                <a:gd name="T58" fmla="*/ 113222 w 901"/>
                <a:gd name="T59" fmla="*/ 285796 h 1088"/>
                <a:gd name="T60" fmla="*/ 135866 w 901"/>
                <a:gd name="T61" fmla="*/ 304536 h 1088"/>
                <a:gd name="T62" fmla="*/ 190859 w 901"/>
                <a:gd name="T63" fmla="*/ 304536 h 1088"/>
                <a:gd name="T64" fmla="*/ 214223 w 901"/>
                <a:gd name="T65" fmla="*/ 286516 h 1088"/>
                <a:gd name="T66" fmla="*/ 232913 w 901"/>
                <a:gd name="T67" fmla="*/ 256603 h 1088"/>
                <a:gd name="T68" fmla="*/ 245493 w 901"/>
                <a:gd name="T69" fmla="*/ 193173 h 10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01" h="1088">
                  <a:moveTo>
                    <a:pt x="484" y="0"/>
                  </a:moveTo>
                  <a:lnTo>
                    <a:pt x="484" y="0"/>
                  </a:lnTo>
                  <a:cubicBezTo>
                    <a:pt x="490" y="5"/>
                    <a:pt x="498" y="6"/>
                    <a:pt x="505" y="6"/>
                  </a:cubicBezTo>
                  <a:cubicBezTo>
                    <a:pt x="554" y="11"/>
                    <a:pt x="599" y="28"/>
                    <a:pt x="641" y="52"/>
                  </a:cubicBezTo>
                  <a:cubicBezTo>
                    <a:pt x="692" y="80"/>
                    <a:pt x="735" y="118"/>
                    <a:pt x="772" y="162"/>
                  </a:cubicBezTo>
                  <a:cubicBezTo>
                    <a:pt x="827" y="233"/>
                    <a:pt x="862" y="311"/>
                    <a:pt x="882" y="397"/>
                  </a:cubicBezTo>
                  <a:cubicBezTo>
                    <a:pt x="896" y="458"/>
                    <a:pt x="900" y="517"/>
                    <a:pt x="896" y="579"/>
                  </a:cubicBezTo>
                  <a:cubicBezTo>
                    <a:pt x="891" y="674"/>
                    <a:pt x="867" y="764"/>
                    <a:pt x="819" y="847"/>
                  </a:cubicBezTo>
                  <a:cubicBezTo>
                    <a:pt x="790" y="900"/>
                    <a:pt x="752" y="946"/>
                    <a:pt x="706" y="984"/>
                  </a:cubicBezTo>
                  <a:cubicBezTo>
                    <a:pt x="648" y="1033"/>
                    <a:pt x="580" y="1065"/>
                    <a:pt x="505" y="1076"/>
                  </a:cubicBezTo>
                  <a:cubicBezTo>
                    <a:pt x="426" y="1087"/>
                    <a:pt x="351" y="1072"/>
                    <a:pt x="279" y="1035"/>
                  </a:cubicBezTo>
                  <a:cubicBezTo>
                    <a:pt x="219" y="1003"/>
                    <a:pt x="170" y="958"/>
                    <a:pt x="130" y="905"/>
                  </a:cubicBezTo>
                  <a:cubicBezTo>
                    <a:pt x="84" y="845"/>
                    <a:pt x="54" y="778"/>
                    <a:pt x="35" y="706"/>
                  </a:cubicBezTo>
                  <a:cubicBezTo>
                    <a:pt x="0" y="566"/>
                    <a:pt x="8" y="430"/>
                    <a:pt x="61" y="295"/>
                  </a:cubicBezTo>
                  <a:cubicBezTo>
                    <a:pt x="89" y="230"/>
                    <a:pt x="127" y="170"/>
                    <a:pt x="179" y="119"/>
                  </a:cubicBezTo>
                  <a:cubicBezTo>
                    <a:pt x="233" y="67"/>
                    <a:pt x="295" y="31"/>
                    <a:pt x="367" y="12"/>
                  </a:cubicBezTo>
                  <a:cubicBezTo>
                    <a:pt x="380" y="11"/>
                    <a:pt x="390" y="9"/>
                    <a:pt x="403" y="8"/>
                  </a:cubicBezTo>
                  <a:cubicBezTo>
                    <a:pt x="412" y="6"/>
                    <a:pt x="421" y="5"/>
                    <a:pt x="429" y="0"/>
                  </a:cubicBezTo>
                  <a:cubicBezTo>
                    <a:pt x="447" y="0"/>
                    <a:pt x="465" y="0"/>
                    <a:pt x="484" y="0"/>
                  </a:cubicBezTo>
                  <a:close/>
                  <a:moveTo>
                    <a:pt x="683" y="536"/>
                  </a:moveTo>
                  <a:lnTo>
                    <a:pt x="683" y="536"/>
                  </a:lnTo>
                  <a:cubicBezTo>
                    <a:pt x="683" y="525"/>
                    <a:pt x="681" y="504"/>
                    <a:pt x="678" y="484"/>
                  </a:cubicBezTo>
                  <a:cubicBezTo>
                    <a:pt x="672" y="429"/>
                    <a:pt x="655" y="377"/>
                    <a:pt x="628" y="329"/>
                  </a:cubicBezTo>
                  <a:cubicBezTo>
                    <a:pt x="612" y="306"/>
                    <a:pt x="596" y="285"/>
                    <a:pt x="576" y="266"/>
                  </a:cubicBezTo>
                  <a:cubicBezTo>
                    <a:pt x="560" y="253"/>
                    <a:pt x="543" y="240"/>
                    <a:pt x="524" y="233"/>
                  </a:cubicBezTo>
                  <a:cubicBezTo>
                    <a:pt x="479" y="211"/>
                    <a:pt x="433" y="211"/>
                    <a:pt x="387" y="231"/>
                  </a:cubicBezTo>
                  <a:cubicBezTo>
                    <a:pt x="364" y="242"/>
                    <a:pt x="346" y="257"/>
                    <a:pt x="328" y="274"/>
                  </a:cubicBezTo>
                  <a:cubicBezTo>
                    <a:pt x="295" y="306"/>
                    <a:pt x="273" y="343"/>
                    <a:pt x="257" y="384"/>
                  </a:cubicBezTo>
                  <a:cubicBezTo>
                    <a:pt x="217" y="488"/>
                    <a:pt x="217" y="592"/>
                    <a:pt x="257" y="697"/>
                  </a:cubicBezTo>
                  <a:cubicBezTo>
                    <a:pt x="271" y="733"/>
                    <a:pt x="289" y="765"/>
                    <a:pt x="315" y="793"/>
                  </a:cubicBezTo>
                  <a:cubicBezTo>
                    <a:pt x="334" y="814"/>
                    <a:pt x="354" y="831"/>
                    <a:pt x="378" y="845"/>
                  </a:cubicBezTo>
                  <a:cubicBezTo>
                    <a:pt x="429" y="871"/>
                    <a:pt x="481" y="871"/>
                    <a:pt x="531" y="845"/>
                  </a:cubicBezTo>
                  <a:cubicBezTo>
                    <a:pt x="556" y="833"/>
                    <a:pt x="577" y="814"/>
                    <a:pt x="596" y="795"/>
                  </a:cubicBezTo>
                  <a:cubicBezTo>
                    <a:pt x="617" y="770"/>
                    <a:pt x="634" y="742"/>
                    <a:pt x="648" y="712"/>
                  </a:cubicBezTo>
                  <a:cubicBezTo>
                    <a:pt x="671" y="660"/>
                    <a:pt x="681" y="603"/>
                    <a:pt x="683" y="536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7D081B6-DF6A-4398-8EAE-7F3331D34442}"/>
              </a:ext>
            </a:extLst>
          </p:cNvPr>
          <p:cNvGrpSpPr/>
          <p:nvPr/>
        </p:nvGrpSpPr>
        <p:grpSpPr>
          <a:xfrm>
            <a:off x="1001771" y="3950191"/>
            <a:ext cx="1376903" cy="425218"/>
            <a:chOff x="1082521" y="3492519"/>
            <a:chExt cx="1779655" cy="549597"/>
          </a:xfrm>
        </p:grpSpPr>
        <p:sp>
          <p:nvSpPr>
            <p:cNvPr id="112" name="Rectangle: Rounded Corners 112">
              <a:extLst>
                <a:ext uri="{FF2B5EF4-FFF2-40B4-BE49-F238E27FC236}">
                  <a16:creationId xmlns:a16="http://schemas.microsoft.com/office/drawing/2014/main" id="{C36EE10C-C4FA-4469-B11B-A99BA5B68229}"/>
                </a:ext>
              </a:extLst>
            </p:cNvPr>
            <p:cNvSpPr/>
            <p:nvPr/>
          </p:nvSpPr>
          <p:spPr>
            <a:xfrm>
              <a:off x="1082521" y="3502124"/>
              <a:ext cx="1779655" cy="539992"/>
            </a:xfrm>
            <a:prstGeom prst="roundRect">
              <a:avLst>
                <a:gd name="adj" fmla="val 50000"/>
              </a:avLst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C1E80EA-2960-42B4-857A-988976BA62C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54334" y="3747786"/>
              <a:ext cx="209217" cy="199671"/>
              <a:chOff x="2346" y="1107"/>
              <a:chExt cx="1074" cy="1025"/>
            </a:xfrm>
          </p:grpSpPr>
          <p:sp>
            <p:nvSpPr>
              <p:cNvPr id="152" name="Freeform 5">
                <a:extLst>
                  <a:ext uri="{FF2B5EF4-FFF2-40B4-BE49-F238E27FC236}">
                    <a16:creationId xmlns:a16="http://schemas.microsoft.com/office/drawing/2014/main" id="{A2397218-276E-4BFD-88A4-B936B2F7C5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46" y="1107"/>
                <a:ext cx="1074" cy="1025"/>
              </a:xfrm>
              <a:custGeom>
                <a:avLst/>
                <a:gdLst>
                  <a:gd name="T0" fmla="*/ 854 w 875"/>
                  <a:gd name="T1" fmla="*/ 769 h 856"/>
                  <a:gd name="T2" fmla="*/ 614 w 875"/>
                  <a:gd name="T3" fmla="*/ 543 h 856"/>
                  <a:gd name="T4" fmla="*/ 685 w 875"/>
                  <a:gd name="T5" fmla="*/ 338 h 856"/>
                  <a:gd name="T6" fmla="*/ 342 w 875"/>
                  <a:gd name="T7" fmla="*/ 0 h 856"/>
                  <a:gd name="T8" fmla="*/ 0 w 875"/>
                  <a:gd name="T9" fmla="*/ 338 h 856"/>
                  <a:gd name="T10" fmla="*/ 342 w 875"/>
                  <a:gd name="T11" fmla="*/ 676 h 856"/>
                  <a:gd name="T12" fmla="*/ 541 w 875"/>
                  <a:gd name="T13" fmla="*/ 613 h 856"/>
                  <a:gd name="T14" fmla="*/ 785 w 875"/>
                  <a:gd name="T15" fmla="*/ 842 h 856"/>
                  <a:gd name="T16" fmla="*/ 819 w 875"/>
                  <a:gd name="T17" fmla="*/ 856 h 856"/>
                  <a:gd name="T18" fmla="*/ 856 w 875"/>
                  <a:gd name="T19" fmla="*/ 840 h 856"/>
                  <a:gd name="T20" fmla="*/ 854 w 875"/>
                  <a:gd name="T21" fmla="*/ 769 h 856"/>
                  <a:gd name="T22" fmla="*/ 80 w 875"/>
                  <a:gd name="T23" fmla="*/ 338 h 856"/>
                  <a:gd name="T24" fmla="*/ 342 w 875"/>
                  <a:gd name="T25" fmla="*/ 81 h 856"/>
                  <a:gd name="T26" fmla="*/ 604 w 875"/>
                  <a:gd name="T27" fmla="*/ 338 h 856"/>
                  <a:gd name="T28" fmla="*/ 342 w 875"/>
                  <a:gd name="T29" fmla="*/ 595 h 856"/>
                  <a:gd name="T30" fmla="*/ 80 w 875"/>
                  <a:gd name="T31" fmla="*/ 338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75" h="856">
                    <a:moveTo>
                      <a:pt x="854" y="769"/>
                    </a:moveTo>
                    <a:cubicBezTo>
                      <a:pt x="614" y="543"/>
                      <a:pt x="614" y="543"/>
                      <a:pt x="614" y="543"/>
                    </a:cubicBezTo>
                    <a:cubicBezTo>
                      <a:pt x="659" y="486"/>
                      <a:pt x="685" y="415"/>
                      <a:pt x="685" y="338"/>
                    </a:cubicBezTo>
                    <a:cubicBezTo>
                      <a:pt x="685" y="152"/>
                      <a:pt x="531" y="0"/>
                      <a:pt x="342" y="0"/>
                    </a:cubicBezTo>
                    <a:cubicBezTo>
                      <a:pt x="153" y="0"/>
                      <a:pt x="0" y="152"/>
                      <a:pt x="0" y="338"/>
                    </a:cubicBezTo>
                    <a:cubicBezTo>
                      <a:pt x="0" y="524"/>
                      <a:pt x="153" y="676"/>
                      <a:pt x="342" y="676"/>
                    </a:cubicBezTo>
                    <a:cubicBezTo>
                      <a:pt x="416" y="676"/>
                      <a:pt x="485" y="652"/>
                      <a:pt x="541" y="613"/>
                    </a:cubicBezTo>
                    <a:cubicBezTo>
                      <a:pt x="785" y="842"/>
                      <a:pt x="785" y="842"/>
                      <a:pt x="785" y="842"/>
                    </a:cubicBezTo>
                    <a:cubicBezTo>
                      <a:pt x="795" y="852"/>
                      <a:pt x="807" y="856"/>
                      <a:pt x="819" y="856"/>
                    </a:cubicBezTo>
                    <a:cubicBezTo>
                      <a:pt x="833" y="856"/>
                      <a:pt x="846" y="851"/>
                      <a:pt x="856" y="840"/>
                    </a:cubicBezTo>
                    <a:cubicBezTo>
                      <a:pt x="875" y="820"/>
                      <a:pt x="874" y="788"/>
                      <a:pt x="854" y="769"/>
                    </a:cubicBezTo>
                    <a:close/>
                    <a:moveTo>
                      <a:pt x="80" y="338"/>
                    </a:moveTo>
                    <a:cubicBezTo>
                      <a:pt x="80" y="196"/>
                      <a:pt x="198" y="81"/>
                      <a:pt x="342" y="81"/>
                    </a:cubicBezTo>
                    <a:cubicBezTo>
                      <a:pt x="487" y="81"/>
                      <a:pt x="604" y="196"/>
                      <a:pt x="604" y="338"/>
                    </a:cubicBezTo>
                    <a:cubicBezTo>
                      <a:pt x="604" y="480"/>
                      <a:pt x="487" y="595"/>
                      <a:pt x="342" y="595"/>
                    </a:cubicBezTo>
                    <a:cubicBezTo>
                      <a:pt x="198" y="595"/>
                      <a:pt x="80" y="480"/>
                      <a:pt x="80" y="338"/>
                    </a:cubicBez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53" name="Freeform 6">
                <a:extLst>
                  <a:ext uri="{FF2B5EF4-FFF2-40B4-BE49-F238E27FC236}">
                    <a16:creationId xmlns:a16="http://schemas.microsoft.com/office/drawing/2014/main" id="{C1624390-4035-4A14-B797-D9210B5DA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1578"/>
                <a:ext cx="149" cy="226"/>
              </a:xfrm>
              <a:custGeom>
                <a:avLst/>
                <a:gdLst>
                  <a:gd name="T0" fmla="*/ 100 w 121"/>
                  <a:gd name="T1" fmla="*/ 0 h 189"/>
                  <a:gd name="T2" fmla="*/ 20 w 121"/>
                  <a:gd name="T3" fmla="*/ 0 h 189"/>
                  <a:gd name="T4" fmla="*/ 0 w 121"/>
                  <a:gd name="T5" fmla="*/ 21 h 189"/>
                  <a:gd name="T6" fmla="*/ 0 w 121"/>
                  <a:gd name="T7" fmla="*/ 109 h 189"/>
                  <a:gd name="T8" fmla="*/ 121 w 121"/>
                  <a:gd name="T9" fmla="*/ 189 h 189"/>
                  <a:gd name="T10" fmla="*/ 121 w 121"/>
                  <a:gd name="T11" fmla="*/ 21 h 189"/>
                  <a:gd name="T12" fmla="*/ 100 w 121"/>
                  <a:gd name="T1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189">
                    <a:moveTo>
                      <a:pt x="10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1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31" y="146"/>
                      <a:pt x="73" y="174"/>
                      <a:pt x="121" y="189"/>
                    </a:cubicBezTo>
                    <a:cubicBezTo>
                      <a:pt x="121" y="21"/>
                      <a:pt x="121" y="21"/>
                      <a:pt x="121" y="21"/>
                    </a:cubicBezTo>
                    <a:cubicBezTo>
                      <a:pt x="121" y="9"/>
                      <a:pt x="112" y="0"/>
                      <a:pt x="100" y="0"/>
                    </a:cubicBezTo>
                    <a:close/>
                  </a:path>
                </a:pathLst>
              </a:custGeom>
              <a:solidFill>
                <a:srgbClr val="E324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54" name="Freeform 7">
                <a:extLst>
                  <a:ext uri="{FF2B5EF4-FFF2-40B4-BE49-F238E27FC236}">
                    <a16:creationId xmlns:a16="http://schemas.microsoft.com/office/drawing/2014/main" id="{CCB2A063-E1FF-4B15-88E7-FFD961261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2" y="1325"/>
                <a:ext cx="149" cy="494"/>
              </a:xfrm>
              <a:custGeom>
                <a:avLst/>
                <a:gdLst>
                  <a:gd name="T0" fmla="*/ 121 w 121"/>
                  <a:gd name="T1" fmla="*/ 20 h 413"/>
                  <a:gd name="T2" fmla="*/ 101 w 121"/>
                  <a:gd name="T3" fmla="*/ 0 h 413"/>
                  <a:gd name="T4" fmla="*/ 20 w 121"/>
                  <a:gd name="T5" fmla="*/ 0 h 413"/>
                  <a:gd name="T6" fmla="*/ 0 w 121"/>
                  <a:gd name="T7" fmla="*/ 20 h 413"/>
                  <a:gd name="T8" fmla="*/ 0 w 121"/>
                  <a:gd name="T9" fmla="*/ 403 h 413"/>
                  <a:gd name="T10" fmla="*/ 0 w 121"/>
                  <a:gd name="T11" fmla="*/ 406 h 413"/>
                  <a:gd name="T12" fmla="*/ 60 w 121"/>
                  <a:gd name="T13" fmla="*/ 413 h 413"/>
                  <a:gd name="T14" fmla="*/ 120 w 121"/>
                  <a:gd name="T15" fmla="*/ 406 h 413"/>
                  <a:gd name="T16" fmla="*/ 121 w 121"/>
                  <a:gd name="T17" fmla="*/ 403 h 413"/>
                  <a:gd name="T18" fmla="*/ 121 w 121"/>
                  <a:gd name="T19" fmla="*/ 2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1" h="413">
                    <a:moveTo>
                      <a:pt x="121" y="20"/>
                    </a:moveTo>
                    <a:cubicBezTo>
                      <a:pt x="121" y="9"/>
                      <a:pt x="112" y="0"/>
                      <a:pt x="10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403"/>
                      <a:pt x="0" y="403"/>
                      <a:pt x="0" y="403"/>
                    </a:cubicBezTo>
                    <a:cubicBezTo>
                      <a:pt x="0" y="404"/>
                      <a:pt x="0" y="405"/>
                      <a:pt x="0" y="406"/>
                    </a:cubicBezTo>
                    <a:cubicBezTo>
                      <a:pt x="19" y="411"/>
                      <a:pt x="40" y="413"/>
                      <a:pt x="60" y="413"/>
                    </a:cubicBezTo>
                    <a:cubicBezTo>
                      <a:pt x="81" y="413"/>
                      <a:pt x="101" y="411"/>
                      <a:pt x="120" y="406"/>
                    </a:cubicBezTo>
                    <a:cubicBezTo>
                      <a:pt x="121" y="405"/>
                      <a:pt x="121" y="404"/>
                      <a:pt x="121" y="403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6EB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55" name="Freeform 8">
                <a:extLst>
                  <a:ext uri="{FF2B5EF4-FFF2-40B4-BE49-F238E27FC236}">
                    <a16:creationId xmlns:a16="http://schemas.microsoft.com/office/drawing/2014/main" id="{5141A5F2-DFE1-42D2-9B4A-4A02D810D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1409"/>
                <a:ext cx="149" cy="395"/>
              </a:xfrm>
              <a:custGeom>
                <a:avLst/>
                <a:gdLst>
                  <a:gd name="T0" fmla="*/ 101 w 121"/>
                  <a:gd name="T1" fmla="*/ 0 h 330"/>
                  <a:gd name="T2" fmla="*/ 20 w 121"/>
                  <a:gd name="T3" fmla="*/ 0 h 330"/>
                  <a:gd name="T4" fmla="*/ 0 w 121"/>
                  <a:gd name="T5" fmla="*/ 20 h 330"/>
                  <a:gd name="T6" fmla="*/ 0 w 121"/>
                  <a:gd name="T7" fmla="*/ 330 h 330"/>
                  <a:gd name="T8" fmla="*/ 121 w 121"/>
                  <a:gd name="T9" fmla="*/ 250 h 330"/>
                  <a:gd name="T10" fmla="*/ 121 w 121"/>
                  <a:gd name="T11" fmla="*/ 20 h 330"/>
                  <a:gd name="T12" fmla="*/ 101 w 121"/>
                  <a:gd name="T13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330">
                    <a:moveTo>
                      <a:pt x="10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30"/>
                      <a:pt x="0" y="330"/>
                      <a:pt x="0" y="330"/>
                    </a:cubicBezTo>
                    <a:cubicBezTo>
                      <a:pt x="48" y="315"/>
                      <a:pt x="89" y="287"/>
                      <a:pt x="121" y="250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1" y="9"/>
                      <a:pt x="112" y="0"/>
                      <a:pt x="101" y="0"/>
                    </a:cubicBez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69CCBD2-502F-4CC9-AEC0-393A71CDCD1A}"/>
                </a:ext>
              </a:extLst>
            </p:cNvPr>
            <p:cNvSpPr txBox="1"/>
            <p:nvPr/>
          </p:nvSpPr>
          <p:spPr>
            <a:xfrm>
              <a:off x="1101946" y="3492519"/>
              <a:ext cx="1740804" cy="338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BCEB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Cisco DNA Center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597D693E-F9DC-452D-BDE2-2843C8D89F00}"/>
                </a:ext>
              </a:extLst>
            </p:cNvPr>
            <p:cNvGrpSpPr/>
            <p:nvPr/>
          </p:nvGrpSpPr>
          <p:grpSpPr>
            <a:xfrm>
              <a:off x="1513682" y="3755887"/>
              <a:ext cx="216013" cy="179420"/>
              <a:chOff x="1340426" y="3684689"/>
              <a:chExt cx="308891" cy="256565"/>
            </a:xfrm>
            <a:solidFill>
              <a:srgbClr val="00BCEB"/>
            </a:solidFill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76D63A55-5CF5-4140-9E7E-63E0989D3C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40426" y="3772928"/>
                <a:ext cx="166908" cy="168326"/>
                <a:chOff x="12587348" y="2301556"/>
                <a:chExt cx="115021" cy="115998"/>
              </a:xfrm>
              <a:grpFill/>
            </p:grpSpPr>
            <p:sp>
              <p:nvSpPr>
                <p:cNvPr id="138" name="Freeform 36">
                  <a:extLst>
                    <a:ext uri="{FF2B5EF4-FFF2-40B4-BE49-F238E27FC236}">
                      <a16:creationId xmlns:a16="http://schemas.microsoft.com/office/drawing/2014/main" id="{6F2F41F9-BE70-4FAA-932B-A349F1D93E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8" y="2325555"/>
                  <a:ext cx="20999" cy="22999"/>
                </a:xfrm>
                <a:custGeom>
                  <a:avLst/>
                  <a:gdLst>
                    <a:gd name="T0" fmla="*/ 9 w 9"/>
                    <a:gd name="T1" fmla="*/ 0 h 10"/>
                    <a:gd name="T2" fmla="*/ 7 w 9"/>
                    <a:gd name="T3" fmla="*/ 0 h 10"/>
                    <a:gd name="T4" fmla="*/ 0 w 9"/>
                    <a:gd name="T5" fmla="*/ 0 h 10"/>
                    <a:gd name="T6" fmla="*/ 0 w 9"/>
                    <a:gd name="T7" fmla="*/ 10 h 10"/>
                    <a:gd name="T8" fmla="*/ 9 w 9"/>
                    <a:gd name="T9" fmla="*/ 10 h 10"/>
                    <a:gd name="T10" fmla="*/ 9 w 9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0">
                      <a:moveTo>
                        <a:pt x="9" y="0"/>
                      </a:move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9" name="Freeform 37">
                  <a:extLst>
                    <a:ext uri="{FF2B5EF4-FFF2-40B4-BE49-F238E27FC236}">
                      <a16:creationId xmlns:a16="http://schemas.microsoft.com/office/drawing/2014/main" id="{C8FBAFD0-DDEB-4334-9A4C-29225D16327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8" y="2301556"/>
                  <a:ext cx="20999" cy="23999"/>
                </a:xfrm>
                <a:custGeom>
                  <a:avLst/>
                  <a:gdLst>
                    <a:gd name="T0" fmla="*/ 4 w 9"/>
                    <a:gd name="T1" fmla="*/ 0 h 10"/>
                    <a:gd name="T2" fmla="*/ 0 w 9"/>
                    <a:gd name="T3" fmla="*/ 5 h 10"/>
                    <a:gd name="T4" fmla="*/ 0 w 9"/>
                    <a:gd name="T5" fmla="*/ 10 h 10"/>
                    <a:gd name="T6" fmla="*/ 7 w 9"/>
                    <a:gd name="T7" fmla="*/ 10 h 10"/>
                    <a:gd name="T8" fmla="*/ 9 w 9"/>
                    <a:gd name="T9" fmla="*/ 10 h 10"/>
                    <a:gd name="T10" fmla="*/ 9 w 9"/>
                    <a:gd name="T11" fmla="*/ 5 h 10"/>
                    <a:gd name="T12" fmla="*/ 4 w 9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0">
                      <a:moveTo>
                        <a:pt x="4" y="0"/>
                      </a:move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8" y="10"/>
                        <a:pt x="9" y="10"/>
                        <a:pt x="9" y="10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2"/>
                        <a:pt x="7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0" name="Freeform 38">
                  <a:extLst>
                    <a:ext uri="{FF2B5EF4-FFF2-40B4-BE49-F238E27FC236}">
                      <a16:creationId xmlns:a16="http://schemas.microsoft.com/office/drawing/2014/main" id="{76F01586-86B2-4DB5-A985-62AC736D63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8" y="2377554"/>
                  <a:ext cx="20999" cy="39999"/>
                </a:xfrm>
                <a:custGeom>
                  <a:avLst/>
                  <a:gdLst>
                    <a:gd name="T0" fmla="*/ 9 w 9"/>
                    <a:gd name="T1" fmla="*/ 0 h 17"/>
                    <a:gd name="T2" fmla="*/ 0 w 9"/>
                    <a:gd name="T3" fmla="*/ 0 h 17"/>
                    <a:gd name="T4" fmla="*/ 0 w 9"/>
                    <a:gd name="T5" fmla="*/ 13 h 17"/>
                    <a:gd name="T6" fmla="*/ 4 w 9"/>
                    <a:gd name="T7" fmla="*/ 17 h 17"/>
                    <a:gd name="T8" fmla="*/ 9 w 9"/>
                    <a:gd name="T9" fmla="*/ 13 h 17"/>
                    <a:gd name="T10" fmla="*/ 9 w 9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7">
                      <a:moveTo>
                        <a:pt x="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5"/>
                        <a:pt x="2" y="17"/>
                        <a:pt x="4" y="17"/>
                      </a:cubicBezTo>
                      <a:cubicBezTo>
                        <a:pt x="7" y="17"/>
                        <a:pt x="9" y="15"/>
                        <a:pt x="9" y="13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68902614-BE96-4854-A595-1DED112FD92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8" y="2370554"/>
                  <a:ext cx="20999" cy="70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5076DC97-3A53-4E88-9C02-86486236F06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8" y="2370554"/>
                  <a:ext cx="20999" cy="70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3" name="Freeform 41">
                  <a:extLst>
                    <a:ext uri="{FF2B5EF4-FFF2-40B4-BE49-F238E27FC236}">
                      <a16:creationId xmlns:a16="http://schemas.microsoft.com/office/drawing/2014/main" id="{5645D262-FF9A-4BE3-8F4F-17220CF76686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2587348" y="2348555"/>
                  <a:ext cx="114996" cy="21999"/>
                </a:xfrm>
                <a:custGeom>
                  <a:avLst/>
                  <a:gdLst>
                    <a:gd name="T0" fmla="*/ 20 w 49"/>
                    <a:gd name="T1" fmla="*/ 0 h 9"/>
                    <a:gd name="T2" fmla="*/ 4 w 49"/>
                    <a:gd name="T3" fmla="*/ 0 h 9"/>
                    <a:gd name="T4" fmla="*/ 0 w 49"/>
                    <a:gd name="T5" fmla="*/ 5 h 9"/>
                    <a:gd name="T6" fmla="*/ 4 w 49"/>
                    <a:gd name="T7" fmla="*/ 9 h 9"/>
                    <a:gd name="T8" fmla="*/ 20 w 49"/>
                    <a:gd name="T9" fmla="*/ 9 h 9"/>
                    <a:gd name="T10" fmla="*/ 20 w 49"/>
                    <a:gd name="T11" fmla="*/ 0 h 9"/>
                    <a:gd name="T12" fmla="*/ 44 w 49"/>
                    <a:gd name="T13" fmla="*/ 0 h 9"/>
                    <a:gd name="T14" fmla="*/ 29 w 49"/>
                    <a:gd name="T15" fmla="*/ 0 h 9"/>
                    <a:gd name="T16" fmla="*/ 29 w 49"/>
                    <a:gd name="T17" fmla="*/ 9 h 9"/>
                    <a:gd name="T18" fmla="*/ 44 w 49"/>
                    <a:gd name="T19" fmla="*/ 9 h 9"/>
                    <a:gd name="T20" fmla="*/ 49 w 49"/>
                    <a:gd name="T21" fmla="*/ 5 h 9"/>
                    <a:gd name="T22" fmla="*/ 44 w 49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9" h="9">
                      <a:moveTo>
                        <a:pt x="20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7"/>
                        <a:pt x="2" y="9"/>
                        <a:pt x="4" y="9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20" y="0"/>
                        <a:pt x="20" y="0"/>
                        <a:pt x="20" y="0"/>
                      </a:cubicBezTo>
                      <a:moveTo>
                        <a:pt x="44" y="0"/>
                      </a:move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47" y="9"/>
                        <a:pt x="49" y="7"/>
                        <a:pt x="49" y="5"/>
                      </a:cubicBezTo>
                      <a:cubicBezTo>
                        <a:pt x="49" y="2"/>
                        <a:pt x="47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B4233531-3D26-407A-A87E-35D6878E9E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7" y="2348555"/>
                  <a:ext cx="20999" cy="2199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B25A282A-82C5-4E16-BD42-A3FF1264C41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7" y="2348555"/>
                  <a:ext cx="20999" cy="2199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6" name="Freeform 44">
                  <a:extLst>
                    <a:ext uri="{FF2B5EF4-FFF2-40B4-BE49-F238E27FC236}">
                      <a16:creationId xmlns:a16="http://schemas.microsoft.com/office/drawing/2014/main" id="{CA49D9DD-171E-4BA4-AB17-C3F8DAE9B5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7" y="2301558"/>
                  <a:ext cx="20999" cy="115996"/>
                </a:xfrm>
                <a:custGeom>
                  <a:avLst/>
                  <a:gdLst>
                    <a:gd name="T0" fmla="*/ 0 w 9"/>
                    <a:gd name="T1" fmla="*/ 45 h 49"/>
                    <a:gd name="T2" fmla="*/ 0 w 9"/>
                    <a:gd name="T3" fmla="*/ 5 h 49"/>
                    <a:gd name="T4" fmla="*/ 4 w 9"/>
                    <a:gd name="T5" fmla="*/ 0 h 49"/>
                    <a:gd name="T6" fmla="*/ 9 w 9"/>
                    <a:gd name="T7" fmla="*/ 5 h 49"/>
                    <a:gd name="T8" fmla="*/ 9 w 9"/>
                    <a:gd name="T9" fmla="*/ 45 h 49"/>
                    <a:gd name="T10" fmla="*/ 4 w 9"/>
                    <a:gd name="T11" fmla="*/ 49 h 49"/>
                    <a:gd name="T12" fmla="*/ 0 w 9"/>
                    <a:gd name="T13" fmla="*/ 45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49">
                      <a:moveTo>
                        <a:pt x="0" y="4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7" y="0"/>
                        <a:pt x="9" y="2"/>
                        <a:pt x="9" y="5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9" y="47"/>
                        <a:pt x="7" y="49"/>
                        <a:pt x="4" y="49"/>
                      </a:cubicBezTo>
                      <a:cubicBezTo>
                        <a:pt x="2" y="49"/>
                        <a:pt x="0" y="47"/>
                        <a:pt x="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7" name="Freeform 45">
                  <a:extLst>
                    <a:ext uri="{FF2B5EF4-FFF2-40B4-BE49-F238E27FC236}">
                      <a16:creationId xmlns:a16="http://schemas.microsoft.com/office/drawing/2014/main" id="{415A749C-1F47-48DA-BB1A-20F64A3AC5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587373" y="2348557"/>
                  <a:ext cx="114996" cy="21999"/>
                </a:xfrm>
                <a:custGeom>
                  <a:avLst/>
                  <a:gdLst>
                    <a:gd name="T0" fmla="*/ 4 w 49"/>
                    <a:gd name="T1" fmla="*/ 0 h 9"/>
                    <a:gd name="T2" fmla="*/ 44 w 49"/>
                    <a:gd name="T3" fmla="*/ 0 h 9"/>
                    <a:gd name="T4" fmla="*/ 49 w 49"/>
                    <a:gd name="T5" fmla="*/ 5 h 9"/>
                    <a:gd name="T6" fmla="*/ 44 w 49"/>
                    <a:gd name="T7" fmla="*/ 9 h 9"/>
                    <a:gd name="T8" fmla="*/ 4 w 49"/>
                    <a:gd name="T9" fmla="*/ 9 h 9"/>
                    <a:gd name="T10" fmla="*/ 0 w 49"/>
                    <a:gd name="T11" fmla="*/ 5 h 9"/>
                    <a:gd name="T12" fmla="*/ 4 w 4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9">
                      <a:moveTo>
                        <a:pt x="4" y="0"/>
                      </a:move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7" y="0"/>
                        <a:pt x="49" y="2"/>
                        <a:pt x="49" y="5"/>
                      </a:cubicBezTo>
                      <a:cubicBezTo>
                        <a:pt x="49" y="7"/>
                        <a:pt x="47" y="9"/>
                        <a:pt x="4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9"/>
                        <a:pt x="0" y="7"/>
                        <a:pt x="0" y="5"/>
                      </a:cubicBezTo>
                      <a:cubicBezTo>
                        <a:pt x="0" y="2"/>
                        <a:pt x="2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8" name="Freeform 46">
                  <a:extLst>
                    <a:ext uri="{FF2B5EF4-FFF2-40B4-BE49-F238E27FC236}">
                      <a16:creationId xmlns:a16="http://schemas.microsoft.com/office/drawing/2014/main" id="{FE8582E5-C0A5-47C7-B679-DCD2F03941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598381" y="2313558"/>
                  <a:ext cx="92997" cy="91997"/>
                </a:xfrm>
                <a:custGeom>
                  <a:avLst/>
                  <a:gdLst>
                    <a:gd name="T0" fmla="*/ 2 w 39"/>
                    <a:gd name="T1" fmla="*/ 30 h 39"/>
                    <a:gd name="T2" fmla="*/ 30 w 39"/>
                    <a:gd name="T3" fmla="*/ 2 h 39"/>
                    <a:gd name="T4" fmla="*/ 37 w 39"/>
                    <a:gd name="T5" fmla="*/ 2 h 39"/>
                    <a:gd name="T6" fmla="*/ 37 w 39"/>
                    <a:gd name="T7" fmla="*/ 9 h 39"/>
                    <a:gd name="T8" fmla="*/ 9 w 39"/>
                    <a:gd name="T9" fmla="*/ 37 h 39"/>
                    <a:gd name="T10" fmla="*/ 2 w 39"/>
                    <a:gd name="T11" fmla="*/ 37 h 39"/>
                    <a:gd name="T12" fmla="*/ 2 w 39"/>
                    <a:gd name="T13" fmla="*/ 3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39">
                      <a:moveTo>
                        <a:pt x="2" y="30"/>
                      </a:moveTo>
                      <a:cubicBezTo>
                        <a:pt x="30" y="2"/>
                        <a:pt x="30" y="2"/>
                        <a:pt x="30" y="2"/>
                      </a:cubicBezTo>
                      <a:cubicBezTo>
                        <a:pt x="32" y="0"/>
                        <a:pt x="35" y="0"/>
                        <a:pt x="37" y="2"/>
                      </a:cubicBezTo>
                      <a:cubicBezTo>
                        <a:pt x="39" y="4"/>
                        <a:pt x="39" y="7"/>
                        <a:pt x="37" y="9"/>
                      </a:cubicBezTo>
                      <a:cubicBezTo>
                        <a:pt x="9" y="37"/>
                        <a:pt x="9" y="37"/>
                        <a:pt x="9" y="37"/>
                      </a:cubicBezTo>
                      <a:cubicBezTo>
                        <a:pt x="7" y="39"/>
                        <a:pt x="4" y="39"/>
                        <a:pt x="2" y="37"/>
                      </a:cubicBezTo>
                      <a:cubicBezTo>
                        <a:pt x="0" y="35"/>
                        <a:pt x="0" y="32"/>
                        <a:pt x="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49" name="Freeform 47">
                  <a:extLst>
                    <a:ext uri="{FF2B5EF4-FFF2-40B4-BE49-F238E27FC236}">
                      <a16:creationId xmlns:a16="http://schemas.microsoft.com/office/drawing/2014/main" id="{0D9BDE94-A6EE-46BE-94EA-52D962CFDEB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598373" y="2313558"/>
                  <a:ext cx="92997" cy="91997"/>
                </a:xfrm>
                <a:custGeom>
                  <a:avLst/>
                  <a:gdLst>
                    <a:gd name="T0" fmla="*/ 9 w 39"/>
                    <a:gd name="T1" fmla="*/ 2 h 39"/>
                    <a:gd name="T2" fmla="*/ 37 w 39"/>
                    <a:gd name="T3" fmla="*/ 30 h 39"/>
                    <a:gd name="T4" fmla="*/ 37 w 39"/>
                    <a:gd name="T5" fmla="*/ 37 h 39"/>
                    <a:gd name="T6" fmla="*/ 30 w 39"/>
                    <a:gd name="T7" fmla="*/ 37 h 39"/>
                    <a:gd name="T8" fmla="*/ 2 w 39"/>
                    <a:gd name="T9" fmla="*/ 9 h 39"/>
                    <a:gd name="T10" fmla="*/ 2 w 39"/>
                    <a:gd name="T11" fmla="*/ 2 h 39"/>
                    <a:gd name="T12" fmla="*/ 9 w 39"/>
                    <a:gd name="T13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39">
                      <a:moveTo>
                        <a:pt x="9" y="2"/>
                      </a:moveTo>
                      <a:cubicBezTo>
                        <a:pt x="37" y="30"/>
                        <a:pt x="37" y="30"/>
                        <a:pt x="37" y="30"/>
                      </a:cubicBezTo>
                      <a:cubicBezTo>
                        <a:pt x="39" y="32"/>
                        <a:pt x="39" y="35"/>
                        <a:pt x="37" y="37"/>
                      </a:cubicBezTo>
                      <a:cubicBezTo>
                        <a:pt x="35" y="39"/>
                        <a:pt x="32" y="39"/>
                        <a:pt x="30" y="3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7"/>
                        <a:pt x="0" y="4"/>
                        <a:pt x="2" y="2"/>
                      </a:cubicBezTo>
                      <a:cubicBezTo>
                        <a:pt x="4" y="0"/>
                        <a:pt x="7" y="0"/>
                        <a:pt x="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7B559D27-941D-44DA-939F-1CD1CDA720C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27372" y="2341557"/>
                  <a:ext cx="34999" cy="35999"/>
                </a:xfrm>
                <a:prstGeom prst="ellipse">
                  <a:avLst/>
                </a:prstGeom>
                <a:solidFill>
                  <a:srgbClr val="0050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51" name="Freeform 49">
                  <a:extLst>
                    <a:ext uri="{FF2B5EF4-FFF2-40B4-BE49-F238E27FC236}">
                      <a16:creationId xmlns:a16="http://schemas.microsoft.com/office/drawing/2014/main" id="{6F2F5960-AD9A-43C8-ACC4-2C85C3B5000D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2608373" y="2325559"/>
                  <a:ext cx="70998" cy="70998"/>
                </a:xfrm>
                <a:custGeom>
                  <a:avLst/>
                  <a:gdLst>
                    <a:gd name="T0" fmla="*/ 15 w 30"/>
                    <a:gd name="T1" fmla="*/ 7 h 30"/>
                    <a:gd name="T2" fmla="*/ 23 w 30"/>
                    <a:gd name="T3" fmla="*/ 15 h 30"/>
                    <a:gd name="T4" fmla="*/ 15 w 30"/>
                    <a:gd name="T5" fmla="*/ 22 h 30"/>
                    <a:gd name="T6" fmla="*/ 8 w 30"/>
                    <a:gd name="T7" fmla="*/ 15 h 30"/>
                    <a:gd name="T8" fmla="*/ 15 w 30"/>
                    <a:gd name="T9" fmla="*/ 7 h 30"/>
                    <a:gd name="T10" fmla="*/ 15 w 30"/>
                    <a:gd name="T11" fmla="*/ 0 h 30"/>
                    <a:gd name="T12" fmla="*/ 0 w 30"/>
                    <a:gd name="T13" fmla="*/ 15 h 30"/>
                    <a:gd name="T14" fmla="*/ 15 w 30"/>
                    <a:gd name="T15" fmla="*/ 30 h 30"/>
                    <a:gd name="T16" fmla="*/ 30 w 30"/>
                    <a:gd name="T17" fmla="*/ 15 h 30"/>
                    <a:gd name="T18" fmla="*/ 15 w 30"/>
                    <a:gd name="T1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0">
                      <a:moveTo>
                        <a:pt x="15" y="7"/>
                      </a:moveTo>
                      <a:cubicBezTo>
                        <a:pt x="20" y="7"/>
                        <a:pt x="23" y="10"/>
                        <a:pt x="23" y="15"/>
                      </a:cubicBezTo>
                      <a:cubicBezTo>
                        <a:pt x="23" y="19"/>
                        <a:pt x="20" y="22"/>
                        <a:pt x="15" y="22"/>
                      </a:cubicBezTo>
                      <a:cubicBezTo>
                        <a:pt x="11" y="22"/>
                        <a:pt x="8" y="19"/>
                        <a:pt x="8" y="15"/>
                      </a:cubicBezTo>
                      <a:cubicBezTo>
                        <a:pt x="8" y="10"/>
                        <a:pt x="11" y="7"/>
                        <a:pt x="15" y="7"/>
                      </a:cubicBezTo>
                      <a:moveTo>
                        <a:pt x="15" y="0"/>
                      </a:moveTo>
                      <a:cubicBezTo>
                        <a:pt x="7" y="0"/>
                        <a:pt x="0" y="6"/>
                        <a:pt x="0" y="15"/>
                      </a:cubicBezTo>
                      <a:cubicBezTo>
                        <a:pt x="0" y="23"/>
                        <a:pt x="7" y="30"/>
                        <a:pt x="15" y="30"/>
                      </a:cubicBezTo>
                      <a:cubicBezTo>
                        <a:pt x="24" y="30"/>
                        <a:pt x="30" y="23"/>
                        <a:pt x="30" y="15"/>
                      </a:cubicBezTo>
                      <a:cubicBezTo>
                        <a:pt x="30" y="6"/>
                        <a:pt x="24" y="0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02D31973-5417-4256-942B-920B9F10E3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82409" y="3684689"/>
                <a:ext cx="166908" cy="168326"/>
                <a:chOff x="12587348" y="2301556"/>
                <a:chExt cx="115021" cy="115998"/>
              </a:xfrm>
              <a:grpFill/>
            </p:grpSpPr>
            <p:sp>
              <p:nvSpPr>
                <p:cNvPr id="124" name="Freeform 36">
                  <a:extLst>
                    <a:ext uri="{FF2B5EF4-FFF2-40B4-BE49-F238E27FC236}">
                      <a16:creationId xmlns:a16="http://schemas.microsoft.com/office/drawing/2014/main" id="{C3BAA4FD-4AC6-4837-9F58-4AEA2B181E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8" y="2325555"/>
                  <a:ext cx="20999" cy="22999"/>
                </a:xfrm>
                <a:custGeom>
                  <a:avLst/>
                  <a:gdLst>
                    <a:gd name="T0" fmla="*/ 9 w 9"/>
                    <a:gd name="T1" fmla="*/ 0 h 10"/>
                    <a:gd name="T2" fmla="*/ 7 w 9"/>
                    <a:gd name="T3" fmla="*/ 0 h 10"/>
                    <a:gd name="T4" fmla="*/ 0 w 9"/>
                    <a:gd name="T5" fmla="*/ 0 h 10"/>
                    <a:gd name="T6" fmla="*/ 0 w 9"/>
                    <a:gd name="T7" fmla="*/ 10 h 10"/>
                    <a:gd name="T8" fmla="*/ 9 w 9"/>
                    <a:gd name="T9" fmla="*/ 10 h 10"/>
                    <a:gd name="T10" fmla="*/ 9 w 9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0">
                      <a:moveTo>
                        <a:pt x="9" y="0"/>
                      </a:moveTo>
                      <a:cubicBezTo>
                        <a:pt x="9" y="0"/>
                        <a:pt x="8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25" name="Freeform 37">
                  <a:extLst>
                    <a:ext uri="{FF2B5EF4-FFF2-40B4-BE49-F238E27FC236}">
                      <a16:creationId xmlns:a16="http://schemas.microsoft.com/office/drawing/2014/main" id="{29A5298E-977B-43B1-BCC0-FAB292BCB2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8" y="2301556"/>
                  <a:ext cx="20999" cy="23999"/>
                </a:xfrm>
                <a:custGeom>
                  <a:avLst/>
                  <a:gdLst>
                    <a:gd name="T0" fmla="*/ 4 w 9"/>
                    <a:gd name="T1" fmla="*/ 0 h 10"/>
                    <a:gd name="T2" fmla="*/ 0 w 9"/>
                    <a:gd name="T3" fmla="*/ 5 h 10"/>
                    <a:gd name="T4" fmla="*/ 0 w 9"/>
                    <a:gd name="T5" fmla="*/ 10 h 10"/>
                    <a:gd name="T6" fmla="*/ 7 w 9"/>
                    <a:gd name="T7" fmla="*/ 10 h 10"/>
                    <a:gd name="T8" fmla="*/ 9 w 9"/>
                    <a:gd name="T9" fmla="*/ 10 h 10"/>
                    <a:gd name="T10" fmla="*/ 9 w 9"/>
                    <a:gd name="T11" fmla="*/ 5 h 10"/>
                    <a:gd name="T12" fmla="*/ 4 w 9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0">
                      <a:moveTo>
                        <a:pt x="4" y="0"/>
                      </a:move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8" y="10"/>
                        <a:pt x="9" y="10"/>
                        <a:pt x="9" y="10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2"/>
                        <a:pt x="7" y="0"/>
                        <a:pt x="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26" name="Freeform 38">
                  <a:extLst>
                    <a:ext uri="{FF2B5EF4-FFF2-40B4-BE49-F238E27FC236}">
                      <a16:creationId xmlns:a16="http://schemas.microsoft.com/office/drawing/2014/main" id="{FCB5BF9A-7197-43D8-916C-CF9C6B10B1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8" y="2377554"/>
                  <a:ext cx="20999" cy="39999"/>
                </a:xfrm>
                <a:custGeom>
                  <a:avLst/>
                  <a:gdLst>
                    <a:gd name="T0" fmla="*/ 9 w 9"/>
                    <a:gd name="T1" fmla="*/ 0 h 17"/>
                    <a:gd name="T2" fmla="*/ 0 w 9"/>
                    <a:gd name="T3" fmla="*/ 0 h 17"/>
                    <a:gd name="T4" fmla="*/ 0 w 9"/>
                    <a:gd name="T5" fmla="*/ 13 h 17"/>
                    <a:gd name="T6" fmla="*/ 4 w 9"/>
                    <a:gd name="T7" fmla="*/ 17 h 17"/>
                    <a:gd name="T8" fmla="*/ 9 w 9"/>
                    <a:gd name="T9" fmla="*/ 13 h 17"/>
                    <a:gd name="T10" fmla="*/ 9 w 9"/>
                    <a:gd name="T11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7">
                      <a:moveTo>
                        <a:pt x="9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5"/>
                        <a:pt x="2" y="17"/>
                        <a:pt x="4" y="17"/>
                      </a:cubicBezTo>
                      <a:cubicBezTo>
                        <a:pt x="7" y="17"/>
                        <a:pt x="9" y="15"/>
                        <a:pt x="9" y="13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F152524-7439-41A3-AB01-4A24CC840F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8" y="2370554"/>
                  <a:ext cx="20999" cy="70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A707BB7D-C6C3-4D8F-8942-316B7889E3F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8" y="2370554"/>
                  <a:ext cx="20999" cy="70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29" name="Freeform 41">
                  <a:extLst>
                    <a:ext uri="{FF2B5EF4-FFF2-40B4-BE49-F238E27FC236}">
                      <a16:creationId xmlns:a16="http://schemas.microsoft.com/office/drawing/2014/main" id="{41052871-72EE-4E82-9F2D-D4288A37AF10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2587348" y="2348555"/>
                  <a:ext cx="114996" cy="21999"/>
                </a:xfrm>
                <a:custGeom>
                  <a:avLst/>
                  <a:gdLst>
                    <a:gd name="T0" fmla="*/ 20 w 49"/>
                    <a:gd name="T1" fmla="*/ 0 h 9"/>
                    <a:gd name="T2" fmla="*/ 4 w 49"/>
                    <a:gd name="T3" fmla="*/ 0 h 9"/>
                    <a:gd name="T4" fmla="*/ 0 w 49"/>
                    <a:gd name="T5" fmla="*/ 5 h 9"/>
                    <a:gd name="T6" fmla="*/ 4 w 49"/>
                    <a:gd name="T7" fmla="*/ 9 h 9"/>
                    <a:gd name="T8" fmla="*/ 20 w 49"/>
                    <a:gd name="T9" fmla="*/ 9 h 9"/>
                    <a:gd name="T10" fmla="*/ 20 w 49"/>
                    <a:gd name="T11" fmla="*/ 0 h 9"/>
                    <a:gd name="T12" fmla="*/ 44 w 49"/>
                    <a:gd name="T13" fmla="*/ 0 h 9"/>
                    <a:gd name="T14" fmla="*/ 29 w 49"/>
                    <a:gd name="T15" fmla="*/ 0 h 9"/>
                    <a:gd name="T16" fmla="*/ 29 w 49"/>
                    <a:gd name="T17" fmla="*/ 9 h 9"/>
                    <a:gd name="T18" fmla="*/ 44 w 49"/>
                    <a:gd name="T19" fmla="*/ 9 h 9"/>
                    <a:gd name="T20" fmla="*/ 49 w 49"/>
                    <a:gd name="T21" fmla="*/ 5 h 9"/>
                    <a:gd name="T22" fmla="*/ 44 w 49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9" h="9">
                      <a:moveTo>
                        <a:pt x="20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7"/>
                        <a:pt x="2" y="9"/>
                        <a:pt x="4" y="9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20" y="0"/>
                        <a:pt x="20" y="0"/>
                        <a:pt x="20" y="0"/>
                      </a:cubicBezTo>
                      <a:moveTo>
                        <a:pt x="44" y="0"/>
                      </a:move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47" y="9"/>
                        <a:pt x="49" y="7"/>
                        <a:pt x="49" y="5"/>
                      </a:cubicBezTo>
                      <a:cubicBezTo>
                        <a:pt x="49" y="2"/>
                        <a:pt x="47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29B0973F-63C9-493E-921E-2DC8131090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7" y="2348555"/>
                  <a:ext cx="20999" cy="2199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7BEC125-903E-4A40-BA9F-998BEF16326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34347" y="2348555"/>
                  <a:ext cx="20999" cy="2199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2" name="Freeform 44">
                  <a:extLst>
                    <a:ext uri="{FF2B5EF4-FFF2-40B4-BE49-F238E27FC236}">
                      <a16:creationId xmlns:a16="http://schemas.microsoft.com/office/drawing/2014/main" id="{A73827D8-FFB1-4932-ACD4-3436DE11D4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34347" y="2301558"/>
                  <a:ext cx="20999" cy="115996"/>
                </a:xfrm>
                <a:custGeom>
                  <a:avLst/>
                  <a:gdLst>
                    <a:gd name="T0" fmla="*/ 0 w 9"/>
                    <a:gd name="T1" fmla="*/ 45 h 49"/>
                    <a:gd name="T2" fmla="*/ 0 w 9"/>
                    <a:gd name="T3" fmla="*/ 5 h 49"/>
                    <a:gd name="T4" fmla="*/ 4 w 9"/>
                    <a:gd name="T5" fmla="*/ 0 h 49"/>
                    <a:gd name="T6" fmla="*/ 9 w 9"/>
                    <a:gd name="T7" fmla="*/ 5 h 49"/>
                    <a:gd name="T8" fmla="*/ 9 w 9"/>
                    <a:gd name="T9" fmla="*/ 45 h 49"/>
                    <a:gd name="T10" fmla="*/ 4 w 9"/>
                    <a:gd name="T11" fmla="*/ 49 h 49"/>
                    <a:gd name="T12" fmla="*/ 0 w 9"/>
                    <a:gd name="T13" fmla="*/ 45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49">
                      <a:moveTo>
                        <a:pt x="0" y="4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7" y="0"/>
                        <a:pt x="9" y="2"/>
                        <a:pt x="9" y="5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9" y="47"/>
                        <a:pt x="7" y="49"/>
                        <a:pt x="4" y="49"/>
                      </a:cubicBezTo>
                      <a:cubicBezTo>
                        <a:pt x="2" y="49"/>
                        <a:pt x="0" y="47"/>
                        <a:pt x="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3" name="Freeform 45">
                  <a:extLst>
                    <a:ext uri="{FF2B5EF4-FFF2-40B4-BE49-F238E27FC236}">
                      <a16:creationId xmlns:a16="http://schemas.microsoft.com/office/drawing/2014/main" id="{9B2D75F0-DA24-4CB2-8D73-D260FCF4DE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587373" y="2348557"/>
                  <a:ext cx="114996" cy="21999"/>
                </a:xfrm>
                <a:custGeom>
                  <a:avLst/>
                  <a:gdLst>
                    <a:gd name="T0" fmla="*/ 4 w 49"/>
                    <a:gd name="T1" fmla="*/ 0 h 9"/>
                    <a:gd name="T2" fmla="*/ 44 w 49"/>
                    <a:gd name="T3" fmla="*/ 0 h 9"/>
                    <a:gd name="T4" fmla="*/ 49 w 49"/>
                    <a:gd name="T5" fmla="*/ 5 h 9"/>
                    <a:gd name="T6" fmla="*/ 44 w 49"/>
                    <a:gd name="T7" fmla="*/ 9 h 9"/>
                    <a:gd name="T8" fmla="*/ 4 w 49"/>
                    <a:gd name="T9" fmla="*/ 9 h 9"/>
                    <a:gd name="T10" fmla="*/ 0 w 49"/>
                    <a:gd name="T11" fmla="*/ 5 h 9"/>
                    <a:gd name="T12" fmla="*/ 4 w 4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9">
                      <a:moveTo>
                        <a:pt x="4" y="0"/>
                      </a:move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7" y="0"/>
                        <a:pt x="49" y="2"/>
                        <a:pt x="49" y="5"/>
                      </a:cubicBezTo>
                      <a:cubicBezTo>
                        <a:pt x="49" y="7"/>
                        <a:pt x="47" y="9"/>
                        <a:pt x="4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9"/>
                        <a:pt x="0" y="7"/>
                        <a:pt x="0" y="5"/>
                      </a:cubicBezTo>
                      <a:cubicBezTo>
                        <a:pt x="0" y="2"/>
                        <a:pt x="2" y="0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4" name="Freeform 46">
                  <a:extLst>
                    <a:ext uri="{FF2B5EF4-FFF2-40B4-BE49-F238E27FC236}">
                      <a16:creationId xmlns:a16="http://schemas.microsoft.com/office/drawing/2014/main" id="{774565D4-6420-464A-A0B2-2F2A5A6FB3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598381" y="2313558"/>
                  <a:ext cx="92997" cy="91997"/>
                </a:xfrm>
                <a:custGeom>
                  <a:avLst/>
                  <a:gdLst>
                    <a:gd name="T0" fmla="*/ 2 w 39"/>
                    <a:gd name="T1" fmla="*/ 30 h 39"/>
                    <a:gd name="T2" fmla="*/ 30 w 39"/>
                    <a:gd name="T3" fmla="*/ 2 h 39"/>
                    <a:gd name="T4" fmla="*/ 37 w 39"/>
                    <a:gd name="T5" fmla="*/ 2 h 39"/>
                    <a:gd name="T6" fmla="*/ 37 w 39"/>
                    <a:gd name="T7" fmla="*/ 9 h 39"/>
                    <a:gd name="T8" fmla="*/ 9 w 39"/>
                    <a:gd name="T9" fmla="*/ 37 h 39"/>
                    <a:gd name="T10" fmla="*/ 2 w 39"/>
                    <a:gd name="T11" fmla="*/ 37 h 39"/>
                    <a:gd name="T12" fmla="*/ 2 w 39"/>
                    <a:gd name="T13" fmla="*/ 3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39">
                      <a:moveTo>
                        <a:pt x="2" y="30"/>
                      </a:moveTo>
                      <a:cubicBezTo>
                        <a:pt x="30" y="2"/>
                        <a:pt x="30" y="2"/>
                        <a:pt x="30" y="2"/>
                      </a:cubicBezTo>
                      <a:cubicBezTo>
                        <a:pt x="32" y="0"/>
                        <a:pt x="35" y="0"/>
                        <a:pt x="37" y="2"/>
                      </a:cubicBezTo>
                      <a:cubicBezTo>
                        <a:pt x="39" y="4"/>
                        <a:pt x="39" y="7"/>
                        <a:pt x="37" y="9"/>
                      </a:cubicBezTo>
                      <a:cubicBezTo>
                        <a:pt x="9" y="37"/>
                        <a:pt x="9" y="37"/>
                        <a:pt x="9" y="37"/>
                      </a:cubicBezTo>
                      <a:cubicBezTo>
                        <a:pt x="7" y="39"/>
                        <a:pt x="4" y="39"/>
                        <a:pt x="2" y="37"/>
                      </a:cubicBezTo>
                      <a:cubicBezTo>
                        <a:pt x="0" y="35"/>
                        <a:pt x="0" y="32"/>
                        <a:pt x="2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5" name="Freeform 47">
                  <a:extLst>
                    <a:ext uri="{FF2B5EF4-FFF2-40B4-BE49-F238E27FC236}">
                      <a16:creationId xmlns:a16="http://schemas.microsoft.com/office/drawing/2014/main" id="{C7E41796-C345-4F36-96C0-2E0AA1B41F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598373" y="2313558"/>
                  <a:ext cx="92997" cy="91997"/>
                </a:xfrm>
                <a:custGeom>
                  <a:avLst/>
                  <a:gdLst>
                    <a:gd name="T0" fmla="*/ 9 w 39"/>
                    <a:gd name="T1" fmla="*/ 2 h 39"/>
                    <a:gd name="T2" fmla="*/ 37 w 39"/>
                    <a:gd name="T3" fmla="*/ 30 h 39"/>
                    <a:gd name="T4" fmla="*/ 37 w 39"/>
                    <a:gd name="T5" fmla="*/ 37 h 39"/>
                    <a:gd name="T6" fmla="*/ 30 w 39"/>
                    <a:gd name="T7" fmla="*/ 37 h 39"/>
                    <a:gd name="T8" fmla="*/ 2 w 39"/>
                    <a:gd name="T9" fmla="*/ 9 h 39"/>
                    <a:gd name="T10" fmla="*/ 2 w 39"/>
                    <a:gd name="T11" fmla="*/ 2 h 39"/>
                    <a:gd name="T12" fmla="*/ 9 w 39"/>
                    <a:gd name="T13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39">
                      <a:moveTo>
                        <a:pt x="9" y="2"/>
                      </a:moveTo>
                      <a:cubicBezTo>
                        <a:pt x="37" y="30"/>
                        <a:pt x="37" y="30"/>
                        <a:pt x="37" y="30"/>
                      </a:cubicBezTo>
                      <a:cubicBezTo>
                        <a:pt x="39" y="32"/>
                        <a:pt x="39" y="35"/>
                        <a:pt x="37" y="37"/>
                      </a:cubicBezTo>
                      <a:cubicBezTo>
                        <a:pt x="35" y="39"/>
                        <a:pt x="32" y="39"/>
                        <a:pt x="30" y="3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0" y="7"/>
                        <a:pt x="0" y="4"/>
                        <a:pt x="2" y="2"/>
                      </a:cubicBezTo>
                      <a:cubicBezTo>
                        <a:pt x="4" y="0"/>
                        <a:pt x="7" y="0"/>
                        <a:pt x="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F24E2FA9-10C6-4700-90BE-2EF40EE891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627372" y="2341557"/>
                  <a:ext cx="34999" cy="35999"/>
                </a:xfrm>
                <a:prstGeom prst="ellipse">
                  <a:avLst/>
                </a:prstGeom>
                <a:solidFill>
                  <a:srgbClr val="0050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37" name="Freeform 49">
                  <a:extLst>
                    <a:ext uri="{FF2B5EF4-FFF2-40B4-BE49-F238E27FC236}">
                      <a16:creationId xmlns:a16="http://schemas.microsoft.com/office/drawing/2014/main" id="{68149AF6-C627-47A4-9B22-A0CA9BB49791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12608373" y="2325559"/>
                  <a:ext cx="70998" cy="70998"/>
                </a:xfrm>
                <a:custGeom>
                  <a:avLst/>
                  <a:gdLst>
                    <a:gd name="T0" fmla="*/ 15 w 30"/>
                    <a:gd name="T1" fmla="*/ 7 h 30"/>
                    <a:gd name="T2" fmla="*/ 23 w 30"/>
                    <a:gd name="T3" fmla="*/ 15 h 30"/>
                    <a:gd name="T4" fmla="*/ 15 w 30"/>
                    <a:gd name="T5" fmla="*/ 22 h 30"/>
                    <a:gd name="T6" fmla="*/ 8 w 30"/>
                    <a:gd name="T7" fmla="*/ 15 h 30"/>
                    <a:gd name="T8" fmla="*/ 15 w 30"/>
                    <a:gd name="T9" fmla="*/ 7 h 30"/>
                    <a:gd name="T10" fmla="*/ 15 w 30"/>
                    <a:gd name="T11" fmla="*/ 0 h 30"/>
                    <a:gd name="T12" fmla="*/ 0 w 30"/>
                    <a:gd name="T13" fmla="*/ 15 h 30"/>
                    <a:gd name="T14" fmla="*/ 15 w 30"/>
                    <a:gd name="T15" fmla="*/ 30 h 30"/>
                    <a:gd name="T16" fmla="*/ 30 w 30"/>
                    <a:gd name="T17" fmla="*/ 15 h 30"/>
                    <a:gd name="T18" fmla="*/ 15 w 30"/>
                    <a:gd name="T1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30">
                      <a:moveTo>
                        <a:pt x="15" y="7"/>
                      </a:moveTo>
                      <a:cubicBezTo>
                        <a:pt x="20" y="7"/>
                        <a:pt x="23" y="10"/>
                        <a:pt x="23" y="15"/>
                      </a:cubicBezTo>
                      <a:cubicBezTo>
                        <a:pt x="23" y="19"/>
                        <a:pt x="20" y="22"/>
                        <a:pt x="15" y="22"/>
                      </a:cubicBezTo>
                      <a:cubicBezTo>
                        <a:pt x="11" y="22"/>
                        <a:pt x="8" y="19"/>
                        <a:pt x="8" y="15"/>
                      </a:cubicBezTo>
                      <a:cubicBezTo>
                        <a:pt x="8" y="10"/>
                        <a:pt x="11" y="7"/>
                        <a:pt x="15" y="7"/>
                      </a:cubicBezTo>
                      <a:moveTo>
                        <a:pt x="15" y="0"/>
                      </a:moveTo>
                      <a:cubicBezTo>
                        <a:pt x="7" y="0"/>
                        <a:pt x="0" y="6"/>
                        <a:pt x="0" y="15"/>
                      </a:cubicBezTo>
                      <a:cubicBezTo>
                        <a:pt x="0" y="23"/>
                        <a:pt x="7" y="30"/>
                        <a:pt x="15" y="30"/>
                      </a:cubicBezTo>
                      <a:cubicBezTo>
                        <a:pt x="24" y="30"/>
                        <a:pt x="30" y="23"/>
                        <a:pt x="30" y="15"/>
                      </a:cubicBezTo>
                      <a:cubicBezTo>
                        <a:pt x="30" y="6"/>
                        <a:pt x="24" y="0"/>
                        <a:pt x="1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B7A1FC9-6DDD-49BA-81E2-75BEAD279F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92223" y="3747030"/>
              <a:ext cx="203497" cy="201561"/>
              <a:chOff x="7217552" y="3327527"/>
              <a:chExt cx="524984" cy="519984"/>
            </a:xfrm>
            <a:solidFill>
              <a:srgbClr val="00BCEB"/>
            </a:solidFill>
          </p:grpSpPr>
          <p:sp>
            <p:nvSpPr>
              <p:cNvPr id="117" name="Freeform 108">
                <a:extLst>
                  <a:ext uri="{FF2B5EF4-FFF2-40B4-BE49-F238E27FC236}">
                    <a16:creationId xmlns:a16="http://schemas.microsoft.com/office/drawing/2014/main" id="{2AB6F9B5-B3A5-497E-9794-C2CB2BD7F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5552" y="3327527"/>
                <a:ext cx="516984" cy="387988"/>
              </a:xfrm>
              <a:custGeom>
                <a:avLst/>
                <a:gdLst>
                  <a:gd name="T0" fmla="*/ 199 w 219"/>
                  <a:gd name="T1" fmla="*/ 164 h 164"/>
                  <a:gd name="T2" fmla="*/ 197 w 219"/>
                  <a:gd name="T3" fmla="*/ 164 h 164"/>
                  <a:gd name="T4" fmla="*/ 194 w 219"/>
                  <a:gd name="T5" fmla="*/ 156 h 164"/>
                  <a:gd name="T6" fmla="*/ 199 w 219"/>
                  <a:gd name="T7" fmla="*/ 81 h 164"/>
                  <a:gd name="T8" fmla="*/ 150 w 219"/>
                  <a:gd name="T9" fmla="*/ 25 h 164"/>
                  <a:gd name="T10" fmla="*/ 75 w 219"/>
                  <a:gd name="T11" fmla="*/ 20 h 164"/>
                  <a:gd name="T12" fmla="*/ 19 w 219"/>
                  <a:gd name="T13" fmla="*/ 70 h 164"/>
                  <a:gd name="T14" fmla="*/ 12 w 219"/>
                  <a:gd name="T15" fmla="*/ 90 h 164"/>
                  <a:gd name="T16" fmla="*/ 5 w 219"/>
                  <a:gd name="T17" fmla="*/ 94 h 164"/>
                  <a:gd name="T18" fmla="*/ 0 w 219"/>
                  <a:gd name="T19" fmla="*/ 87 h 164"/>
                  <a:gd name="T20" fmla="*/ 9 w 219"/>
                  <a:gd name="T21" fmla="*/ 65 h 164"/>
                  <a:gd name="T22" fmla="*/ 71 w 219"/>
                  <a:gd name="T23" fmla="*/ 10 h 164"/>
                  <a:gd name="T24" fmla="*/ 155 w 219"/>
                  <a:gd name="T25" fmla="*/ 15 h 164"/>
                  <a:gd name="T26" fmla="*/ 210 w 219"/>
                  <a:gd name="T27" fmla="*/ 78 h 164"/>
                  <a:gd name="T28" fmla="*/ 204 w 219"/>
                  <a:gd name="T29" fmla="*/ 161 h 164"/>
                  <a:gd name="T30" fmla="*/ 199 w 219"/>
                  <a:gd name="T3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9" h="164">
                    <a:moveTo>
                      <a:pt x="199" y="164"/>
                    </a:moveTo>
                    <a:cubicBezTo>
                      <a:pt x="198" y="164"/>
                      <a:pt x="197" y="164"/>
                      <a:pt x="197" y="164"/>
                    </a:cubicBezTo>
                    <a:cubicBezTo>
                      <a:pt x="194" y="162"/>
                      <a:pt x="193" y="159"/>
                      <a:pt x="194" y="156"/>
                    </a:cubicBezTo>
                    <a:cubicBezTo>
                      <a:pt x="206" y="133"/>
                      <a:pt x="207" y="106"/>
                      <a:pt x="199" y="81"/>
                    </a:cubicBezTo>
                    <a:cubicBezTo>
                      <a:pt x="191" y="57"/>
                      <a:pt x="173" y="37"/>
                      <a:pt x="150" y="25"/>
                    </a:cubicBezTo>
                    <a:cubicBezTo>
                      <a:pt x="126" y="14"/>
                      <a:pt x="100" y="12"/>
                      <a:pt x="75" y="20"/>
                    </a:cubicBezTo>
                    <a:cubicBezTo>
                      <a:pt x="50" y="29"/>
                      <a:pt x="31" y="46"/>
                      <a:pt x="19" y="70"/>
                    </a:cubicBezTo>
                    <a:cubicBezTo>
                      <a:pt x="16" y="76"/>
                      <a:pt x="13" y="83"/>
                      <a:pt x="12" y="90"/>
                    </a:cubicBezTo>
                    <a:cubicBezTo>
                      <a:pt x="11" y="93"/>
                      <a:pt x="8" y="95"/>
                      <a:pt x="5" y="94"/>
                    </a:cubicBezTo>
                    <a:cubicBezTo>
                      <a:pt x="2" y="94"/>
                      <a:pt x="0" y="90"/>
                      <a:pt x="0" y="87"/>
                    </a:cubicBezTo>
                    <a:cubicBezTo>
                      <a:pt x="2" y="80"/>
                      <a:pt x="5" y="72"/>
                      <a:pt x="9" y="65"/>
                    </a:cubicBezTo>
                    <a:cubicBezTo>
                      <a:pt x="22" y="38"/>
                      <a:pt x="44" y="19"/>
                      <a:pt x="71" y="10"/>
                    </a:cubicBezTo>
                    <a:cubicBezTo>
                      <a:pt x="99" y="0"/>
                      <a:pt x="129" y="2"/>
                      <a:pt x="155" y="15"/>
                    </a:cubicBezTo>
                    <a:cubicBezTo>
                      <a:pt x="181" y="28"/>
                      <a:pt x="200" y="50"/>
                      <a:pt x="210" y="78"/>
                    </a:cubicBezTo>
                    <a:cubicBezTo>
                      <a:pt x="219" y="105"/>
                      <a:pt x="217" y="135"/>
                      <a:pt x="204" y="161"/>
                    </a:cubicBezTo>
                    <a:cubicBezTo>
                      <a:pt x="203" y="163"/>
                      <a:pt x="201" y="164"/>
                      <a:pt x="199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18" name="Freeform 109">
                <a:extLst>
                  <a:ext uri="{FF2B5EF4-FFF2-40B4-BE49-F238E27FC236}">
                    <a16:creationId xmlns:a16="http://schemas.microsoft.com/office/drawing/2014/main" id="{4827EBA5-F190-46E5-8181-DB07D2A5B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5551" y="3509521"/>
                <a:ext cx="302991" cy="316990"/>
              </a:xfrm>
              <a:custGeom>
                <a:avLst/>
                <a:gdLst>
                  <a:gd name="T0" fmla="*/ 50 w 128"/>
                  <a:gd name="T1" fmla="*/ 134 h 134"/>
                  <a:gd name="T2" fmla="*/ 45 w 128"/>
                  <a:gd name="T3" fmla="*/ 131 h 134"/>
                  <a:gd name="T4" fmla="*/ 47 w 128"/>
                  <a:gd name="T5" fmla="*/ 123 h 134"/>
                  <a:gd name="T6" fmla="*/ 94 w 128"/>
                  <a:gd name="T7" fmla="*/ 81 h 134"/>
                  <a:gd name="T8" fmla="*/ 113 w 128"/>
                  <a:gd name="T9" fmla="*/ 40 h 134"/>
                  <a:gd name="T10" fmla="*/ 102 w 128"/>
                  <a:gd name="T11" fmla="*/ 18 h 134"/>
                  <a:gd name="T12" fmla="*/ 76 w 128"/>
                  <a:gd name="T13" fmla="*/ 27 h 134"/>
                  <a:gd name="T14" fmla="*/ 71 w 128"/>
                  <a:gd name="T15" fmla="*/ 37 h 134"/>
                  <a:gd name="T16" fmla="*/ 53 w 128"/>
                  <a:gd name="T17" fmla="*/ 70 h 134"/>
                  <a:gd name="T18" fmla="*/ 8 w 128"/>
                  <a:gd name="T19" fmla="*/ 96 h 134"/>
                  <a:gd name="T20" fmla="*/ 1 w 128"/>
                  <a:gd name="T21" fmla="*/ 92 h 134"/>
                  <a:gd name="T22" fmla="*/ 4 w 128"/>
                  <a:gd name="T23" fmla="*/ 85 h 134"/>
                  <a:gd name="T24" fmla="*/ 44 w 128"/>
                  <a:gd name="T25" fmla="*/ 63 h 134"/>
                  <a:gd name="T26" fmla="*/ 61 w 128"/>
                  <a:gd name="T27" fmla="*/ 32 h 134"/>
                  <a:gd name="T28" fmla="*/ 65 w 128"/>
                  <a:gd name="T29" fmla="*/ 22 h 134"/>
                  <a:gd name="T30" fmla="*/ 107 w 128"/>
                  <a:gd name="T31" fmla="*/ 8 h 134"/>
                  <a:gd name="T32" fmla="*/ 123 w 128"/>
                  <a:gd name="T33" fmla="*/ 44 h 134"/>
                  <a:gd name="T34" fmla="*/ 104 w 128"/>
                  <a:gd name="T35" fmla="*/ 88 h 134"/>
                  <a:gd name="T36" fmla="*/ 52 w 128"/>
                  <a:gd name="T37" fmla="*/ 133 h 134"/>
                  <a:gd name="T38" fmla="*/ 50 w 128"/>
                  <a:gd name="T39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134">
                    <a:moveTo>
                      <a:pt x="50" y="134"/>
                    </a:moveTo>
                    <a:cubicBezTo>
                      <a:pt x="48" y="134"/>
                      <a:pt x="46" y="133"/>
                      <a:pt x="45" y="131"/>
                    </a:cubicBezTo>
                    <a:cubicBezTo>
                      <a:pt x="43" y="128"/>
                      <a:pt x="44" y="125"/>
                      <a:pt x="47" y="123"/>
                    </a:cubicBezTo>
                    <a:cubicBezTo>
                      <a:pt x="47" y="123"/>
                      <a:pt x="78" y="106"/>
                      <a:pt x="94" y="81"/>
                    </a:cubicBezTo>
                    <a:cubicBezTo>
                      <a:pt x="104" y="67"/>
                      <a:pt x="110" y="48"/>
                      <a:pt x="113" y="40"/>
                    </a:cubicBezTo>
                    <a:cubicBezTo>
                      <a:pt x="116" y="30"/>
                      <a:pt x="113" y="23"/>
                      <a:pt x="102" y="18"/>
                    </a:cubicBezTo>
                    <a:cubicBezTo>
                      <a:pt x="93" y="13"/>
                      <a:pt x="81" y="17"/>
                      <a:pt x="76" y="27"/>
                    </a:cubicBezTo>
                    <a:cubicBezTo>
                      <a:pt x="74" y="30"/>
                      <a:pt x="73" y="33"/>
                      <a:pt x="71" y="37"/>
                    </a:cubicBezTo>
                    <a:cubicBezTo>
                      <a:pt x="66" y="47"/>
                      <a:pt x="61" y="60"/>
                      <a:pt x="53" y="70"/>
                    </a:cubicBezTo>
                    <a:cubicBezTo>
                      <a:pt x="41" y="86"/>
                      <a:pt x="9" y="96"/>
                      <a:pt x="8" y="96"/>
                    </a:cubicBezTo>
                    <a:cubicBezTo>
                      <a:pt x="5" y="97"/>
                      <a:pt x="2" y="95"/>
                      <a:pt x="1" y="92"/>
                    </a:cubicBezTo>
                    <a:cubicBezTo>
                      <a:pt x="0" y="89"/>
                      <a:pt x="1" y="86"/>
                      <a:pt x="4" y="85"/>
                    </a:cubicBezTo>
                    <a:cubicBezTo>
                      <a:pt x="13" y="83"/>
                      <a:pt x="36" y="74"/>
                      <a:pt x="44" y="63"/>
                    </a:cubicBezTo>
                    <a:cubicBezTo>
                      <a:pt x="51" y="54"/>
                      <a:pt x="56" y="42"/>
                      <a:pt x="61" y="32"/>
                    </a:cubicBezTo>
                    <a:cubicBezTo>
                      <a:pt x="62" y="28"/>
                      <a:pt x="64" y="25"/>
                      <a:pt x="65" y="22"/>
                    </a:cubicBezTo>
                    <a:cubicBezTo>
                      <a:pt x="73" y="6"/>
                      <a:pt x="92" y="0"/>
                      <a:pt x="107" y="8"/>
                    </a:cubicBezTo>
                    <a:cubicBezTo>
                      <a:pt x="123" y="15"/>
                      <a:pt x="128" y="28"/>
                      <a:pt x="123" y="44"/>
                    </a:cubicBezTo>
                    <a:cubicBezTo>
                      <a:pt x="121" y="52"/>
                      <a:pt x="114" y="72"/>
                      <a:pt x="104" y="88"/>
                    </a:cubicBezTo>
                    <a:cubicBezTo>
                      <a:pt x="86" y="115"/>
                      <a:pt x="54" y="132"/>
                      <a:pt x="52" y="133"/>
                    </a:cubicBezTo>
                    <a:cubicBezTo>
                      <a:pt x="51" y="134"/>
                      <a:pt x="51" y="134"/>
                      <a:pt x="5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19" name="Freeform 110">
                <a:extLst>
                  <a:ext uri="{FF2B5EF4-FFF2-40B4-BE49-F238E27FC236}">
                    <a16:creationId xmlns:a16="http://schemas.microsoft.com/office/drawing/2014/main" id="{4C5C3A4B-3AA6-4285-928E-F86EF7C80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7552" y="3455523"/>
                <a:ext cx="398988" cy="391988"/>
              </a:xfrm>
              <a:custGeom>
                <a:avLst/>
                <a:gdLst>
                  <a:gd name="T0" fmla="*/ 94 w 169"/>
                  <a:gd name="T1" fmla="*/ 166 h 166"/>
                  <a:gd name="T2" fmla="*/ 89 w 169"/>
                  <a:gd name="T3" fmla="*/ 164 h 166"/>
                  <a:gd name="T4" fmla="*/ 90 w 169"/>
                  <a:gd name="T5" fmla="*/ 156 h 166"/>
                  <a:gd name="T6" fmla="*/ 129 w 169"/>
                  <a:gd name="T7" fmla="*/ 117 h 166"/>
                  <a:gd name="T8" fmla="*/ 147 w 169"/>
                  <a:gd name="T9" fmla="*/ 77 h 166"/>
                  <a:gd name="T10" fmla="*/ 126 w 169"/>
                  <a:gd name="T11" fmla="*/ 18 h 166"/>
                  <a:gd name="T12" fmla="*/ 64 w 169"/>
                  <a:gd name="T13" fmla="*/ 39 h 166"/>
                  <a:gd name="T14" fmla="*/ 63 w 169"/>
                  <a:gd name="T15" fmla="*/ 42 h 166"/>
                  <a:gd name="T16" fmla="*/ 49 w 169"/>
                  <a:gd name="T17" fmla="*/ 71 h 166"/>
                  <a:gd name="T18" fmla="*/ 7 w 169"/>
                  <a:gd name="T19" fmla="*/ 96 h 166"/>
                  <a:gd name="T20" fmla="*/ 0 w 169"/>
                  <a:gd name="T21" fmla="*/ 92 h 166"/>
                  <a:gd name="T22" fmla="*/ 5 w 169"/>
                  <a:gd name="T23" fmla="*/ 85 h 166"/>
                  <a:gd name="T24" fmla="*/ 40 w 169"/>
                  <a:gd name="T25" fmla="*/ 65 h 166"/>
                  <a:gd name="T26" fmla="*/ 52 w 169"/>
                  <a:gd name="T27" fmla="*/ 39 h 166"/>
                  <a:gd name="T28" fmla="*/ 54 w 169"/>
                  <a:gd name="T29" fmla="*/ 33 h 166"/>
                  <a:gd name="T30" fmla="*/ 87 w 169"/>
                  <a:gd name="T31" fmla="*/ 5 h 166"/>
                  <a:gd name="T32" fmla="*/ 131 w 169"/>
                  <a:gd name="T33" fmla="*/ 7 h 166"/>
                  <a:gd name="T34" fmla="*/ 158 w 169"/>
                  <a:gd name="T35" fmla="*/ 81 h 166"/>
                  <a:gd name="T36" fmla="*/ 138 w 169"/>
                  <a:gd name="T37" fmla="*/ 123 h 166"/>
                  <a:gd name="T38" fmla="*/ 97 w 169"/>
                  <a:gd name="T39" fmla="*/ 165 h 166"/>
                  <a:gd name="T40" fmla="*/ 94 w 169"/>
                  <a:gd name="T4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9" h="166">
                    <a:moveTo>
                      <a:pt x="94" y="166"/>
                    </a:moveTo>
                    <a:cubicBezTo>
                      <a:pt x="92" y="166"/>
                      <a:pt x="91" y="166"/>
                      <a:pt x="89" y="164"/>
                    </a:cubicBezTo>
                    <a:cubicBezTo>
                      <a:pt x="87" y="162"/>
                      <a:pt x="88" y="158"/>
                      <a:pt x="90" y="156"/>
                    </a:cubicBezTo>
                    <a:cubicBezTo>
                      <a:pt x="91" y="156"/>
                      <a:pt x="115" y="137"/>
                      <a:pt x="129" y="117"/>
                    </a:cubicBezTo>
                    <a:cubicBezTo>
                      <a:pt x="136" y="106"/>
                      <a:pt x="142" y="93"/>
                      <a:pt x="147" y="77"/>
                    </a:cubicBezTo>
                    <a:cubicBezTo>
                      <a:pt x="157" y="48"/>
                      <a:pt x="150" y="29"/>
                      <a:pt x="126" y="18"/>
                    </a:cubicBezTo>
                    <a:cubicBezTo>
                      <a:pt x="103" y="6"/>
                      <a:pt x="77" y="16"/>
                      <a:pt x="64" y="39"/>
                    </a:cubicBezTo>
                    <a:cubicBezTo>
                      <a:pt x="64" y="39"/>
                      <a:pt x="63" y="41"/>
                      <a:pt x="63" y="42"/>
                    </a:cubicBezTo>
                    <a:cubicBezTo>
                      <a:pt x="60" y="49"/>
                      <a:pt x="56" y="60"/>
                      <a:pt x="49" y="71"/>
                    </a:cubicBezTo>
                    <a:cubicBezTo>
                      <a:pt x="39" y="88"/>
                      <a:pt x="9" y="96"/>
                      <a:pt x="7" y="96"/>
                    </a:cubicBezTo>
                    <a:cubicBezTo>
                      <a:pt x="4" y="97"/>
                      <a:pt x="1" y="95"/>
                      <a:pt x="0" y="92"/>
                    </a:cubicBezTo>
                    <a:cubicBezTo>
                      <a:pt x="0" y="89"/>
                      <a:pt x="2" y="86"/>
                      <a:pt x="5" y="85"/>
                    </a:cubicBezTo>
                    <a:cubicBezTo>
                      <a:pt x="12" y="83"/>
                      <a:pt x="33" y="76"/>
                      <a:pt x="40" y="65"/>
                    </a:cubicBezTo>
                    <a:cubicBezTo>
                      <a:pt x="46" y="55"/>
                      <a:pt x="50" y="45"/>
                      <a:pt x="52" y="39"/>
                    </a:cubicBezTo>
                    <a:cubicBezTo>
                      <a:pt x="53" y="36"/>
                      <a:pt x="53" y="34"/>
                      <a:pt x="54" y="33"/>
                    </a:cubicBezTo>
                    <a:cubicBezTo>
                      <a:pt x="62" y="20"/>
                      <a:pt x="73" y="10"/>
                      <a:pt x="87" y="5"/>
                    </a:cubicBezTo>
                    <a:cubicBezTo>
                      <a:pt x="102" y="0"/>
                      <a:pt x="117" y="1"/>
                      <a:pt x="131" y="7"/>
                    </a:cubicBezTo>
                    <a:cubicBezTo>
                      <a:pt x="160" y="22"/>
                      <a:pt x="169" y="46"/>
                      <a:pt x="158" y="81"/>
                    </a:cubicBezTo>
                    <a:cubicBezTo>
                      <a:pt x="152" y="98"/>
                      <a:pt x="146" y="112"/>
                      <a:pt x="138" y="123"/>
                    </a:cubicBezTo>
                    <a:cubicBezTo>
                      <a:pt x="123" y="145"/>
                      <a:pt x="98" y="164"/>
                      <a:pt x="97" y="165"/>
                    </a:cubicBezTo>
                    <a:cubicBezTo>
                      <a:pt x="96" y="166"/>
                      <a:pt x="95" y="166"/>
                      <a:pt x="94" y="1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20" name="Freeform 111">
                <a:extLst>
                  <a:ext uri="{FF2B5EF4-FFF2-40B4-BE49-F238E27FC236}">
                    <a16:creationId xmlns:a16="http://schemas.microsoft.com/office/drawing/2014/main" id="{65BBCCB3-C3E4-46D9-A910-B3E98FA95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7552" y="3370526"/>
                <a:ext cx="479985" cy="464986"/>
              </a:xfrm>
              <a:custGeom>
                <a:avLst/>
                <a:gdLst>
                  <a:gd name="T0" fmla="*/ 141 w 203"/>
                  <a:gd name="T1" fmla="*/ 197 h 197"/>
                  <a:gd name="T2" fmla="*/ 137 w 203"/>
                  <a:gd name="T3" fmla="*/ 196 h 197"/>
                  <a:gd name="T4" fmla="*/ 137 w 203"/>
                  <a:gd name="T5" fmla="*/ 188 h 197"/>
                  <a:gd name="T6" fmla="*/ 171 w 203"/>
                  <a:gd name="T7" fmla="*/ 133 h 197"/>
                  <a:gd name="T8" fmla="*/ 141 w 203"/>
                  <a:gd name="T9" fmla="*/ 30 h 197"/>
                  <a:gd name="T10" fmla="*/ 45 w 203"/>
                  <a:gd name="T11" fmla="*/ 63 h 197"/>
                  <a:gd name="T12" fmla="*/ 41 w 203"/>
                  <a:gd name="T13" fmla="*/ 75 h 197"/>
                  <a:gd name="T14" fmla="*/ 38 w 203"/>
                  <a:gd name="T15" fmla="*/ 82 h 197"/>
                  <a:gd name="T16" fmla="*/ 7 w 203"/>
                  <a:gd name="T17" fmla="*/ 106 h 197"/>
                  <a:gd name="T18" fmla="*/ 0 w 203"/>
                  <a:gd name="T19" fmla="*/ 102 h 197"/>
                  <a:gd name="T20" fmla="*/ 5 w 203"/>
                  <a:gd name="T21" fmla="*/ 95 h 197"/>
                  <a:gd name="T22" fmla="*/ 28 w 203"/>
                  <a:gd name="T23" fmla="*/ 78 h 197"/>
                  <a:gd name="T24" fmla="*/ 30 w 203"/>
                  <a:gd name="T25" fmla="*/ 72 h 197"/>
                  <a:gd name="T26" fmla="*/ 35 w 203"/>
                  <a:gd name="T27" fmla="*/ 58 h 197"/>
                  <a:gd name="T28" fmla="*/ 146 w 203"/>
                  <a:gd name="T29" fmla="*/ 20 h 197"/>
                  <a:gd name="T30" fmla="*/ 182 w 203"/>
                  <a:gd name="T31" fmla="*/ 137 h 197"/>
                  <a:gd name="T32" fmla="*/ 146 w 203"/>
                  <a:gd name="T33" fmla="*/ 195 h 197"/>
                  <a:gd name="T34" fmla="*/ 141 w 203"/>
                  <a:gd name="T3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197">
                    <a:moveTo>
                      <a:pt x="141" y="197"/>
                    </a:moveTo>
                    <a:cubicBezTo>
                      <a:pt x="140" y="197"/>
                      <a:pt x="139" y="197"/>
                      <a:pt x="137" y="196"/>
                    </a:cubicBezTo>
                    <a:cubicBezTo>
                      <a:pt x="135" y="194"/>
                      <a:pt x="135" y="190"/>
                      <a:pt x="137" y="188"/>
                    </a:cubicBezTo>
                    <a:cubicBezTo>
                      <a:pt x="137" y="188"/>
                      <a:pt x="159" y="163"/>
                      <a:pt x="171" y="133"/>
                    </a:cubicBezTo>
                    <a:cubicBezTo>
                      <a:pt x="190" y="86"/>
                      <a:pt x="179" y="49"/>
                      <a:pt x="141" y="30"/>
                    </a:cubicBezTo>
                    <a:cubicBezTo>
                      <a:pt x="106" y="13"/>
                      <a:pt x="62" y="27"/>
                      <a:pt x="45" y="63"/>
                    </a:cubicBezTo>
                    <a:cubicBezTo>
                      <a:pt x="43" y="67"/>
                      <a:pt x="42" y="71"/>
                      <a:pt x="41" y="75"/>
                    </a:cubicBezTo>
                    <a:cubicBezTo>
                      <a:pt x="40" y="77"/>
                      <a:pt x="39" y="80"/>
                      <a:pt x="38" y="82"/>
                    </a:cubicBezTo>
                    <a:cubicBezTo>
                      <a:pt x="32" y="100"/>
                      <a:pt x="8" y="106"/>
                      <a:pt x="7" y="106"/>
                    </a:cubicBezTo>
                    <a:cubicBezTo>
                      <a:pt x="4" y="107"/>
                      <a:pt x="1" y="105"/>
                      <a:pt x="0" y="102"/>
                    </a:cubicBezTo>
                    <a:cubicBezTo>
                      <a:pt x="0" y="99"/>
                      <a:pt x="1" y="96"/>
                      <a:pt x="5" y="95"/>
                    </a:cubicBezTo>
                    <a:cubicBezTo>
                      <a:pt x="5" y="95"/>
                      <a:pt x="24" y="91"/>
                      <a:pt x="28" y="78"/>
                    </a:cubicBezTo>
                    <a:cubicBezTo>
                      <a:pt x="28" y="76"/>
                      <a:pt x="29" y="74"/>
                      <a:pt x="30" y="72"/>
                    </a:cubicBezTo>
                    <a:cubicBezTo>
                      <a:pt x="31" y="67"/>
                      <a:pt x="32" y="63"/>
                      <a:pt x="35" y="58"/>
                    </a:cubicBezTo>
                    <a:cubicBezTo>
                      <a:pt x="55" y="17"/>
                      <a:pt x="105" y="0"/>
                      <a:pt x="146" y="20"/>
                    </a:cubicBezTo>
                    <a:cubicBezTo>
                      <a:pt x="190" y="41"/>
                      <a:pt x="203" y="85"/>
                      <a:pt x="182" y="137"/>
                    </a:cubicBezTo>
                    <a:cubicBezTo>
                      <a:pt x="169" y="169"/>
                      <a:pt x="146" y="194"/>
                      <a:pt x="146" y="195"/>
                    </a:cubicBezTo>
                    <a:cubicBezTo>
                      <a:pt x="144" y="197"/>
                      <a:pt x="143" y="197"/>
                      <a:pt x="141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21" name="Freeform 112">
                <a:extLst>
                  <a:ext uri="{FF2B5EF4-FFF2-40B4-BE49-F238E27FC236}">
                    <a16:creationId xmlns:a16="http://schemas.microsoft.com/office/drawing/2014/main" id="{325561A7-7D73-439F-87F6-7759E4B9C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5550" y="3585519"/>
                <a:ext cx="191994" cy="202994"/>
              </a:xfrm>
              <a:custGeom>
                <a:avLst/>
                <a:gdLst>
                  <a:gd name="T0" fmla="*/ 7 w 81"/>
                  <a:gd name="T1" fmla="*/ 86 h 86"/>
                  <a:gd name="T2" fmla="*/ 2 w 81"/>
                  <a:gd name="T3" fmla="*/ 83 h 86"/>
                  <a:gd name="T4" fmla="*/ 4 w 81"/>
                  <a:gd name="T5" fmla="*/ 75 h 86"/>
                  <a:gd name="T6" fmla="*/ 45 w 81"/>
                  <a:gd name="T7" fmla="*/ 48 h 86"/>
                  <a:gd name="T8" fmla="*/ 69 w 81"/>
                  <a:gd name="T9" fmla="*/ 5 h 86"/>
                  <a:gd name="T10" fmla="*/ 76 w 81"/>
                  <a:gd name="T11" fmla="*/ 0 h 86"/>
                  <a:gd name="T12" fmla="*/ 81 w 81"/>
                  <a:gd name="T13" fmla="*/ 7 h 86"/>
                  <a:gd name="T14" fmla="*/ 54 w 81"/>
                  <a:gd name="T15" fmla="*/ 56 h 86"/>
                  <a:gd name="T16" fmla="*/ 9 w 81"/>
                  <a:gd name="T17" fmla="*/ 86 h 86"/>
                  <a:gd name="T18" fmla="*/ 7 w 81"/>
                  <a:gd name="T1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6">
                    <a:moveTo>
                      <a:pt x="7" y="86"/>
                    </a:moveTo>
                    <a:cubicBezTo>
                      <a:pt x="5" y="86"/>
                      <a:pt x="3" y="85"/>
                      <a:pt x="2" y="83"/>
                    </a:cubicBezTo>
                    <a:cubicBezTo>
                      <a:pt x="0" y="80"/>
                      <a:pt x="2" y="76"/>
                      <a:pt x="4" y="75"/>
                    </a:cubicBezTo>
                    <a:cubicBezTo>
                      <a:pt x="5" y="75"/>
                      <a:pt x="33" y="62"/>
                      <a:pt x="45" y="48"/>
                    </a:cubicBezTo>
                    <a:cubicBezTo>
                      <a:pt x="65" y="26"/>
                      <a:pt x="69" y="5"/>
                      <a:pt x="69" y="5"/>
                    </a:cubicBezTo>
                    <a:cubicBezTo>
                      <a:pt x="70" y="2"/>
                      <a:pt x="73" y="0"/>
                      <a:pt x="76" y="0"/>
                    </a:cubicBezTo>
                    <a:cubicBezTo>
                      <a:pt x="79" y="1"/>
                      <a:pt x="81" y="4"/>
                      <a:pt x="81" y="7"/>
                    </a:cubicBezTo>
                    <a:cubicBezTo>
                      <a:pt x="80" y="8"/>
                      <a:pt x="75" y="31"/>
                      <a:pt x="54" y="56"/>
                    </a:cubicBezTo>
                    <a:cubicBezTo>
                      <a:pt x="39" y="72"/>
                      <a:pt x="10" y="85"/>
                      <a:pt x="9" y="86"/>
                    </a:cubicBezTo>
                    <a:cubicBezTo>
                      <a:pt x="8" y="86"/>
                      <a:pt x="8" y="86"/>
                      <a:pt x="7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</p:grpSp>
      </p:grp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7A7AD34-F965-4D91-A216-28AD5522A388}"/>
              </a:ext>
            </a:extLst>
          </p:cNvPr>
          <p:cNvCxnSpPr>
            <a:cxnSpLocks/>
          </p:cNvCxnSpPr>
          <p:nvPr/>
        </p:nvCxnSpPr>
        <p:spPr>
          <a:xfrm flipV="1">
            <a:off x="1690222" y="4325244"/>
            <a:ext cx="0" cy="121652"/>
          </a:xfrm>
          <a:prstGeom prst="straightConnector1">
            <a:avLst/>
          </a:prstGeom>
          <a:noFill/>
          <a:ln w="25400" cap="rnd" cmpd="sng" algn="ctr">
            <a:solidFill>
              <a:srgbClr val="00BCEB"/>
            </a:solidFill>
            <a:prstDash val="solid"/>
            <a:headEnd type="none" w="sm" len="sm"/>
            <a:tailEnd type="arrow" w="med" len="sm"/>
          </a:ln>
          <a:effectLst/>
        </p:spPr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AB6BD2E-2864-4D64-A577-C5A89724D1D3}"/>
              </a:ext>
            </a:extLst>
          </p:cNvPr>
          <p:cNvGrpSpPr/>
          <p:nvPr/>
        </p:nvGrpSpPr>
        <p:grpSpPr>
          <a:xfrm>
            <a:off x="550613" y="2674364"/>
            <a:ext cx="2279219" cy="1179261"/>
            <a:chOff x="4144287" y="2161605"/>
            <a:chExt cx="3252003" cy="1800225"/>
          </a:xfrm>
        </p:grpSpPr>
        <p:pic>
          <p:nvPicPr>
            <p:cNvPr id="158" name="Picture 157" descr="Macbook Pro Mockup. free fully customizable apple macbook ...">
              <a:extLst>
                <a:ext uri="{FF2B5EF4-FFF2-40B4-BE49-F238E27FC236}">
                  <a16:creationId xmlns:a16="http://schemas.microsoft.com/office/drawing/2014/main" id="{2927055E-E86B-457F-8849-A6D7241C89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" t="13142" r="3700" b="18510"/>
            <a:stretch/>
          </p:blipFill>
          <p:spPr bwMode="auto">
            <a:xfrm>
              <a:off x="4144287" y="2161605"/>
              <a:ext cx="3252003" cy="1800225"/>
            </a:xfrm>
            <a:custGeom>
              <a:avLst/>
              <a:gdLst>
                <a:gd name="connsiteX0" fmla="*/ 432172 w 3252003"/>
                <a:gd name="connsiteY0" fmla="*/ 132545 h 1800225"/>
                <a:gd name="connsiteX1" fmla="*/ 432172 w 3252003"/>
                <a:gd name="connsiteY1" fmla="*/ 1593626 h 1800225"/>
                <a:gd name="connsiteX2" fmla="*/ 2780388 w 3252003"/>
                <a:gd name="connsiteY2" fmla="*/ 1593626 h 1800225"/>
                <a:gd name="connsiteX3" fmla="*/ 2780388 w 3252003"/>
                <a:gd name="connsiteY3" fmla="*/ 132545 h 1800225"/>
                <a:gd name="connsiteX4" fmla="*/ 0 w 3252003"/>
                <a:gd name="connsiteY4" fmla="*/ 0 h 1800225"/>
                <a:gd name="connsiteX5" fmla="*/ 3252003 w 3252003"/>
                <a:gd name="connsiteY5" fmla="*/ 0 h 1800225"/>
                <a:gd name="connsiteX6" fmla="*/ 3252003 w 3252003"/>
                <a:gd name="connsiteY6" fmla="*/ 1800225 h 1800225"/>
                <a:gd name="connsiteX7" fmla="*/ 0 w 3252003"/>
                <a:gd name="connsiteY7" fmla="*/ 1800225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2003" h="1800225">
                  <a:moveTo>
                    <a:pt x="432172" y="132545"/>
                  </a:moveTo>
                  <a:lnTo>
                    <a:pt x="432172" y="1593626"/>
                  </a:lnTo>
                  <a:lnTo>
                    <a:pt x="2780388" y="1593626"/>
                  </a:lnTo>
                  <a:lnTo>
                    <a:pt x="2780388" y="132545"/>
                  </a:lnTo>
                  <a:close/>
                  <a:moveTo>
                    <a:pt x="0" y="0"/>
                  </a:moveTo>
                  <a:lnTo>
                    <a:pt x="3252003" y="0"/>
                  </a:lnTo>
                  <a:lnTo>
                    <a:pt x="3252003" y="1800225"/>
                  </a:lnTo>
                  <a:lnTo>
                    <a:pt x="0" y="180022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9B6CD1C6-B8A2-4B77-9D13-B193BD84F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0133" r="-9989"/>
            <a:stretch/>
          </p:blipFill>
          <p:spPr>
            <a:xfrm>
              <a:off x="4572000" y="2295525"/>
              <a:ext cx="2355850" cy="1464890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E3CCA4D7-8ACA-4B6D-B04D-2D186D7C27C5}"/>
              </a:ext>
            </a:extLst>
          </p:cNvPr>
          <p:cNvGrpSpPr/>
          <p:nvPr/>
        </p:nvGrpSpPr>
        <p:grpSpPr>
          <a:xfrm>
            <a:off x="631359" y="1280957"/>
            <a:ext cx="2117584" cy="1048871"/>
            <a:chOff x="1190471" y="1134327"/>
            <a:chExt cx="1318399" cy="653025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E3376A21-8A63-47C4-B42E-3EAAF2953E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0585" y="1134327"/>
              <a:ext cx="1318285" cy="653025"/>
              <a:chOff x="836085" y="1496592"/>
              <a:chExt cx="538984" cy="266991"/>
            </a:xfrm>
            <a:solidFill>
              <a:srgbClr val="FFFFFF"/>
            </a:solidFill>
          </p:grpSpPr>
          <p:sp>
            <p:nvSpPr>
              <p:cNvPr id="170" name="Freeform 751">
                <a:extLst>
                  <a:ext uri="{FF2B5EF4-FFF2-40B4-BE49-F238E27FC236}">
                    <a16:creationId xmlns:a16="http://schemas.microsoft.com/office/drawing/2014/main" id="{31EAA69E-86BF-495F-966B-67728AA64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085" y="1647587"/>
                <a:ext cx="538984" cy="115996"/>
              </a:xfrm>
              <a:custGeom>
                <a:avLst/>
                <a:gdLst>
                  <a:gd name="T0" fmla="*/ 204 w 228"/>
                  <a:gd name="T1" fmla="*/ 49 h 49"/>
                  <a:gd name="T2" fmla="*/ 24 w 228"/>
                  <a:gd name="T3" fmla="*/ 49 h 49"/>
                  <a:gd name="T4" fmla="*/ 0 w 228"/>
                  <a:gd name="T5" fmla="*/ 25 h 49"/>
                  <a:gd name="T6" fmla="*/ 0 w 228"/>
                  <a:gd name="T7" fmla="*/ 25 h 49"/>
                  <a:gd name="T8" fmla="*/ 24 w 228"/>
                  <a:gd name="T9" fmla="*/ 0 h 49"/>
                  <a:gd name="T10" fmla="*/ 204 w 228"/>
                  <a:gd name="T11" fmla="*/ 0 h 49"/>
                  <a:gd name="T12" fmla="*/ 228 w 228"/>
                  <a:gd name="T13" fmla="*/ 25 h 49"/>
                  <a:gd name="T14" fmla="*/ 228 w 228"/>
                  <a:gd name="T15" fmla="*/ 25 h 49"/>
                  <a:gd name="T16" fmla="*/ 204 w 228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49">
                    <a:moveTo>
                      <a:pt x="204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17" y="0"/>
                      <a:pt x="228" y="11"/>
                      <a:pt x="228" y="25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28" y="38"/>
                      <a:pt x="217" y="49"/>
                      <a:pt x="204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71" name="Freeform 752">
                <a:extLst>
                  <a:ext uri="{FF2B5EF4-FFF2-40B4-BE49-F238E27FC236}">
                    <a16:creationId xmlns:a16="http://schemas.microsoft.com/office/drawing/2014/main" id="{EB5878BD-6E70-4060-931D-48E0AA8F9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081" y="1571590"/>
                <a:ext cx="382988" cy="115996"/>
              </a:xfrm>
              <a:custGeom>
                <a:avLst/>
                <a:gdLst>
                  <a:gd name="T0" fmla="*/ 137 w 162"/>
                  <a:gd name="T1" fmla="*/ 49 h 49"/>
                  <a:gd name="T2" fmla="*/ 24 w 162"/>
                  <a:gd name="T3" fmla="*/ 49 h 49"/>
                  <a:gd name="T4" fmla="*/ 0 w 162"/>
                  <a:gd name="T5" fmla="*/ 25 h 49"/>
                  <a:gd name="T6" fmla="*/ 0 w 162"/>
                  <a:gd name="T7" fmla="*/ 25 h 49"/>
                  <a:gd name="T8" fmla="*/ 24 w 162"/>
                  <a:gd name="T9" fmla="*/ 0 h 49"/>
                  <a:gd name="T10" fmla="*/ 137 w 162"/>
                  <a:gd name="T11" fmla="*/ 0 h 49"/>
                  <a:gd name="T12" fmla="*/ 162 w 162"/>
                  <a:gd name="T13" fmla="*/ 25 h 49"/>
                  <a:gd name="T14" fmla="*/ 162 w 162"/>
                  <a:gd name="T15" fmla="*/ 25 h 49"/>
                  <a:gd name="T16" fmla="*/ 137 w 162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49">
                    <a:moveTo>
                      <a:pt x="137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1" y="0"/>
                      <a:pt x="162" y="11"/>
                      <a:pt x="162" y="25"/>
                    </a:cubicBezTo>
                    <a:cubicBezTo>
                      <a:pt x="162" y="25"/>
                      <a:pt x="162" y="25"/>
                      <a:pt x="162" y="25"/>
                    </a:cubicBezTo>
                    <a:cubicBezTo>
                      <a:pt x="162" y="38"/>
                      <a:pt x="151" y="49"/>
                      <a:pt x="13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72" name="Freeform 753">
                <a:extLst>
                  <a:ext uri="{FF2B5EF4-FFF2-40B4-BE49-F238E27FC236}">
                    <a16:creationId xmlns:a16="http://schemas.microsoft.com/office/drawing/2014/main" id="{4893B68A-5DD5-4DAA-B587-BEB710A7B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076" y="1496592"/>
                <a:ext cx="181994" cy="115996"/>
              </a:xfrm>
              <a:custGeom>
                <a:avLst/>
                <a:gdLst>
                  <a:gd name="T0" fmla="*/ 52 w 77"/>
                  <a:gd name="T1" fmla="*/ 49 h 49"/>
                  <a:gd name="T2" fmla="*/ 24 w 77"/>
                  <a:gd name="T3" fmla="*/ 49 h 49"/>
                  <a:gd name="T4" fmla="*/ 0 w 77"/>
                  <a:gd name="T5" fmla="*/ 24 h 49"/>
                  <a:gd name="T6" fmla="*/ 0 w 77"/>
                  <a:gd name="T7" fmla="*/ 24 h 49"/>
                  <a:gd name="T8" fmla="*/ 24 w 77"/>
                  <a:gd name="T9" fmla="*/ 0 h 49"/>
                  <a:gd name="T10" fmla="*/ 52 w 77"/>
                  <a:gd name="T11" fmla="*/ 0 h 49"/>
                  <a:gd name="T12" fmla="*/ 77 w 77"/>
                  <a:gd name="T13" fmla="*/ 24 h 49"/>
                  <a:gd name="T14" fmla="*/ 77 w 77"/>
                  <a:gd name="T15" fmla="*/ 24 h 49"/>
                  <a:gd name="T16" fmla="*/ 52 w 77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49">
                    <a:moveTo>
                      <a:pt x="52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6" y="0"/>
                      <a:pt x="77" y="11"/>
                      <a:pt x="77" y="24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77" y="38"/>
                      <a:pt x="66" y="49"/>
                      <a:pt x="5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</p:grpSp>
        <p:sp>
          <p:nvSpPr>
            <p:cNvPr id="169" name="Rectangle: Rounded Corners 169">
              <a:extLst>
                <a:ext uri="{FF2B5EF4-FFF2-40B4-BE49-F238E27FC236}">
                  <a16:creationId xmlns:a16="http://schemas.microsoft.com/office/drawing/2014/main" id="{D829C158-1FF1-475C-9BD2-5D29F377266B}"/>
                </a:ext>
              </a:extLst>
            </p:cNvPr>
            <p:cNvSpPr/>
            <p:nvPr/>
          </p:nvSpPr>
          <p:spPr>
            <a:xfrm>
              <a:off x="1190471" y="1503641"/>
              <a:ext cx="1312182" cy="280936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AI Network Analytics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4BDB960-BE06-46CB-8F41-E00CAB1A2291}"/>
              </a:ext>
            </a:extLst>
          </p:cNvPr>
          <p:cNvGrpSpPr/>
          <p:nvPr/>
        </p:nvGrpSpPr>
        <p:grpSpPr>
          <a:xfrm>
            <a:off x="1556112" y="1398521"/>
            <a:ext cx="543327" cy="543324"/>
            <a:chOff x="7299505" y="1466310"/>
            <a:chExt cx="1338714" cy="1338712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59C4EE6-CE89-406D-812C-FB12D84B05BA}"/>
                </a:ext>
              </a:extLst>
            </p:cNvPr>
            <p:cNvSpPr/>
            <p:nvPr/>
          </p:nvSpPr>
          <p:spPr>
            <a:xfrm>
              <a:off x="7299505" y="1466310"/>
              <a:ext cx="1338714" cy="1338712"/>
            </a:xfrm>
            <a:prstGeom prst="ellipse">
              <a:avLst/>
            </a:prstGeom>
            <a:solidFill>
              <a:srgbClr val="00BCE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C71775B1-044D-4653-BC8E-F5DCB4A32E7A}"/>
                </a:ext>
              </a:extLst>
            </p:cNvPr>
            <p:cNvGrpSpPr/>
            <p:nvPr/>
          </p:nvGrpSpPr>
          <p:grpSpPr>
            <a:xfrm>
              <a:off x="7481693" y="1632384"/>
              <a:ext cx="955076" cy="998674"/>
              <a:chOff x="7481693" y="1632384"/>
              <a:chExt cx="955076" cy="998674"/>
            </a:xfrm>
          </p:grpSpPr>
          <p:grpSp>
            <p:nvGrpSpPr>
              <p:cNvPr id="176" name="Group 98">
                <a:extLst>
                  <a:ext uri="{FF2B5EF4-FFF2-40B4-BE49-F238E27FC236}">
                    <a16:creationId xmlns:a16="http://schemas.microsoft.com/office/drawing/2014/main" id="{E47292B1-D8A2-4749-8789-621040B93C2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481693" y="1632384"/>
                <a:ext cx="955076" cy="998674"/>
                <a:chOff x="4165" y="1982"/>
                <a:chExt cx="460" cy="481"/>
              </a:xfrm>
              <a:solidFill>
                <a:srgbClr val="005073">
                  <a:lumMod val="75000"/>
                </a:srgbClr>
              </a:solidFill>
            </p:grpSpPr>
            <p:sp>
              <p:nvSpPr>
                <p:cNvPr id="181" name="Rectangle 99">
                  <a:extLst>
                    <a:ext uri="{FF2B5EF4-FFF2-40B4-BE49-F238E27FC236}">
                      <a16:creationId xmlns:a16="http://schemas.microsoft.com/office/drawing/2014/main" id="{4350B5FE-1570-45AC-92C9-96DB1976ED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92" y="2306"/>
                  <a:ext cx="87" cy="1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2" name="Oval 100">
                  <a:extLst>
                    <a:ext uri="{FF2B5EF4-FFF2-40B4-BE49-F238E27FC236}">
                      <a16:creationId xmlns:a16="http://schemas.microsoft.com/office/drawing/2014/main" id="{E7FBD75F-0F25-496C-8F15-C58AC25A41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71" y="2286"/>
                  <a:ext cx="58" cy="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3" name="Rectangle 101">
                  <a:extLst>
                    <a:ext uri="{FF2B5EF4-FFF2-40B4-BE49-F238E27FC236}">
                      <a16:creationId xmlns:a16="http://schemas.microsoft.com/office/drawing/2014/main" id="{49EED4EE-15A8-4D84-AD09-566693BA5C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00" y="2091"/>
                  <a:ext cx="99" cy="2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4" name="Oval 102">
                  <a:extLst>
                    <a:ext uri="{FF2B5EF4-FFF2-40B4-BE49-F238E27FC236}">
                      <a16:creationId xmlns:a16="http://schemas.microsoft.com/office/drawing/2014/main" id="{92393FF2-0201-4755-A80F-2C1231D3CB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9" y="2071"/>
                  <a:ext cx="63" cy="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5" name="Rectangle 104">
                  <a:extLst>
                    <a:ext uri="{FF2B5EF4-FFF2-40B4-BE49-F238E27FC236}">
                      <a16:creationId xmlns:a16="http://schemas.microsoft.com/office/drawing/2014/main" id="{2B660BD9-6F1B-4231-AB96-558413ED2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05" y="2153"/>
                  <a:ext cx="189" cy="2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6" name="Oval 105">
                  <a:extLst>
                    <a:ext uri="{FF2B5EF4-FFF2-40B4-BE49-F238E27FC236}">
                      <a16:creationId xmlns:a16="http://schemas.microsoft.com/office/drawing/2014/main" id="{B892EFBC-5E29-472C-BB9B-38368FAAB4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2" y="2132"/>
                  <a:ext cx="63" cy="6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7" name="Rectangle 107">
                  <a:extLst>
                    <a:ext uri="{FF2B5EF4-FFF2-40B4-BE49-F238E27FC236}">
                      <a16:creationId xmlns:a16="http://schemas.microsoft.com/office/drawing/2014/main" id="{FF564E31-B57F-40FE-9B71-BE2C958B26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89" y="2229"/>
                  <a:ext cx="152" cy="2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8" name="Oval 108">
                  <a:extLst>
                    <a:ext uri="{FF2B5EF4-FFF2-40B4-BE49-F238E27FC236}">
                      <a16:creationId xmlns:a16="http://schemas.microsoft.com/office/drawing/2014/main" id="{49EFDF6E-0880-47B4-AC1A-A7FF9FBE9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6" y="2212"/>
                  <a:ext cx="58" cy="5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89" name="Freeform 111">
                  <a:extLst>
                    <a:ext uri="{FF2B5EF4-FFF2-40B4-BE49-F238E27FC236}">
                      <a16:creationId xmlns:a16="http://schemas.microsoft.com/office/drawing/2014/main" id="{64139895-42D4-48C3-82EA-18B3FCF0E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" y="2129"/>
                  <a:ext cx="48" cy="73"/>
                </a:xfrm>
                <a:custGeom>
                  <a:avLst/>
                  <a:gdLst>
                    <a:gd name="T0" fmla="*/ 18 w 77"/>
                    <a:gd name="T1" fmla="*/ 84 h 118"/>
                    <a:gd name="T2" fmla="*/ 0 w 77"/>
                    <a:gd name="T3" fmla="*/ 101 h 118"/>
                    <a:gd name="T4" fmla="*/ 18 w 77"/>
                    <a:gd name="T5" fmla="*/ 118 h 118"/>
                    <a:gd name="T6" fmla="*/ 77 w 77"/>
                    <a:gd name="T7" fmla="*/ 59 h 118"/>
                    <a:gd name="T8" fmla="*/ 18 w 77"/>
                    <a:gd name="T9" fmla="*/ 0 h 118"/>
                    <a:gd name="T10" fmla="*/ 0 w 77"/>
                    <a:gd name="T11" fmla="*/ 17 h 118"/>
                    <a:gd name="T12" fmla="*/ 18 w 77"/>
                    <a:gd name="T13" fmla="*/ 34 h 118"/>
                    <a:gd name="T14" fmla="*/ 43 w 77"/>
                    <a:gd name="T15" fmla="*/ 59 h 118"/>
                    <a:gd name="T16" fmla="*/ 18 w 77"/>
                    <a:gd name="T17" fmla="*/ 84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7" h="118">
                      <a:moveTo>
                        <a:pt x="18" y="84"/>
                      </a:moveTo>
                      <a:cubicBezTo>
                        <a:pt x="8" y="84"/>
                        <a:pt x="0" y="92"/>
                        <a:pt x="0" y="101"/>
                      </a:cubicBezTo>
                      <a:cubicBezTo>
                        <a:pt x="0" y="110"/>
                        <a:pt x="8" y="118"/>
                        <a:pt x="18" y="118"/>
                      </a:cubicBezTo>
                      <a:cubicBezTo>
                        <a:pt x="50" y="118"/>
                        <a:pt x="77" y="92"/>
                        <a:pt x="77" y="59"/>
                      </a:cubicBezTo>
                      <a:cubicBezTo>
                        <a:pt x="77" y="26"/>
                        <a:pt x="50" y="0"/>
                        <a:pt x="18" y="0"/>
                      </a:cubicBezTo>
                      <a:cubicBezTo>
                        <a:pt x="8" y="0"/>
                        <a:pt x="0" y="7"/>
                        <a:pt x="0" y="17"/>
                      </a:cubicBezTo>
                      <a:cubicBezTo>
                        <a:pt x="0" y="26"/>
                        <a:pt x="8" y="34"/>
                        <a:pt x="18" y="34"/>
                      </a:cubicBezTo>
                      <a:cubicBezTo>
                        <a:pt x="31" y="34"/>
                        <a:pt x="43" y="45"/>
                        <a:pt x="43" y="59"/>
                      </a:cubicBezTo>
                      <a:cubicBezTo>
                        <a:pt x="43" y="73"/>
                        <a:pt x="31" y="84"/>
                        <a:pt x="18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90" name="Freeform 112">
                  <a:extLst>
                    <a:ext uri="{FF2B5EF4-FFF2-40B4-BE49-F238E27FC236}">
                      <a16:creationId xmlns:a16="http://schemas.microsoft.com/office/drawing/2014/main" id="{F523A889-D1E7-43B9-9C67-DD7CB66A6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2053"/>
                  <a:ext cx="51" cy="49"/>
                </a:xfrm>
                <a:custGeom>
                  <a:avLst/>
                  <a:gdLst>
                    <a:gd name="T0" fmla="*/ 80 w 80"/>
                    <a:gd name="T1" fmla="*/ 62 h 79"/>
                    <a:gd name="T2" fmla="*/ 63 w 80"/>
                    <a:gd name="T3" fmla="*/ 45 h 79"/>
                    <a:gd name="T4" fmla="*/ 35 w 80"/>
                    <a:gd name="T5" fmla="*/ 17 h 79"/>
                    <a:gd name="T6" fmla="*/ 17 w 80"/>
                    <a:gd name="T7" fmla="*/ 0 h 79"/>
                    <a:gd name="T8" fmla="*/ 0 w 80"/>
                    <a:gd name="T9" fmla="*/ 17 h 79"/>
                    <a:gd name="T10" fmla="*/ 63 w 80"/>
                    <a:gd name="T11" fmla="*/ 79 h 79"/>
                    <a:gd name="T12" fmla="*/ 80 w 80"/>
                    <a:gd name="T13" fmla="*/ 62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79">
                      <a:moveTo>
                        <a:pt x="80" y="62"/>
                      </a:moveTo>
                      <a:cubicBezTo>
                        <a:pt x="80" y="53"/>
                        <a:pt x="72" y="45"/>
                        <a:pt x="63" y="45"/>
                      </a:cubicBezTo>
                      <a:cubicBezTo>
                        <a:pt x="47" y="45"/>
                        <a:pt x="35" y="33"/>
                        <a:pt x="35" y="17"/>
                      </a:cubicBezTo>
                      <a:cubicBezTo>
                        <a:pt x="35" y="8"/>
                        <a:pt x="27" y="0"/>
                        <a:pt x="17" y="0"/>
                      </a:cubicBezTo>
                      <a:cubicBezTo>
                        <a:pt x="8" y="0"/>
                        <a:pt x="0" y="8"/>
                        <a:pt x="0" y="17"/>
                      </a:cubicBezTo>
                      <a:cubicBezTo>
                        <a:pt x="0" y="52"/>
                        <a:pt x="28" y="79"/>
                        <a:pt x="63" y="79"/>
                      </a:cubicBezTo>
                      <a:cubicBezTo>
                        <a:pt x="72" y="79"/>
                        <a:pt x="80" y="72"/>
                        <a:pt x="80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91" name="Freeform 113">
                  <a:extLst>
                    <a:ext uri="{FF2B5EF4-FFF2-40B4-BE49-F238E27FC236}">
                      <a16:creationId xmlns:a16="http://schemas.microsoft.com/office/drawing/2014/main" id="{234972E9-624C-42E3-9B8F-E560C0EA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4" y="2264"/>
                  <a:ext cx="50" cy="49"/>
                </a:xfrm>
                <a:custGeom>
                  <a:avLst/>
                  <a:gdLst>
                    <a:gd name="T0" fmla="*/ 80 w 80"/>
                    <a:gd name="T1" fmla="*/ 17 h 79"/>
                    <a:gd name="T2" fmla="*/ 63 w 80"/>
                    <a:gd name="T3" fmla="*/ 0 h 79"/>
                    <a:gd name="T4" fmla="*/ 0 w 80"/>
                    <a:gd name="T5" fmla="*/ 62 h 79"/>
                    <a:gd name="T6" fmla="*/ 18 w 80"/>
                    <a:gd name="T7" fmla="*/ 79 h 79"/>
                    <a:gd name="T8" fmla="*/ 35 w 80"/>
                    <a:gd name="T9" fmla="*/ 62 h 79"/>
                    <a:gd name="T10" fmla="*/ 63 w 80"/>
                    <a:gd name="T11" fmla="*/ 34 h 79"/>
                    <a:gd name="T12" fmla="*/ 80 w 80"/>
                    <a:gd name="T13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79">
                      <a:moveTo>
                        <a:pt x="80" y="17"/>
                      </a:moveTo>
                      <a:cubicBezTo>
                        <a:pt x="80" y="7"/>
                        <a:pt x="72" y="0"/>
                        <a:pt x="63" y="0"/>
                      </a:cubicBezTo>
                      <a:cubicBezTo>
                        <a:pt x="28" y="0"/>
                        <a:pt x="0" y="27"/>
                        <a:pt x="0" y="62"/>
                      </a:cubicBezTo>
                      <a:cubicBezTo>
                        <a:pt x="0" y="71"/>
                        <a:pt x="8" y="79"/>
                        <a:pt x="18" y="79"/>
                      </a:cubicBezTo>
                      <a:cubicBezTo>
                        <a:pt x="27" y="79"/>
                        <a:pt x="35" y="71"/>
                        <a:pt x="35" y="62"/>
                      </a:cubicBezTo>
                      <a:cubicBezTo>
                        <a:pt x="35" y="46"/>
                        <a:pt x="47" y="34"/>
                        <a:pt x="63" y="34"/>
                      </a:cubicBezTo>
                      <a:cubicBezTo>
                        <a:pt x="72" y="34"/>
                        <a:pt x="80" y="26"/>
                        <a:pt x="8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92" name="Freeform 114">
                  <a:extLst>
                    <a:ext uri="{FF2B5EF4-FFF2-40B4-BE49-F238E27FC236}">
                      <a16:creationId xmlns:a16="http://schemas.microsoft.com/office/drawing/2014/main" id="{7C8DE4CB-48D4-4D53-8631-32DE51E342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165" y="1982"/>
                  <a:ext cx="241" cy="481"/>
                </a:xfrm>
                <a:custGeom>
                  <a:avLst/>
                  <a:gdLst>
                    <a:gd name="T0" fmla="*/ 268 w 381"/>
                    <a:gd name="T1" fmla="*/ 0 h 778"/>
                    <a:gd name="T2" fmla="*/ 181 w 381"/>
                    <a:gd name="T3" fmla="*/ 43 h 778"/>
                    <a:gd name="T4" fmla="*/ 85 w 381"/>
                    <a:gd name="T5" fmla="*/ 144 h 778"/>
                    <a:gd name="T6" fmla="*/ 39 w 381"/>
                    <a:gd name="T7" fmla="*/ 255 h 778"/>
                    <a:gd name="T8" fmla="*/ 0 w 381"/>
                    <a:gd name="T9" fmla="*/ 340 h 778"/>
                    <a:gd name="T10" fmla="*/ 0 w 381"/>
                    <a:gd name="T11" fmla="*/ 347 h 778"/>
                    <a:gd name="T12" fmla="*/ 7 w 381"/>
                    <a:gd name="T13" fmla="*/ 377 h 778"/>
                    <a:gd name="T14" fmla="*/ 18 w 381"/>
                    <a:gd name="T15" fmla="*/ 398 h 778"/>
                    <a:gd name="T16" fmla="*/ 26 w 381"/>
                    <a:gd name="T17" fmla="*/ 519 h 778"/>
                    <a:gd name="T18" fmla="*/ 81 w 381"/>
                    <a:gd name="T19" fmla="*/ 649 h 778"/>
                    <a:gd name="T20" fmla="*/ 89 w 381"/>
                    <a:gd name="T21" fmla="*/ 680 h 778"/>
                    <a:gd name="T22" fmla="*/ 202 w 381"/>
                    <a:gd name="T23" fmla="*/ 734 h 778"/>
                    <a:gd name="T24" fmla="*/ 349 w 381"/>
                    <a:gd name="T25" fmla="*/ 755 h 778"/>
                    <a:gd name="T26" fmla="*/ 381 w 381"/>
                    <a:gd name="T27" fmla="*/ 101 h 778"/>
                    <a:gd name="T28" fmla="*/ 273 w 381"/>
                    <a:gd name="T29" fmla="*/ 641 h 778"/>
                    <a:gd name="T30" fmla="*/ 245 w 381"/>
                    <a:gd name="T31" fmla="*/ 596 h 778"/>
                    <a:gd name="T32" fmla="*/ 237 w 381"/>
                    <a:gd name="T33" fmla="*/ 616 h 778"/>
                    <a:gd name="T34" fmla="*/ 206 w 381"/>
                    <a:gd name="T35" fmla="*/ 699 h 778"/>
                    <a:gd name="T36" fmla="*/ 177 w 381"/>
                    <a:gd name="T37" fmla="*/ 705 h 778"/>
                    <a:gd name="T38" fmla="*/ 112 w 381"/>
                    <a:gd name="T39" fmla="*/ 638 h 778"/>
                    <a:gd name="T40" fmla="*/ 50 w 381"/>
                    <a:gd name="T41" fmla="*/ 556 h 778"/>
                    <a:gd name="T42" fmla="*/ 55 w 381"/>
                    <a:gd name="T43" fmla="*/ 504 h 778"/>
                    <a:gd name="T44" fmla="*/ 50 w 381"/>
                    <a:gd name="T45" fmla="*/ 409 h 778"/>
                    <a:gd name="T46" fmla="*/ 32 w 381"/>
                    <a:gd name="T47" fmla="*/ 339 h 778"/>
                    <a:gd name="T48" fmla="*/ 186 w 381"/>
                    <a:gd name="T49" fmla="*/ 335 h 778"/>
                    <a:gd name="T50" fmla="*/ 203 w 381"/>
                    <a:gd name="T51" fmla="*/ 350 h 778"/>
                    <a:gd name="T52" fmla="*/ 218 w 381"/>
                    <a:gd name="T53" fmla="*/ 333 h 778"/>
                    <a:gd name="T54" fmla="*/ 67 w 381"/>
                    <a:gd name="T55" fmla="*/ 239 h 778"/>
                    <a:gd name="T56" fmla="*/ 106 w 381"/>
                    <a:gd name="T57" fmla="*/ 170 h 778"/>
                    <a:gd name="T58" fmla="*/ 116 w 381"/>
                    <a:gd name="T59" fmla="*/ 138 h 778"/>
                    <a:gd name="T60" fmla="*/ 116 w 381"/>
                    <a:gd name="T61" fmla="*/ 130 h 778"/>
                    <a:gd name="T62" fmla="*/ 237 w 381"/>
                    <a:gd name="T63" fmla="*/ 110 h 778"/>
                    <a:gd name="T64" fmla="*/ 266 w 381"/>
                    <a:gd name="T65" fmla="*/ 107 h 778"/>
                    <a:gd name="T66" fmla="*/ 216 w 381"/>
                    <a:gd name="T67" fmla="*/ 50 h 778"/>
                    <a:gd name="T68" fmla="*/ 355 w 381"/>
                    <a:gd name="T69" fmla="*/ 101 h 778"/>
                    <a:gd name="T70" fmla="*/ 285 w 381"/>
                    <a:gd name="T71" fmla="*/ 140 h 778"/>
                    <a:gd name="T72" fmla="*/ 285 w 381"/>
                    <a:gd name="T73" fmla="*/ 181 h 778"/>
                    <a:gd name="T74" fmla="*/ 355 w 381"/>
                    <a:gd name="T75" fmla="*/ 392 h 778"/>
                    <a:gd name="T76" fmla="*/ 186 w 381"/>
                    <a:gd name="T77" fmla="*/ 392 h 778"/>
                    <a:gd name="T78" fmla="*/ 112 w 381"/>
                    <a:gd name="T79" fmla="*/ 322 h 778"/>
                    <a:gd name="T80" fmla="*/ 179 w 381"/>
                    <a:gd name="T81" fmla="*/ 424 h 778"/>
                    <a:gd name="T82" fmla="*/ 355 w 381"/>
                    <a:gd name="T83" fmla="*/ 425 h 778"/>
                    <a:gd name="T84" fmla="*/ 237 w 381"/>
                    <a:gd name="T85" fmla="*/ 540 h 778"/>
                    <a:gd name="T86" fmla="*/ 167 w 381"/>
                    <a:gd name="T87" fmla="*/ 625 h 778"/>
                    <a:gd name="T88" fmla="*/ 237 w 381"/>
                    <a:gd name="T89" fmla="*/ 571 h 778"/>
                    <a:gd name="T90" fmla="*/ 355 w 381"/>
                    <a:gd name="T91" fmla="*/ 694 h 778"/>
                    <a:gd name="T92" fmla="*/ 236 w 381"/>
                    <a:gd name="T93" fmla="*/ 721 h 7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81" h="778">
                      <a:moveTo>
                        <a:pt x="344" y="29"/>
                      </a:moveTo>
                      <a:cubicBezTo>
                        <a:pt x="325" y="10"/>
                        <a:pt x="296" y="0"/>
                        <a:pt x="268" y="0"/>
                      </a:cubicBezTo>
                      <a:cubicBezTo>
                        <a:pt x="235" y="0"/>
                        <a:pt x="202" y="16"/>
                        <a:pt x="183" y="43"/>
                      </a:cubicBezTo>
                      <a:cubicBezTo>
                        <a:pt x="183" y="43"/>
                        <a:pt x="181" y="43"/>
                        <a:pt x="181" y="43"/>
                      </a:cubicBezTo>
                      <a:cubicBezTo>
                        <a:pt x="128" y="43"/>
                        <a:pt x="85" y="86"/>
                        <a:pt x="85" y="138"/>
                      </a:cubicBezTo>
                      <a:cubicBezTo>
                        <a:pt x="85" y="140"/>
                        <a:pt x="85" y="142"/>
                        <a:pt x="85" y="144"/>
                      </a:cubicBezTo>
                      <a:cubicBezTo>
                        <a:pt x="53" y="158"/>
                        <a:pt x="33" y="189"/>
                        <a:pt x="33" y="223"/>
                      </a:cubicBezTo>
                      <a:cubicBezTo>
                        <a:pt x="33" y="234"/>
                        <a:pt x="35" y="245"/>
                        <a:pt x="39" y="255"/>
                      </a:cubicBezTo>
                      <a:cubicBezTo>
                        <a:pt x="14" y="276"/>
                        <a:pt x="0" y="306"/>
                        <a:pt x="0" y="339"/>
                      </a:cubicBezTo>
                      <a:cubicBezTo>
                        <a:pt x="0" y="340"/>
                        <a:pt x="0" y="340"/>
                        <a:pt x="0" y="340"/>
                      </a:cubicBezTo>
                      <a:cubicBezTo>
                        <a:pt x="0" y="341"/>
                        <a:pt x="0" y="342"/>
                        <a:pt x="0" y="343"/>
                      </a:cubicBezTo>
                      <a:cubicBezTo>
                        <a:pt x="0" y="344"/>
                        <a:pt x="0" y="345"/>
                        <a:pt x="0" y="347"/>
                      </a:cubicBezTo>
                      <a:cubicBezTo>
                        <a:pt x="0" y="347"/>
                        <a:pt x="0" y="347"/>
                        <a:pt x="0" y="347"/>
                      </a:cubicBezTo>
                      <a:cubicBezTo>
                        <a:pt x="1" y="357"/>
                        <a:pt x="3" y="367"/>
                        <a:pt x="7" y="377"/>
                      </a:cubicBezTo>
                      <a:cubicBezTo>
                        <a:pt x="7" y="377"/>
                        <a:pt x="8" y="378"/>
                        <a:pt x="8" y="379"/>
                      </a:cubicBezTo>
                      <a:cubicBezTo>
                        <a:pt x="11" y="385"/>
                        <a:pt x="14" y="392"/>
                        <a:pt x="18" y="398"/>
                      </a:cubicBezTo>
                      <a:cubicBezTo>
                        <a:pt x="6" y="415"/>
                        <a:pt x="0" y="434"/>
                        <a:pt x="0" y="454"/>
                      </a:cubicBezTo>
                      <a:cubicBezTo>
                        <a:pt x="0" y="478"/>
                        <a:pt x="9" y="501"/>
                        <a:pt x="26" y="519"/>
                      </a:cubicBezTo>
                      <a:cubicBezTo>
                        <a:pt x="21" y="531"/>
                        <a:pt x="19" y="544"/>
                        <a:pt x="19" y="556"/>
                      </a:cubicBezTo>
                      <a:cubicBezTo>
                        <a:pt x="19" y="596"/>
                        <a:pt x="44" y="633"/>
                        <a:pt x="81" y="649"/>
                      </a:cubicBezTo>
                      <a:cubicBezTo>
                        <a:pt x="82" y="659"/>
                        <a:pt x="84" y="668"/>
                        <a:pt x="88" y="677"/>
                      </a:cubicBezTo>
                      <a:cubicBezTo>
                        <a:pt x="88" y="678"/>
                        <a:pt x="89" y="679"/>
                        <a:pt x="89" y="680"/>
                      </a:cubicBezTo>
                      <a:cubicBezTo>
                        <a:pt x="104" y="715"/>
                        <a:pt x="139" y="737"/>
                        <a:pt x="177" y="737"/>
                      </a:cubicBezTo>
                      <a:cubicBezTo>
                        <a:pt x="185" y="737"/>
                        <a:pt x="194" y="736"/>
                        <a:pt x="202" y="734"/>
                      </a:cubicBezTo>
                      <a:cubicBezTo>
                        <a:pt x="222" y="763"/>
                        <a:pt x="251" y="778"/>
                        <a:pt x="284" y="778"/>
                      </a:cubicBezTo>
                      <a:cubicBezTo>
                        <a:pt x="306" y="778"/>
                        <a:pt x="334" y="770"/>
                        <a:pt x="349" y="755"/>
                      </a:cubicBezTo>
                      <a:cubicBezTo>
                        <a:pt x="365" y="739"/>
                        <a:pt x="381" y="717"/>
                        <a:pt x="381" y="694"/>
                      </a:cubicBezTo>
                      <a:cubicBezTo>
                        <a:pt x="381" y="101"/>
                        <a:pt x="381" y="101"/>
                        <a:pt x="381" y="101"/>
                      </a:cubicBezTo>
                      <a:cubicBezTo>
                        <a:pt x="381" y="74"/>
                        <a:pt x="363" y="48"/>
                        <a:pt x="344" y="29"/>
                      </a:cubicBezTo>
                      <a:close/>
                      <a:moveTo>
                        <a:pt x="273" y="641"/>
                      </a:moveTo>
                      <a:cubicBezTo>
                        <a:pt x="273" y="629"/>
                        <a:pt x="271" y="616"/>
                        <a:pt x="266" y="604"/>
                      </a:cubicBezTo>
                      <a:cubicBezTo>
                        <a:pt x="262" y="596"/>
                        <a:pt x="253" y="593"/>
                        <a:pt x="245" y="596"/>
                      </a:cubicBezTo>
                      <a:cubicBezTo>
                        <a:pt x="241" y="598"/>
                        <a:pt x="238" y="601"/>
                        <a:pt x="237" y="604"/>
                      </a:cubicBezTo>
                      <a:cubicBezTo>
                        <a:pt x="235" y="608"/>
                        <a:pt x="235" y="613"/>
                        <a:pt x="237" y="616"/>
                      </a:cubicBezTo>
                      <a:cubicBezTo>
                        <a:pt x="240" y="624"/>
                        <a:pt x="242" y="633"/>
                        <a:pt x="242" y="641"/>
                      </a:cubicBezTo>
                      <a:cubicBezTo>
                        <a:pt x="242" y="666"/>
                        <a:pt x="228" y="688"/>
                        <a:pt x="206" y="699"/>
                      </a:cubicBezTo>
                      <a:cubicBezTo>
                        <a:pt x="205" y="699"/>
                        <a:pt x="203" y="700"/>
                        <a:pt x="202" y="700"/>
                      </a:cubicBezTo>
                      <a:cubicBezTo>
                        <a:pt x="194" y="703"/>
                        <a:pt x="186" y="705"/>
                        <a:pt x="177" y="705"/>
                      </a:cubicBezTo>
                      <a:cubicBezTo>
                        <a:pt x="141" y="705"/>
                        <a:pt x="112" y="676"/>
                        <a:pt x="112" y="641"/>
                      </a:cubicBezTo>
                      <a:cubicBezTo>
                        <a:pt x="112" y="640"/>
                        <a:pt x="112" y="639"/>
                        <a:pt x="112" y="638"/>
                      </a:cubicBezTo>
                      <a:cubicBezTo>
                        <a:pt x="112" y="631"/>
                        <a:pt x="108" y="624"/>
                        <a:pt x="101" y="622"/>
                      </a:cubicBezTo>
                      <a:cubicBezTo>
                        <a:pt x="71" y="614"/>
                        <a:pt x="50" y="587"/>
                        <a:pt x="50" y="556"/>
                      </a:cubicBezTo>
                      <a:cubicBezTo>
                        <a:pt x="50" y="545"/>
                        <a:pt x="53" y="533"/>
                        <a:pt x="59" y="523"/>
                      </a:cubicBezTo>
                      <a:cubicBezTo>
                        <a:pt x="63" y="517"/>
                        <a:pt x="61" y="508"/>
                        <a:pt x="55" y="504"/>
                      </a:cubicBezTo>
                      <a:cubicBezTo>
                        <a:pt x="40" y="491"/>
                        <a:pt x="32" y="473"/>
                        <a:pt x="32" y="454"/>
                      </a:cubicBezTo>
                      <a:cubicBezTo>
                        <a:pt x="32" y="437"/>
                        <a:pt x="38" y="422"/>
                        <a:pt x="50" y="409"/>
                      </a:cubicBezTo>
                      <a:cubicBezTo>
                        <a:pt x="55" y="404"/>
                        <a:pt x="55" y="395"/>
                        <a:pt x="50" y="389"/>
                      </a:cubicBezTo>
                      <a:cubicBezTo>
                        <a:pt x="38" y="375"/>
                        <a:pt x="32" y="357"/>
                        <a:pt x="32" y="339"/>
                      </a:cubicBezTo>
                      <a:cubicBezTo>
                        <a:pt x="32" y="296"/>
                        <a:pt x="66" y="262"/>
                        <a:pt x="109" y="262"/>
                      </a:cubicBezTo>
                      <a:cubicBezTo>
                        <a:pt x="150" y="262"/>
                        <a:pt x="184" y="294"/>
                        <a:pt x="186" y="335"/>
                      </a:cubicBezTo>
                      <a:cubicBezTo>
                        <a:pt x="187" y="339"/>
                        <a:pt x="188" y="343"/>
                        <a:pt x="191" y="346"/>
                      </a:cubicBezTo>
                      <a:cubicBezTo>
                        <a:pt x="195" y="349"/>
                        <a:pt x="199" y="350"/>
                        <a:pt x="203" y="350"/>
                      </a:cubicBezTo>
                      <a:cubicBezTo>
                        <a:pt x="207" y="350"/>
                        <a:pt x="211" y="348"/>
                        <a:pt x="214" y="345"/>
                      </a:cubicBezTo>
                      <a:cubicBezTo>
                        <a:pt x="217" y="342"/>
                        <a:pt x="218" y="338"/>
                        <a:pt x="218" y="333"/>
                      </a:cubicBezTo>
                      <a:cubicBezTo>
                        <a:pt x="215" y="276"/>
                        <a:pt x="167" y="231"/>
                        <a:pt x="109" y="231"/>
                      </a:cubicBezTo>
                      <a:cubicBezTo>
                        <a:pt x="94" y="231"/>
                        <a:pt x="80" y="234"/>
                        <a:pt x="67" y="239"/>
                      </a:cubicBezTo>
                      <a:cubicBezTo>
                        <a:pt x="65" y="234"/>
                        <a:pt x="64" y="228"/>
                        <a:pt x="64" y="223"/>
                      </a:cubicBezTo>
                      <a:cubicBezTo>
                        <a:pt x="64" y="198"/>
                        <a:pt x="81" y="176"/>
                        <a:pt x="106" y="170"/>
                      </a:cubicBezTo>
                      <a:cubicBezTo>
                        <a:pt x="114" y="168"/>
                        <a:pt x="119" y="160"/>
                        <a:pt x="117" y="152"/>
                      </a:cubicBezTo>
                      <a:cubicBezTo>
                        <a:pt x="116" y="147"/>
                        <a:pt x="116" y="143"/>
                        <a:pt x="116" y="138"/>
                      </a:cubicBezTo>
                      <a:cubicBezTo>
                        <a:pt x="116" y="136"/>
                        <a:pt x="116" y="133"/>
                        <a:pt x="116" y="130"/>
                      </a:cubicBezTo>
                      <a:cubicBezTo>
                        <a:pt x="116" y="130"/>
                        <a:pt x="116" y="130"/>
                        <a:pt x="116" y="130"/>
                      </a:cubicBezTo>
                      <a:cubicBezTo>
                        <a:pt x="121" y="98"/>
                        <a:pt x="148" y="75"/>
                        <a:pt x="180" y="75"/>
                      </a:cubicBezTo>
                      <a:cubicBezTo>
                        <a:pt x="204" y="75"/>
                        <a:pt x="226" y="88"/>
                        <a:pt x="237" y="110"/>
                      </a:cubicBezTo>
                      <a:cubicBezTo>
                        <a:pt x="241" y="117"/>
                        <a:pt x="251" y="120"/>
                        <a:pt x="259" y="116"/>
                      </a:cubicBezTo>
                      <a:cubicBezTo>
                        <a:pt x="262" y="114"/>
                        <a:pt x="265" y="111"/>
                        <a:pt x="266" y="107"/>
                      </a:cubicBezTo>
                      <a:cubicBezTo>
                        <a:pt x="268" y="103"/>
                        <a:pt x="267" y="99"/>
                        <a:pt x="265" y="95"/>
                      </a:cubicBezTo>
                      <a:cubicBezTo>
                        <a:pt x="255" y="75"/>
                        <a:pt x="237" y="59"/>
                        <a:pt x="216" y="50"/>
                      </a:cubicBezTo>
                      <a:cubicBezTo>
                        <a:pt x="229" y="38"/>
                        <a:pt x="257" y="31"/>
                        <a:pt x="275" y="31"/>
                      </a:cubicBezTo>
                      <a:cubicBezTo>
                        <a:pt x="314" y="31"/>
                        <a:pt x="355" y="62"/>
                        <a:pt x="355" y="101"/>
                      </a:cubicBezTo>
                      <a:cubicBezTo>
                        <a:pt x="355" y="140"/>
                        <a:pt x="355" y="140"/>
                        <a:pt x="355" y="140"/>
                      </a:cubicBezTo>
                      <a:cubicBezTo>
                        <a:pt x="285" y="140"/>
                        <a:pt x="285" y="140"/>
                        <a:pt x="285" y="140"/>
                      </a:cubicBezTo>
                      <a:cubicBezTo>
                        <a:pt x="276" y="140"/>
                        <a:pt x="269" y="152"/>
                        <a:pt x="269" y="161"/>
                      </a:cubicBezTo>
                      <a:cubicBezTo>
                        <a:pt x="269" y="169"/>
                        <a:pt x="276" y="181"/>
                        <a:pt x="285" y="181"/>
                      </a:cubicBezTo>
                      <a:cubicBezTo>
                        <a:pt x="355" y="181"/>
                        <a:pt x="355" y="181"/>
                        <a:pt x="355" y="181"/>
                      </a:cubicBezTo>
                      <a:cubicBezTo>
                        <a:pt x="355" y="392"/>
                        <a:pt x="355" y="392"/>
                        <a:pt x="355" y="392"/>
                      </a:cubicBezTo>
                      <a:cubicBezTo>
                        <a:pt x="193" y="392"/>
                        <a:pt x="193" y="392"/>
                        <a:pt x="193" y="392"/>
                      </a:cubicBezTo>
                      <a:cubicBezTo>
                        <a:pt x="193" y="392"/>
                        <a:pt x="187" y="392"/>
                        <a:pt x="186" y="392"/>
                      </a:cubicBezTo>
                      <a:cubicBezTo>
                        <a:pt x="156" y="392"/>
                        <a:pt x="129" y="368"/>
                        <a:pt x="129" y="337"/>
                      </a:cubicBezTo>
                      <a:cubicBezTo>
                        <a:pt x="129" y="329"/>
                        <a:pt x="120" y="322"/>
                        <a:pt x="112" y="322"/>
                      </a:cubicBezTo>
                      <a:cubicBezTo>
                        <a:pt x="103" y="322"/>
                        <a:pt x="95" y="329"/>
                        <a:pt x="95" y="337"/>
                      </a:cubicBezTo>
                      <a:cubicBezTo>
                        <a:pt x="95" y="383"/>
                        <a:pt x="133" y="423"/>
                        <a:pt x="179" y="424"/>
                      </a:cubicBezTo>
                      <a:cubicBezTo>
                        <a:pt x="180" y="424"/>
                        <a:pt x="181" y="425"/>
                        <a:pt x="181" y="425"/>
                      </a:cubicBezTo>
                      <a:cubicBezTo>
                        <a:pt x="355" y="425"/>
                        <a:pt x="355" y="425"/>
                        <a:pt x="355" y="425"/>
                      </a:cubicBezTo>
                      <a:cubicBezTo>
                        <a:pt x="355" y="540"/>
                        <a:pt x="355" y="540"/>
                        <a:pt x="355" y="540"/>
                      </a:cubicBezTo>
                      <a:cubicBezTo>
                        <a:pt x="237" y="540"/>
                        <a:pt x="237" y="540"/>
                        <a:pt x="237" y="540"/>
                      </a:cubicBezTo>
                      <a:cubicBezTo>
                        <a:pt x="190" y="540"/>
                        <a:pt x="151" y="568"/>
                        <a:pt x="151" y="615"/>
                      </a:cubicBezTo>
                      <a:cubicBezTo>
                        <a:pt x="151" y="624"/>
                        <a:pt x="158" y="625"/>
                        <a:pt x="167" y="625"/>
                      </a:cubicBezTo>
                      <a:cubicBezTo>
                        <a:pt x="175" y="625"/>
                        <a:pt x="182" y="626"/>
                        <a:pt x="182" y="618"/>
                      </a:cubicBezTo>
                      <a:cubicBezTo>
                        <a:pt x="182" y="587"/>
                        <a:pt x="207" y="571"/>
                        <a:pt x="237" y="571"/>
                      </a:cubicBezTo>
                      <a:cubicBezTo>
                        <a:pt x="355" y="571"/>
                        <a:pt x="355" y="571"/>
                        <a:pt x="355" y="571"/>
                      </a:cubicBezTo>
                      <a:cubicBezTo>
                        <a:pt x="355" y="694"/>
                        <a:pt x="355" y="694"/>
                        <a:pt x="355" y="694"/>
                      </a:cubicBezTo>
                      <a:cubicBezTo>
                        <a:pt x="355" y="727"/>
                        <a:pt x="319" y="747"/>
                        <a:pt x="294" y="747"/>
                      </a:cubicBezTo>
                      <a:cubicBezTo>
                        <a:pt x="273" y="747"/>
                        <a:pt x="250" y="738"/>
                        <a:pt x="236" y="721"/>
                      </a:cubicBezTo>
                      <a:cubicBezTo>
                        <a:pt x="263" y="703"/>
                        <a:pt x="273" y="673"/>
                        <a:pt x="273" y="6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93" name="Freeform 115">
                  <a:extLst>
                    <a:ext uri="{FF2B5EF4-FFF2-40B4-BE49-F238E27FC236}">
                      <a16:creationId xmlns:a16="http://schemas.microsoft.com/office/drawing/2014/main" id="{D2A08DB4-7B01-410F-B8CE-0E411FC21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7" y="2271"/>
                  <a:ext cx="79" cy="22"/>
                </a:xfrm>
                <a:custGeom>
                  <a:avLst/>
                  <a:gdLst>
                    <a:gd name="T0" fmla="*/ 17 w 125"/>
                    <a:gd name="T1" fmla="*/ 36 h 36"/>
                    <a:gd name="T2" fmla="*/ 108 w 125"/>
                    <a:gd name="T3" fmla="*/ 36 h 36"/>
                    <a:gd name="T4" fmla="*/ 125 w 125"/>
                    <a:gd name="T5" fmla="*/ 18 h 36"/>
                    <a:gd name="T6" fmla="*/ 108 w 125"/>
                    <a:gd name="T7" fmla="*/ 0 h 36"/>
                    <a:gd name="T8" fmla="*/ 17 w 125"/>
                    <a:gd name="T9" fmla="*/ 0 h 36"/>
                    <a:gd name="T10" fmla="*/ 0 w 125"/>
                    <a:gd name="T11" fmla="*/ 18 h 36"/>
                    <a:gd name="T12" fmla="*/ 17 w 125"/>
                    <a:gd name="T13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5" h="36">
                      <a:moveTo>
                        <a:pt x="17" y="36"/>
                      </a:moveTo>
                      <a:cubicBezTo>
                        <a:pt x="108" y="36"/>
                        <a:pt x="108" y="36"/>
                        <a:pt x="108" y="36"/>
                      </a:cubicBezTo>
                      <a:cubicBezTo>
                        <a:pt x="117" y="36"/>
                        <a:pt x="125" y="27"/>
                        <a:pt x="125" y="18"/>
                      </a:cubicBezTo>
                      <a:cubicBezTo>
                        <a:pt x="125" y="9"/>
                        <a:pt x="117" y="0"/>
                        <a:pt x="108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9"/>
                        <a:pt x="0" y="18"/>
                      </a:cubicBezTo>
                      <a:cubicBezTo>
                        <a:pt x="0" y="27"/>
                        <a:pt x="8" y="36"/>
                        <a:pt x="17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</p:grpSp>
          <p:sp>
            <p:nvSpPr>
              <p:cNvPr id="177" name="Oval 103">
                <a:extLst>
                  <a:ext uri="{FF2B5EF4-FFF2-40B4-BE49-F238E27FC236}">
                    <a16:creationId xmlns:a16="http://schemas.microsoft.com/office/drawing/2014/main" id="{BCEC5A80-9A4F-4E56-97C6-3C256B1F4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87619" y="1848314"/>
                <a:ext cx="64364" cy="64364"/>
              </a:xfrm>
              <a:prstGeom prst="ellipse">
                <a:avLst/>
              </a:prstGeom>
              <a:solidFill>
                <a:srgbClr val="005073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78" name="Oval 106">
                <a:extLst>
                  <a:ext uri="{FF2B5EF4-FFF2-40B4-BE49-F238E27FC236}">
                    <a16:creationId xmlns:a16="http://schemas.microsoft.com/office/drawing/2014/main" id="{4CBFCA0E-BC78-42DA-8D4C-6C26AB0BF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39185" y="1974964"/>
                <a:ext cx="66440" cy="64364"/>
              </a:xfrm>
              <a:prstGeom prst="ellipse">
                <a:avLst/>
              </a:prstGeom>
              <a:solidFill>
                <a:srgbClr val="005073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79" name="Oval 109">
                <a:extLst>
                  <a:ext uri="{FF2B5EF4-FFF2-40B4-BE49-F238E27FC236}">
                    <a16:creationId xmlns:a16="http://schemas.microsoft.com/office/drawing/2014/main" id="{D2E3D879-75EA-4160-8698-E83B84AD1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8974" y="2134835"/>
                <a:ext cx="64364" cy="64364"/>
              </a:xfrm>
              <a:prstGeom prst="ellipse">
                <a:avLst/>
              </a:prstGeom>
              <a:solidFill>
                <a:srgbClr val="005073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80" name="Oval 110">
                <a:extLst>
                  <a:ext uri="{FF2B5EF4-FFF2-40B4-BE49-F238E27FC236}">
                    <a16:creationId xmlns:a16="http://schemas.microsoft.com/office/drawing/2014/main" id="{B4ACA93C-08AF-4426-9D23-7CE356A1F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4017" y="2286401"/>
                <a:ext cx="66440" cy="64364"/>
              </a:xfrm>
              <a:prstGeom prst="ellipse">
                <a:avLst/>
              </a:prstGeom>
              <a:solidFill>
                <a:srgbClr val="005073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</p:grpSp>
      </p:grp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45975689-C655-4A35-AE1C-E858A9B8D965}"/>
              </a:ext>
            </a:extLst>
          </p:cNvPr>
          <p:cNvCxnSpPr>
            <a:cxnSpLocks/>
          </p:cNvCxnSpPr>
          <p:nvPr/>
        </p:nvCxnSpPr>
        <p:spPr>
          <a:xfrm>
            <a:off x="2522958" y="2363079"/>
            <a:ext cx="0" cy="286122"/>
          </a:xfrm>
          <a:prstGeom prst="straightConnector1">
            <a:avLst/>
          </a:prstGeom>
          <a:noFill/>
          <a:ln w="25400" cap="rnd" cmpd="sng" algn="ctr">
            <a:solidFill>
              <a:srgbClr val="00BCEB"/>
            </a:solidFill>
            <a:prstDash val="solid"/>
            <a:headEnd type="arrow" w="med" len="sm"/>
            <a:tailEnd type="arrow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C0D37BA6-9EF3-4B6D-9937-7ACC7F592036}"/>
              </a:ext>
            </a:extLst>
          </p:cNvPr>
          <p:cNvCxnSpPr>
            <a:cxnSpLocks/>
          </p:cNvCxnSpPr>
          <p:nvPr/>
        </p:nvCxnSpPr>
        <p:spPr>
          <a:xfrm>
            <a:off x="852017" y="2363079"/>
            <a:ext cx="0" cy="286122"/>
          </a:xfrm>
          <a:prstGeom prst="straightConnector1">
            <a:avLst/>
          </a:prstGeom>
          <a:noFill/>
          <a:ln w="25400" cap="rnd" cmpd="sng" algn="ctr">
            <a:solidFill>
              <a:srgbClr val="00BCEB"/>
            </a:solidFill>
            <a:prstDash val="solid"/>
            <a:headEnd type="arrow" w="med" len="sm"/>
            <a:tailEnd type="arrow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pic>
        <p:nvPicPr>
          <p:cNvPr id="206" name="Picture 205">
            <a:extLst>
              <a:ext uri="{FF2B5EF4-FFF2-40B4-BE49-F238E27FC236}">
                <a16:creationId xmlns:a16="http://schemas.microsoft.com/office/drawing/2014/main" id="{ACBEBA07-32F3-4D2D-BD0D-80643251D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699" y="1416854"/>
            <a:ext cx="457200" cy="45720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ACBEBA07-32F3-4D2D-BD0D-80643251D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699" y="2667679"/>
            <a:ext cx="457200" cy="45720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ACBEBA07-32F3-4D2D-BD0D-80643251D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699" y="3918503"/>
            <a:ext cx="457200" cy="457200"/>
          </a:xfrm>
          <a:prstGeom prst="rect">
            <a:avLst/>
          </a:prstGeom>
        </p:spPr>
      </p:pic>
      <p:sp>
        <p:nvSpPr>
          <p:cNvPr id="212" name="Rectangle: Rounded Corners 94">
            <a:extLst>
              <a:ext uri="{FF2B5EF4-FFF2-40B4-BE49-F238E27FC236}">
                <a16:creationId xmlns:a16="http://schemas.microsoft.com/office/drawing/2014/main" id="{2044DCF7-266B-4041-B5E8-24B9F7F3F828}"/>
              </a:ext>
            </a:extLst>
          </p:cNvPr>
          <p:cNvSpPr>
            <a:spLocks noChangeAspect="1"/>
          </p:cNvSpPr>
          <p:nvPr/>
        </p:nvSpPr>
        <p:spPr>
          <a:xfrm>
            <a:off x="3590374" y="1267603"/>
            <a:ext cx="755703" cy="755703"/>
          </a:xfrm>
          <a:prstGeom prst="roundRect">
            <a:avLst>
              <a:gd name="adj" fmla="val 10212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3" name="Rectangle: Rounded Corners 94">
            <a:extLst>
              <a:ext uri="{FF2B5EF4-FFF2-40B4-BE49-F238E27FC236}">
                <a16:creationId xmlns:a16="http://schemas.microsoft.com/office/drawing/2014/main" id="{2044DCF7-266B-4041-B5E8-24B9F7F3F828}"/>
              </a:ext>
            </a:extLst>
          </p:cNvPr>
          <p:cNvSpPr>
            <a:spLocks noChangeAspect="1"/>
          </p:cNvSpPr>
          <p:nvPr/>
        </p:nvSpPr>
        <p:spPr>
          <a:xfrm>
            <a:off x="3590374" y="2518428"/>
            <a:ext cx="755703" cy="755703"/>
          </a:xfrm>
          <a:prstGeom prst="roundRect">
            <a:avLst>
              <a:gd name="adj" fmla="val 10212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4" name="Rectangle: Rounded Corners 94">
            <a:extLst>
              <a:ext uri="{FF2B5EF4-FFF2-40B4-BE49-F238E27FC236}">
                <a16:creationId xmlns:a16="http://schemas.microsoft.com/office/drawing/2014/main" id="{2044DCF7-266B-4041-B5E8-24B9F7F3F828}"/>
              </a:ext>
            </a:extLst>
          </p:cNvPr>
          <p:cNvSpPr>
            <a:spLocks noChangeAspect="1"/>
          </p:cNvSpPr>
          <p:nvPr/>
        </p:nvSpPr>
        <p:spPr>
          <a:xfrm>
            <a:off x="3590374" y="3769252"/>
            <a:ext cx="755703" cy="755703"/>
          </a:xfrm>
          <a:prstGeom prst="roundRect">
            <a:avLst>
              <a:gd name="adj" fmla="val 10212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23" name="Group 222"/>
          <p:cNvGrpSpPr>
            <a:grpSpLocks noChangeAspect="1"/>
          </p:cNvGrpSpPr>
          <p:nvPr/>
        </p:nvGrpSpPr>
        <p:grpSpPr>
          <a:xfrm>
            <a:off x="3679796" y="1525977"/>
            <a:ext cx="576859" cy="238955"/>
            <a:chOff x="5357609" y="613610"/>
            <a:chExt cx="547984" cy="226993"/>
          </a:xfrm>
        </p:grpSpPr>
        <p:sp>
          <p:nvSpPr>
            <p:cNvPr id="224" name="Oval 186"/>
            <p:cNvSpPr>
              <a:spLocks noChangeArrowheads="1"/>
            </p:cNvSpPr>
            <p:nvPr/>
          </p:nvSpPr>
          <p:spPr bwMode="auto">
            <a:xfrm>
              <a:off x="5560603" y="613610"/>
              <a:ext cx="141996" cy="1389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Oval 187"/>
            <p:cNvSpPr>
              <a:spLocks noChangeArrowheads="1"/>
            </p:cNvSpPr>
            <p:nvPr/>
          </p:nvSpPr>
          <p:spPr bwMode="auto">
            <a:xfrm>
              <a:off x="5357609" y="662608"/>
              <a:ext cx="141996" cy="1419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Oval 188"/>
            <p:cNvSpPr>
              <a:spLocks noChangeArrowheads="1"/>
            </p:cNvSpPr>
            <p:nvPr/>
          </p:nvSpPr>
          <p:spPr bwMode="auto">
            <a:xfrm>
              <a:off x="5383609" y="622610"/>
              <a:ext cx="219993" cy="21799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Oval 189"/>
            <p:cNvSpPr>
              <a:spLocks noChangeArrowheads="1"/>
            </p:cNvSpPr>
            <p:nvPr/>
          </p:nvSpPr>
          <p:spPr bwMode="auto">
            <a:xfrm>
              <a:off x="5764597" y="662608"/>
              <a:ext cx="140996" cy="14199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Oval 190"/>
            <p:cNvSpPr>
              <a:spLocks noChangeArrowheads="1"/>
            </p:cNvSpPr>
            <p:nvPr/>
          </p:nvSpPr>
          <p:spPr bwMode="auto">
            <a:xfrm>
              <a:off x="5660600" y="622610"/>
              <a:ext cx="218993" cy="21799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Oval 191"/>
            <p:cNvSpPr>
              <a:spLocks noChangeArrowheads="1"/>
            </p:cNvSpPr>
            <p:nvPr/>
          </p:nvSpPr>
          <p:spPr bwMode="auto">
            <a:xfrm>
              <a:off x="5418608" y="655609"/>
              <a:ext cx="148995" cy="150995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192"/>
            <p:cNvSpPr>
              <a:spLocks noChangeArrowheads="1"/>
            </p:cNvSpPr>
            <p:nvPr/>
          </p:nvSpPr>
          <p:spPr bwMode="auto">
            <a:xfrm>
              <a:off x="5695599" y="655609"/>
              <a:ext cx="148995" cy="150995"/>
            </a:xfrm>
            <a:prstGeom prst="ellipse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3745614" y="2676254"/>
            <a:ext cx="445222" cy="440051"/>
            <a:chOff x="-6440488" y="-928688"/>
            <a:chExt cx="5740400" cy="5673726"/>
          </a:xfrm>
        </p:grpSpPr>
        <p:sp>
          <p:nvSpPr>
            <p:cNvPr id="233" name="Freeform 6"/>
            <p:cNvSpPr>
              <a:spLocks/>
            </p:cNvSpPr>
            <p:nvPr/>
          </p:nvSpPr>
          <p:spPr bwMode="auto">
            <a:xfrm>
              <a:off x="-1820863" y="779462"/>
              <a:ext cx="1120775" cy="3965576"/>
            </a:xfrm>
            <a:custGeom>
              <a:avLst/>
              <a:gdLst>
                <a:gd name="T0" fmla="*/ 0 w 706"/>
                <a:gd name="T1" fmla="*/ 352 h 2498"/>
                <a:gd name="T2" fmla="*/ 8 w 706"/>
                <a:gd name="T3" fmla="*/ 282 h 2498"/>
                <a:gd name="T4" fmla="*/ 28 w 706"/>
                <a:gd name="T5" fmla="*/ 216 h 2498"/>
                <a:gd name="T6" fmla="*/ 60 w 706"/>
                <a:gd name="T7" fmla="*/ 156 h 2498"/>
                <a:gd name="T8" fmla="*/ 104 w 706"/>
                <a:gd name="T9" fmla="*/ 104 h 2498"/>
                <a:gd name="T10" fmla="*/ 156 w 706"/>
                <a:gd name="T11" fmla="*/ 60 h 2498"/>
                <a:gd name="T12" fmla="*/ 216 w 706"/>
                <a:gd name="T13" fmla="*/ 28 h 2498"/>
                <a:gd name="T14" fmla="*/ 282 w 706"/>
                <a:gd name="T15" fmla="*/ 8 h 2498"/>
                <a:gd name="T16" fmla="*/ 354 w 706"/>
                <a:gd name="T17" fmla="*/ 0 h 2498"/>
                <a:gd name="T18" fmla="*/ 354 w 706"/>
                <a:gd name="T19" fmla="*/ 0 h 2498"/>
                <a:gd name="T20" fmla="*/ 424 w 706"/>
                <a:gd name="T21" fmla="*/ 8 h 2498"/>
                <a:gd name="T22" fmla="*/ 490 w 706"/>
                <a:gd name="T23" fmla="*/ 28 h 2498"/>
                <a:gd name="T24" fmla="*/ 550 w 706"/>
                <a:gd name="T25" fmla="*/ 60 h 2498"/>
                <a:gd name="T26" fmla="*/ 602 w 706"/>
                <a:gd name="T27" fmla="*/ 104 h 2498"/>
                <a:gd name="T28" fmla="*/ 646 w 706"/>
                <a:gd name="T29" fmla="*/ 156 h 2498"/>
                <a:gd name="T30" fmla="*/ 678 w 706"/>
                <a:gd name="T31" fmla="*/ 216 h 2498"/>
                <a:gd name="T32" fmla="*/ 698 w 706"/>
                <a:gd name="T33" fmla="*/ 282 h 2498"/>
                <a:gd name="T34" fmla="*/ 706 w 706"/>
                <a:gd name="T35" fmla="*/ 352 h 2498"/>
                <a:gd name="T36" fmla="*/ 706 w 706"/>
                <a:gd name="T37" fmla="*/ 2146 h 2498"/>
                <a:gd name="T38" fmla="*/ 698 w 706"/>
                <a:gd name="T39" fmla="*/ 2218 h 2498"/>
                <a:gd name="T40" fmla="*/ 678 w 706"/>
                <a:gd name="T41" fmla="*/ 2284 h 2498"/>
                <a:gd name="T42" fmla="*/ 646 w 706"/>
                <a:gd name="T43" fmla="*/ 2344 h 2498"/>
                <a:gd name="T44" fmla="*/ 602 w 706"/>
                <a:gd name="T45" fmla="*/ 2396 h 2498"/>
                <a:gd name="T46" fmla="*/ 550 w 706"/>
                <a:gd name="T47" fmla="*/ 2438 h 2498"/>
                <a:gd name="T48" fmla="*/ 490 w 706"/>
                <a:gd name="T49" fmla="*/ 2472 h 2498"/>
                <a:gd name="T50" fmla="*/ 424 w 706"/>
                <a:gd name="T51" fmla="*/ 2492 h 2498"/>
                <a:gd name="T52" fmla="*/ 354 w 706"/>
                <a:gd name="T53" fmla="*/ 2498 h 2498"/>
                <a:gd name="T54" fmla="*/ 354 w 706"/>
                <a:gd name="T55" fmla="*/ 2498 h 2498"/>
                <a:gd name="T56" fmla="*/ 282 w 706"/>
                <a:gd name="T57" fmla="*/ 2492 h 2498"/>
                <a:gd name="T58" fmla="*/ 216 w 706"/>
                <a:gd name="T59" fmla="*/ 2472 h 2498"/>
                <a:gd name="T60" fmla="*/ 156 w 706"/>
                <a:gd name="T61" fmla="*/ 2438 h 2498"/>
                <a:gd name="T62" fmla="*/ 104 w 706"/>
                <a:gd name="T63" fmla="*/ 2396 h 2498"/>
                <a:gd name="T64" fmla="*/ 60 w 706"/>
                <a:gd name="T65" fmla="*/ 2344 h 2498"/>
                <a:gd name="T66" fmla="*/ 28 w 706"/>
                <a:gd name="T67" fmla="*/ 2284 h 2498"/>
                <a:gd name="T68" fmla="*/ 8 w 706"/>
                <a:gd name="T69" fmla="*/ 2218 h 2498"/>
                <a:gd name="T70" fmla="*/ 0 w 706"/>
                <a:gd name="T71" fmla="*/ 2146 h 2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6" h="2498">
                  <a:moveTo>
                    <a:pt x="0" y="352"/>
                  </a:moveTo>
                  <a:lnTo>
                    <a:pt x="0" y="352"/>
                  </a:lnTo>
                  <a:lnTo>
                    <a:pt x="2" y="316"/>
                  </a:lnTo>
                  <a:lnTo>
                    <a:pt x="8" y="282"/>
                  </a:lnTo>
                  <a:lnTo>
                    <a:pt x="16" y="248"/>
                  </a:lnTo>
                  <a:lnTo>
                    <a:pt x="28" y="216"/>
                  </a:lnTo>
                  <a:lnTo>
                    <a:pt x="42" y="184"/>
                  </a:lnTo>
                  <a:lnTo>
                    <a:pt x="60" y="156"/>
                  </a:lnTo>
                  <a:lnTo>
                    <a:pt x="82" y="128"/>
                  </a:lnTo>
                  <a:lnTo>
                    <a:pt x="104" y="104"/>
                  </a:lnTo>
                  <a:lnTo>
                    <a:pt x="128" y="80"/>
                  </a:lnTo>
                  <a:lnTo>
                    <a:pt x="156" y="60"/>
                  </a:lnTo>
                  <a:lnTo>
                    <a:pt x="186" y="42"/>
                  </a:lnTo>
                  <a:lnTo>
                    <a:pt x="216" y="28"/>
                  </a:lnTo>
                  <a:lnTo>
                    <a:pt x="248" y="16"/>
                  </a:lnTo>
                  <a:lnTo>
                    <a:pt x="282" y="8"/>
                  </a:lnTo>
                  <a:lnTo>
                    <a:pt x="318" y="2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90" y="2"/>
                  </a:lnTo>
                  <a:lnTo>
                    <a:pt x="424" y="8"/>
                  </a:lnTo>
                  <a:lnTo>
                    <a:pt x="458" y="16"/>
                  </a:lnTo>
                  <a:lnTo>
                    <a:pt x="490" y="28"/>
                  </a:lnTo>
                  <a:lnTo>
                    <a:pt x="522" y="42"/>
                  </a:lnTo>
                  <a:lnTo>
                    <a:pt x="550" y="60"/>
                  </a:lnTo>
                  <a:lnTo>
                    <a:pt x="578" y="80"/>
                  </a:lnTo>
                  <a:lnTo>
                    <a:pt x="602" y="104"/>
                  </a:lnTo>
                  <a:lnTo>
                    <a:pt x="626" y="128"/>
                  </a:lnTo>
                  <a:lnTo>
                    <a:pt x="646" y="156"/>
                  </a:lnTo>
                  <a:lnTo>
                    <a:pt x="664" y="184"/>
                  </a:lnTo>
                  <a:lnTo>
                    <a:pt x="678" y="216"/>
                  </a:lnTo>
                  <a:lnTo>
                    <a:pt x="690" y="248"/>
                  </a:lnTo>
                  <a:lnTo>
                    <a:pt x="698" y="282"/>
                  </a:lnTo>
                  <a:lnTo>
                    <a:pt x="704" y="316"/>
                  </a:lnTo>
                  <a:lnTo>
                    <a:pt x="706" y="352"/>
                  </a:lnTo>
                  <a:lnTo>
                    <a:pt x="706" y="2146"/>
                  </a:lnTo>
                  <a:lnTo>
                    <a:pt x="706" y="2146"/>
                  </a:lnTo>
                  <a:lnTo>
                    <a:pt x="704" y="2182"/>
                  </a:lnTo>
                  <a:lnTo>
                    <a:pt x="698" y="2218"/>
                  </a:lnTo>
                  <a:lnTo>
                    <a:pt x="690" y="2252"/>
                  </a:lnTo>
                  <a:lnTo>
                    <a:pt x="678" y="2284"/>
                  </a:lnTo>
                  <a:lnTo>
                    <a:pt x="664" y="2314"/>
                  </a:lnTo>
                  <a:lnTo>
                    <a:pt x="646" y="2344"/>
                  </a:lnTo>
                  <a:lnTo>
                    <a:pt x="626" y="2370"/>
                  </a:lnTo>
                  <a:lnTo>
                    <a:pt x="602" y="2396"/>
                  </a:lnTo>
                  <a:lnTo>
                    <a:pt x="578" y="2418"/>
                  </a:lnTo>
                  <a:lnTo>
                    <a:pt x="550" y="2438"/>
                  </a:lnTo>
                  <a:lnTo>
                    <a:pt x="522" y="2456"/>
                  </a:lnTo>
                  <a:lnTo>
                    <a:pt x="490" y="2472"/>
                  </a:lnTo>
                  <a:lnTo>
                    <a:pt x="458" y="2482"/>
                  </a:lnTo>
                  <a:lnTo>
                    <a:pt x="424" y="2492"/>
                  </a:lnTo>
                  <a:lnTo>
                    <a:pt x="390" y="2496"/>
                  </a:lnTo>
                  <a:lnTo>
                    <a:pt x="354" y="2498"/>
                  </a:lnTo>
                  <a:lnTo>
                    <a:pt x="354" y="2498"/>
                  </a:lnTo>
                  <a:lnTo>
                    <a:pt x="354" y="2498"/>
                  </a:lnTo>
                  <a:lnTo>
                    <a:pt x="318" y="2496"/>
                  </a:lnTo>
                  <a:lnTo>
                    <a:pt x="282" y="2492"/>
                  </a:lnTo>
                  <a:lnTo>
                    <a:pt x="248" y="2482"/>
                  </a:lnTo>
                  <a:lnTo>
                    <a:pt x="216" y="2472"/>
                  </a:lnTo>
                  <a:lnTo>
                    <a:pt x="186" y="2456"/>
                  </a:lnTo>
                  <a:lnTo>
                    <a:pt x="156" y="2438"/>
                  </a:lnTo>
                  <a:lnTo>
                    <a:pt x="128" y="2418"/>
                  </a:lnTo>
                  <a:lnTo>
                    <a:pt x="104" y="2396"/>
                  </a:lnTo>
                  <a:lnTo>
                    <a:pt x="82" y="2370"/>
                  </a:lnTo>
                  <a:lnTo>
                    <a:pt x="60" y="2344"/>
                  </a:lnTo>
                  <a:lnTo>
                    <a:pt x="42" y="2314"/>
                  </a:lnTo>
                  <a:lnTo>
                    <a:pt x="28" y="2284"/>
                  </a:lnTo>
                  <a:lnTo>
                    <a:pt x="16" y="2252"/>
                  </a:lnTo>
                  <a:lnTo>
                    <a:pt x="8" y="2218"/>
                  </a:lnTo>
                  <a:lnTo>
                    <a:pt x="2" y="2182"/>
                  </a:lnTo>
                  <a:lnTo>
                    <a:pt x="0" y="2146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C5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7"/>
            <p:cNvSpPr>
              <a:spLocks/>
            </p:cNvSpPr>
            <p:nvPr/>
          </p:nvSpPr>
          <p:spPr bwMode="auto">
            <a:xfrm>
              <a:off x="-3363913" y="2341563"/>
              <a:ext cx="1158875" cy="2403475"/>
            </a:xfrm>
            <a:custGeom>
              <a:avLst/>
              <a:gdLst>
                <a:gd name="T0" fmla="*/ 0 w 730"/>
                <a:gd name="T1" fmla="*/ 364 h 1514"/>
                <a:gd name="T2" fmla="*/ 8 w 730"/>
                <a:gd name="T3" fmla="*/ 290 h 1514"/>
                <a:gd name="T4" fmla="*/ 30 w 730"/>
                <a:gd name="T5" fmla="*/ 222 h 1514"/>
                <a:gd name="T6" fmla="*/ 62 w 730"/>
                <a:gd name="T7" fmla="*/ 160 h 1514"/>
                <a:gd name="T8" fmla="*/ 108 w 730"/>
                <a:gd name="T9" fmla="*/ 106 h 1514"/>
                <a:gd name="T10" fmla="*/ 162 w 730"/>
                <a:gd name="T11" fmla="*/ 62 h 1514"/>
                <a:gd name="T12" fmla="*/ 224 w 730"/>
                <a:gd name="T13" fmla="*/ 28 h 1514"/>
                <a:gd name="T14" fmla="*/ 292 w 730"/>
                <a:gd name="T15" fmla="*/ 6 h 1514"/>
                <a:gd name="T16" fmla="*/ 366 w 730"/>
                <a:gd name="T17" fmla="*/ 0 h 1514"/>
                <a:gd name="T18" fmla="*/ 366 w 730"/>
                <a:gd name="T19" fmla="*/ 0 h 1514"/>
                <a:gd name="T20" fmla="*/ 438 w 730"/>
                <a:gd name="T21" fmla="*/ 6 h 1514"/>
                <a:gd name="T22" fmla="*/ 508 w 730"/>
                <a:gd name="T23" fmla="*/ 28 h 1514"/>
                <a:gd name="T24" fmla="*/ 568 w 730"/>
                <a:gd name="T25" fmla="*/ 62 h 1514"/>
                <a:gd name="T26" fmla="*/ 622 w 730"/>
                <a:gd name="T27" fmla="*/ 106 h 1514"/>
                <a:gd name="T28" fmla="*/ 668 w 730"/>
                <a:gd name="T29" fmla="*/ 160 h 1514"/>
                <a:gd name="T30" fmla="*/ 700 w 730"/>
                <a:gd name="T31" fmla="*/ 222 h 1514"/>
                <a:gd name="T32" fmla="*/ 722 w 730"/>
                <a:gd name="T33" fmla="*/ 290 h 1514"/>
                <a:gd name="T34" fmla="*/ 730 w 730"/>
                <a:gd name="T35" fmla="*/ 364 h 1514"/>
                <a:gd name="T36" fmla="*/ 730 w 730"/>
                <a:gd name="T37" fmla="*/ 1150 h 1514"/>
                <a:gd name="T38" fmla="*/ 722 w 730"/>
                <a:gd name="T39" fmla="*/ 1224 h 1514"/>
                <a:gd name="T40" fmla="*/ 700 w 730"/>
                <a:gd name="T41" fmla="*/ 1292 h 1514"/>
                <a:gd name="T42" fmla="*/ 668 w 730"/>
                <a:gd name="T43" fmla="*/ 1354 h 1514"/>
                <a:gd name="T44" fmla="*/ 622 w 730"/>
                <a:gd name="T45" fmla="*/ 1408 h 1514"/>
                <a:gd name="T46" fmla="*/ 568 w 730"/>
                <a:gd name="T47" fmla="*/ 1452 h 1514"/>
                <a:gd name="T48" fmla="*/ 508 w 730"/>
                <a:gd name="T49" fmla="*/ 1486 h 1514"/>
                <a:gd name="T50" fmla="*/ 438 w 730"/>
                <a:gd name="T51" fmla="*/ 1508 h 1514"/>
                <a:gd name="T52" fmla="*/ 366 w 730"/>
                <a:gd name="T53" fmla="*/ 1514 h 1514"/>
                <a:gd name="T54" fmla="*/ 366 w 730"/>
                <a:gd name="T55" fmla="*/ 1514 h 1514"/>
                <a:gd name="T56" fmla="*/ 292 w 730"/>
                <a:gd name="T57" fmla="*/ 1508 h 1514"/>
                <a:gd name="T58" fmla="*/ 224 w 730"/>
                <a:gd name="T59" fmla="*/ 1486 h 1514"/>
                <a:gd name="T60" fmla="*/ 162 w 730"/>
                <a:gd name="T61" fmla="*/ 1452 h 1514"/>
                <a:gd name="T62" fmla="*/ 108 w 730"/>
                <a:gd name="T63" fmla="*/ 1408 h 1514"/>
                <a:gd name="T64" fmla="*/ 62 w 730"/>
                <a:gd name="T65" fmla="*/ 1354 h 1514"/>
                <a:gd name="T66" fmla="*/ 30 w 730"/>
                <a:gd name="T67" fmla="*/ 1292 h 1514"/>
                <a:gd name="T68" fmla="*/ 8 w 730"/>
                <a:gd name="T69" fmla="*/ 1224 h 1514"/>
                <a:gd name="T70" fmla="*/ 0 w 730"/>
                <a:gd name="T71" fmla="*/ 1150 h 1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0" h="1514">
                  <a:moveTo>
                    <a:pt x="0" y="364"/>
                  </a:moveTo>
                  <a:lnTo>
                    <a:pt x="0" y="364"/>
                  </a:lnTo>
                  <a:lnTo>
                    <a:pt x="2" y="326"/>
                  </a:lnTo>
                  <a:lnTo>
                    <a:pt x="8" y="290"/>
                  </a:lnTo>
                  <a:lnTo>
                    <a:pt x="16" y="256"/>
                  </a:lnTo>
                  <a:lnTo>
                    <a:pt x="30" y="222"/>
                  </a:lnTo>
                  <a:lnTo>
                    <a:pt x="44" y="190"/>
                  </a:lnTo>
                  <a:lnTo>
                    <a:pt x="62" y="160"/>
                  </a:lnTo>
                  <a:lnTo>
                    <a:pt x="84" y="132"/>
                  </a:lnTo>
                  <a:lnTo>
                    <a:pt x="108" y="106"/>
                  </a:lnTo>
                  <a:lnTo>
                    <a:pt x="134" y="82"/>
                  </a:lnTo>
                  <a:lnTo>
                    <a:pt x="162" y="62"/>
                  </a:lnTo>
                  <a:lnTo>
                    <a:pt x="192" y="44"/>
                  </a:lnTo>
                  <a:lnTo>
                    <a:pt x="224" y="28"/>
                  </a:lnTo>
                  <a:lnTo>
                    <a:pt x="256" y="16"/>
                  </a:lnTo>
                  <a:lnTo>
                    <a:pt x="292" y="6"/>
                  </a:lnTo>
                  <a:lnTo>
                    <a:pt x="328" y="2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366" y="0"/>
                  </a:lnTo>
                  <a:lnTo>
                    <a:pt x="402" y="2"/>
                  </a:lnTo>
                  <a:lnTo>
                    <a:pt x="438" y="6"/>
                  </a:lnTo>
                  <a:lnTo>
                    <a:pt x="474" y="16"/>
                  </a:lnTo>
                  <a:lnTo>
                    <a:pt x="508" y="28"/>
                  </a:lnTo>
                  <a:lnTo>
                    <a:pt x="538" y="44"/>
                  </a:lnTo>
                  <a:lnTo>
                    <a:pt x="568" y="62"/>
                  </a:lnTo>
                  <a:lnTo>
                    <a:pt x="598" y="82"/>
                  </a:lnTo>
                  <a:lnTo>
                    <a:pt x="622" y="106"/>
                  </a:lnTo>
                  <a:lnTo>
                    <a:pt x="646" y="132"/>
                  </a:lnTo>
                  <a:lnTo>
                    <a:pt x="668" y="160"/>
                  </a:lnTo>
                  <a:lnTo>
                    <a:pt x="686" y="190"/>
                  </a:lnTo>
                  <a:lnTo>
                    <a:pt x="700" y="222"/>
                  </a:lnTo>
                  <a:lnTo>
                    <a:pt x="714" y="256"/>
                  </a:lnTo>
                  <a:lnTo>
                    <a:pt x="722" y="290"/>
                  </a:lnTo>
                  <a:lnTo>
                    <a:pt x="728" y="326"/>
                  </a:lnTo>
                  <a:lnTo>
                    <a:pt x="730" y="364"/>
                  </a:lnTo>
                  <a:lnTo>
                    <a:pt x="730" y="1150"/>
                  </a:lnTo>
                  <a:lnTo>
                    <a:pt x="730" y="1150"/>
                  </a:lnTo>
                  <a:lnTo>
                    <a:pt x="728" y="1188"/>
                  </a:lnTo>
                  <a:lnTo>
                    <a:pt x="722" y="1224"/>
                  </a:lnTo>
                  <a:lnTo>
                    <a:pt x="714" y="1258"/>
                  </a:lnTo>
                  <a:lnTo>
                    <a:pt x="700" y="1292"/>
                  </a:lnTo>
                  <a:lnTo>
                    <a:pt x="686" y="1324"/>
                  </a:lnTo>
                  <a:lnTo>
                    <a:pt x="668" y="1354"/>
                  </a:lnTo>
                  <a:lnTo>
                    <a:pt x="646" y="1382"/>
                  </a:lnTo>
                  <a:lnTo>
                    <a:pt x="622" y="1408"/>
                  </a:lnTo>
                  <a:lnTo>
                    <a:pt x="598" y="1432"/>
                  </a:lnTo>
                  <a:lnTo>
                    <a:pt x="568" y="1452"/>
                  </a:lnTo>
                  <a:lnTo>
                    <a:pt x="538" y="1470"/>
                  </a:lnTo>
                  <a:lnTo>
                    <a:pt x="508" y="1486"/>
                  </a:lnTo>
                  <a:lnTo>
                    <a:pt x="474" y="1498"/>
                  </a:lnTo>
                  <a:lnTo>
                    <a:pt x="438" y="1508"/>
                  </a:lnTo>
                  <a:lnTo>
                    <a:pt x="402" y="1512"/>
                  </a:lnTo>
                  <a:lnTo>
                    <a:pt x="366" y="1514"/>
                  </a:lnTo>
                  <a:lnTo>
                    <a:pt x="366" y="1514"/>
                  </a:lnTo>
                  <a:lnTo>
                    <a:pt x="366" y="1514"/>
                  </a:lnTo>
                  <a:lnTo>
                    <a:pt x="328" y="1512"/>
                  </a:lnTo>
                  <a:lnTo>
                    <a:pt x="292" y="1508"/>
                  </a:lnTo>
                  <a:lnTo>
                    <a:pt x="256" y="1498"/>
                  </a:lnTo>
                  <a:lnTo>
                    <a:pt x="224" y="1486"/>
                  </a:lnTo>
                  <a:lnTo>
                    <a:pt x="192" y="1470"/>
                  </a:lnTo>
                  <a:lnTo>
                    <a:pt x="162" y="1452"/>
                  </a:lnTo>
                  <a:lnTo>
                    <a:pt x="134" y="1432"/>
                  </a:lnTo>
                  <a:lnTo>
                    <a:pt x="108" y="1408"/>
                  </a:lnTo>
                  <a:lnTo>
                    <a:pt x="84" y="1382"/>
                  </a:lnTo>
                  <a:lnTo>
                    <a:pt x="62" y="1354"/>
                  </a:lnTo>
                  <a:lnTo>
                    <a:pt x="44" y="1324"/>
                  </a:lnTo>
                  <a:lnTo>
                    <a:pt x="30" y="1292"/>
                  </a:lnTo>
                  <a:lnTo>
                    <a:pt x="16" y="1258"/>
                  </a:lnTo>
                  <a:lnTo>
                    <a:pt x="8" y="1224"/>
                  </a:lnTo>
                  <a:lnTo>
                    <a:pt x="2" y="1188"/>
                  </a:lnTo>
                  <a:lnTo>
                    <a:pt x="0" y="1150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16B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8"/>
            <p:cNvSpPr>
              <a:spLocks/>
            </p:cNvSpPr>
            <p:nvPr/>
          </p:nvSpPr>
          <p:spPr bwMode="auto">
            <a:xfrm>
              <a:off x="-4868863" y="1827212"/>
              <a:ext cx="1120775" cy="2917826"/>
            </a:xfrm>
            <a:custGeom>
              <a:avLst/>
              <a:gdLst>
                <a:gd name="T0" fmla="*/ 0 w 706"/>
                <a:gd name="T1" fmla="*/ 352 h 1838"/>
                <a:gd name="T2" fmla="*/ 8 w 706"/>
                <a:gd name="T3" fmla="*/ 282 h 1838"/>
                <a:gd name="T4" fmla="*/ 28 w 706"/>
                <a:gd name="T5" fmla="*/ 216 h 1838"/>
                <a:gd name="T6" fmla="*/ 60 w 706"/>
                <a:gd name="T7" fmla="*/ 156 h 1838"/>
                <a:gd name="T8" fmla="*/ 104 w 706"/>
                <a:gd name="T9" fmla="*/ 102 h 1838"/>
                <a:gd name="T10" fmla="*/ 156 w 706"/>
                <a:gd name="T11" fmla="*/ 60 h 1838"/>
                <a:gd name="T12" fmla="*/ 216 w 706"/>
                <a:gd name="T13" fmla="*/ 28 h 1838"/>
                <a:gd name="T14" fmla="*/ 282 w 706"/>
                <a:gd name="T15" fmla="*/ 6 h 1838"/>
                <a:gd name="T16" fmla="*/ 352 w 706"/>
                <a:gd name="T17" fmla="*/ 0 h 1838"/>
                <a:gd name="T18" fmla="*/ 352 w 706"/>
                <a:gd name="T19" fmla="*/ 0 h 1838"/>
                <a:gd name="T20" fmla="*/ 424 w 706"/>
                <a:gd name="T21" fmla="*/ 6 h 1838"/>
                <a:gd name="T22" fmla="*/ 490 w 706"/>
                <a:gd name="T23" fmla="*/ 28 h 1838"/>
                <a:gd name="T24" fmla="*/ 550 w 706"/>
                <a:gd name="T25" fmla="*/ 60 h 1838"/>
                <a:gd name="T26" fmla="*/ 602 w 706"/>
                <a:gd name="T27" fmla="*/ 102 h 1838"/>
                <a:gd name="T28" fmla="*/ 646 w 706"/>
                <a:gd name="T29" fmla="*/ 156 h 1838"/>
                <a:gd name="T30" fmla="*/ 678 w 706"/>
                <a:gd name="T31" fmla="*/ 216 h 1838"/>
                <a:gd name="T32" fmla="*/ 698 w 706"/>
                <a:gd name="T33" fmla="*/ 282 h 1838"/>
                <a:gd name="T34" fmla="*/ 706 w 706"/>
                <a:gd name="T35" fmla="*/ 352 h 1838"/>
                <a:gd name="T36" fmla="*/ 706 w 706"/>
                <a:gd name="T37" fmla="*/ 1486 h 1838"/>
                <a:gd name="T38" fmla="*/ 698 w 706"/>
                <a:gd name="T39" fmla="*/ 1558 h 1838"/>
                <a:gd name="T40" fmla="*/ 678 w 706"/>
                <a:gd name="T41" fmla="*/ 1624 h 1838"/>
                <a:gd name="T42" fmla="*/ 646 w 706"/>
                <a:gd name="T43" fmla="*/ 1684 h 1838"/>
                <a:gd name="T44" fmla="*/ 602 w 706"/>
                <a:gd name="T45" fmla="*/ 1736 h 1838"/>
                <a:gd name="T46" fmla="*/ 550 w 706"/>
                <a:gd name="T47" fmla="*/ 1778 h 1838"/>
                <a:gd name="T48" fmla="*/ 490 w 706"/>
                <a:gd name="T49" fmla="*/ 1812 h 1838"/>
                <a:gd name="T50" fmla="*/ 424 w 706"/>
                <a:gd name="T51" fmla="*/ 1832 h 1838"/>
                <a:gd name="T52" fmla="*/ 352 w 706"/>
                <a:gd name="T53" fmla="*/ 1838 h 1838"/>
                <a:gd name="T54" fmla="*/ 352 w 706"/>
                <a:gd name="T55" fmla="*/ 1838 h 1838"/>
                <a:gd name="T56" fmla="*/ 282 w 706"/>
                <a:gd name="T57" fmla="*/ 1832 h 1838"/>
                <a:gd name="T58" fmla="*/ 216 w 706"/>
                <a:gd name="T59" fmla="*/ 1812 h 1838"/>
                <a:gd name="T60" fmla="*/ 156 w 706"/>
                <a:gd name="T61" fmla="*/ 1778 h 1838"/>
                <a:gd name="T62" fmla="*/ 104 w 706"/>
                <a:gd name="T63" fmla="*/ 1736 h 1838"/>
                <a:gd name="T64" fmla="*/ 60 w 706"/>
                <a:gd name="T65" fmla="*/ 1684 h 1838"/>
                <a:gd name="T66" fmla="*/ 28 w 706"/>
                <a:gd name="T67" fmla="*/ 1624 h 1838"/>
                <a:gd name="T68" fmla="*/ 8 w 706"/>
                <a:gd name="T69" fmla="*/ 1558 h 1838"/>
                <a:gd name="T70" fmla="*/ 0 w 706"/>
                <a:gd name="T71" fmla="*/ 1486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6" h="1838">
                  <a:moveTo>
                    <a:pt x="0" y="352"/>
                  </a:moveTo>
                  <a:lnTo>
                    <a:pt x="0" y="352"/>
                  </a:lnTo>
                  <a:lnTo>
                    <a:pt x="2" y="316"/>
                  </a:lnTo>
                  <a:lnTo>
                    <a:pt x="8" y="282"/>
                  </a:lnTo>
                  <a:lnTo>
                    <a:pt x="16" y="248"/>
                  </a:lnTo>
                  <a:lnTo>
                    <a:pt x="28" y="216"/>
                  </a:lnTo>
                  <a:lnTo>
                    <a:pt x="42" y="184"/>
                  </a:lnTo>
                  <a:lnTo>
                    <a:pt x="60" y="156"/>
                  </a:lnTo>
                  <a:lnTo>
                    <a:pt x="80" y="128"/>
                  </a:lnTo>
                  <a:lnTo>
                    <a:pt x="104" y="102"/>
                  </a:lnTo>
                  <a:lnTo>
                    <a:pt x="128" y="80"/>
                  </a:lnTo>
                  <a:lnTo>
                    <a:pt x="156" y="60"/>
                  </a:lnTo>
                  <a:lnTo>
                    <a:pt x="184" y="42"/>
                  </a:lnTo>
                  <a:lnTo>
                    <a:pt x="216" y="28"/>
                  </a:lnTo>
                  <a:lnTo>
                    <a:pt x="248" y="16"/>
                  </a:lnTo>
                  <a:lnTo>
                    <a:pt x="282" y="6"/>
                  </a:lnTo>
                  <a:lnTo>
                    <a:pt x="316" y="2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88" y="2"/>
                  </a:lnTo>
                  <a:lnTo>
                    <a:pt x="424" y="6"/>
                  </a:lnTo>
                  <a:lnTo>
                    <a:pt x="458" y="16"/>
                  </a:lnTo>
                  <a:lnTo>
                    <a:pt x="490" y="28"/>
                  </a:lnTo>
                  <a:lnTo>
                    <a:pt x="522" y="42"/>
                  </a:lnTo>
                  <a:lnTo>
                    <a:pt x="550" y="60"/>
                  </a:lnTo>
                  <a:lnTo>
                    <a:pt x="578" y="80"/>
                  </a:lnTo>
                  <a:lnTo>
                    <a:pt x="602" y="102"/>
                  </a:lnTo>
                  <a:lnTo>
                    <a:pt x="626" y="128"/>
                  </a:lnTo>
                  <a:lnTo>
                    <a:pt x="646" y="156"/>
                  </a:lnTo>
                  <a:lnTo>
                    <a:pt x="664" y="184"/>
                  </a:lnTo>
                  <a:lnTo>
                    <a:pt x="678" y="216"/>
                  </a:lnTo>
                  <a:lnTo>
                    <a:pt x="690" y="248"/>
                  </a:lnTo>
                  <a:lnTo>
                    <a:pt x="698" y="282"/>
                  </a:lnTo>
                  <a:lnTo>
                    <a:pt x="704" y="316"/>
                  </a:lnTo>
                  <a:lnTo>
                    <a:pt x="706" y="352"/>
                  </a:lnTo>
                  <a:lnTo>
                    <a:pt x="706" y="1486"/>
                  </a:lnTo>
                  <a:lnTo>
                    <a:pt x="706" y="1486"/>
                  </a:lnTo>
                  <a:lnTo>
                    <a:pt x="704" y="1522"/>
                  </a:lnTo>
                  <a:lnTo>
                    <a:pt x="698" y="1558"/>
                  </a:lnTo>
                  <a:lnTo>
                    <a:pt x="690" y="1592"/>
                  </a:lnTo>
                  <a:lnTo>
                    <a:pt x="678" y="1624"/>
                  </a:lnTo>
                  <a:lnTo>
                    <a:pt x="664" y="1654"/>
                  </a:lnTo>
                  <a:lnTo>
                    <a:pt x="646" y="1684"/>
                  </a:lnTo>
                  <a:lnTo>
                    <a:pt x="626" y="1710"/>
                  </a:lnTo>
                  <a:lnTo>
                    <a:pt x="602" y="1736"/>
                  </a:lnTo>
                  <a:lnTo>
                    <a:pt x="578" y="1758"/>
                  </a:lnTo>
                  <a:lnTo>
                    <a:pt x="550" y="1778"/>
                  </a:lnTo>
                  <a:lnTo>
                    <a:pt x="522" y="1796"/>
                  </a:lnTo>
                  <a:lnTo>
                    <a:pt x="490" y="1812"/>
                  </a:lnTo>
                  <a:lnTo>
                    <a:pt x="458" y="1822"/>
                  </a:lnTo>
                  <a:lnTo>
                    <a:pt x="424" y="1832"/>
                  </a:lnTo>
                  <a:lnTo>
                    <a:pt x="388" y="1836"/>
                  </a:lnTo>
                  <a:lnTo>
                    <a:pt x="352" y="1838"/>
                  </a:lnTo>
                  <a:lnTo>
                    <a:pt x="352" y="1838"/>
                  </a:lnTo>
                  <a:lnTo>
                    <a:pt x="352" y="1838"/>
                  </a:lnTo>
                  <a:lnTo>
                    <a:pt x="316" y="1836"/>
                  </a:lnTo>
                  <a:lnTo>
                    <a:pt x="282" y="1832"/>
                  </a:lnTo>
                  <a:lnTo>
                    <a:pt x="248" y="1822"/>
                  </a:lnTo>
                  <a:lnTo>
                    <a:pt x="216" y="1812"/>
                  </a:lnTo>
                  <a:lnTo>
                    <a:pt x="184" y="1796"/>
                  </a:lnTo>
                  <a:lnTo>
                    <a:pt x="156" y="1778"/>
                  </a:lnTo>
                  <a:lnTo>
                    <a:pt x="128" y="1758"/>
                  </a:lnTo>
                  <a:lnTo>
                    <a:pt x="104" y="1736"/>
                  </a:lnTo>
                  <a:lnTo>
                    <a:pt x="80" y="1710"/>
                  </a:lnTo>
                  <a:lnTo>
                    <a:pt x="60" y="1684"/>
                  </a:lnTo>
                  <a:lnTo>
                    <a:pt x="42" y="1654"/>
                  </a:lnTo>
                  <a:lnTo>
                    <a:pt x="28" y="1624"/>
                  </a:lnTo>
                  <a:lnTo>
                    <a:pt x="16" y="1592"/>
                  </a:lnTo>
                  <a:lnTo>
                    <a:pt x="8" y="1558"/>
                  </a:lnTo>
                  <a:lnTo>
                    <a:pt x="2" y="1522"/>
                  </a:lnTo>
                  <a:lnTo>
                    <a:pt x="0" y="1486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0C5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9"/>
            <p:cNvSpPr>
              <a:spLocks/>
            </p:cNvSpPr>
            <p:nvPr/>
          </p:nvSpPr>
          <p:spPr bwMode="auto">
            <a:xfrm>
              <a:off x="-6392863" y="3278188"/>
              <a:ext cx="1120775" cy="1466850"/>
            </a:xfrm>
            <a:custGeom>
              <a:avLst/>
              <a:gdLst>
                <a:gd name="T0" fmla="*/ 0 w 706"/>
                <a:gd name="T1" fmla="*/ 352 h 924"/>
                <a:gd name="T2" fmla="*/ 8 w 706"/>
                <a:gd name="T3" fmla="*/ 282 h 924"/>
                <a:gd name="T4" fmla="*/ 28 w 706"/>
                <a:gd name="T5" fmla="*/ 214 h 924"/>
                <a:gd name="T6" fmla="*/ 60 w 706"/>
                <a:gd name="T7" fmla="*/ 156 h 924"/>
                <a:gd name="T8" fmla="*/ 104 w 706"/>
                <a:gd name="T9" fmla="*/ 102 h 924"/>
                <a:gd name="T10" fmla="*/ 156 w 706"/>
                <a:gd name="T11" fmla="*/ 60 h 924"/>
                <a:gd name="T12" fmla="*/ 216 w 706"/>
                <a:gd name="T13" fmla="*/ 28 h 924"/>
                <a:gd name="T14" fmla="*/ 282 w 706"/>
                <a:gd name="T15" fmla="*/ 6 h 924"/>
                <a:gd name="T16" fmla="*/ 352 w 706"/>
                <a:gd name="T17" fmla="*/ 0 h 924"/>
                <a:gd name="T18" fmla="*/ 352 w 706"/>
                <a:gd name="T19" fmla="*/ 0 h 924"/>
                <a:gd name="T20" fmla="*/ 424 w 706"/>
                <a:gd name="T21" fmla="*/ 6 h 924"/>
                <a:gd name="T22" fmla="*/ 490 w 706"/>
                <a:gd name="T23" fmla="*/ 28 h 924"/>
                <a:gd name="T24" fmla="*/ 550 w 706"/>
                <a:gd name="T25" fmla="*/ 60 h 924"/>
                <a:gd name="T26" fmla="*/ 602 w 706"/>
                <a:gd name="T27" fmla="*/ 102 h 924"/>
                <a:gd name="T28" fmla="*/ 646 w 706"/>
                <a:gd name="T29" fmla="*/ 156 h 924"/>
                <a:gd name="T30" fmla="*/ 678 w 706"/>
                <a:gd name="T31" fmla="*/ 214 h 924"/>
                <a:gd name="T32" fmla="*/ 698 w 706"/>
                <a:gd name="T33" fmla="*/ 282 h 924"/>
                <a:gd name="T34" fmla="*/ 706 w 706"/>
                <a:gd name="T35" fmla="*/ 352 h 924"/>
                <a:gd name="T36" fmla="*/ 706 w 706"/>
                <a:gd name="T37" fmla="*/ 572 h 924"/>
                <a:gd name="T38" fmla="*/ 698 w 706"/>
                <a:gd name="T39" fmla="*/ 644 h 924"/>
                <a:gd name="T40" fmla="*/ 678 w 706"/>
                <a:gd name="T41" fmla="*/ 710 h 924"/>
                <a:gd name="T42" fmla="*/ 646 w 706"/>
                <a:gd name="T43" fmla="*/ 770 h 924"/>
                <a:gd name="T44" fmla="*/ 602 w 706"/>
                <a:gd name="T45" fmla="*/ 822 h 924"/>
                <a:gd name="T46" fmla="*/ 550 w 706"/>
                <a:gd name="T47" fmla="*/ 864 h 924"/>
                <a:gd name="T48" fmla="*/ 490 w 706"/>
                <a:gd name="T49" fmla="*/ 898 h 924"/>
                <a:gd name="T50" fmla="*/ 424 w 706"/>
                <a:gd name="T51" fmla="*/ 918 h 924"/>
                <a:gd name="T52" fmla="*/ 352 w 706"/>
                <a:gd name="T53" fmla="*/ 924 h 924"/>
                <a:gd name="T54" fmla="*/ 352 w 706"/>
                <a:gd name="T55" fmla="*/ 924 h 924"/>
                <a:gd name="T56" fmla="*/ 282 w 706"/>
                <a:gd name="T57" fmla="*/ 918 h 924"/>
                <a:gd name="T58" fmla="*/ 216 w 706"/>
                <a:gd name="T59" fmla="*/ 898 h 924"/>
                <a:gd name="T60" fmla="*/ 156 w 706"/>
                <a:gd name="T61" fmla="*/ 864 h 924"/>
                <a:gd name="T62" fmla="*/ 104 w 706"/>
                <a:gd name="T63" fmla="*/ 822 h 924"/>
                <a:gd name="T64" fmla="*/ 60 w 706"/>
                <a:gd name="T65" fmla="*/ 770 h 924"/>
                <a:gd name="T66" fmla="*/ 28 w 706"/>
                <a:gd name="T67" fmla="*/ 710 h 924"/>
                <a:gd name="T68" fmla="*/ 8 w 706"/>
                <a:gd name="T69" fmla="*/ 644 h 924"/>
                <a:gd name="T70" fmla="*/ 0 w 706"/>
                <a:gd name="T71" fmla="*/ 572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06" h="924">
                  <a:moveTo>
                    <a:pt x="0" y="352"/>
                  </a:moveTo>
                  <a:lnTo>
                    <a:pt x="0" y="352"/>
                  </a:lnTo>
                  <a:lnTo>
                    <a:pt x="2" y="316"/>
                  </a:lnTo>
                  <a:lnTo>
                    <a:pt x="8" y="282"/>
                  </a:lnTo>
                  <a:lnTo>
                    <a:pt x="16" y="248"/>
                  </a:lnTo>
                  <a:lnTo>
                    <a:pt x="28" y="214"/>
                  </a:lnTo>
                  <a:lnTo>
                    <a:pt x="42" y="184"/>
                  </a:lnTo>
                  <a:lnTo>
                    <a:pt x="60" y="156"/>
                  </a:lnTo>
                  <a:lnTo>
                    <a:pt x="80" y="128"/>
                  </a:lnTo>
                  <a:lnTo>
                    <a:pt x="104" y="102"/>
                  </a:lnTo>
                  <a:lnTo>
                    <a:pt x="128" y="80"/>
                  </a:lnTo>
                  <a:lnTo>
                    <a:pt x="156" y="60"/>
                  </a:lnTo>
                  <a:lnTo>
                    <a:pt x="184" y="42"/>
                  </a:lnTo>
                  <a:lnTo>
                    <a:pt x="216" y="28"/>
                  </a:lnTo>
                  <a:lnTo>
                    <a:pt x="248" y="16"/>
                  </a:lnTo>
                  <a:lnTo>
                    <a:pt x="282" y="6"/>
                  </a:lnTo>
                  <a:lnTo>
                    <a:pt x="316" y="2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88" y="2"/>
                  </a:lnTo>
                  <a:lnTo>
                    <a:pt x="424" y="6"/>
                  </a:lnTo>
                  <a:lnTo>
                    <a:pt x="458" y="16"/>
                  </a:lnTo>
                  <a:lnTo>
                    <a:pt x="490" y="28"/>
                  </a:lnTo>
                  <a:lnTo>
                    <a:pt x="522" y="42"/>
                  </a:lnTo>
                  <a:lnTo>
                    <a:pt x="550" y="60"/>
                  </a:lnTo>
                  <a:lnTo>
                    <a:pt x="578" y="80"/>
                  </a:lnTo>
                  <a:lnTo>
                    <a:pt x="602" y="102"/>
                  </a:lnTo>
                  <a:lnTo>
                    <a:pt x="626" y="128"/>
                  </a:lnTo>
                  <a:lnTo>
                    <a:pt x="646" y="156"/>
                  </a:lnTo>
                  <a:lnTo>
                    <a:pt x="664" y="184"/>
                  </a:lnTo>
                  <a:lnTo>
                    <a:pt x="678" y="214"/>
                  </a:lnTo>
                  <a:lnTo>
                    <a:pt x="690" y="248"/>
                  </a:lnTo>
                  <a:lnTo>
                    <a:pt x="698" y="282"/>
                  </a:lnTo>
                  <a:lnTo>
                    <a:pt x="704" y="316"/>
                  </a:lnTo>
                  <a:lnTo>
                    <a:pt x="706" y="352"/>
                  </a:lnTo>
                  <a:lnTo>
                    <a:pt x="706" y="572"/>
                  </a:lnTo>
                  <a:lnTo>
                    <a:pt x="706" y="572"/>
                  </a:lnTo>
                  <a:lnTo>
                    <a:pt x="704" y="608"/>
                  </a:lnTo>
                  <a:lnTo>
                    <a:pt x="698" y="644"/>
                  </a:lnTo>
                  <a:lnTo>
                    <a:pt x="690" y="678"/>
                  </a:lnTo>
                  <a:lnTo>
                    <a:pt x="678" y="710"/>
                  </a:lnTo>
                  <a:lnTo>
                    <a:pt x="664" y="740"/>
                  </a:lnTo>
                  <a:lnTo>
                    <a:pt x="646" y="770"/>
                  </a:lnTo>
                  <a:lnTo>
                    <a:pt x="626" y="796"/>
                  </a:lnTo>
                  <a:lnTo>
                    <a:pt x="602" y="822"/>
                  </a:lnTo>
                  <a:lnTo>
                    <a:pt x="578" y="844"/>
                  </a:lnTo>
                  <a:lnTo>
                    <a:pt x="550" y="864"/>
                  </a:lnTo>
                  <a:lnTo>
                    <a:pt x="522" y="882"/>
                  </a:lnTo>
                  <a:lnTo>
                    <a:pt x="490" y="898"/>
                  </a:lnTo>
                  <a:lnTo>
                    <a:pt x="458" y="908"/>
                  </a:lnTo>
                  <a:lnTo>
                    <a:pt x="424" y="918"/>
                  </a:lnTo>
                  <a:lnTo>
                    <a:pt x="388" y="922"/>
                  </a:lnTo>
                  <a:lnTo>
                    <a:pt x="352" y="924"/>
                  </a:lnTo>
                  <a:lnTo>
                    <a:pt x="352" y="924"/>
                  </a:lnTo>
                  <a:lnTo>
                    <a:pt x="352" y="924"/>
                  </a:lnTo>
                  <a:lnTo>
                    <a:pt x="316" y="922"/>
                  </a:lnTo>
                  <a:lnTo>
                    <a:pt x="282" y="918"/>
                  </a:lnTo>
                  <a:lnTo>
                    <a:pt x="248" y="908"/>
                  </a:lnTo>
                  <a:lnTo>
                    <a:pt x="216" y="898"/>
                  </a:lnTo>
                  <a:lnTo>
                    <a:pt x="184" y="882"/>
                  </a:lnTo>
                  <a:lnTo>
                    <a:pt x="156" y="864"/>
                  </a:lnTo>
                  <a:lnTo>
                    <a:pt x="128" y="844"/>
                  </a:lnTo>
                  <a:lnTo>
                    <a:pt x="104" y="822"/>
                  </a:lnTo>
                  <a:lnTo>
                    <a:pt x="80" y="796"/>
                  </a:lnTo>
                  <a:lnTo>
                    <a:pt x="60" y="770"/>
                  </a:lnTo>
                  <a:lnTo>
                    <a:pt x="42" y="740"/>
                  </a:lnTo>
                  <a:lnTo>
                    <a:pt x="28" y="710"/>
                  </a:lnTo>
                  <a:lnTo>
                    <a:pt x="16" y="678"/>
                  </a:lnTo>
                  <a:lnTo>
                    <a:pt x="8" y="644"/>
                  </a:lnTo>
                  <a:lnTo>
                    <a:pt x="2" y="608"/>
                  </a:lnTo>
                  <a:lnTo>
                    <a:pt x="0" y="572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16B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0"/>
            <p:cNvSpPr>
              <a:spLocks/>
            </p:cNvSpPr>
            <p:nvPr/>
          </p:nvSpPr>
          <p:spPr bwMode="auto">
            <a:xfrm>
              <a:off x="-6440488" y="-735013"/>
              <a:ext cx="5162550" cy="3076576"/>
            </a:xfrm>
            <a:custGeom>
              <a:avLst/>
              <a:gdLst>
                <a:gd name="T0" fmla="*/ 168 w 3252"/>
                <a:gd name="T1" fmla="*/ 1938 h 1938"/>
                <a:gd name="T2" fmla="*/ 134 w 3252"/>
                <a:gd name="T3" fmla="*/ 1934 h 1938"/>
                <a:gd name="T4" fmla="*/ 104 w 3252"/>
                <a:gd name="T5" fmla="*/ 1924 h 1938"/>
                <a:gd name="T6" fmla="*/ 76 w 3252"/>
                <a:gd name="T7" fmla="*/ 1910 h 1938"/>
                <a:gd name="T8" fmla="*/ 50 w 3252"/>
                <a:gd name="T9" fmla="*/ 1888 h 1938"/>
                <a:gd name="T10" fmla="*/ 38 w 3252"/>
                <a:gd name="T11" fmla="*/ 1874 h 1938"/>
                <a:gd name="T12" fmla="*/ 20 w 3252"/>
                <a:gd name="T13" fmla="*/ 1846 h 1938"/>
                <a:gd name="T14" fmla="*/ 8 w 3252"/>
                <a:gd name="T15" fmla="*/ 1814 h 1938"/>
                <a:gd name="T16" fmla="*/ 2 w 3252"/>
                <a:gd name="T17" fmla="*/ 1780 h 1938"/>
                <a:gd name="T18" fmla="*/ 2 w 3252"/>
                <a:gd name="T19" fmla="*/ 1748 h 1938"/>
                <a:gd name="T20" fmla="*/ 8 w 3252"/>
                <a:gd name="T21" fmla="*/ 1716 h 1938"/>
                <a:gd name="T22" fmla="*/ 20 w 3252"/>
                <a:gd name="T23" fmla="*/ 1688 h 1938"/>
                <a:gd name="T24" fmla="*/ 38 w 3252"/>
                <a:gd name="T25" fmla="*/ 1664 h 1938"/>
                <a:gd name="T26" fmla="*/ 50 w 3252"/>
                <a:gd name="T27" fmla="*/ 1654 h 1938"/>
                <a:gd name="T28" fmla="*/ 1174 w 3252"/>
                <a:gd name="T29" fmla="*/ 634 h 1938"/>
                <a:gd name="T30" fmla="*/ 1194 w 3252"/>
                <a:gd name="T31" fmla="*/ 618 h 1938"/>
                <a:gd name="T32" fmla="*/ 1242 w 3252"/>
                <a:gd name="T33" fmla="*/ 598 h 1938"/>
                <a:gd name="T34" fmla="*/ 1292 w 3252"/>
                <a:gd name="T35" fmla="*/ 590 h 1938"/>
                <a:gd name="T36" fmla="*/ 1338 w 3252"/>
                <a:gd name="T37" fmla="*/ 596 h 1938"/>
                <a:gd name="T38" fmla="*/ 1358 w 3252"/>
                <a:gd name="T39" fmla="*/ 602 h 1938"/>
                <a:gd name="T40" fmla="*/ 2096 w 3252"/>
                <a:gd name="T41" fmla="*/ 936 h 1938"/>
                <a:gd name="T42" fmla="*/ 2950 w 3252"/>
                <a:gd name="T43" fmla="*/ 50 h 1938"/>
                <a:gd name="T44" fmla="*/ 2978 w 3252"/>
                <a:gd name="T45" fmla="*/ 28 h 1938"/>
                <a:gd name="T46" fmla="*/ 3008 w 3252"/>
                <a:gd name="T47" fmla="*/ 12 h 1938"/>
                <a:gd name="T48" fmla="*/ 3042 w 3252"/>
                <a:gd name="T49" fmla="*/ 2 h 1938"/>
                <a:gd name="T50" fmla="*/ 3076 w 3252"/>
                <a:gd name="T51" fmla="*/ 0 h 1938"/>
                <a:gd name="T52" fmla="*/ 3110 w 3252"/>
                <a:gd name="T53" fmla="*/ 2 h 1938"/>
                <a:gd name="T54" fmla="*/ 3144 w 3252"/>
                <a:gd name="T55" fmla="*/ 12 h 1938"/>
                <a:gd name="T56" fmla="*/ 3176 w 3252"/>
                <a:gd name="T57" fmla="*/ 28 h 1938"/>
                <a:gd name="T58" fmla="*/ 3202 w 3252"/>
                <a:gd name="T59" fmla="*/ 50 h 1938"/>
                <a:gd name="T60" fmla="*/ 3214 w 3252"/>
                <a:gd name="T61" fmla="*/ 62 h 1938"/>
                <a:gd name="T62" fmla="*/ 3232 w 3252"/>
                <a:gd name="T63" fmla="*/ 90 h 1938"/>
                <a:gd name="T64" fmla="*/ 3246 w 3252"/>
                <a:gd name="T65" fmla="*/ 120 h 1938"/>
                <a:gd name="T66" fmla="*/ 3252 w 3252"/>
                <a:gd name="T67" fmla="*/ 150 h 1938"/>
                <a:gd name="T68" fmla="*/ 3252 w 3252"/>
                <a:gd name="T69" fmla="*/ 182 h 1938"/>
                <a:gd name="T70" fmla="*/ 3246 w 3252"/>
                <a:gd name="T71" fmla="*/ 212 h 1938"/>
                <a:gd name="T72" fmla="*/ 3232 w 3252"/>
                <a:gd name="T73" fmla="*/ 242 h 1938"/>
                <a:gd name="T74" fmla="*/ 3214 w 3252"/>
                <a:gd name="T75" fmla="*/ 270 h 1938"/>
                <a:gd name="T76" fmla="*/ 3202 w 3252"/>
                <a:gd name="T77" fmla="*/ 284 h 1938"/>
                <a:gd name="T78" fmla="*/ 2246 w 3252"/>
                <a:gd name="T79" fmla="*/ 1252 h 1938"/>
                <a:gd name="T80" fmla="*/ 2206 w 3252"/>
                <a:gd name="T81" fmla="*/ 1284 h 1938"/>
                <a:gd name="T82" fmla="*/ 2160 w 3252"/>
                <a:gd name="T83" fmla="*/ 1302 h 1938"/>
                <a:gd name="T84" fmla="*/ 2112 w 3252"/>
                <a:gd name="T85" fmla="*/ 1308 h 1938"/>
                <a:gd name="T86" fmla="*/ 2062 w 3252"/>
                <a:gd name="T87" fmla="*/ 1302 h 1938"/>
                <a:gd name="T88" fmla="*/ 1324 w 3252"/>
                <a:gd name="T89" fmla="*/ 952 h 1938"/>
                <a:gd name="T90" fmla="*/ 286 w 3252"/>
                <a:gd name="T91" fmla="*/ 1888 h 1938"/>
                <a:gd name="T92" fmla="*/ 274 w 3252"/>
                <a:gd name="T93" fmla="*/ 1900 h 1938"/>
                <a:gd name="T94" fmla="*/ 246 w 3252"/>
                <a:gd name="T95" fmla="*/ 1918 h 1938"/>
                <a:gd name="T96" fmla="*/ 218 w 3252"/>
                <a:gd name="T97" fmla="*/ 1930 h 1938"/>
                <a:gd name="T98" fmla="*/ 186 w 3252"/>
                <a:gd name="T99" fmla="*/ 1936 h 1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52" h="1938">
                  <a:moveTo>
                    <a:pt x="168" y="1938"/>
                  </a:moveTo>
                  <a:lnTo>
                    <a:pt x="168" y="1938"/>
                  </a:lnTo>
                  <a:lnTo>
                    <a:pt x="150" y="1936"/>
                  </a:lnTo>
                  <a:lnTo>
                    <a:pt x="134" y="1934"/>
                  </a:lnTo>
                  <a:lnTo>
                    <a:pt x="118" y="1930"/>
                  </a:lnTo>
                  <a:lnTo>
                    <a:pt x="104" y="1924"/>
                  </a:lnTo>
                  <a:lnTo>
                    <a:pt x="90" y="1918"/>
                  </a:lnTo>
                  <a:lnTo>
                    <a:pt x="76" y="1910"/>
                  </a:lnTo>
                  <a:lnTo>
                    <a:pt x="64" y="1900"/>
                  </a:lnTo>
                  <a:lnTo>
                    <a:pt x="50" y="1888"/>
                  </a:lnTo>
                  <a:lnTo>
                    <a:pt x="50" y="1888"/>
                  </a:lnTo>
                  <a:lnTo>
                    <a:pt x="38" y="1874"/>
                  </a:lnTo>
                  <a:lnTo>
                    <a:pt x="28" y="1860"/>
                  </a:lnTo>
                  <a:lnTo>
                    <a:pt x="20" y="1846"/>
                  </a:lnTo>
                  <a:lnTo>
                    <a:pt x="12" y="1830"/>
                  </a:lnTo>
                  <a:lnTo>
                    <a:pt x="8" y="1814"/>
                  </a:lnTo>
                  <a:lnTo>
                    <a:pt x="4" y="1798"/>
                  </a:lnTo>
                  <a:lnTo>
                    <a:pt x="2" y="1780"/>
                  </a:lnTo>
                  <a:lnTo>
                    <a:pt x="0" y="1764"/>
                  </a:lnTo>
                  <a:lnTo>
                    <a:pt x="2" y="1748"/>
                  </a:lnTo>
                  <a:lnTo>
                    <a:pt x="4" y="1732"/>
                  </a:lnTo>
                  <a:lnTo>
                    <a:pt x="8" y="1716"/>
                  </a:lnTo>
                  <a:lnTo>
                    <a:pt x="12" y="1702"/>
                  </a:lnTo>
                  <a:lnTo>
                    <a:pt x="20" y="1688"/>
                  </a:lnTo>
                  <a:lnTo>
                    <a:pt x="28" y="1676"/>
                  </a:lnTo>
                  <a:lnTo>
                    <a:pt x="38" y="1664"/>
                  </a:lnTo>
                  <a:lnTo>
                    <a:pt x="50" y="1654"/>
                  </a:lnTo>
                  <a:lnTo>
                    <a:pt x="50" y="1654"/>
                  </a:lnTo>
                  <a:lnTo>
                    <a:pt x="1174" y="634"/>
                  </a:lnTo>
                  <a:lnTo>
                    <a:pt x="1174" y="634"/>
                  </a:lnTo>
                  <a:lnTo>
                    <a:pt x="1184" y="626"/>
                  </a:lnTo>
                  <a:lnTo>
                    <a:pt x="1194" y="618"/>
                  </a:lnTo>
                  <a:lnTo>
                    <a:pt x="1218" y="606"/>
                  </a:lnTo>
                  <a:lnTo>
                    <a:pt x="1242" y="598"/>
                  </a:lnTo>
                  <a:lnTo>
                    <a:pt x="1266" y="592"/>
                  </a:lnTo>
                  <a:lnTo>
                    <a:pt x="1292" y="590"/>
                  </a:lnTo>
                  <a:lnTo>
                    <a:pt x="1316" y="592"/>
                  </a:lnTo>
                  <a:lnTo>
                    <a:pt x="1338" y="596"/>
                  </a:lnTo>
                  <a:lnTo>
                    <a:pt x="1358" y="602"/>
                  </a:lnTo>
                  <a:lnTo>
                    <a:pt x="1358" y="602"/>
                  </a:lnTo>
                  <a:lnTo>
                    <a:pt x="2096" y="936"/>
                  </a:lnTo>
                  <a:lnTo>
                    <a:pt x="2096" y="936"/>
                  </a:lnTo>
                  <a:lnTo>
                    <a:pt x="2950" y="50"/>
                  </a:lnTo>
                  <a:lnTo>
                    <a:pt x="2950" y="50"/>
                  </a:lnTo>
                  <a:lnTo>
                    <a:pt x="2964" y="38"/>
                  </a:lnTo>
                  <a:lnTo>
                    <a:pt x="2978" y="28"/>
                  </a:lnTo>
                  <a:lnTo>
                    <a:pt x="2994" y="18"/>
                  </a:lnTo>
                  <a:lnTo>
                    <a:pt x="3008" y="12"/>
                  </a:lnTo>
                  <a:lnTo>
                    <a:pt x="3026" y="6"/>
                  </a:lnTo>
                  <a:lnTo>
                    <a:pt x="3042" y="2"/>
                  </a:lnTo>
                  <a:lnTo>
                    <a:pt x="3060" y="0"/>
                  </a:lnTo>
                  <a:lnTo>
                    <a:pt x="3076" y="0"/>
                  </a:lnTo>
                  <a:lnTo>
                    <a:pt x="3094" y="0"/>
                  </a:lnTo>
                  <a:lnTo>
                    <a:pt x="3110" y="2"/>
                  </a:lnTo>
                  <a:lnTo>
                    <a:pt x="3128" y="6"/>
                  </a:lnTo>
                  <a:lnTo>
                    <a:pt x="3144" y="12"/>
                  </a:lnTo>
                  <a:lnTo>
                    <a:pt x="3160" y="18"/>
                  </a:lnTo>
                  <a:lnTo>
                    <a:pt x="3176" y="28"/>
                  </a:lnTo>
                  <a:lnTo>
                    <a:pt x="3190" y="38"/>
                  </a:lnTo>
                  <a:lnTo>
                    <a:pt x="3202" y="50"/>
                  </a:lnTo>
                  <a:lnTo>
                    <a:pt x="3202" y="50"/>
                  </a:lnTo>
                  <a:lnTo>
                    <a:pt x="3214" y="62"/>
                  </a:lnTo>
                  <a:lnTo>
                    <a:pt x="3224" y="76"/>
                  </a:lnTo>
                  <a:lnTo>
                    <a:pt x="3232" y="90"/>
                  </a:lnTo>
                  <a:lnTo>
                    <a:pt x="3240" y="104"/>
                  </a:lnTo>
                  <a:lnTo>
                    <a:pt x="3246" y="120"/>
                  </a:lnTo>
                  <a:lnTo>
                    <a:pt x="3250" y="136"/>
                  </a:lnTo>
                  <a:lnTo>
                    <a:pt x="3252" y="150"/>
                  </a:lnTo>
                  <a:lnTo>
                    <a:pt x="3252" y="166"/>
                  </a:lnTo>
                  <a:lnTo>
                    <a:pt x="3252" y="182"/>
                  </a:lnTo>
                  <a:lnTo>
                    <a:pt x="3250" y="198"/>
                  </a:lnTo>
                  <a:lnTo>
                    <a:pt x="3246" y="212"/>
                  </a:lnTo>
                  <a:lnTo>
                    <a:pt x="3240" y="228"/>
                  </a:lnTo>
                  <a:lnTo>
                    <a:pt x="3232" y="242"/>
                  </a:lnTo>
                  <a:lnTo>
                    <a:pt x="3224" y="256"/>
                  </a:lnTo>
                  <a:lnTo>
                    <a:pt x="3214" y="270"/>
                  </a:lnTo>
                  <a:lnTo>
                    <a:pt x="3202" y="284"/>
                  </a:lnTo>
                  <a:lnTo>
                    <a:pt x="3202" y="284"/>
                  </a:lnTo>
                  <a:lnTo>
                    <a:pt x="2246" y="1252"/>
                  </a:lnTo>
                  <a:lnTo>
                    <a:pt x="2246" y="1252"/>
                  </a:lnTo>
                  <a:lnTo>
                    <a:pt x="2228" y="1270"/>
                  </a:lnTo>
                  <a:lnTo>
                    <a:pt x="2206" y="1284"/>
                  </a:lnTo>
                  <a:lnTo>
                    <a:pt x="2184" y="1294"/>
                  </a:lnTo>
                  <a:lnTo>
                    <a:pt x="2160" y="1302"/>
                  </a:lnTo>
                  <a:lnTo>
                    <a:pt x="2136" y="1308"/>
                  </a:lnTo>
                  <a:lnTo>
                    <a:pt x="2112" y="1308"/>
                  </a:lnTo>
                  <a:lnTo>
                    <a:pt x="2088" y="1308"/>
                  </a:lnTo>
                  <a:lnTo>
                    <a:pt x="2062" y="1302"/>
                  </a:lnTo>
                  <a:lnTo>
                    <a:pt x="2062" y="1302"/>
                  </a:lnTo>
                  <a:lnTo>
                    <a:pt x="1324" y="952"/>
                  </a:lnTo>
                  <a:lnTo>
                    <a:pt x="1324" y="952"/>
                  </a:lnTo>
                  <a:lnTo>
                    <a:pt x="286" y="1888"/>
                  </a:lnTo>
                  <a:lnTo>
                    <a:pt x="286" y="1888"/>
                  </a:lnTo>
                  <a:lnTo>
                    <a:pt x="274" y="1900"/>
                  </a:lnTo>
                  <a:lnTo>
                    <a:pt x="260" y="1910"/>
                  </a:lnTo>
                  <a:lnTo>
                    <a:pt x="246" y="1918"/>
                  </a:lnTo>
                  <a:lnTo>
                    <a:pt x="234" y="1924"/>
                  </a:lnTo>
                  <a:lnTo>
                    <a:pt x="218" y="1930"/>
                  </a:lnTo>
                  <a:lnTo>
                    <a:pt x="202" y="1934"/>
                  </a:lnTo>
                  <a:lnTo>
                    <a:pt x="186" y="1936"/>
                  </a:lnTo>
                  <a:lnTo>
                    <a:pt x="168" y="1938"/>
                  </a:lnTo>
                  <a:close/>
                </a:path>
              </a:pathLst>
            </a:custGeom>
            <a:solidFill>
              <a:srgbClr val="FBA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2"/>
            <p:cNvSpPr>
              <a:spLocks/>
            </p:cNvSpPr>
            <p:nvPr/>
          </p:nvSpPr>
          <p:spPr bwMode="auto">
            <a:xfrm>
              <a:off x="-2500313" y="-928688"/>
              <a:ext cx="1397000" cy="1358900"/>
            </a:xfrm>
            <a:custGeom>
              <a:avLst/>
              <a:gdLst>
                <a:gd name="T0" fmla="*/ 714 w 880"/>
                <a:gd name="T1" fmla="*/ 856 h 856"/>
                <a:gd name="T2" fmla="*/ 678 w 880"/>
                <a:gd name="T3" fmla="*/ 854 h 856"/>
                <a:gd name="T4" fmla="*/ 646 w 880"/>
                <a:gd name="T5" fmla="*/ 844 h 856"/>
                <a:gd name="T6" fmla="*/ 618 w 880"/>
                <a:gd name="T7" fmla="*/ 830 h 856"/>
                <a:gd name="T8" fmla="*/ 594 w 880"/>
                <a:gd name="T9" fmla="*/ 812 h 856"/>
                <a:gd name="T10" fmla="*/ 574 w 880"/>
                <a:gd name="T11" fmla="*/ 790 h 856"/>
                <a:gd name="T12" fmla="*/ 560 w 880"/>
                <a:gd name="T13" fmla="*/ 764 h 856"/>
                <a:gd name="T14" fmla="*/ 552 w 880"/>
                <a:gd name="T15" fmla="*/ 736 h 856"/>
                <a:gd name="T16" fmla="*/ 548 w 880"/>
                <a:gd name="T17" fmla="*/ 706 h 856"/>
                <a:gd name="T18" fmla="*/ 532 w 880"/>
                <a:gd name="T19" fmla="*/ 336 h 856"/>
                <a:gd name="T20" fmla="*/ 166 w 880"/>
                <a:gd name="T21" fmla="*/ 354 h 856"/>
                <a:gd name="T22" fmla="*/ 150 w 880"/>
                <a:gd name="T23" fmla="*/ 356 h 856"/>
                <a:gd name="T24" fmla="*/ 120 w 880"/>
                <a:gd name="T25" fmla="*/ 352 h 856"/>
                <a:gd name="T26" fmla="*/ 92 w 880"/>
                <a:gd name="T27" fmla="*/ 342 h 856"/>
                <a:gd name="T28" fmla="*/ 64 w 880"/>
                <a:gd name="T29" fmla="*/ 326 h 856"/>
                <a:gd name="T30" fmla="*/ 42 w 880"/>
                <a:gd name="T31" fmla="*/ 304 h 856"/>
                <a:gd name="T32" fmla="*/ 22 w 880"/>
                <a:gd name="T33" fmla="*/ 278 h 856"/>
                <a:gd name="T34" fmla="*/ 8 w 880"/>
                <a:gd name="T35" fmla="*/ 248 h 856"/>
                <a:gd name="T36" fmla="*/ 2 w 880"/>
                <a:gd name="T37" fmla="*/ 218 h 856"/>
                <a:gd name="T38" fmla="*/ 0 w 880"/>
                <a:gd name="T39" fmla="*/ 202 h 856"/>
                <a:gd name="T40" fmla="*/ 4 w 880"/>
                <a:gd name="T41" fmla="*/ 166 h 856"/>
                <a:gd name="T42" fmla="*/ 12 w 880"/>
                <a:gd name="T43" fmla="*/ 134 h 856"/>
                <a:gd name="T44" fmla="*/ 26 w 880"/>
                <a:gd name="T45" fmla="*/ 104 h 856"/>
                <a:gd name="T46" fmla="*/ 44 w 880"/>
                <a:gd name="T47" fmla="*/ 78 h 856"/>
                <a:gd name="T48" fmla="*/ 66 w 880"/>
                <a:gd name="T49" fmla="*/ 56 h 856"/>
                <a:gd name="T50" fmla="*/ 92 w 880"/>
                <a:gd name="T51" fmla="*/ 40 h 856"/>
                <a:gd name="T52" fmla="*/ 120 w 880"/>
                <a:gd name="T53" fmla="*/ 26 h 856"/>
                <a:gd name="T54" fmla="*/ 150 w 880"/>
                <a:gd name="T55" fmla="*/ 18 h 856"/>
                <a:gd name="T56" fmla="*/ 680 w 880"/>
                <a:gd name="T57" fmla="*/ 0 h 856"/>
                <a:gd name="T58" fmla="*/ 696 w 880"/>
                <a:gd name="T59" fmla="*/ 0 h 856"/>
                <a:gd name="T60" fmla="*/ 726 w 880"/>
                <a:gd name="T61" fmla="*/ 8 h 856"/>
                <a:gd name="T62" fmla="*/ 756 w 880"/>
                <a:gd name="T63" fmla="*/ 18 h 856"/>
                <a:gd name="T64" fmla="*/ 782 w 880"/>
                <a:gd name="T65" fmla="*/ 36 h 856"/>
                <a:gd name="T66" fmla="*/ 806 w 880"/>
                <a:gd name="T67" fmla="*/ 58 h 856"/>
                <a:gd name="T68" fmla="*/ 826 w 880"/>
                <a:gd name="T69" fmla="*/ 84 h 856"/>
                <a:gd name="T70" fmla="*/ 838 w 880"/>
                <a:gd name="T71" fmla="*/ 116 h 856"/>
                <a:gd name="T72" fmla="*/ 846 w 880"/>
                <a:gd name="T73" fmla="*/ 150 h 856"/>
                <a:gd name="T74" fmla="*/ 846 w 880"/>
                <a:gd name="T75" fmla="*/ 168 h 856"/>
                <a:gd name="T76" fmla="*/ 880 w 880"/>
                <a:gd name="T77" fmla="*/ 688 h 856"/>
                <a:gd name="T78" fmla="*/ 876 w 880"/>
                <a:gd name="T79" fmla="*/ 720 h 856"/>
                <a:gd name="T80" fmla="*/ 868 w 880"/>
                <a:gd name="T81" fmla="*/ 750 h 856"/>
                <a:gd name="T82" fmla="*/ 854 w 880"/>
                <a:gd name="T83" fmla="*/ 778 h 856"/>
                <a:gd name="T84" fmla="*/ 834 w 880"/>
                <a:gd name="T85" fmla="*/ 804 h 856"/>
                <a:gd name="T86" fmla="*/ 810 w 880"/>
                <a:gd name="T87" fmla="*/ 826 h 856"/>
                <a:gd name="T88" fmla="*/ 782 w 880"/>
                <a:gd name="T89" fmla="*/ 842 h 856"/>
                <a:gd name="T90" fmla="*/ 750 w 880"/>
                <a:gd name="T91" fmla="*/ 852 h 856"/>
                <a:gd name="T92" fmla="*/ 714 w 880"/>
                <a:gd name="T93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0" h="856">
                  <a:moveTo>
                    <a:pt x="714" y="856"/>
                  </a:moveTo>
                  <a:lnTo>
                    <a:pt x="714" y="856"/>
                  </a:lnTo>
                  <a:lnTo>
                    <a:pt x="696" y="856"/>
                  </a:lnTo>
                  <a:lnTo>
                    <a:pt x="678" y="854"/>
                  </a:lnTo>
                  <a:lnTo>
                    <a:pt x="662" y="850"/>
                  </a:lnTo>
                  <a:lnTo>
                    <a:pt x="646" y="844"/>
                  </a:lnTo>
                  <a:lnTo>
                    <a:pt x="632" y="838"/>
                  </a:lnTo>
                  <a:lnTo>
                    <a:pt x="618" y="830"/>
                  </a:lnTo>
                  <a:lnTo>
                    <a:pt x="606" y="822"/>
                  </a:lnTo>
                  <a:lnTo>
                    <a:pt x="594" y="812"/>
                  </a:lnTo>
                  <a:lnTo>
                    <a:pt x="584" y="802"/>
                  </a:lnTo>
                  <a:lnTo>
                    <a:pt x="574" y="790"/>
                  </a:lnTo>
                  <a:lnTo>
                    <a:pt x="566" y="778"/>
                  </a:lnTo>
                  <a:lnTo>
                    <a:pt x="560" y="764"/>
                  </a:lnTo>
                  <a:lnTo>
                    <a:pt x="556" y="750"/>
                  </a:lnTo>
                  <a:lnTo>
                    <a:pt x="552" y="736"/>
                  </a:lnTo>
                  <a:lnTo>
                    <a:pt x="550" y="722"/>
                  </a:lnTo>
                  <a:lnTo>
                    <a:pt x="548" y="706"/>
                  </a:lnTo>
                  <a:lnTo>
                    <a:pt x="548" y="706"/>
                  </a:lnTo>
                  <a:lnTo>
                    <a:pt x="532" y="336"/>
                  </a:lnTo>
                  <a:lnTo>
                    <a:pt x="532" y="336"/>
                  </a:lnTo>
                  <a:lnTo>
                    <a:pt x="166" y="354"/>
                  </a:lnTo>
                  <a:lnTo>
                    <a:pt x="166" y="354"/>
                  </a:lnTo>
                  <a:lnTo>
                    <a:pt x="150" y="356"/>
                  </a:lnTo>
                  <a:lnTo>
                    <a:pt x="136" y="354"/>
                  </a:lnTo>
                  <a:lnTo>
                    <a:pt x="120" y="352"/>
                  </a:lnTo>
                  <a:lnTo>
                    <a:pt x="106" y="348"/>
                  </a:lnTo>
                  <a:lnTo>
                    <a:pt x="92" y="342"/>
                  </a:lnTo>
                  <a:lnTo>
                    <a:pt x="78" y="334"/>
                  </a:lnTo>
                  <a:lnTo>
                    <a:pt x="64" y="326"/>
                  </a:lnTo>
                  <a:lnTo>
                    <a:pt x="52" y="316"/>
                  </a:lnTo>
                  <a:lnTo>
                    <a:pt x="42" y="304"/>
                  </a:lnTo>
                  <a:lnTo>
                    <a:pt x="30" y="292"/>
                  </a:lnTo>
                  <a:lnTo>
                    <a:pt x="22" y="278"/>
                  </a:lnTo>
                  <a:lnTo>
                    <a:pt x="14" y="264"/>
                  </a:lnTo>
                  <a:lnTo>
                    <a:pt x="8" y="248"/>
                  </a:lnTo>
                  <a:lnTo>
                    <a:pt x="4" y="234"/>
                  </a:lnTo>
                  <a:lnTo>
                    <a:pt x="2" y="218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2" y="184"/>
                  </a:lnTo>
                  <a:lnTo>
                    <a:pt x="4" y="166"/>
                  </a:lnTo>
                  <a:lnTo>
                    <a:pt x="6" y="150"/>
                  </a:lnTo>
                  <a:lnTo>
                    <a:pt x="12" y="134"/>
                  </a:lnTo>
                  <a:lnTo>
                    <a:pt x="18" y="118"/>
                  </a:lnTo>
                  <a:lnTo>
                    <a:pt x="26" y="104"/>
                  </a:lnTo>
                  <a:lnTo>
                    <a:pt x="34" y="90"/>
                  </a:lnTo>
                  <a:lnTo>
                    <a:pt x="44" y="78"/>
                  </a:lnTo>
                  <a:lnTo>
                    <a:pt x="54" y="68"/>
                  </a:lnTo>
                  <a:lnTo>
                    <a:pt x="66" y="56"/>
                  </a:lnTo>
                  <a:lnTo>
                    <a:pt x="78" y="48"/>
                  </a:lnTo>
                  <a:lnTo>
                    <a:pt x="92" y="40"/>
                  </a:lnTo>
                  <a:lnTo>
                    <a:pt x="106" y="32"/>
                  </a:lnTo>
                  <a:lnTo>
                    <a:pt x="120" y="26"/>
                  </a:lnTo>
                  <a:lnTo>
                    <a:pt x="134" y="22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680" y="0"/>
                  </a:lnTo>
                  <a:lnTo>
                    <a:pt x="680" y="0"/>
                  </a:lnTo>
                  <a:lnTo>
                    <a:pt x="696" y="0"/>
                  </a:lnTo>
                  <a:lnTo>
                    <a:pt x="712" y="4"/>
                  </a:lnTo>
                  <a:lnTo>
                    <a:pt x="726" y="8"/>
                  </a:lnTo>
                  <a:lnTo>
                    <a:pt x="742" y="12"/>
                  </a:lnTo>
                  <a:lnTo>
                    <a:pt x="756" y="18"/>
                  </a:lnTo>
                  <a:lnTo>
                    <a:pt x="770" y="26"/>
                  </a:lnTo>
                  <a:lnTo>
                    <a:pt x="782" y="36"/>
                  </a:lnTo>
                  <a:lnTo>
                    <a:pt x="796" y="46"/>
                  </a:lnTo>
                  <a:lnTo>
                    <a:pt x="806" y="58"/>
                  </a:lnTo>
                  <a:lnTo>
                    <a:pt x="816" y="70"/>
                  </a:lnTo>
                  <a:lnTo>
                    <a:pt x="826" y="84"/>
                  </a:lnTo>
                  <a:lnTo>
                    <a:pt x="832" y="100"/>
                  </a:lnTo>
                  <a:lnTo>
                    <a:pt x="838" y="116"/>
                  </a:lnTo>
                  <a:lnTo>
                    <a:pt x="844" y="132"/>
                  </a:lnTo>
                  <a:lnTo>
                    <a:pt x="846" y="150"/>
                  </a:lnTo>
                  <a:lnTo>
                    <a:pt x="846" y="168"/>
                  </a:lnTo>
                  <a:lnTo>
                    <a:pt x="846" y="168"/>
                  </a:lnTo>
                  <a:lnTo>
                    <a:pt x="880" y="688"/>
                  </a:lnTo>
                  <a:lnTo>
                    <a:pt x="880" y="688"/>
                  </a:lnTo>
                  <a:lnTo>
                    <a:pt x="878" y="704"/>
                  </a:lnTo>
                  <a:lnTo>
                    <a:pt x="876" y="720"/>
                  </a:lnTo>
                  <a:lnTo>
                    <a:pt x="872" y="736"/>
                  </a:lnTo>
                  <a:lnTo>
                    <a:pt x="868" y="750"/>
                  </a:lnTo>
                  <a:lnTo>
                    <a:pt x="862" y="764"/>
                  </a:lnTo>
                  <a:lnTo>
                    <a:pt x="854" y="778"/>
                  </a:lnTo>
                  <a:lnTo>
                    <a:pt x="844" y="792"/>
                  </a:lnTo>
                  <a:lnTo>
                    <a:pt x="834" y="804"/>
                  </a:lnTo>
                  <a:lnTo>
                    <a:pt x="822" y="816"/>
                  </a:lnTo>
                  <a:lnTo>
                    <a:pt x="810" y="826"/>
                  </a:lnTo>
                  <a:lnTo>
                    <a:pt x="796" y="834"/>
                  </a:lnTo>
                  <a:lnTo>
                    <a:pt x="782" y="842"/>
                  </a:lnTo>
                  <a:lnTo>
                    <a:pt x="766" y="848"/>
                  </a:lnTo>
                  <a:lnTo>
                    <a:pt x="750" y="852"/>
                  </a:lnTo>
                  <a:lnTo>
                    <a:pt x="732" y="856"/>
                  </a:lnTo>
                  <a:lnTo>
                    <a:pt x="714" y="856"/>
                  </a:lnTo>
                  <a:lnTo>
                    <a:pt x="714" y="856"/>
                  </a:lnTo>
                  <a:close/>
                </a:path>
              </a:pathLst>
            </a:custGeom>
            <a:solidFill>
              <a:srgbClr val="FBAB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0" name="Group 269"/>
          <p:cNvGrpSpPr/>
          <p:nvPr/>
        </p:nvGrpSpPr>
        <p:grpSpPr>
          <a:xfrm>
            <a:off x="3655168" y="3924158"/>
            <a:ext cx="626114" cy="445890"/>
            <a:chOff x="3642954" y="3918503"/>
            <a:chExt cx="626114" cy="445890"/>
          </a:xfrm>
        </p:grpSpPr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id="{A543012F-258E-4085-8223-2E863C194AFE}"/>
                </a:ext>
              </a:extLst>
            </p:cNvPr>
            <p:cNvSpPr/>
            <p:nvPr/>
          </p:nvSpPr>
          <p:spPr>
            <a:xfrm>
              <a:off x="3841489" y="3918503"/>
              <a:ext cx="229044" cy="171789"/>
            </a:xfrm>
            <a:prstGeom prst="roundRect">
              <a:avLst/>
            </a:prstGeom>
            <a:solidFill>
              <a:schemeClr val="tx2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102">
              <a:extLst>
                <a:ext uri="{FF2B5EF4-FFF2-40B4-BE49-F238E27FC236}">
                  <a16:creationId xmlns:a16="http://schemas.microsoft.com/office/drawing/2014/main" id="{A543012F-258E-4085-8223-2E863C194AFE}"/>
                </a:ext>
              </a:extLst>
            </p:cNvPr>
            <p:cNvSpPr/>
            <p:nvPr/>
          </p:nvSpPr>
          <p:spPr>
            <a:xfrm>
              <a:off x="3642954" y="4224648"/>
              <a:ext cx="186320" cy="139745"/>
            </a:xfrm>
            <a:prstGeom prst="roundRect">
              <a:avLst/>
            </a:pr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102">
              <a:extLst>
                <a:ext uri="{FF2B5EF4-FFF2-40B4-BE49-F238E27FC236}">
                  <a16:creationId xmlns:a16="http://schemas.microsoft.com/office/drawing/2014/main" id="{A543012F-258E-4085-8223-2E863C194AFE}"/>
                </a:ext>
              </a:extLst>
            </p:cNvPr>
            <p:cNvSpPr/>
            <p:nvPr/>
          </p:nvSpPr>
          <p:spPr>
            <a:xfrm>
              <a:off x="3862851" y="4224648"/>
              <a:ext cx="186320" cy="139745"/>
            </a:xfrm>
            <a:prstGeom prst="roundRect">
              <a:avLst/>
            </a:pr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102">
              <a:extLst>
                <a:ext uri="{FF2B5EF4-FFF2-40B4-BE49-F238E27FC236}">
                  <a16:creationId xmlns:a16="http://schemas.microsoft.com/office/drawing/2014/main" id="{A543012F-258E-4085-8223-2E863C194AFE}"/>
                </a:ext>
              </a:extLst>
            </p:cNvPr>
            <p:cNvSpPr/>
            <p:nvPr/>
          </p:nvSpPr>
          <p:spPr>
            <a:xfrm>
              <a:off x="4082748" y="4224648"/>
              <a:ext cx="186320" cy="139745"/>
            </a:xfrm>
            <a:prstGeom prst="roundRect">
              <a:avLst/>
            </a:pr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cxnSp>
          <p:nvCxnSpPr>
            <p:cNvPr id="257" name="Straight Connector 256"/>
            <p:cNvCxnSpPr>
              <a:stCxn id="249" idx="2"/>
              <a:endCxn id="254" idx="0"/>
            </p:cNvCxnSpPr>
            <p:nvPr/>
          </p:nvCxnSpPr>
          <p:spPr>
            <a:xfrm rot="5400000">
              <a:off x="3778885" y="4047522"/>
              <a:ext cx="134356" cy="21989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56"/>
            <p:cNvCxnSpPr>
              <a:stCxn id="249" idx="2"/>
              <a:endCxn id="255" idx="0"/>
            </p:cNvCxnSpPr>
            <p:nvPr/>
          </p:nvCxnSpPr>
          <p:spPr>
            <a:xfrm>
              <a:off x="3956011" y="4090292"/>
              <a:ext cx="0" cy="134356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56"/>
            <p:cNvCxnSpPr>
              <a:stCxn id="249" idx="2"/>
              <a:endCxn id="256" idx="0"/>
            </p:cNvCxnSpPr>
            <p:nvPr/>
          </p:nvCxnSpPr>
          <p:spPr>
            <a:xfrm rot="16200000" flipH="1">
              <a:off x="3998781" y="4047521"/>
              <a:ext cx="134356" cy="21989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597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advantage</a:t>
            </a:r>
            <a:br>
              <a:rPr lang="en-US" dirty="0"/>
            </a:br>
            <a:r>
              <a:rPr lang="en-US" sz="1800" dirty="0"/>
              <a:t>Best data, best knowledge base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39B4E7-68B8-4D22-B57C-03281CCC7037}"/>
              </a:ext>
            </a:extLst>
          </p:cNvPr>
          <p:cNvSpPr/>
          <p:nvPr/>
        </p:nvSpPr>
        <p:spPr>
          <a:xfrm>
            <a:off x="6651702" y="1954446"/>
            <a:ext cx="1931171" cy="1931170"/>
          </a:xfrm>
          <a:prstGeom prst="ellipse">
            <a:avLst/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BF36F-3BB1-417F-A92A-A6D783291C5A}"/>
              </a:ext>
            </a:extLst>
          </p:cNvPr>
          <p:cNvGrpSpPr/>
          <p:nvPr/>
        </p:nvGrpSpPr>
        <p:grpSpPr>
          <a:xfrm>
            <a:off x="6817344" y="2843436"/>
            <a:ext cx="71929" cy="153189"/>
            <a:chOff x="3048000" y="2886075"/>
            <a:chExt cx="192655" cy="3388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0F31EC-A901-4B21-80FD-431E055DB766}"/>
                </a:ext>
              </a:extLst>
            </p:cNvPr>
            <p:cNvCxnSpPr>
              <a:cxnSpLocks/>
            </p:cNvCxnSpPr>
            <p:nvPr/>
          </p:nvCxnSpPr>
          <p:spPr>
            <a:xfrm>
              <a:off x="3048000" y="2886075"/>
              <a:ext cx="192655" cy="167445"/>
            </a:xfrm>
            <a:prstGeom prst="line">
              <a:avLst/>
            </a:prstGeom>
            <a:noFill/>
            <a:ln w="50800" cap="rnd" cmpd="sng" algn="ctr">
              <a:solidFill>
                <a:srgbClr val="00BCEB"/>
              </a:solidFill>
              <a:prstDash val="soli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62E534A-27F7-47CB-8BD9-08B680CD85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8000" y="3057525"/>
              <a:ext cx="192655" cy="167445"/>
            </a:xfrm>
            <a:prstGeom prst="line">
              <a:avLst/>
            </a:prstGeom>
            <a:noFill/>
            <a:ln w="50800" cap="rnd" cmpd="sng" algn="ctr">
              <a:solidFill>
                <a:srgbClr val="00BCEB"/>
              </a:solidFill>
              <a:prstDash val="solid"/>
            </a:ln>
            <a:effectLst/>
          </p:spPr>
        </p:cxn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9892B8D6-16B5-494B-A2E8-E58A40EE5C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65683" y="2256443"/>
            <a:ext cx="321575" cy="302611"/>
            <a:chOff x="1158" y="1"/>
            <a:chExt cx="3442" cy="3239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9C35268-3B03-4065-B803-75CF372EF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225"/>
              <a:ext cx="3214" cy="2460"/>
            </a:xfrm>
            <a:custGeom>
              <a:avLst/>
              <a:gdLst>
                <a:gd name="T0" fmla="*/ 0 w 3214"/>
                <a:gd name="T1" fmla="*/ 0 h 2460"/>
                <a:gd name="T2" fmla="*/ 3214 w 3214"/>
                <a:gd name="T3" fmla="*/ 0 h 2460"/>
                <a:gd name="T4" fmla="*/ 3214 w 3214"/>
                <a:gd name="T5" fmla="*/ 2460 h 2460"/>
                <a:gd name="T6" fmla="*/ 0 w 3214"/>
                <a:gd name="T7" fmla="*/ 2460 h 2460"/>
                <a:gd name="T8" fmla="*/ 0 w 3214"/>
                <a:gd name="T9" fmla="*/ 0 h 2460"/>
                <a:gd name="T10" fmla="*/ 0 w 3214"/>
                <a:gd name="T11" fmla="*/ 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14" h="2460">
                  <a:moveTo>
                    <a:pt x="0" y="0"/>
                  </a:moveTo>
                  <a:lnTo>
                    <a:pt x="3214" y="0"/>
                  </a:lnTo>
                  <a:lnTo>
                    <a:pt x="3214" y="2460"/>
                  </a:lnTo>
                  <a:lnTo>
                    <a:pt x="0" y="24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E56D44D-62D5-4870-ADAF-A4F10552D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5" y="1228"/>
              <a:ext cx="1736" cy="1092"/>
            </a:xfrm>
            <a:custGeom>
              <a:avLst/>
              <a:gdLst>
                <a:gd name="T0" fmla="*/ 2750 w 2792"/>
                <a:gd name="T1" fmla="*/ 1758 h 1758"/>
                <a:gd name="T2" fmla="*/ 2222 w 2792"/>
                <a:gd name="T3" fmla="*/ 1758 h 1758"/>
                <a:gd name="T4" fmla="*/ 2180 w 2792"/>
                <a:gd name="T5" fmla="*/ 1716 h 1758"/>
                <a:gd name="T6" fmla="*/ 2180 w 2792"/>
                <a:gd name="T7" fmla="*/ 306 h 1758"/>
                <a:gd name="T8" fmla="*/ 2486 w 2792"/>
                <a:gd name="T9" fmla="*/ 0 h 1758"/>
                <a:gd name="T10" fmla="*/ 2486 w 2792"/>
                <a:gd name="T11" fmla="*/ 0 h 1758"/>
                <a:gd name="T12" fmla="*/ 2792 w 2792"/>
                <a:gd name="T13" fmla="*/ 306 h 1758"/>
                <a:gd name="T14" fmla="*/ 2792 w 2792"/>
                <a:gd name="T15" fmla="*/ 1716 h 1758"/>
                <a:gd name="T16" fmla="*/ 2750 w 2792"/>
                <a:gd name="T17" fmla="*/ 1758 h 1758"/>
                <a:gd name="T18" fmla="*/ 612 w 2792"/>
                <a:gd name="T19" fmla="*/ 1724 h 1758"/>
                <a:gd name="T20" fmla="*/ 612 w 2792"/>
                <a:gd name="T21" fmla="*/ 906 h 1758"/>
                <a:gd name="T22" fmla="*/ 306 w 2792"/>
                <a:gd name="T23" fmla="*/ 600 h 1758"/>
                <a:gd name="T24" fmla="*/ 306 w 2792"/>
                <a:gd name="T25" fmla="*/ 600 h 1758"/>
                <a:gd name="T26" fmla="*/ 0 w 2792"/>
                <a:gd name="T27" fmla="*/ 906 h 1758"/>
                <a:gd name="T28" fmla="*/ 0 w 2792"/>
                <a:gd name="T29" fmla="*/ 1724 h 1758"/>
                <a:gd name="T30" fmla="*/ 34 w 2792"/>
                <a:gd name="T31" fmla="*/ 1758 h 1758"/>
                <a:gd name="T32" fmla="*/ 578 w 2792"/>
                <a:gd name="T33" fmla="*/ 1758 h 1758"/>
                <a:gd name="T34" fmla="*/ 612 w 2792"/>
                <a:gd name="T35" fmla="*/ 1724 h 1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2" h="1758">
                  <a:moveTo>
                    <a:pt x="2750" y="1758"/>
                  </a:moveTo>
                  <a:cubicBezTo>
                    <a:pt x="2222" y="1758"/>
                    <a:pt x="2222" y="1758"/>
                    <a:pt x="2222" y="1758"/>
                  </a:cubicBezTo>
                  <a:cubicBezTo>
                    <a:pt x="2199" y="1758"/>
                    <a:pt x="2180" y="1739"/>
                    <a:pt x="2180" y="1716"/>
                  </a:cubicBezTo>
                  <a:cubicBezTo>
                    <a:pt x="2180" y="306"/>
                    <a:pt x="2180" y="306"/>
                    <a:pt x="2180" y="306"/>
                  </a:cubicBezTo>
                  <a:cubicBezTo>
                    <a:pt x="2180" y="138"/>
                    <a:pt x="2318" y="0"/>
                    <a:pt x="2486" y="0"/>
                  </a:cubicBezTo>
                  <a:cubicBezTo>
                    <a:pt x="2486" y="0"/>
                    <a:pt x="2486" y="0"/>
                    <a:pt x="2486" y="0"/>
                  </a:cubicBezTo>
                  <a:cubicBezTo>
                    <a:pt x="2654" y="0"/>
                    <a:pt x="2792" y="138"/>
                    <a:pt x="2792" y="306"/>
                  </a:cubicBezTo>
                  <a:cubicBezTo>
                    <a:pt x="2792" y="1716"/>
                    <a:pt x="2792" y="1716"/>
                    <a:pt x="2792" y="1716"/>
                  </a:cubicBezTo>
                  <a:cubicBezTo>
                    <a:pt x="2792" y="1739"/>
                    <a:pt x="2773" y="1758"/>
                    <a:pt x="2750" y="1758"/>
                  </a:cubicBezTo>
                  <a:close/>
                  <a:moveTo>
                    <a:pt x="612" y="1724"/>
                  </a:moveTo>
                  <a:cubicBezTo>
                    <a:pt x="612" y="906"/>
                    <a:pt x="612" y="906"/>
                    <a:pt x="612" y="906"/>
                  </a:cubicBezTo>
                  <a:cubicBezTo>
                    <a:pt x="612" y="738"/>
                    <a:pt x="474" y="600"/>
                    <a:pt x="306" y="600"/>
                  </a:cubicBezTo>
                  <a:cubicBezTo>
                    <a:pt x="306" y="600"/>
                    <a:pt x="306" y="600"/>
                    <a:pt x="306" y="600"/>
                  </a:cubicBezTo>
                  <a:cubicBezTo>
                    <a:pt x="138" y="600"/>
                    <a:pt x="0" y="738"/>
                    <a:pt x="0" y="906"/>
                  </a:cubicBezTo>
                  <a:cubicBezTo>
                    <a:pt x="0" y="1724"/>
                    <a:pt x="0" y="1724"/>
                    <a:pt x="0" y="1724"/>
                  </a:cubicBezTo>
                  <a:cubicBezTo>
                    <a:pt x="0" y="1743"/>
                    <a:pt x="15" y="1758"/>
                    <a:pt x="34" y="1758"/>
                  </a:cubicBezTo>
                  <a:cubicBezTo>
                    <a:pt x="578" y="1758"/>
                    <a:pt x="578" y="1758"/>
                    <a:pt x="578" y="1758"/>
                  </a:cubicBezTo>
                  <a:cubicBezTo>
                    <a:pt x="597" y="1758"/>
                    <a:pt x="612" y="1743"/>
                    <a:pt x="612" y="1724"/>
                  </a:cubicBezTo>
                  <a:close/>
                </a:path>
              </a:pathLst>
            </a:custGeom>
            <a:solidFill>
              <a:srgbClr val="00BCEB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292C9B7-F6DC-4371-9AC8-CE1920647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8" y="517"/>
              <a:ext cx="1735" cy="1803"/>
            </a:xfrm>
            <a:custGeom>
              <a:avLst/>
              <a:gdLst>
                <a:gd name="T0" fmla="*/ 564 w 2792"/>
                <a:gd name="T1" fmla="*/ 2904 h 2904"/>
                <a:gd name="T2" fmla="*/ 48 w 2792"/>
                <a:gd name="T3" fmla="*/ 2904 h 2904"/>
                <a:gd name="T4" fmla="*/ 0 w 2792"/>
                <a:gd name="T5" fmla="*/ 2856 h 2904"/>
                <a:gd name="T6" fmla="*/ 0 w 2792"/>
                <a:gd name="T7" fmla="*/ 948 h 2904"/>
                <a:gd name="T8" fmla="*/ 306 w 2792"/>
                <a:gd name="T9" fmla="*/ 642 h 2904"/>
                <a:gd name="T10" fmla="*/ 306 w 2792"/>
                <a:gd name="T11" fmla="*/ 642 h 2904"/>
                <a:gd name="T12" fmla="*/ 612 w 2792"/>
                <a:gd name="T13" fmla="*/ 948 h 2904"/>
                <a:gd name="T14" fmla="*/ 612 w 2792"/>
                <a:gd name="T15" fmla="*/ 2856 h 2904"/>
                <a:gd name="T16" fmla="*/ 564 w 2792"/>
                <a:gd name="T17" fmla="*/ 2904 h 2904"/>
                <a:gd name="T18" fmla="*/ 2792 w 2792"/>
                <a:gd name="T19" fmla="*/ 2856 h 2904"/>
                <a:gd name="T20" fmla="*/ 2792 w 2792"/>
                <a:gd name="T21" fmla="*/ 306 h 2904"/>
                <a:gd name="T22" fmla="*/ 2486 w 2792"/>
                <a:gd name="T23" fmla="*/ 0 h 2904"/>
                <a:gd name="T24" fmla="*/ 2486 w 2792"/>
                <a:gd name="T25" fmla="*/ 0 h 2904"/>
                <a:gd name="T26" fmla="*/ 2180 w 2792"/>
                <a:gd name="T27" fmla="*/ 306 h 2904"/>
                <a:gd name="T28" fmla="*/ 2180 w 2792"/>
                <a:gd name="T29" fmla="*/ 2856 h 2904"/>
                <a:gd name="T30" fmla="*/ 2228 w 2792"/>
                <a:gd name="T31" fmla="*/ 2904 h 2904"/>
                <a:gd name="T32" fmla="*/ 2744 w 2792"/>
                <a:gd name="T33" fmla="*/ 2904 h 2904"/>
                <a:gd name="T34" fmla="*/ 2792 w 2792"/>
                <a:gd name="T35" fmla="*/ 2856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92" h="2904">
                  <a:moveTo>
                    <a:pt x="564" y="2904"/>
                  </a:moveTo>
                  <a:cubicBezTo>
                    <a:pt x="48" y="2904"/>
                    <a:pt x="48" y="2904"/>
                    <a:pt x="48" y="2904"/>
                  </a:cubicBezTo>
                  <a:cubicBezTo>
                    <a:pt x="22" y="2904"/>
                    <a:pt x="0" y="2882"/>
                    <a:pt x="0" y="2856"/>
                  </a:cubicBezTo>
                  <a:cubicBezTo>
                    <a:pt x="0" y="948"/>
                    <a:pt x="0" y="948"/>
                    <a:pt x="0" y="948"/>
                  </a:cubicBezTo>
                  <a:cubicBezTo>
                    <a:pt x="0" y="780"/>
                    <a:pt x="138" y="642"/>
                    <a:pt x="306" y="642"/>
                  </a:cubicBezTo>
                  <a:cubicBezTo>
                    <a:pt x="306" y="642"/>
                    <a:pt x="306" y="642"/>
                    <a:pt x="306" y="642"/>
                  </a:cubicBezTo>
                  <a:cubicBezTo>
                    <a:pt x="474" y="642"/>
                    <a:pt x="612" y="780"/>
                    <a:pt x="612" y="948"/>
                  </a:cubicBezTo>
                  <a:cubicBezTo>
                    <a:pt x="612" y="2856"/>
                    <a:pt x="612" y="2856"/>
                    <a:pt x="612" y="2856"/>
                  </a:cubicBezTo>
                  <a:cubicBezTo>
                    <a:pt x="612" y="2882"/>
                    <a:pt x="590" y="2904"/>
                    <a:pt x="564" y="2904"/>
                  </a:cubicBezTo>
                  <a:close/>
                  <a:moveTo>
                    <a:pt x="2792" y="2856"/>
                  </a:moveTo>
                  <a:cubicBezTo>
                    <a:pt x="2792" y="306"/>
                    <a:pt x="2792" y="306"/>
                    <a:pt x="2792" y="306"/>
                  </a:cubicBezTo>
                  <a:cubicBezTo>
                    <a:pt x="2792" y="138"/>
                    <a:pt x="2654" y="0"/>
                    <a:pt x="2486" y="0"/>
                  </a:cubicBezTo>
                  <a:cubicBezTo>
                    <a:pt x="2486" y="0"/>
                    <a:pt x="2486" y="0"/>
                    <a:pt x="2486" y="0"/>
                  </a:cubicBezTo>
                  <a:cubicBezTo>
                    <a:pt x="2318" y="0"/>
                    <a:pt x="2180" y="138"/>
                    <a:pt x="2180" y="306"/>
                  </a:cubicBezTo>
                  <a:cubicBezTo>
                    <a:pt x="2180" y="2856"/>
                    <a:pt x="2180" y="2856"/>
                    <a:pt x="2180" y="2856"/>
                  </a:cubicBezTo>
                  <a:cubicBezTo>
                    <a:pt x="2180" y="2882"/>
                    <a:pt x="2202" y="2904"/>
                    <a:pt x="2228" y="2904"/>
                  </a:cubicBezTo>
                  <a:cubicBezTo>
                    <a:pt x="2744" y="2904"/>
                    <a:pt x="2744" y="2904"/>
                    <a:pt x="2744" y="2904"/>
                  </a:cubicBezTo>
                  <a:cubicBezTo>
                    <a:pt x="2770" y="2904"/>
                    <a:pt x="2792" y="2882"/>
                    <a:pt x="2792" y="2856"/>
                  </a:cubicBezTo>
                  <a:close/>
                </a:path>
              </a:pathLst>
            </a:custGeom>
            <a:solidFill>
              <a:srgbClr val="00BCE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572399B-E0B1-420D-A3DA-EA709269B6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8" y="1"/>
              <a:ext cx="3442" cy="2911"/>
            </a:xfrm>
            <a:custGeom>
              <a:avLst/>
              <a:gdLst>
                <a:gd name="T0" fmla="*/ 0 w 5538"/>
                <a:gd name="T1" fmla="*/ 240 h 4691"/>
                <a:gd name="T2" fmla="*/ 240 w 5538"/>
                <a:gd name="T3" fmla="*/ 0 h 4691"/>
                <a:gd name="T4" fmla="*/ 5298 w 5538"/>
                <a:gd name="T5" fmla="*/ 0 h 4691"/>
                <a:gd name="T6" fmla="*/ 5538 w 5538"/>
                <a:gd name="T7" fmla="*/ 240 h 4691"/>
                <a:gd name="T8" fmla="*/ 5298 w 5538"/>
                <a:gd name="T9" fmla="*/ 479 h 4691"/>
                <a:gd name="T10" fmla="*/ 240 w 5538"/>
                <a:gd name="T11" fmla="*/ 479 h 4691"/>
                <a:gd name="T12" fmla="*/ 0 w 5538"/>
                <a:gd name="T13" fmla="*/ 240 h 4691"/>
                <a:gd name="T14" fmla="*/ 5450 w 5538"/>
                <a:gd name="T15" fmla="*/ 4207 h 4691"/>
                <a:gd name="T16" fmla="*/ 88 w 5538"/>
                <a:gd name="T17" fmla="*/ 4207 h 4691"/>
                <a:gd name="T18" fmla="*/ 0 w 5538"/>
                <a:gd name="T19" fmla="*/ 4295 h 4691"/>
                <a:gd name="T20" fmla="*/ 0 w 5538"/>
                <a:gd name="T21" fmla="*/ 4332 h 4691"/>
                <a:gd name="T22" fmla="*/ 88 w 5538"/>
                <a:gd name="T23" fmla="*/ 4420 h 4691"/>
                <a:gd name="T24" fmla="*/ 2689 w 5538"/>
                <a:gd name="T25" fmla="*/ 4420 h 4691"/>
                <a:gd name="T26" fmla="*/ 2689 w 5538"/>
                <a:gd name="T27" fmla="*/ 4691 h 4691"/>
                <a:gd name="T28" fmla="*/ 2849 w 5538"/>
                <a:gd name="T29" fmla="*/ 4691 h 4691"/>
                <a:gd name="T30" fmla="*/ 2849 w 5538"/>
                <a:gd name="T31" fmla="*/ 4420 h 4691"/>
                <a:gd name="T32" fmla="*/ 5450 w 5538"/>
                <a:gd name="T33" fmla="*/ 4420 h 4691"/>
                <a:gd name="T34" fmla="*/ 5538 w 5538"/>
                <a:gd name="T35" fmla="*/ 4332 h 4691"/>
                <a:gd name="T36" fmla="*/ 5538 w 5538"/>
                <a:gd name="T37" fmla="*/ 4295 h 4691"/>
                <a:gd name="T38" fmla="*/ 5450 w 5538"/>
                <a:gd name="T39" fmla="*/ 4207 h 4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38" h="4691">
                  <a:moveTo>
                    <a:pt x="0" y="240"/>
                  </a:moveTo>
                  <a:cubicBezTo>
                    <a:pt x="0" y="108"/>
                    <a:pt x="108" y="0"/>
                    <a:pt x="240" y="0"/>
                  </a:cubicBezTo>
                  <a:cubicBezTo>
                    <a:pt x="5298" y="0"/>
                    <a:pt x="5298" y="0"/>
                    <a:pt x="5298" y="0"/>
                  </a:cubicBezTo>
                  <a:cubicBezTo>
                    <a:pt x="5430" y="0"/>
                    <a:pt x="5538" y="108"/>
                    <a:pt x="5538" y="240"/>
                  </a:cubicBezTo>
                  <a:cubicBezTo>
                    <a:pt x="5538" y="372"/>
                    <a:pt x="5430" y="479"/>
                    <a:pt x="5298" y="479"/>
                  </a:cubicBezTo>
                  <a:cubicBezTo>
                    <a:pt x="240" y="479"/>
                    <a:pt x="240" y="479"/>
                    <a:pt x="240" y="479"/>
                  </a:cubicBezTo>
                  <a:cubicBezTo>
                    <a:pt x="108" y="479"/>
                    <a:pt x="0" y="372"/>
                    <a:pt x="0" y="240"/>
                  </a:cubicBezTo>
                  <a:close/>
                  <a:moveTo>
                    <a:pt x="5450" y="4207"/>
                  </a:moveTo>
                  <a:cubicBezTo>
                    <a:pt x="88" y="4207"/>
                    <a:pt x="88" y="4207"/>
                    <a:pt x="88" y="4207"/>
                  </a:cubicBezTo>
                  <a:cubicBezTo>
                    <a:pt x="40" y="4207"/>
                    <a:pt x="0" y="4246"/>
                    <a:pt x="0" y="4295"/>
                  </a:cubicBezTo>
                  <a:cubicBezTo>
                    <a:pt x="0" y="4332"/>
                    <a:pt x="0" y="4332"/>
                    <a:pt x="0" y="4332"/>
                  </a:cubicBezTo>
                  <a:cubicBezTo>
                    <a:pt x="0" y="4380"/>
                    <a:pt x="40" y="4420"/>
                    <a:pt x="88" y="4420"/>
                  </a:cubicBezTo>
                  <a:cubicBezTo>
                    <a:pt x="2689" y="4420"/>
                    <a:pt x="2689" y="4420"/>
                    <a:pt x="2689" y="4420"/>
                  </a:cubicBezTo>
                  <a:cubicBezTo>
                    <a:pt x="2689" y="4691"/>
                    <a:pt x="2689" y="4691"/>
                    <a:pt x="2689" y="4691"/>
                  </a:cubicBezTo>
                  <a:cubicBezTo>
                    <a:pt x="2849" y="4691"/>
                    <a:pt x="2849" y="4691"/>
                    <a:pt x="2849" y="4691"/>
                  </a:cubicBezTo>
                  <a:cubicBezTo>
                    <a:pt x="2849" y="4420"/>
                    <a:pt x="2849" y="4420"/>
                    <a:pt x="2849" y="4420"/>
                  </a:cubicBezTo>
                  <a:cubicBezTo>
                    <a:pt x="5450" y="4420"/>
                    <a:pt x="5450" y="4420"/>
                    <a:pt x="5450" y="4420"/>
                  </a:cubicBezTo>
                  <a:cubicBezTo>
                    <a:pt x="5498" y="4420"/>
                    <a:pt x="5538" y="4380"/>
                    <a:pt x="5538" y="4332"/>
                  </a:cubicBezTo>
                  <a:cubicBezTo>
                    <a:pt x="5538" y="4295"/>
                    <a:pt x="5538" y="4295"/>
                    <a:pt x="5538" y="4295"/>
                  </a:cubicBezTo>
                  <a:cubicBezTo>
                    <a:pt x="5538" y="4246"/>
                    <a:pt x="5498" y="4207"/>
                    <a:pt x="5450" y="4207"/>
                  </a:cubicBezTo>
                  <a:close/>
                </a:path>
              </a:pathLst>
            </a:custGeom>
            <a:solidFill>
              <a:srgbClr val="00BCEB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545E27D-79ED-4FCF-846C-D52E20920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7" y="2248"/>
              <a:ext cx="2765" cy="992"/>
            </a:xfrm>
            <a:custGeom>
              <a:avLst/>
              <a:gdLst>
                <a:gd name="T0" fmla="*/ 2223 w 4448"/>
                <a:gd name="T1" fmla="*/ 1012 h 1598"/>
                <a:gd name="T2" fmla="*/ 1931 w 4448"/>
                <a:gd name="T3" fmla="*/ 1305 h 1598"/>
                <a:gd name="T4" fmla="*/ 2223 w 4448"/>
                <a:gd name="T5" fmla="*/ 1598 h 1598"/>
                <a:gd name="T6" fmla="*/ 2517 w 4448"/>
                <a:gd name="T7" fmla="*/ 1305 h 1598"/>
                <a:gd name="T8" fmla="*/ 2223 w 4448"/>
                <a:gd name="T9" fmla="*/ 1012 h 1598"/>
                <a:gd name="T10" fmla="*/ 2223 w 4448"/>
                <a:gd name="T11" fmla="*/ 1472 h 1598"/>
                <a:gd name="T12" fmla="*/ 2056 w 4448"/>
                <a:gd name="T13" fmla="*/ 1305 h 1598"/>
                <a:gd name="T14" fmla="*/ 2223 w 4448"/>
                <a:gd name="T15" fmla="*/ 1137 h 1598"/>
                <a:gd name="T16" fmla="*/ 2391 w 4448"/>
                <a:gd name="T17" fmla="*/ 1305 h 1598"/>
                <a:gd name="T18" fmla="*/ 2223 w 4448"/>
                <a:gd name="T19" fmla="*/ 1472 h 1598"/>
                <a:gd name="T20" fmla="*/ 4448 w 4448"/>
                <a:gd name="T21" fmla="*/ 116 h 1598"/>
                <a:gd name="T22" fmla="*/ 4332 w 4448"/>
                <a:gd name="T23" fmla="*/ 232 h 1598"/>
                <a:gd name="T24" fmla="*/ 116 w 4448"/>
                <a:gd name="T25" fmla="*/ 232 h 1598"/>
                <a:gd name="T26" fmla="*/ 0 w 4448"/>
                <a:gd name="T27" fmla="*/ 116 h 1598"/>
                <a:gd name="T28" fmla="*/ 116 w 4448"/>
                <a:gd name="T29" fmla="*/ 0 h 1598"/>
                <a:gd name="T30" fmla="*/ 4332 w 4448"/>
                <a:gd name="T31" fmla="*/ 0 h 1598"/>
                <a:gd name="T32" fmla="*/ 4448 w 4448"/>
                <a:gd name="T33" fmla="*/ 116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48" h="1598">
                  <a:moveTo>
                    <a:pt x="2223" y="1012"/>
                  </a:moveTo>
                  <a:cubicBezTo>
                    <a:pt x="2062" y="1012"/>
                    <a:pt x="1931" y="1143"/>
                    <a:pt x="1931" y="1305"/>
                  </a:cubicBezTo>
                  <a:cubicBezTo>
                    <a:pt x="1931" y="1468"/>
                    <a:pt x="2062" y="1598"/>
                    <a:pt x="2223" y="1598"/>
                  </a:cubicBezTo>
                  <a:cubicBezTo>
                    <a:pt x="2386" y="1598"/>
                    <a:pt x="2517" y="1468"/>
                    <a:pt x="2517" y="1305"/>
                  </a:cubicBezTo>
                  <a:cubicBezTo>
                    <a:pt x="2517" y="1143"/>
                    <a:pt x="2386" y="1012"/>
                    <a:pt x="2223" y="1012"/>
                  </a:cubicBezTo>
                  <a:close/>
                  <a:moveTo>
                    <a:pt x="2223" y="1472"/>
                  </a:moveTo>
                  <a:cubicBezTo>
                    <a:pt x="2131" y="1472"/>
                    <a:pt x="2056" y="1397"/>
                    <a:pt x="2056" y="1305"/>
                  </a:cubicBezTo>
                  <a:cubicBezTo>
                    <a:pt x="2056" y="1212"/>
                    <a:pt x="2131" y="1137"/>
                    <a:pt x="2223" y="1137"/>
                  </a:cubicBezTo>
                  <a:cubicBezTo>
                    <a:pt x="2317" y="1137"/>
                    <a:pt x="2391" y="1212"/>
                    <a:pt x="2391" y="1305"/>
                  </a:cubicBezTo>
                  <a:cubicBezTo>
                    <a:pt x="2391" y="1397"/>
                    <a:pt x="2317" y="1472"/>
                    <a:pt x="2223" y="1472"/>
                  </a:cubicBezTo>
                  <a:close/>
                  <a:moveTo>
                    <a:pt x="4448" y="116"/>
                  </a:moveTo>
                  <a:cubicBezTo>
                    <a:pt x="4448" y="180"/>
                    <a:pt x="4396" y="232"/>
                    <a:pt x="4332" y="232"/>
                  </a:cubicBezTo>
                  <a:cubicBezTo>
                    <a:pt x="116" y="232"/>
                    <a:pt x="116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4332" y="0"/>
                    <a:pt x="4332" y="0"/>
                    <a:pt x="4332" y="0"/>
                  </a:cubicBezTo>
                  <a:cubicBezTo>
                    <a:pt x="4396" y="0"/>
                    <a:pt x="4448" y="52"/>
                    <a:pt x="4448" y="116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18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1DD313-7E7C-40E2-854E-D5B815218106}"/>
              </a:ext>
            </a:extLst>
          </p:cNvPr>
          <p:cNvSpPr txBox="1"/>
          <p:nvPr/>
        </p:nvSpPr>
        <p:spPr>
          <a:xfrm>
            <a:off x="7454957" y="2223082"/>
            <a:ext cx="7758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rPr>
              <a:t>Accurate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FFFF"/>
                </a:solidFill>
                <a:latin typeface="+mj-lt"/>
                <a:ea typeface="ＭＳ Ｐゴシック" charset="0"/>
              </a:rPr>
              <a:t>insights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580082-4A92-4B75-8779-100D5CEADE56}"/>
              </a:ext>
            </a:extLst>
          </p:cNvPr>
          <p:cNvSpPr txBox="1"/>
          <p:nvPr/>
        </p:nvSpPr>
        <p:spPr>
          <a:xfrm>
            <a:off x="7453114" y="2651572"/>
            <a:ext cx="99177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</a:rPr>
              <a:t>Improved performance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2A9EC2-F8BF-4BD0-AF02-C364D447B42C}"/>
              </a:ext>
            </a:extLst>
          </p:cNvPr>
          <p:cNvGrpSpPr/>
          <p:nvPr/>
        </p:nvGrpSpPr>
        <p:grpSpPr>
          <a:xfrm>
            <a:off x="7063290" y="2708778"/>
            <a:ext cx="313147" cy="254921"/>
            <a:chOff x="2330817" y="1103605"/>
            <a:chExt cx="1195199" cy="1073652"/>
          </a:xfrm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7DB89302-72BE-4534-9A23-2B99FA4B0BB5}"/>
                </a:ext>
              </a:extLst>
            </p:cNvPr>
            <p:cNvSpPr/>
            <p:nvPr/>
          </p:nvSpPr>
          <p:spPr>
            <a:xfrm>
              <a:off x="2330817" y="1103605"/>
              <a:ext cx="1195199" cy="686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16" h="2881">
                  <a:moveTo>
                    <a:pt x="4782" y="6"/>
                  </a:moveTo>
                  <a:cubicBezTo>
                    <a:pt x="4094" y="193"/>
                    <a:pt x="4094" y="193"/>
                    <a:pt x="4094" y="193"/>
                  </a:cubicBezTo>
                  <a:cubicBezTo>
                    <a:pt x="3907" y="256"/>
                    <a:pt x="3844" y="350"/>
                    <a:pt x="3938" y="443"/>
                  </a:cubicBezTo>
                  <a:cubicBezTo>
                    <a:pt x="4094" y="600"/>
                    <a:pt x="4094" y="600"/>
                    <a:pt x="4094" y="600"/>
                  </a:cubicBezTo>
                  <a:cubicBezTo>
                    <a:pt x="2313" y="2256"/>
                    <a:pt x="2313" y="2256"/>
                    <a:pt x="2313" y="2256"/>
                  </a:cubicBezTo>
                  <a:cubicBezTo>
                    <a:pt x="1375" y="1318"/>
                    <a:pt x="1375" y="1318"/>
                    <a:pt x="1375" y="1318"/>
                  </a:cubicBezTo>
                  <a:cubicBezTo>
                    <a:pt x="0" y="2568"/>
                    <a:pt x="0" y="2568"/>
                    <a:pt x="0" y="2568"/>
                  </a:cubicBezTo>
                  <a:cubicBezTo>
                    <a:pt x="282" y="2881"/>
                    <a:pt x="282" y="2881"/>
                    <a:pt x="282" y="2881"/>
                  </a:cubicBezTo>
                  <a:cubicBezTo>
                    <a:pt x="1375" y="1912"/>
                    <a:pt x="1375" y="1912"/>
                    <a:pt x="1375" y="1912"/>
                  </a:cubicBezTo>
                  <a:cubicBezTo>
                    <a:pt x="2313" y="2850"/>
                    <a:pt x="2313" y="2850"/>
                    <a:pt x="2313" y="2850"/>
                  </a:cubicBezTo>
                  <a:cubicBezTo>
                    <a:pt x="4375" y="912"/>
                    <a:pt x="4375" y="912"/>
                    <a:pt x="4375" y="912"/>
                  </a:cubicBezTo>
                  <a:cubicBezTo>
                    <a:pt x="4375" y="912"/>
                    <a:pt x="4469" y="975"/>
                    <a:pt x="4563" y="1100"/>
                  </a:cubicBezTo>
                  <a:cubicBezTo>
                    <a:pt x="4657" y="1193"/>
                    <a:pt x="4782" y="1131"/>
                    <a:pt x="4844" y="943"/>
                  </a:cubicBezTo>
                  <a:cubicBezTo>
                    <a:pt x="5000" y="256"/>
                    <a:pt x="5000" y="256"/>
                    <a:pt x="5000" y="256"/>
                  </a:cubicBezTo>
                  <a:cubicBezTo>
                    <a:pt x="5063" y="68"/>
                    <a:pt x="4938" y="-26"/>
                    <a:pt x="4782" y="6"/>
                  </a:cubicBezTo>
                  <a:close/>
                </a:path>
              </a:pathLst>
            </a:custGeom>
            <a:solidFill>
              <a:srgbClr val="00BCEB">
                <a:lumMod val="20000"/>
                <a:lumOff val="80000"/>
              </a:srgb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28">
              <a:extLst>
                <a:ext uri="{FF2B5EF4-FFF2-40B4-BE49-F238E27FC236}">
                  <a16:creationId xmlns:a16="http://schemas.microsoft.com/office/drawing/2014/main" id="{0E8F0221-8D89-4160-908C-D568BC2E589A}"/>
                </a:ext>
              </a:extLst>
            </p:cNvPr>
            <p:cNvSpPr/>
            <p:nvPr/>
          </p:nvSpPr>
          <p:spPr>
            <a:xfrm>
              <a:off x="2398024" y="1447507"/>
              <a:ext cx="1012404" cy="729750"/>
            </a:xfrm>
            <a:custGeom>
              <a:avLst/>
              <a:gdLst>
                <a:gd name="connsiteX0" fmla="*/ 640140 w 1012404"/>
                <a:gd name="connsiteY0" fmla="*/ 327696 h 729750"/>
                <a:gd name="connsiteX1" fmla="*/ 640140 w 1012404"/>
                <a:gd name="connsiteY1" fmla="*/ 729750 h 729750"/>
                <a:gd name="connsiteX2" fmla="*/ 364875 w 1012404"/>
                <a:gd name="connsiteY2" fmla="*/ 729750 h 729750"/>
                <a:gd name="connsiteX3" fmla="*/ 364875 w 1012404"/>
                <a:gd name="connsiteY3" fmla="*/ 357469 h 729750"/>
                <a:gd name="connsiteX4" fmla="*/ 483934 w 1012404"/>
                <a:gd name="connsiteY4" fmla="*/ 476561 h 729750"/>
                <a:gd name="connsiteX5" fmla="*/ 260269 w 1012404"/>
                <a:gd name="connsiteY5" fmla="*/ 253339 h 729750"/>
                <a:gd name="connsiteX6" fmla="*/ 282653 w 1012404"/>
                <a:gd name="connsiteY6" fmla="*/ 275730 h 729750"/>
                <a:gd name="connsiteX7" fmla="*/ 282653 w 1012404"/>
                <a:gd name="connsiteY7" fmla="*/ 729750 h 729750"/>
                <a:gd name="connsiteX8" fmla="*/ 0 w 1012404"/>
                <a:gd name="connsiteY8" fmla="*/ 729750 h 729750"/>
                <a:gd name="connsiteX9" fmla="*/ 0 w 1012404"/>
                <a:gd name="connsiteY9" fmla="*/ 484160 h 729750"/>
                <a:gd name="connsiteX10" fmla="*/ 990020 w 1012404"/>
                <a:gd name="connsiteY10" fmla="*/ 0 h 729750"/>
                <a:gd name="connsiteX11" fmla="*/ 1012404 w 1012404"/>
                <a:gd name="connsiteY11" fmla="*/ 22395 h 729750"/>
                <a:gd name="connsiteX12" fmla="*/ 1012404 w 1012404"/>
                <a:gd name="connsiteY12" fmla="*/ 729750 h 729750"/>
                <a:gd name="connsiteX13" fmla="*/ 729512 w 1012404"/>
                <a:gd name="connsiteY13" fmla="*/ 729750 h 729750"/>
                <a:gd name="connsiteX14" fmla="*/ 729512 w 1012404"/>
                <a:gd name="connsiteY14" fmla="*/ 245871 h 72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2404" h="729750">
                  <a:moveTo>
                    <a:pt x="640140" y="327696"/>
                  </a:moveTo>
                  <a:lnTo>
                    <a:pt x="640140" y="729750"/>
                  </a:lnTo>
                  <a:lnTo>
                    <a:pt x="364875" y="729750"/>
                  </a:lnTo>
                  <a:lnTo>
                    <a:pt x="364875" y="357469"/>
                  </a:lnTo>
                  <a:lnTo>
                    <a:pt x="483934" y="476561"/>
                  </a:lnTo>
                  <a:close/>
                  <a:moveTo>
                    <a:pt x="260269" y="253339"/>
                  </a:moveTo>
                  <a:lnTo>
                    <a:pt x="282653" y="275730"/>
                  </a:lnTo>
                  <a:lnTo>
                    <a:pt x="282653" y="729750"/>
                  </a:lnTo>
                  <a:lnTo>
                    <a:pt x="0" y="729750"/>
                  </a:lnTo>
                  <a:lnTo>
                    <a:pt x="0" y="484160"/>
                  </a:lnTo>
                  <a:close/>
                  <a:moveTo>
                    <a:pt x="990020" y="0"/>
                  </a:moveTo>
                  <a:lnTo>
                    <a:pt x="1012404" y="22395"/>
                  </a:lnTo>
                  <a:lnTo>
                    <a:pt x="1012404" y="729750"/>
                  </a:lnTo>
                  <a:lnTo>
                    <a:pt x="729512" y="729750"/>
                  </a:lnTo>
                  <a:lnTo>
                    <a:pt x="729512" y="245871"/>
                  </a:lnTo>
                  <a:close/>
                </a:path>
              </a:pathLst>
            </a:custGeom>
            <a:solidFill>
              <a:srgbClr val="00BCEB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E2791B-5A34-4902-B4C5-D6D6CB1EE53E}"/>
              </a:ext>
            </a:extLst>
          </p:cNvPr>
          <p:cNvGrpSpPr/>
          <p:nvPr/>
        </p:nvGrpSpPr>
        <p:grpSpPr>
          <a:xfrm>
            <a:off x="6690164" y="3107009"/>
            <a:ext cx="1840393" cy="952212"/>
            <a:chOff x="4144287" y="2161605"/>
            <a:chExt cx="3252003" cy="1800225"/>
          </a:xfrm>
        </p:grpSpPr>
        <p:pic>
          <p:nvPicPr>
            <p:cNvPr id="13" name="Picture 12" descr="Macbook Pro Mockup. free fully customizable apple macbook ...">
              <a:extLst>
                <a:ext uri="{FF2B5EF4-FFF2-40B4-BE49-F238E27FC236}">
                  <a16:creationId xmlns:a16="http://schemas.microsoft.com/office/drawing/2014/main" id="{C05A7A64-BF03-4301-954C-1540102C4B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" t="13142" r="3700" b="18510"/>
            <a:stretch/>
          </p:blipFill>
          <p:spPr bwMode="auto">
            <a:xfrm>
              <a:off x="4144287" y="2161605"/>
              <a:ext cx="3252003" cy="1800225"/>
            </a:xfrm>
            <a:custGeom>
              <a:avLst/>
              <a:gdLst>
                <a:gd name="connsiteX0" fmla="*/ 432172 w 3252003"/>
                <a:gd name="connsiteY0" fmla="*/ 132545 h 1800225"/>
                <a:gd name="connsiteX1" fmla="*/ 432172 w 3252003"/>
                <a:gd name="connsiteY1" fmla="*/ 1593626 h 1800225"/>
                <a:gd name="connsiteX2" fmla="*/ 2780388 w 3252003"/>
                <a:gd name="connsiteY2" fmla="*/ 1593626 h 1800225"/>
                <a:gd name="connsiteX3" fmla="*/ 2780388 w 3252003"/>
                <a:gd name="connsiteY3" fmla="*/ 132545 h 1800225"/>
                <a:gd name="connsiteX4" fmla="*/ 0 w 3252003"/>
                <a:gd name="connsiteY4" fmla="*/ 0 h 1800225"/>
                <a:gd name="connsiteX5" fmla="*/ 3252003 w 3252003"/>
                <a:gd name="connsiteY5" fmla="*/ 0 h 1800225"/>
                <a:gd name="connsiteX6" fmla="*/ 3252003 w 3252003"/>
                <a:gd name="connsiteY6" fmla="*/ 1800225 h 1800225"/>
                <a:gd name="connsiteX7" fmla="*/ 0 w 3252003"/>
                <a:gd name="connsiteY7" fmla="*/ 1800225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2003" h="1800225">
                  <a:moveTo>
                    <a:pt x="432172" y="132545"/>
                  </a:moveTo>
                  <a:lnTo>
                    <a:pt x="432172" y="1593626"/>
                  </a:lnTo>
                  <a:lnTo>
                    <a:pt x="2780388" y="1593626"/>
                  </a:lnTo>
                  <a:lnTo>
                    <a:pt x="2780388" y="132545"/>
                  </a:lnTo>
                  <a:close/>
                  <a:moveTo>
                    <a:pt x="0" y="0"/>
                  </a:moveTo>
                  <a:lnTo>
                    <a:pt x="3252003" y="0"/>
                  </a:lnTo>
                  <a:lnTo>
                    <a:pt x="3252003" y="1800225"/>
                  </a:lnTo>
                  <a:lnTo>
                    <a:pt x="0" y="180022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1FD42C-2939-4660-AB3F-1DFD119A7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0133" r="-9989"/>
            <a:stretch/>
          </p:blipFill>
          <p:spPr>
            <a:xfrm>
              <a:off x="4572000" y="2295525"/>
              <a:ext cx="2355850" cy="146489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A93B6E-C6D3-4DB0-AE8B-405BE94D94EE}"/>
              </a:ext>
            </a:extLst>
          </p:cNvPr>
          <p:cNvSpPr txBox="1"/>
          <p:nvPr/>
        </p:nvSpPr>
        <p:spPr>
          <a:xfrm>
            <a:off x="6775837" y="4091115"/>
            <a:ext cx="1669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  <a:t>Cisco DNA Center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E4F451-64A7-4F08-95D0-92AC9A418AEA}"/>
              </a:ext>
            </a:extLst>
          </p:cNvPr>
          <p:cNvSpPr txBox="1"/>
          <p:nvPr/>
        </p:nvSpPr>
        <p:spPr>
          <a:xfrm>
            <a:off x="561128" y="1327553"/>
            <a:ext cx="128638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  <a:t>Diverse data: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</a:br>
            <a:r>
              <a:rPr lang="en-US" sz="900" kern="0" dirty="0">
                <a:solidFill>
                  <a:schemeClr val="accent1"/>
                </a:solidFill>
                <a:latin typeface="+mj-lt"/>
                <a:ea typeface="ＭＳ Ｐゴシック" charset="0"/>
              </a:rPr>
              <a:t>Network, 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charset="0"/>
              </a:rPr>
            </a:b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application, security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BE8C1C-B513-4312-859E-FFCF2AE2C916}"/>
              </a:ext>
            </a:extLst>
          </p:cNvPr>
          <p:cNvGrpSpPr/>
          <p:nvPr/>
        </p:nvGrpSpPr>
        <p:grpSpPr>
          <a:xfrm>
            <a:off x="1711424" y="1150090"/>
            <a:ext cx="1837920" cy="1890804"/>
            <a:chOff x="375748" y="809284"/>
            <a:chExt cx="2021712" cy="207988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01F8E0-B110-456B-B62D-9F68705B010B}"/>
                </a:ext>
              </a:extLst>
            </p:cNvPr>
            <p:cNvGrpSpPr/>
            <p:nvPr/>
          </p:nvGrpSpPr>
          <p:grpSpPr>
            <a:xfrm>
              <a:off x="879029" y="1239213"/>
              <a:ext cx="1518431" cy="1210212"/>
              <a:chOff x="948816" y="1056032"/>
              <a:chExt cx="1518431" cy="121021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0F2DE31-326E-49E8-8D47-408C1E5A3D6D}"/>
                  </a:ext>
                </a:extLst>
              </p:cNvPr>
              <p:cNvGrpSpPr/>
              <p:nvPr/>
            </p:nvGrpSpPr>
            <p:grpSpPr>
              <a:xfrm>
                <a:off x="948816" y="1056032"/>
                <a:ext cx="1518431" cy="1210212"/>
                <a:chOff x="-255935" y="814356"/>
                <a:chExt cx="1518431" cy="1210212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D6B6182-0B6D-4811-8306-ED72D7E79E57}"/>
                    </a:ext>
                  </a:extLst>
                </p:cNvPr>
                <p:cNvSpPr/>
                <p:nvPr/>
              </p:nvSpPr>
              <p:spPr>
                <a:xfrm>
                  <a:off x="50800" y="934465"/>
                  <a:ext cx="986174" cy="967458"/>
                </a:xfrm>
                <a:prstGeom prst="ellipse">
                  <a:avLst/>
                </a:prstGeom>
                <a:solidFill>
                  <a:srgbClr val="00BCE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Shape">
                  <a:extLst>
                    <a:ext uri="{FF2B5EF4-FFF2-40B4-BE49-F238E27FC236}">
                      <a16:creationId xmlns:a16="http://schemas.microsoft.com/office/drawing/2014/main" id="{01AB2775-7416-452C-87D8-F308E2C4F2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937" y="965035"/>
                  <a:ext cx="920096" cy="899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BCEB">
                    <a:lumMod val="75000"/>
                  </a:srgbClr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</a:endParaRPr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EE302AC1-C9C2-4DB1-9F6E-AB83FD157F07}"/>
                    </a:ext>
                  </a:extLst>
                </p:cNvPr>
                <p:cNvGrpSpPr/>
                <p:nvPr/>
              </p:nvGrpSpPr>
              <p:grpSpPr>
                <a:xfrm>
                  <a:off x="-255935" y="814356"/>
                  <a:ext cx="1518431" cy="1210212"/>
                  <a:chOff x="-28922" y="2132502"/>
                  <a:chExt cx="2259074" cy="1800515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8CEB7AA8-A80A-4FD4-A29C-035887E1F050}"/>
                      </a:ext>
                    </a:extLst>
                  </p:cNvPr>
                  <p:cNvSpPr txBox="1"/>
                  <p:nvPr/>
                </p:nvSpPr>
                <p:spPr>
                  <a:xfrm>
                    <a:off x="1749139" y="3504891"/>
                    <a:ext cx="246598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IPAM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1CC1B066-50DA-47C0-AEF0-1E960537238D}"/>
                      </a:ext>
                    </a:extLst>
                  </p:cNvPr>
                  <p:cNvSpPr txBox="1"/>
                  <p:nvPr/>
                </p:nvSpPr>
                <p:spPr>
                  <a:xfrm>
                    <a:off x="1040315" y="3807095"/>
                    <a:ext cx="230858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CMX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A34829D8-652E-4906-B084-6B6E8ED75B92}"/>
                      </a:ext>
                    </a:extLst>
                  </p:cNvPr>
                  <p:cNvSpPr txBox="1"/>
                  <p:nvPr/>
                </p:nvSpPr>
                <p:spPr>
                  <a:xfrm>
                    <a:off x="1487427" y="3721504"/>
                    <a:ext cx="259716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AppD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34394E5D-7E84-46E0-86E9-B3DE9D3CE4C4}"/>
                      </a:ext>
                    </a:extLst>
                  </p:cNvPr>
                  <p:cNvSpPr txBox="1"/>
                  <p:nvPr/>
                </p:nvSpPr>
                <p:spPr>
                  <a:xfrm>
                    <a:off x="288173" y="3521053"/>
                    <a:ext cx="283325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IPSLA</a:t>
                    </a:r>
                  </a:p>
                </p:txBody>
              </p:sp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BEC1C78-0F7E-41F7-B93F-A4C58615D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52235" y="3707730"/>
                    <a:ext cx="296444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SNMP</a:t>
                    </a:r>
                  </a:p>
                </p:txBody>
              </p:sp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99FE1675-C7C5-4AEB-8CCC-F949B3184948}"/>
                      </a:ext>
                    </a:extLst>
                  </p:cNvPr>
                  <p:cNvSpPr txBox="1"/>
                  <p:nvPr/>
                </p:nvSpPr>
                <p:spPr>
                  <a:xfrm>
                    <a:off x="265860" y="3286180"/>
                    <a:ext cx="173143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OID</a:t>
                    </a: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5D368F23-35E9-45FD-83BF-042565CF841F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67" y="2852441"/>
                    <a:ext cx="291196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Telnet</a:t>
                    </a:r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76237FBF-896A-4FE1-BACD-90E876112DD9}"/>
                      </a:ext>
                    </a:extLst>
                  </p:cNvPr>
                  <p:cNvSpPr txBox="1"/>
                  <p:nvPr/>
                </p:nvSpPr>
                <p:spPr>
                  <a:xfrm>
                    <a:off x="1789418" y="2457711"/>
                    <a:ext cx="212494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DNS</a:t>
                    </a:r>
                  </a:p>
                </p:txBody>
              </p: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B9099DC8-F69F-48E9-B2D7-589BE9AE27B1}"/>
                      </a:ext>
                    </a:extLst>
                  </p:cNvPr>
                  <p:cNvSpPr txBox="1"/>
                  <p:nvPr/>
                </p:nvSpPr>
                <p:spPr>
                  <a:xfrm>
                    <a:off x="1911404" y="3297861"/>
                    <a:ext cx="181015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MIB</a:t>
                    </a:r>
                  </a:p>
                </p:txBody>
              </p: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DA5CA057-FEDA-4D40-99C1-62A009734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946827" y="3069323"/>
                    <a:ext cx="204624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Ping</a:t>
                    </a:r>
                  </a:p>
                </p:txBody>
              </p: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8E546D99-AEFF-422A-9043-8C66B252E7EE}"/>
                      </a:ext>
                    </a:extLst>
                  </p:cNvPr>
                  <p:cNvSpPr txBox="1"/>
                  <p:nvPr/>
                </p:nvSpPr>
                <p:spPr>
                  <a:xfrm>
                    <a:off x="1927678" y="2629441"/>
                    <a:ext cx="157403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CLI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95AD43BE-6F4F-42E0-8D4E-7E9CFA1253B8}"/>
                      </a:ext>
                    </a:extLst>
                  </p:cNvPr>
                  <p:cNvSpPr txBox="1"/>
                  <p:nvPr/>
                </p:nvSpPr>
                <p:spPr>
                  <a:xfrm>
                    <a:off x="1946827" y="2850304"/>
                    <a:ext cx="283325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DHCP</a:t>
                    </a:r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B9B303B8-3898-446B-B6FE-1CBDC7C0B664}"/>
                      </a:ext>
                    </a:extLst>
                  </p:cNvPr>
                  <p:cNvSpPr txBox="1"/>
                  <p:nvPr/>
                </p:nvSpPr>
                <p:spPr>
                  <a:xfrm>
                    <a:off x="-28922" y="3071148"/>
                    <a:ext cx="404001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Wireless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7C137F8F-0154-4FE4-A711-0192CE2D1430}"/>
                      </a:ext>
                    </a:extLst>
                  </p:cNvPr>
                  <p:cNvSpPr txBox="1"/>
                  <p:nvPr/>
                </p:nvSpPr>
                <p:spPr>
                  <a:xfrm>
                    <a:off x="218642" y="2626645"/>
                    <a:ext cx="204624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AAA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F891737B-105D-4028-B3CA-F00758CBCDB2}"/>
                      </a:ext>
                    </a:extLst>
                  </p:cNvPr>
                  <p:cNvSpPr txBox="1"/>
                  <p:nvPr/>
                </p:nvSpPr>
                <p:spPr>
                  <a:xfrm>
                    <a:off x="430140" y="2224022"/>
                    <a:ext cx="314806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Syslog</a:t>
                    </a:r>
                  </a:p>
                </p:txBody>
              </p:sp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C928802E-26AA-4F18-859A-4DAA407F2F38}"/>
                      </a:ext>
                    </a:extLst>
                  </p:cNvPr>
                  <p:cNvSpPr txBox="1"/>
                  <p:nvPr/>
                </p:nvSpPr>
                <p:spPr>
                  <a:xfrm>
                    <a:off x="216910" y="2429196"/>
                    <a:ext cx="312184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Router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4D4DE455-CF90-476E-90DA-7C87FD327D26}"/>
                      </a:ext>
                    </a:extLst>
                  </p:cNvPr>
                  <p:cNvSpPr txBox="1"/>
                  <p:nvPr/>
                </p:nvSpPr>
                <p:spPr>
                  <a:xfrm>
                    <a:off x="1522708" y="2252413"/>
                    <a:ext cx="385637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NetFlow</a:t>
                    </a:r>
                  </a:p>
                </p:txBody>
              </p:sp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DFFB598B-47D0-4748-9B09-11D19F7DD1F4}"/>
                      </a:ext>
                    </a:extLst>
                  </p:cNvPr>
                  <p:cNvSpPr txBox="1"/>
                  <p:nvPr/>
                </p:nvSpPr>
                <p:spPr>
                  <a:xfrm>
                    <a:off x="891764" y="2132502"/>
                    <a:ext cx="516808" cy="12592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ctr" defTabSz="45718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00" b="0" i="0" u="none" strike="noStrike" kern="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+mj-lt"/>
                        <a:ea typeface="CiscoSans ExtraLight" charset="0"/>
                        <a:cs typeface="CiscoSans ExtraLight" charset="0"/>
                      </a:rPr>
                      <a:t>Traceroute</a:t>
                    </a: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3472DF0-85EE-4258-8D19-E58F248123F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47664" y="1141620"/>
                  <a:ext cx="588949" cy="516741"/>
                  <a:chOff x="533400" y="1249870"/>
                  <a:chExt cx="828675" cy="727076"/>
                </a:xfrm>
              </p:grpSpPr>
              <p:sp>
                <p:nvSpPr>
                  <p:cNvPr id="52" name="Freeform 7">
                    <a:extLst>
                      <a:ext uri="{FF2B5EF4-FFF2-40B4-BE49-F238E27FC236}">
                        <a16:creationId xmlns:a16="http://schemas.microsoft.com/office/drawing/2014/main" id="{573F87B7-258A-492F-86B2-C996E5F6A9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2788" y="1249870"/>
                    <a:ext cx="106363" cy="100013"/>
                  </a:xfrm>
                  <a:custGeom>
                    <a:avLst/>
                    <a:gdLst>
                      <a:gd name="T0" fmla="*/ 47 w 54"/>
                      <a:gd name="T1" fmla="*/ 15 h 53"/>
                      <a:gd name="T2" fmla="*/ 39 w 54"/>
                      <a:gd name="T3" fmla="*/ 47 h 53"/>
                      <a:gd name="T4" fmla="*/ 7 w 54"/>
                      <a:gd name="T5" fmla="*/ 38 h 53"/>
                      <a:gd name="T6" fmla="*/ 15 w 54"/>
                      <a:gd name="T7" fmla="*/ 6 h 53"/>
                      <a:gd name="T8" fmla="*/ 47 w 54"/>
                      <a:gd name="T9" fmla="*/ 15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47" y="15"/>
                        </a:moveTo>
                        <a:cubicBezTo>
                          <a:pt x="54" y="26"/>
                          <a:pt x="50" y="40"/>
                          <a:pt x="39" y="47"/>
                        </a:cubicBezTo>
                        <a:cubicBezTo>
                          <a:pt x="27" y="53"/>
                          <a:pt x="13" y="50"/>
                          <a:pt x="7" y="38"/>
                        </a:cubicBezTo>
                        <a:cubicBezTo>
                          <a:pt x="0" y="27"/>
                          <a:pt x="4" y="13"/>
                          <a:pt x="15" y="6"/>
                        </a:cubicBezTo>
                        <a:cubicBezTo>
                          <a:pt x="26" y="0"/>
                          <a:pt x="41" y="3"/>
                          <a:pt x="47" y="15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3" name="Freeform 8">
                    <a:extLst>
                      <a:ext uri="{FF2B5EF4-FFF2-40B4-BE49-F238E27FC236}">
                        <a16:creationId xmlns:a16="http://schemas.microsoft.com/office/drawing/2014/main" id="{30BDDF77-1997-4DD9-ACF4-523EBB79C6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93750" y="1359408"/>
                    <a:ext cx="42863" cy="44450"/>
                  </a:xfrm>
                  <a:custGeom>
                    <a:avLst/>
                    <a:gdLst>
                      <a:gd name="T0" fmla="*/ 16 w 22"/>
                      <a:gd name="T1" fmla="*/ 20 h 23"/>
                      <a:gd name="T2" fmla="*/ 2 w 22"/>
                      <a:gd name="T3" fmla="*/ 17 h 23"/>
                      <a:gd name="T4" fmla="*/ 6 w 22"/>
                      <a:gd name="T5" fmla="*/ 3 h 23"/>
                      <a:gd name="T6" fmla="*/ 19 w 22"/>
                      <a:gd name="T7" fmla="*/ 7 h 23"/>
                      <a:gd name="T8" fmla="*/ 19 w 22"/>
                      <a:gd name="T9" fmla="*/ 7 h 23"/>
                      <a:gd name="T10" fmla="*/ 16 w 22"/>
                      <a:gd name="T11" fmla="*/ 2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3">
                        <a:moveTo>
                          <a:pt x="16" y="20"/>
                        </a:moveTo>
                        <a:cubicBezTo>
                          <a:pt x="11" y="23"/>
                          <a:pt x="5" y="22"/>
                          <a:pt x="2" y="17"/>
                        </a:cubicBezTo>
                        <a:cubicBezTo>
                          <a:pt x="0" y="12"/>
                          <a:pt x="1" y="6"/>
                          <a:pt x="6" y="3"/>
                        </a:cubicBezTo>
                        <a:cubicBezTo>
                          <a:pt x="11" y="0"/>
                          <a:pt x="17" y="2"/>
                          <a:pt x="19" y="7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22" y="12"/>
                          <a:pt x="21" y="18"/>
                          <a:pt x="16" y="2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4" name="Freeform 9">
                    <a:extLst>
                      <a:ext uri="{FF2B5EF4-FFF2-40B4-BE49-F238E27FC236}">
                        <a16:creationId xmlns:a16="http://schemas.microsoft.com/office/drawing/2014/main" id="{0A7E67FA-A82F-4DE8-B13C-79165A61DF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325" y="1411795"/>
                    <a:ext cx="46038" cy="44450"/>
                  </a:xfrm>
                  <a:custGeom>
                    <a:avLst/>
                    <a:gdLst>
                      <a:gd name="T0" fmla="*/ 16 w 23"/>
                      <a:gd name="T1" fmla="*/ 20 h 23"/>
                      <a:gd name="T2" fmla="*/ 3 w 23"/>
                      <a:gd name="T3" fmla="*/ 16 h 23"/>
                      <a:gd name="T4" fmla="*/ 2 w 23"/>
                      <a:gd name="T5" fmla="*/ 16 h 23"/>
                      <a:gd name="T6" fmla="*/ 6 w 23"/>
                      <a:gd name="T7" fmla="*/ 2 h 23"/>
                      <a:gd name="T8" fmla="*/ 20 w 23"/>
                      <a:gd name="T9" fmla="*/ 6 h 23"/>
                      <a:gd name="T10" fmla="*/ 20 w 23"/>
                      <a:gd name="T11" fmla="*/ 6 h 23"/>
                      <a:gd name="T12" fmla="*/ 16 w 23"/>
                      <a:gd name="T13" fmla="*/ 2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23">
                        <a:moveTo>
                          <a:pt x="16" y="20"/>
                        </a:moveTo>
                        <a:cubicBezTo>
                          <a:pt x="11" y="23"/>
                          <a:pt x="5" y="21"/>
                          <a:pt x="3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0" y="11"/>
                          <a:pt x="1" y="5"/>
                          <a:pt x="6" y="2"/>
                        </a:cubicBezTo>
                        <a:cubicBezTo>
                          <a:pt x="11" y="0"/>
                          <a:pt x="17" y="1"/>
                          <a:pt x="20" y="6"/>
                        </a:cubicBezTo>
                        <a:cubicBezTo>
                          <a:pt x="20" y="6"/>
                          <a:pt x="20" y="6"/>
                          <a:pt x="20" y="6"/>
                        </a:cubicBezTo>
                        <a:cubicBezTo>
                          <a:pt x="23" y="11"/>
                          <a:pt x="21" y="17"/>
                          <a:pt x="16" y="2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5" name="Freeform 10">
                    <a:extLst>
                      <a:ext uri="{FF2B5EF4-FFF2-40B4-BE49-F238E27FC236}">
                        <a16:creationId xmlns:a16="http://schemas.microsoft.com/office/drawing/2014/main" id="{3C4B0714-4743-42E1-B782-E3B6ACB988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76325" y="1873758"/>
                    <a:ext cx="106363" cy="103188"/>
                  </a:xfrm>
                  <a:custGeom>
                    <a:avLst/>
                    <a:gdLst>
                      <a:gd name="T0" fmla="*/ 7 w 54"/>
                      <a:gd name="T1" fmla="*/ 39 h 54"/>
                      <a:gd name="T2" fmla="*/ 15 w 54"/>
                      <a:gd name="T3" fmla="*/ 7 h 54"/>
                      <a:gd name="T4" fmla="*/ 48 w 54"/>
                      <a:gd name="T5" fmla="*/ 15 h 54"/>
                      <a:gd name="T6" fmla="*/ 39 w 54"/>
                      <a:gd name="T7" fmla="*/ 48 h 54"/>
                      <a:gd name="T8" fmla="*/ 7 w 54"/>
                      <a:gd name="T9" fmla="*/ 39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7" y="39"/>
                        </a:moveTo>
                        <a:cubicBezTo>
                          <a:pt x="0" y="28"/>
                          <a:pt x="4" y="13"/>
                          <a:pt x="15" y="7"/>
                        </a:cubicBezTo>
                        <a:cubicBezTo>
                          <a:pt x="27" y="0"/>
                          <a:pt x="41" y="4"/>
                          <a:pt x="48" y="15"/>
                        </a:cubicBezTo>
                        <a:cubicBezTo>
                          <a:pt x="54" y="27"/>
                          <a:pt x="50" y="41"/>
                          <a:pt x="39" y="48"/>
                        </a:cubicBezTo>
                        <a:cubicBezTo>
                          <a:pt x="28" y="54"/>
                          <a:pt x="13" y="50"/>
                          <a:pt x="7" y="39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6" name="Freeform 11">
                    <a:extLst>
                      <a:ext uri="{FF2B5EF4-FFF2-40B4-BE49-F238E27FC236}">
                        <a16:creationId xmlns:a16="http://schemas.microsoft.com/office/drawing/2014/main" id="{0E068349-85AA-44C8-A8E7-72FC743A3E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58863" y="1821370"/>
                    <a:ext cx="44450" cy="42863"/>
                  </a:xfrm>
                  <a:custGeom>
                    <a:avLst/>
                    <a:gdLst>
                      <a:gd name="T0" fmla="*/ 6 w 23"/>
                      <a:gd name="T1" fmla="*/ 2 h 22"/>
                      <a:gd name="T2" fmla="*/ 20 w 23"/>
                      <a:gd name="T3" fmla="*/ 6 h 22"/>
                      <a:gd name="T4" fmla="*/ 16 w 23"/>
                      <a:gd name="T5" fmla="*/ 20 h 22"/>
                      <a:gd name="T6" fmla="*/ 3 w 23"/>
                      <a:gd name="T7" fmla="*/ 16 h 22"/>
                      <a:gd name="T8" fmla="*/ 3 w 23"/>
                      <a:gd name="T9" fmla="*/ 16 h 22"/>
                      <a:gd name="T10" fmla="*/ 6 w 23"/>
                      <a:gd name="T11" fmla="*/ 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2">
                        <a:moveTo>
                          <a:pt x="6" y="2"/>
                        </a:moveTo>
                        <a:cubicBezTo>
                          <a:pt x="11" y="0"/>
                          <a:pt x="17" y="1"/>
                          <a:pt x="20" y="6"/>
                        </a:cubicBezTo>
                        <a:cubicBezTo>
                          <a:pt x="23" y="11"/>
                          <a:pt x="21" y="17"/>
                          <a:pt x="16" y="20"/>
                        </a:cubicBezTo>
                        <a:cubicBezTo>
                          <a:pt x="12" y="22"/>
                          <a:pt x="6" y="21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0" y="11"/>
                          <a:pt x="2" y="5"/>
                          <a:pt x="6" y="2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7" name="Freeform 12">
                    <a:extLst>
                      <a:ext uri="{FF2B5EF4-FFF2-40B4-BE49-F238E27FC236}">
                        <a16:creationId xmlns:a16="http://schemas.microsoft.com/office/drawing/2014/main" id="{786261EA-2E69-41DF-8895-03F1564F9B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30288" y="1768983"/>
                    <a:ext cx="42863" cy="44450"/>
                  </a:xfrm>
                  <a:custGeom>
                    <a:avLst/>
                    <a:gdLst>
                      <a:gd name="T0" fmla="*/ 6 w 22"/>
                      <a:gd name="T1" fmla="*/ 3 h 23"/>
                      <a:gd name="T2" fmla="*/ 20 w 22"/>
                      <a:gd name="T3" fmla="*/ 7 h 23"/>
                      <a:gd name="T4" fmla="*/ 20 w 22"/>
                      <a:gd name="T5" fmla="*/ 7 h 23"/>
                      <a:gd name="T6" fmla="*/ 16 w 22"/>
                      <a:gd name="T7" fmla="*/ 20 h 23"/>
                      <a:gd name="T8" fmla="*/ 3 w 22"/>
                      <a:gd name="T9" fmla="*/ 17 h 23"/>
                      <a:gd name="T10" fmla="*/ 2 w 22"/>
                      <a:gd name="T11" fmla="*/ 16 h 23"/>
                      <a:gd name="T12" fmla="*/ 6 w 22"/>
                      <a:gd name="T13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23">
                        <a:moveTo>
                          <a:pt x="6" y="3"/>
                        </a:moveTo>
                        <a:cubicBezTo>
                          <a:pt x="11" y="0"/>
                          <a:pt x="17" y="2"/>
                          <a:pt x="20" y="7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22" y="12"/>
                          <a:pt x="21" y="18"/>
                          <a:pt x="16" y="20"/>
                        </a:cubicBezTo>
                        <a:cubicBezTo>
                          <a:pt x="11" y="23"/>
                          <a:pt x="5" y="21"/>
                          <a:pt x="3" y="17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0" y="12"/>
                          <a:pt x="1" y="6"/>
                          <a:pt x="6" y="3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8" name="Oval 13">
                    <a:extLst>
                      <a:ext uri="{FF2B5EF4-FFF2-40B4-BE49-F238E27FC236}">
                        <a16:creationId xmlns:a16="http://schemas.microsoft.com/office/drawing/2014/main" id="{49C3A0A1-07D3-4635-B71E-9E607F5DDE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3400" y="1564195"/>
                    <a:ext cx="93663" cy="90488"/>
                  </a:xfrm>
                  <a:prstGeom prst="ellipse">
                    <a:avLst/>
                  </a:pr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9" name="Freeform 14">
                    <a:extLst>
                      <a:ext uri="{FF2B5EF4-FFF2-40B4-BE49-F238E27FC236}">
                        <a16:creationId xmlns:a16="http://schemas.microsoft.com/office/drawing/2014/main" id="{3C0C9FB6-6288-4299-9B92-60A7F5BAF3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8813" y="1591183"/>
                    <a:ext cx="39688" cy="38100"/>
                  </a:xfrm>
                  <a:custGeom>
                    <a:avLst/>
                    <a:gdLst>
                      <a:gd name="T0" fmla="*/ 20 w 20"/>
                      <a:gd name="T1" fmla="*/ 10 h 20"/>
                      <a:gd name="T2" fmla="*/ 10 w 20"/>
                      <a:gd name="T3" fmla="*/ 20 h 20"/>
                      <a:gd name="T4" fmla="*/ 0 w 20"/>
                      <a:gd name="T5" fmla="*/ 10 h 20"/>
                      <a:gd name="T6" fmla="*/ 10 w 20"/>
                      <a:gd name="T7" fmla="*/ 0 h 20"/>
                      <a:gd name="T8" fmla="*/ 10 w 20"/>
                      <a:gd name="T9" fmla="*/ 0 h 20"/>
                      <a:gd name="T10" fmla="*/ 20 w 20"/>
                      <a:gd name="T11" fmla="*/ 1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0">
                        <a:moveTo>
                          <a:pt x="20" y="10"/>
                        </a:moveTo>
                        <a:cubicBezTo>
                          <a:pt x="20" y="15"/>
                          <a:pt x="15" y="20"/>
                          <a:pt x="10" y="20"/>
                        </a:cubicBezTo>
                        <a:cubicBezTo>
                          <a:pt x="5" y="20"/>
                          <a:pt x="0" y="15"/>
                          <a:pt x="0" y="10"/>
                        </a:cubicBezTo>
                        <a:cubicBezTo>
                          <a:pt x="0" y="4"/>
                          <a:pt x="4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5" y="0"/>
                          <a:pt x="20" y="4"/>
                          <a:pt x="20" y="1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0" name="Freeform 15">
                    <a:extLst>
                      <a:ext uri="{FF2B5EF4-FFF2-40B4-BE49-F238E27FC236}">
                        <a16:creationId xmlns:a16="http://schemas.microsoft.com/office/drawing/2014/main" id="{75AEFB67-8971-444F-8557-F152D2A8FF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7550" y="1591183"/>
                    <a:ext cx="38100" cy="38100"/>
                  </a:xfrm>
                  <a:custGeom>
                    <a:avLst/>
                    <a:gdLst>
                      <a:gd name="T0" fmla="*/ 20 w 20"/>
                      <a:gd name="T1" fmla="*/ 10 h 20"/>
                      <a:gd name="T2" fmla="*/ 11 w 20"/>
                      <a:gd name="T3" fmla="*/ 20 h 20"/>
                      <a:gd name="T4" fmla="*/ 10 w 20"/>
                      <a:gd name="T5" fmla="*/ 20 h 20"/>
                      <a:gd name="T6" fmla="*/ 0 w 20"/>
                      <a:gd name="T7" fmla="*/ 10 h 20"/>
                      <a:gd name="T8" fmla="*/ 10 w 20"/>
                      <a:gd name="T9" fmla="*/ 0 h 20"/>
                      <a:gd name="T10" fmla="*/ 11 w 20"/>
                      <a:gd name="T11" fmla="*/ 0 h 20"/>
                      <a:gd name="T12" fmla="*/ 20 w 20"/>
                      <a:gd name="T13" fmla="*/ 1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0">
                        <a:moveTo>
                          <a:pt x="20" y="10"/>
                        </a:moveTo>
                        <a:cubicBezTo>
                          <a:pt x="20" y="15"/>
                          <a:pt x="16" y="20"/>
                          <a:pt x="11" y="20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5" y="20"/>
                          <a:pt x="0" y="15"/>
                          <a:pt x="0" y="10"/>
                        </a:cubicBezTo>
                        <a:cubicBezTo>
                          <a:pt x="0" y="4"/>
                          <a:pt x="5" y="0"/>
                          <a:pt x="10" y="0"/>
                        </a:cubicBezTo>
                        <a:cubicBezTo>
                          <a:pt x="11" y="0"/>
                          <a:pt x="11" y="0"/>
                          <a:pt x="11" y="0"/>
                        </a:cubicBezTo>
                        <a:cubicBezTo>
                          <a:pt x="16" y="0"/>
                          <a:pt x="20" y="4"/>
                          <a:pt x="20" y="1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1" name="Oval 16">
                    <a:extLst>
                      <a:ext uri="{FF2B5EF4-FFF2-40B4-BE49-F238E27FC236}">
                        <a16:creationId xmlns:a16="http://schemas.microsoft.com/office/drawing/2014/main" id="{F95606F8-3891-4528-929D-E56713E50CC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70000" y="1568958"/>
                    <a:ext cx="92075" cy="90488"/>
                  </a:xfrm>
                  <a:prstGeom prst="ellipse">
                    <a:avLst/>
                  </a:pr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2" name="Freeform 17">
                    <a:extLst>
                      <a:ext uri="{FF2B5EF4-FFF2-40B4-BE49-F238E27FC236}">
                        <a16:creationId xmlns:a16="http://schemas.microsoft.com/office/drawing/2014/main" id="{C44A074B-83CD-4086-92F3-DEAD21A142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98563" y="1595945"/>
                    <a:ext cx="38100" cy="38100"/>
                  </a:xfrm>
                  <a:custGeom>
                    <a:avLst/>
                    <a:gdLst>
                      <a:gd name="T0" fmla="*/ 0 w 20"/>
                      <a:gd name="T1" fmla="*/ 10 h 20"/>
                      <a:gd name="T2" fmla="*/ 10 w 20"/>
                      <a:gd name="T3" fmla="*/ 0 h 20"/>
                      <a:gd name="T4" fmla="*/ 20 w 20"/>
                      <a:gd name="T5" fmla="*/ 10 h 20"/>
                      <a:gd name="T6" fmla="*/ 10 w 20"/>
                      <a:gd name="T7" fmla="*/ 20 h 20"/>
                      <a:gd name="T8" fmla="*/ 10 w 20"/>
                      <a:gd name="T9" fmla="*/ 20 h 20"/>
                      <a:gd name="T10" fmla="*/ 0 w 20"/>
                      <a:gd name="T11" fmla="*/ 1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" h="20">
                        <a:moveTo>
                          <a:pt x="0" y="10"/>
                        </a:moveTo>
                        <a:cubicBezTo>
                          <a:pt x="0" y="4"/>
                          <a:pt x="5" y="0"/>
                          <a:pt x="10" y="0"/>
                        </a:cubicBezTo>
                        <a:cubicBezTo>
                          <a:pt x="16" y="0"/>
                          <a:pt x="20" y="4"/>
                          <a:pt x="20" y="10"/>
                        </a:cubicBezTo>
                        <a:cubicBezTo>
                          <a:pt x="20" y="15"/>
                          <a:pt x="16" y="20"/>
                          <a:pt x="10" y="20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5" y="20"/>
                          <a:pt x="0" y="15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3" name="Freeform 18">
                    <a:extLst>
                      <a:ext uri="{FF2B5EF4-FFF2-40B4-BE49-F238E27FC236}">
                        <a16:creationId xmlns:a16="http://schemas.microsoft.com/office/drawing/2014/main" id="{A514CBEE-3BA0-4FD4-B051-DD180B86C2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9825" y="1595945"/>
                    <a:ext cx="38100" cy="38100"/>
                  </a:xfrm>
                  <a:custGeom>
                    <a:avLst/>
                    <a:gdLst>
                      <a:gd name="T0" fmla="*/ 0 w 20"/>
                      <a:gd name="T1" fmla="*/ 10 h 20"/>
                      <a:gd name="T2" fmla="*/ 10 w 20"/>
                      <a:gd name="T3" fmla="*/ 0 h 20"/>
                      <a:gd name="T4" fmla="*/ 10 w 20"/>
                      <a:gd name="T5" fmla="*/ 0 h 20"/>
                      <a:gd name="T6" fmla="*/ 20 w 20"/>
                      <a:gd name="T7" fmla="*/ 10 h 20"/>
                      <a:gd name="T8" fmla="*/ 10 w 20"/>
                      <a:gd name="T9" fmla="*/ 20 h 20"/>
                      <a:gd name="T10" fmla="*/ 10 w 20"/>
                      <a:gd name="T11" fmla="*/ 20 h 20"/>
                      <a:gd name="T12" fmla="*/ 0 w 20"/>
                      <a:gd name="T13" fmla="*/ 1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" h="20">
                        <a:moveTo>
                          <a:pt x="0" y="10"/>
                        </a:moveTo>
                        <a:cubicBezTo>
                          <a:pt x="0" y="4"/>
                          <a:pt x="4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5" y="0"/>
                          <a:pt x="20" y="4"/>
                          <a:pt x="20" y="10"/>
                        </a:cubicBezTo>
                        <a:cubicBezTo>
                          <a:pt x="20" y="15"/>
                          <a:pt x="15" y="20"/>
                          <a:pt x="10" y="20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4" y="20"/>
                          <a:pt x="0" y="15"/>
                          <a:pt x="0" y="1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4" name="Freeform 19">
                    <a:extLst>
                      <a:ext uri="{FF2B5EF4-FFF2-40B4-BE49-F238E27FC236}">
                        <a16:creationId xmlns:a16="http://schemas.microsoft.com/office/drawing/2014/main" id="{37EEFD44-50F1-469E-B495-0EDCD4F99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9613" y="1870583"/>
                    <a:ext cx="104775" cy="103188"/>
                  </a:xfrm>
                  <a:custGeom>
                    <a:avLst/>
                    <a:gdLst>
                      <a:gd name="T0" fmla="*/ 7 w 54"/>
                      <a:gd name="T1" fmla="*/ 15 h 54"/>
                      <a:gd name="T2" fmla="*/ 39 w 54"/>
                      <a:gd name="T3" fmla="*/ 7 h 54"/>
                      <a:gd name="T4" fmla="*/ 48 w 54"/>
                      <a:gd name="T5" fmla="*/ 39 h 54"/>
                      <a:gd name="T6" fmla="*/ 15 w 54"/>
                      <a:gd name="T7" fmla="*/ 48 h 54"/>
                      <a:gd name="T8" fmla="*/ 7 w 54"/>
                      <a:gd name="T9" fmla="*/ 15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4">
                        <a:moveTo>
                          <a:pt x="7" y="15"/>
                        </a:moveTo>
                        <a:cubicBezTo>
                          <a:pt x="13" y="4"/>
                          <a:pt x="28" y="0"/>
                          <a:pt x="39" y="7"/>
                        </a:cubicBezTo>
                        <a:cubicBezTo>
                          <a:pt x="50" y="13"/>
                          <a:pt x="54" y="28"/>
                          <a:pt x="48" y="39"/>
                        </a:cubicBezTo>
                        <a:cubicBezTo>
                          <a:pt x="41" y="50"/>
                          <a:pt x="27" y="54"/>
                          <a:pt x="15" y="48"/>
                        </a:cubicBezTo>
                        <a:cubicBezTo>
                          <a:pt x="4" y="41"/>
                          <a:pt x="0" y="27"/>
                          <a:pt x="7" y="15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5" name="Freeform 20">
                    <a:extLst>
                      <a:ext uri="{FF2B5EF4-FFF2-40B4-BE49-F238E27FC236}">
                        <a16:creationId xmlns:a16="http://schemas.microsoft.com/office/drawing/2014/main" id="{45B9037C-9504-42EB-BB22-6803BDA659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8988" y="1819783"/>
                    <a:ext cx="42863" cy="41275"/>
                  </a:xfrm>
                  <a:custGeom>
                    <a:avLst/>
                    <a:gdLst>
                      <a:gd name="T0" fmla="*/ 16 w 22"/>
                      <a:gd name="T1" fmla="*/ 2 h 22"/>
                      <a:gd name="T2" fmla="*/ 20 w 22"/>
                      <a:gd name="T3" fmla="*/ 16 h 22"/>
                      <a:gd name="T4" fmla="*/ 6 w 22"/>
                      <a:gd name="T5" fmla="*/ 20 h 22"/>
                      <a:gd name="T6" fmla="*/ 3 w 22"/>
                      <a:gd name="T7" fmla="*/ 6 h 22"/>
                      <a:gd name="T8" fmla="*/ 3 w 22"/>
                      <a:gd name="T9" fmla="*/ 6 h 22"/>
                      <a:gd name="T10" fmla="*/ 16 w 22"/>
                      <a:gd name="T11" fmla="*/ 2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2">
                        <a:moveTo>
                          <a:pt x="16" y="2"/>
                        </a:moveTo>
                        <a:cubicBezTo>
                          <a:pt x="21" y="5"/>
                          <a:pt x="22" y="11"/>
                          <a:pt x="20" y="16"/>
                        </a:cubicBezTo>
                        <a:cubicBezTo>
                          <a:pt x="17" y="21"/>
                          <a:pt x="11" y="22"/>
                          <a:pt x="6" y="20"/>
                        </a:cubicBezTo>
                        <a:cubicBezTo>
                          <a:pt x="1" y="17"/>
                          <a:pt x="0" y="11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5" y="1"/>
                          <a:pt x="11" y="0"/>
                          <a:pt x="16" y="2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6" name="Freeform 21">
                    <a:extLst>
                      <a:ext uri="{FF2B5EF4-FFF2-40B4-BE49-F238E27FC236}">
                        <a16:creationId xmlns:a16="http://schemas.microsoft.com/office/drawing/2014/main" id="{273DC8FE-38DE-4835-A3D6-A71F3D19DD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9150" y="1767395"/>
                    <a:ext cx="44450" cy="44450"/>
                  </a:xfrm>
                  <a:custGeom>
                    <a:avLst/>
                    <a:gdLst>
                      <a:gd name="T0" fmla="*/ 16 w 23"/>
                      <a:gd name="T1" fmla="*/ 3 h 23"/>
                      <a:gd name="T2" fmla="*/ 20 w 23"/>
                      <a:gd name="T3" fmla="*/ 16 h 23"/>
                      <a:gd name="T4" fmla="*/ 20 w 23"/>
                      <a:gd name="T5" fmla="*/ 17 h 23"/>
                      <a:gd name="T6" fmla="*/ 6 w 23"/>
                      <a:gd name="T7" fmla="*/ 20 h 23"/>
                      <a:gd name="T8" fmla="*/ 3 w 23"/>
                      <a:gd name="T9" fmla="*/ 7 h 23"/>
                      <a:gd name="T10" fmla="*/ 3 w 23"/>
                      <a:gd name="T11" fmla="*/ 7 h 23"/>
                      <a:gd name="T12" fmla="*/ 16 w 23"/>
                      <a:gd name="T13" fmla="*/ 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23">
                        <a:moveTo>
                          <a:pt x="16" y="3"/>
                        </a:moveTo>
                        <a:cubicBezTo>
                          <a:pt x="21" y="6"/>
                          <a:pt x="23" y="12"/>
                          <a:pt x="20" y="16"/>
                        </a:cubicBezTo>
                        <a:cubicBezTo>
                          <a:pt x="20" y="17"/>
                          <a:pt x="20" y="17"/>
                          <a:pt x="20" y="17"/>
                        </a:cubicBezTo>
                        <a:cubicBezTo>
                          <a:pt x="17" y="21"/>
                          <a:pt x="11" y="23"/>
                          <a:pt x="6" y="20"/>
                        </a:cubicBezTo>
                        <a:cubicBezTo>
                          <a:pt x="2" y="18"/>
                          <a:pt x="0" y="12"/>
                          <a:pt x="3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6" y="2"/>
                          <a:pt x="12" y="0"/>
                          <a:pt x="16" y="3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7" name="Freeform 22">
                    <a:extLst>
                      <a:ext uri="{FF2B5EF4-FFF2-40B4-BE49-F238E27FC236}">
                        <a16:creationId xmlns:a16="http://schemas.microsoft.com/office/drawing/2014/main" id="{AF0007C9-949A-4872-AB31-056C0BEDB8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1088" y="1251458"/>
                    <a:ext cx="104775" cy="101600"/>
                  </a:xfrm>
                  <a:custGeom>
                    <a:avLst/>
                    <a:gdLst>
                      <a:gd name="T0" fmla="*/ 47 w 54"/>
                      <a:gd name="T1" fmla="*/ 38 h 53"/>
                      <a:gd name="T2" fmla="*/ 15 w 54"/>
                      <a:gd name="T3" fmla="*/ 47 h 53"/>
                      <a:gd name="T4" fmla="*/ 7 w 54"/>
                      <a:gd name="T5" fmla="*/ 15 h 53"/>
                      <a:gd name="T6" fmla="*/ 39 w 54"/>
                      <a:gd name="T7" fmla="*/ 6 h 53"/>
                      <a:gd name="T8" fmla="*/ 47 w 54"/>
                      <a:gd name="T9" fmla="*/ 38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4" h="53">
                        <a:moveTo>
                          <a:pt x="47" y="38"/>
                        </a:moveTo>
                        <a:cubicBezTo>
                          <a:pt x="41" y="50"/>
                          <a:pt x="26" y="53"/>
                          <a:pt x="15" y="47"/>
                        </a:cubicBezTo>
                        <a:cubicBezTo>
                          <a:pt x="4" y="40"/>
                          <a:pt x="0" y="26"/>
                          <a:pt x="7" y="15"/>
                        </a:cubicBezTo>
                        <a:cubicBezTo>
                          <a:pt x="13" y="3"/>
                          <a:pt x="27" y="0"/>
                          <a:pt x="39" y="6"/>
                        </a:cubicBezTo>
                        <a:cubicBezTo>
                          <a:pt x="50" y="13"/>
                          <a:pt x="54" y="27"/>
                          <a:pt x="47" y="38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8" name="Freeform 23">
                    <a:extLst>
                      <a:ext uri="{FF2B5EF4-FFF2-40B4-BE49-F238E27FC236}">
                        <a16:creationId xmlns:a16="http://schemas.microsoft.com/office/drawing/2014/main" id="{14A0B3C4-B82A-40A2-A0F0-B00BCBB93A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63625" y="1362583"/>
                    <a:ext cx="42863" cy="42863"/>
                  </a:xfrm>
                  <a:custGeom>
                    <a:avLst/>
                    <a:gdLst>
                      <a:gd name="T0" fmla="*/ 6 w 22"/>
                      <a:gd name="T1" fmla="*/ 20 h 23"/>
                      <a:gd name="T2" fmla="*/ 2 w 22"/>
                      <a:gd name="T3" fmla="*/ 7 h 23"/>
                      <a:gd name="T4" fmla="*/ 16 w 22"/>
                      <a:gd name="T5" fmla="*/ 3 h 23"/>
                      <a:gd name="T6" fmla="*/ 20 w 22"/>
                      <a:gd name="T7" fmla="*/ 17 h 23"/>
                      <a:gd name="T8" fmla="*/ 20 w 22"/>
                      <a:gd name="T9" fmla="*/ 17 h 23"/>
                      <a:gd name="T10" fmla="*/ 6 w 22"/>
                      <a:gd name="T11" fmla="*/ 2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3">
                        <a:moveTo>
                          <a:pt x="6" y="20"/>
                        </a:moveTo>
                        <a:cubicBezTo>
                          <a:pt x="1" y="18"/>
                          <a:pt x="0" y="12"/>
                          <a:pt x="2" y="7"/>
                        </a:cubicBezTo>
                        <a:cubicBezTo>
                          <a:pt x="5" y="2"/>
                          <a:pt x="11" y="0"/>
                          <a:pt x="16" y="3"/>
                        </a:cubicBezTo>
                        <a:cubicBezTo>
                          <a:pt x="21" y="6"/>
                          <a:pt x="22" y="12"/>
                          <a:pt x="20" y="17"/>
                        </a:cubicBezTo>
                        <a:cubicBezTo>
                          <a:pt x="20" y="17"/>
                          <a:pt x="20" y="17"/>
                          <a:pt x="20" y="17"/>
                        </a:cubicBezTo>
                        <a:cubicBezTo>
                          <a:pt x="17" y="22"/>
                          <a:pt x="11" y="23"/>
                          <a:pt x="6" y="2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69" name="Freeform 24">
                    <a:extLst>
                      <a:ext uri="{FF2B5EF4-FFF2-40B4-BE49-F238E27FC236}">
                        <a16:creationId xmlns:a16="http://schemas.microsoft.com/office/drawing/2014/main" id="{5D5BF46F-E28C-4941-AA96-89504220D4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31875" y="1413383"/>
                    <a:ext cx="44450" cy="44450"/>
                  </a:xfrm>
                  <a:custGeom>
                    <a:avLst/>
                    <a:gdLst>
                      <a:gd name="T0" fmla="*/ 7 w 23"/>
                      <a:gd name="T1" fmla="*/ 20 h 23"/>
                      <a:gd name="T2" fmla="*/ 3 w 23"/>
                      <a:gd name="T3" fmla="*/ 6 h 23"/>
                      <a:gd name="T4" fmla="*/ 3 w 23"/>
                      <a:gd name="T5" fmla="*/ 6 h 23"/>
                      <a:gd name="T6" fmla="*/ 17 w 23"/>
                      <a:gd name="T7" fmla="*/ 2 h 23"/>
                      <a:gd name="T8" fmla="*/ 20 w 23"/>
                      <a:gd name="T9" fmla="*/ 16 h 23"/>
                      <a:gd name="T10" fmla="*/ 20 w 23"/>
                      <a:gd name="T11" fmla="*/ 16 h 23"/>
                      <a:gd name="T12" fmla="*/ 7 w 23"/>
                      <a:gd name="T13" fmla="*/ 2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3" h="23">
                        <a:moveTo>
                          <a:pt x="7" y="20"/>
                        </a:moveTo>
                        <a:cubicBezTo>
                          <a:pt x="2" y="17"/>
                          <a:pt x="0" y="11"/>
                          <a:pt x="3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6" y="1"/>
                          <a:pt x="12" y="0"/>
                          <a:pt x="17" y="2"/>
                        </a:cubicBezTo>
                        <a:cubicBezTo>
                          <a:pt x="22" y="5"/>
                          <a:pt x="23" y="11"/>
                          <a:pt x="20" y="16"/>
                        </a:cubicBezTo>
                        <a:cubicBezTo>
                          <a:pt x="20" y="16"/>
                          <a:pt x="20" y="16"/>
                          <a:pt x="20" y="16"/>
                        </a:cubicBezTo>
                        <a:cubicBezTo>
                          <a:pt x="18" y="21"/>
                          <a:pt x="11" y="23"/>
                          <a:pt x="7" y="2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60000"/>
                      <a:lumOff val="40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</p:grp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5B3B43C-D91D-496D-81FF-AC638FD9D15D}"/>
                  </a:ext>
                </a:extLst>
              </p:cNvPr>
              <p:cNvSpPr txBox="1"/>
              <p:nvPr/>
            </p:nvSpPr>
            <p:spPr>
              <a:xfrm>
                <a:off x="1387812" y="1478537"/>
                <a:ext cx="723849" cy="3554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18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CiscoSans ExtraLight" charset="0"/>
                    <a:cs typeface="CiscoSansTT" panose="020B0503020201020303" pitchFamily="34" charset="0"/>
                  </a:rPr>
                  <a:t>Your network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3F40439-618E-4078-9314-A001124B2A85}"/>
                </a:ext>
              </a:extLst>
            </p:cNvPr>
            <p:cNvGrpSpPr/>
            <p:nvPr/>
          </p:nvGrpSpPr>
          <p:grpSpPr>
            <a:xfrm>
              <a:off x="375748" y="809284"/>
              <a:ext cx="1008552" cy="2079884"/>
              <a:chOff x="375748" y="809284"/>
              <a:chExt cx="1008552" cy="207988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96EE6CD-BD41-46F6-978D-944317F83991}"/>
                  </a:ext>
                </a:extLst>
              </p:cNvPr>
              <p:cNvGrpSpPr/>
              <p:nvPr/>
            </p:nvGrpSpPr>
            <p:grpSpPr>
              <a:xfrm>
                <a:off x="920578" y="809284"/>
                <a:ext cx="463722" cy="454920"/>
                <a:chOff x="50800" y="1968473"/>
                <a:chExt cx="986174" cy="967458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0851A3E-593B-489E-BC15-5EBFF073F3D4}"/>
                    </a:ext>
                  </a:extLst>
                </p:cNvPr>
                <p:cNvSpPr/>
                <p:nvPr/>
              </p:nvSpPr>
              <p:spPr>
                <a:xfrm>
                  <a:off x="50800" y="1968473"/>
                  <a:ext cx="986174" cy="967458"/>
                </a:xfrm>
                <a:prstGeom prst="ellipse">
                  <a:avLst/>
                </a:prstGeom>
                <a:solidFill>
                  <a:srgbClr val="003C5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Shape">
                  <a:extLst>
                    <a:ext uri="{FF2B5EF4-FFF2-40B4-BE49-F238E27FC236}">
                      <a16:creationId xmlns:a16="http://schemas.microsoft.com/office/drawing/2014/main" id="{AC1221C6-5E61-4A5E-A78A-1EF89806F8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938" y="1999041"/>
                  <a:ext cx="920094" cy="899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38E9DC0-DCE0-464F-8C1C-FABC8A53FA5D}"/>
                  </a:ext>
                </a:extLst>
              </p:cNvPr>
              <p:cNvGrpSpPr/>
              <p:nvPr/>
            </p:nvGrpSpPr>
            <p:grpSpPr>
              <a:xfrm>
                <a:off x="520528" y="1152184"/>
                <a:ext cx="463722" cy="454920"/>
                <a:chOff x="50800" y="1968473"/>
                <a:chExt cx="986174" cy="96745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A2B102DF-F7F7-4A08-9982-CF3767869FB5}"/>
                    </a:ext>
                  </a:extLst>
                </p:cNvPr>
                <p:cNvSpPr/>
                <p:nvPr/>
              </p:nvSpPr>
              <p:spPr>
                <a:xfrm>
                  <a:off x="50800" y="1968473"/>
                  <a:ext cx="986174" cy="967458"/>
                </a:xfrm>
                <a:prstGeom prst="ellipse">
                  <a:avLst/>
                </a:prstGeom>
                <a:solidFill>
                  <a:srgbClr val="003C5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Shape">
                  <a:extLst>
                    <a:ext uri="{FF2B5EF4-FFF2-40B4-BE49-F238E27FC236}">
                      <a16:creationId xmlns:a16="http://schemas.microsoft.com/office/drawing/2014/main" id="{EE82E23B-76B6-4B3B-A83C-BD6FE67077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937" y="1999043"/>
                  <a:ext cx="920096" cy="899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F59C2A8-9CE7-4C89-ADE5-739354B430FE}"/>
                  </a:ext>
                </a:extLst>
              </p:cNvPr>
              <p:cNvGrpSpPr/>
              <p:nvPr/>
            </p:nvGrpSpPr>
            <p:grpSpPr>
              <a:xfrm>
                <a:off x="375748" y="1621766"/>
                <a:ext cx="463722" cy="454920"/>
                <a:chOff x="50800" y="1968473"/>
                <a:chExt cx="986174" cy="967458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EBDFE8F-6FD9-49C9-8D87-CE32DFD543EE}"/>
                    </a:ext>
                  </a:extLst>
                </p:cNvPr>
                <p:cNvSpPr/>
                <p:nvPr/>
              </p:nvSpPr>
              <p:spPr>
                <a:xfrm>
                  <a:off x="50800" y="1968473"/>
                  <a:ext cx="986174" cy="967458"/>
                </a:xfrm>
                <a:prstGeom prst="ellipse">
                  <a:avLst/>
                </a:prstGeom>
                <a:solidFill>
                  <a:srgbClr val="003C5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Shape">
                  <a:extLst>
                    <a:ext uri="{FF2B5EF4-FFF2-40B4-BE49-F238E27FC236}">
                      <a16:creationId xmlns:a16="http://schemas.microsoft.com/office/drawing/2014/main" id="{7EC64B4B-B08F-46D3-9B7D-04452788F3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937" y="1999043"/>
                  <a:ext cx="920096" cy="899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AF221B-E5DD-4845-9BDB-1DBF4E7685BA}"/>
                  </a:ext>
                </a:extLst>
              </p:cNvPr>
              <p:cNvGrpSpPr/>
              <p:nvPr/>
            </p:nvGrpSpPr>
            <p:grpSpPr>
              <a:xfrm>
                <a:off x="562438" y="2095158"/>
                <a:ext cx="463722" cy="454920"/>
                <a:chOff x="50800" y="1968473"/>
                <a:chExt cx="986174" cy="967458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CA2C7AC6-3EE2-4111-B07E-D67BFDE6C57E}"/>
                    </a:ext>
                  </a:extLst>
                </p:cNvPr>
                <p:cNvSpPr/>
                <p:nvPr/>
              </p:nvSpPr>
              <p:spPr>
                <a:xfrm>
                  <a:off x="50800" y="1968473"/>
                  <a:ext cx="986174" cy="967458"/>
                </a:xfrm>
                <a:prstGeom prst="ellipse">
                  <a:avLst/>
                </a:prstGeom>
                <a:solidFill>
                  <a:srgbClr val="003C5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Shape">
                  <a:extLst>
                    <a:ext uri="{FF2B5EF4-FFF2-40B4-BE49-F238E27FC236}">
                      <a16:creationId xmlns:a16="http://schemas.microsoft.com/office/drawing/2014/main" id="{1FBB6C1B-D195-42DD-80CC-AC93146061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937" y="1999043"/>
                  <a:ext cx="920096" cy="899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808B5D5-C0F9-4DB0-854B-9F2038353AB0}"/>
                  </a:ext>
                </a:extLst>
              </p:cNvPr>
              <p:cNvGrpSpPr/>
              <p:nvPr/>
            </p:nvGrpSpPr>
            <p:grpSpPr>
              <a:xfrm>
                <a:off x="920578" y="2434248"/>
                <a:ext cx="463722" cy="454920"/>
                <a:chOff x="50800" y="1968473"/>
                <a:chExt cx="986174" cy="967458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F604999-77B1-424E-A2D3-2344B263442A}"/>
                    </a:ext>
                  </a:extLst>
                </p:cNvPr>
                <p:cNvSpPr/>
                <p:nvPr/>
              </p:nvSpPr>
              <p:spPr>
                <a:xfrm>
                  <a:off x="50800" y="1968473"/>
                  <a:ext cx="986174" cy="967458"/>
                </a:xfrm>
                <a:prstGeom prst="ellipse">
                  <a:avLst/>
                </a:prstGeom>
                <a:solidFill>
                  <a:srgbClr val="003C5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Shape">
                  <a:extLst>
                    <a:ext uri="{FF2B5EF4-FFF2-40B4-BE49-F238E27FC236}">
                      <a16:creationId xmlns:a16="http://schemas.microsoft.com/office/drawing/2014/main" id="{BD74B056-A869-4266-A298-2C331F84AE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4937" y="1999043"/>
                  <a:ext cx="920096" cy="899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2E4EA33-032B-4369-AF6E-05F774A09A78}"/>
              </a:ext>
            </a:extLst>
          </p:cNvPr>
          <p:cNvSpPr txBox="1"/>
          <p:nvPr/>
        </p:nvSpPr>
        <p:spPr>
          <a:xfrm>
            <a:off x="561128" y="2349326"/>
            <a:ext cx="128638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  <a:t>Streaming </a:t>
            </a:r>
            <a:r>
              <a:rPr lang="en-US" sz="1100" kern="0" dirty="0">
                <a:solidFill>
                  <a:schemeClr val="tx2"/>
                </a:solidFill>
                <a:latin typeface="+mj-lt"/>
                <a:ea typeface="ＭＳ Ｐゴシック" charset="0"/>
              </a:rPr>
              <a:t>telemetry :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</a:br>
            <a:r>
              <a:rPr lang="en-US" sz="900" kern="0" dirty="0">
                <a:solidFill>
                  <a:schemeClr val="accent1"/>
                </a:solidFill>
                <a:latin typeface="+mj-lt"/>
                <a:ea typeface="ＭＳ Ｐゴシック" charset="0"/>
              </a:rPr>
              <a:t>C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loud connected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ECFB55-4991-4F6F-B279-042641EBD755}"/>
              </a:ext>
            </a:extLst>
          </p:cNvPr>
          <p:cNvSpPr txBox="1"/>
          <p:nvPr/>
        </p:nvSpPr>
        <p:spPr>
          <a:xfrm>
            <a:off x="561128" y="1840780"/>
            <a:ext cx="128638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  <a:t>Diverse networks:</a:t>
            </a:r>
            <a:b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</a:br>
            <a:r>
              <a:rPr lang="en-US" sz="900" kern="0" dirty="0">
                <a:solidFill>
                  <a:schemeClr val="accent1"/>
                </a:solidFill>
                <a:latin typeface="+mj-lt"/>
                <a:ea typeface="ＭＳ Ｐゴシック" charset="0"/>
              </a:rPr>
              <a:t>Local and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global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C0BE48D-7608-4DAF-A60A-10E2DBD2559B}"/>
              </a:ext>
            </a:extLst>
          </p:cNvPr>
          <p:cNvGrpSpPr/>
          <p:nvPr/>
        </p:nvGrpSpPr>
        <p:grpSpPr>
          <a:xfrm>
            <a:off x="944449" y="3325316"/>
            <a:ext cx="3053603" cy="1327705"/>
            <a:chOff x="802087" y="3327232"/>
            <a:chExt cx="3358964" cy="146047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2F44CA0-D30B-41C3-80FD-EE130D6458B1}"/>
                </a:ext>
              </a:extLst>
            </p:cNvPr>
            <p:cNvSpPr/>
            <p:nvPr/>
          </p:nvSpPr>
          <p:spPr>
            <a:xfrm>
              <a:off x="802087" y="3364230"/>
              <a:ext cx="1349616" cy="1349614"/>
            </a:xfrm>
            <a:prstGeom prst="ellipse">
              <a:avLst/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CBA0786-6D80-4CC1-B163-178EC68E3196}"/>
                </a:ext>
              </a:extLst>
            </p:cNvPr>
            <p:cNvSpPr txBox="1"/>
            <p:nvPr/>
          </p:nvSpPr>
          <p:spPr>
            <a:xfrm>
              <a:off x="909632" y="3327232"/>
              <a:ext cx="1116724" cy="125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35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6EBE4A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years of top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engineering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knowledge</a:t>
              </a:r>
            </a:p>
          </p:txBody>
        </p:sp>
        <p:sp>
          <p:nvSpPr>
            <p:cNvPr id="91" name="Rectangle: Rounded Corners 1">
              <a:extLst>
                <a:ext uri="{FF2B5EF4-FFF2-40B4-BE49-F238E27FC236}">
                  <a16:creationId xmlns:a16="http://schemas.microsoft.com/office/drawing/2014/main" id="{5148D321-E2C5-41DD-97AD-1DF3AED2D457}"/>
                </a:ext>
              </a:extLst>
            </p:cNvPr>
            <p:cNvSpPr/>
            <p:nvPr/>
          </p:nvSpPr>
          <p:spPr>
            <a:xfrm>
              <a:off x="2355227" y="3335779"/>
              <a:ext cx="1307438" cy="332180"/>
            </a:xfrm>
            <a:prstGeom prst="roundRect">
              <a:avLst>
                <a:gd name="adj" fmla="val 50000"/>
              </a:avLst>
            </a:prstGeom>
            <a:solidFill>
              <a:srgbClr val="6EBE4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22860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Communities</a:t>
              </a:r>
            </a:p>
          </p:txBody>
        </p:sp>
        <p:sp>
          <p:nvSpPr>
            <p:cNvPr id="92" name="Rectangle: Rounded Corners 52">
              <a:extLst>
                <a:ext uri="{FF2B5EF4-FFF2-40B4-BE49-F238E27FC236}">
                  <a16:creationId xmlns:a16="http://schemas.microsoft.com/office/drawing/2014/main" id="{9C4943E9-95A0-406B-86B6-25C5618F373E}"/>
                </a:ext>
              </a:extLst>
            </p:cNvPr>
            <p:cNvSpPr/>
            <p:nvPr/>
          </p:nvSpPr>
          <p:spPr>
            <a:xfrm>
              <a:off x="2155748" y="4455527"/>
              <a:ext cx="2005303" cy="332180"/>
            </a:xfrm>
            <a:prstGeom prst="roundRect">
              <a:avLst>
                <a:gd name="adj" fmla="val 50000"/>
              </a:avLst>
            </a:prstGeom>
            <a:solidFill>
              <a:srgbClr val="6EBE4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22860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Distinguished Engineers</a:t>
              </a:r>
            </a:p>
          </p:txBody>
        </p:sp>
        <p:sp>
          <p:nvSpPr>
            <p:cNvPr id="93" name="Rectangle: Rounded Corners 51">
              <a:extLst>
                <a:ext uri="{FF2B5EF4-FFF2-40B4-BE49-F238E27FC236}">
                  <a16:creationId xmlns:a16="http://schemas.microsoft.com/office/drawing/2014/main" id="{B7A64996-AE07-49A6-9FBA-5BE584389CD9}"/>
                </a:ext>
              </a:extLst>
            </p:cNvPr>
            <p:cNvSpPr/>
            <p:nvPr/>
          </p:nvSpPr>
          <p:spPr>
            <a:xfrm>
              <a:off x="2100004" y="3709028"/>
              <a:ext cx="1493295" cy="332180"/>
            </a:xfrm>
            <a:prstGeom prst="roundRect">
              <a:avLst>
                <a:gd name="adj" fmla="val 50000"/>
              </a:avLst>
            </a:prstGeom>
            <a:solidFill>
              <a:srgbClr val="6EBE4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22860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Cisco Fellows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D042F48-CDE3-4756-82A2-4976690A88D1}"/>
                </a:ext>
              </a:extLst>
            </p:cNvPr>
            <p:cNvGrpSpPr/>
            <p:nvPr/>
          </p:nvGrpSpPr>
          <p:grpSpPr>
            <a:xfrm>
              <a:off x="1981723" y="4080195"/>
              <a:ext cx="1783374" cy="334262"/>
              <a:chOff x="969903" y="4170497"/>
              <a:chExt cx="1565013" cy="334262"/>
            </a:xfrm>
          </p:grpSpPr>
          <p:sp>
            <p:nvSpPr>
              <p:cNvPr id="100" name="Rectangle: Rounded Corners 51">
                <a:extLst>
                  <a:ext uri="{FF2B5EF4-FFF2-40B4-BE49-F238E27FC236}">
                    <a16:creationId xmlns:a16="http://schemas.microsoft.com/office/drawing/2014/main" id="{9AC05A7F-6633-424F-AA1B-78B6AF3C6300}"/>
                  </a:ext>
                </a:extLst>
              </p:cNvPr>
              <p:cNvSpPr/>
              <p:nvPr/>
            </p:nvSpPr>
            <p:spPr>
              <a:xfrm>
                <a:off x="969903" y="4170497"/>
                <a:ext cx="716254" cy="332180"/>
              </a:xfrm>
              <a:prstGeom prst="roundRect">
                <a:avLst>
                  <a:gd name="adj" fmla="val 50000"/>
                </a:avLst>
              </a:prstGeom>
              <a:solidFill>
                <a:srgbClr val="6EBE4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2860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CX</a:t>
                </a:r>
              </a:p>
            </p:txBody>
          </p:sp>
          <p:sp>
            <p:nvSpPr>
              <p:cNvPr id="101" name="Rectangle: Rounded Corners 52">
                <a:extLst>
                  <a:ext uri="{FF2B5EF4-FFF2-40B4-BE49-F238E27FC236}">
                    <a16:creationId xmlns:a16="http://schemas.microsoft.com/office/drawing/2014/main" id="{27053138-71E5-4923-B374-086A92BDBD91}"/>
                  </a:ext>
                </a:extLst>
              </p:cNvPr>
              <p:cNvSpPr/>
              <p:nvPr/>
            </p:nvSpPr>
            <p:spPr>
              <a:xfrm>
                <a:off x="1721707" y="4172579"/>
                <a:ext cx="813209" cy="332180"/>
              </a:xfrm>
              <a:prstGeom prst="roundRect">
                <a:avLst>
                  <a:gd name="adj" fmla="val 50000"/>
                </a:avLst>
              </a:prstGeom>
              <a:solidFill>
                <a:srgbClr val="6EBE4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22860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TAC</a:t>
                </a:r>
              </a:p>
            </p:txBody>
          </p:sp>
        </p:grpSp>
        <p:sp>
          <p:nvSpPr>
            <p:cNvPr id="95" name="Freeform: Shape 222">
              <a:extLst>
                <a:ext uri="{FF2B5EF4-FFF2-40B4-BE49-F238E27FC236}">
                  <a16:creationId xmlns:a16="http://schemas.microsoft.com/office/drawing/2014/main" id="{97D59CCD-3E08-4303-9899-29C4D0F277A3}"/>
                </a:ext>
              </a:extLst>
            </p:cNvPr>
            <p:cNvSpPr/>
            <p:nvPr/>
          </p:nvSpPr>
          <p:spPr>
            <a:xfrm rot="10800000" flipV="1">
              <a:off x="2276975" y="4509621"/>
              <a:ext cx="168846" cy="223991"/>
            </a:xfrm>
            <a:custGeom>
              <a:avLst/>
              <a:gdLst>
                <a:gd name="connsiteX0" fmla="*/ 1409183 w 2818365"/>
                <a:gd name="connsiteY0" fmla="*/ 2363675 h 3738840"/>
                <a:gd name="connsiteX1" fmla="*/ 2793472 w 2818365"/>
                <a:gd name="connsiteY1" fmla="*/ 3491904 h 3738840"/>
                <a:gd name="connsiteX2" fmla="*/ 2818365 w 2818365"/>
                <a:gd name="connsiteY2" fmla="*/ 3738840 h 3738840"/>
                <a:gd name="connsiteX3" fmla="*/ 0 w 2818365"/>
                <a:gd name="connsiteY3" fmla="*/ 3738840 h 3738840"/>
                <a:gd name="connsiteX4" fmla="*/ 24894 w 2818365"/>
                <a:gd name="connsiteY4" fmla="*/ 3491904 h 3738840"/>
                <a:gd name="connsiteX5" fmla="*/ 1409183 w 2818365"/>
                <a:gd name="connsiteY5" fmla="*/ 2363675 h 3738840"/>
                <a:gd name="connsiteX6" fmla="*/ 1409183 w 2818365"/>
                <a:gd name="connsiteY6" fmla="*/ 0 h 3738840"/>
                <a:gd name="connsiteX7" fmla="*/ 2464743 w 2818365"/>
                <a:gd name="connsiteY7" fmla="*/ 1055561 h 3738840"/>
                <a:gd name="connsiteX8" fmla="*/ 1409183 w 2818365"/>
                <a:gd name="connsiteY8" fmla="*/ 2111123 h 3738840"/>
                <a:gd name="connsiteX9" fmla="*/ 353623 w 2818365"/>
                <a:gd name="connsiteY9" fmla="*/ 1055561 h 3738840"/>
                <a:gd name="connsiteX10" fmla="*/ 1409183 w 2818365"/>
                <a:gd name="connsiteY10" fmla="*/ 0 h 37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8365" h="3738840">
                  <a:moveTo>
                    <a:pt x="1409183" y="2363675"/>
                  </a:moveTo>
                  <a:cubicBezTo>
                    <a:pt x="2092013" y="2363675"/>
                    <a:pt x="2661715" y="2848024"/>
                    <a:pt x="2793472" y="3491904"/>
                  </a:cubicBezTo>
                  <a:lnTo>
                    <a:pt x="2818365" y="3738840"/>
                  </a:lnTo>
                  <a:lnTo>
                    <a:pt x="0" y="3738840"/>
                  </a:lnTo>
                  <a:lnTo>
                    <a:pt x="24894" y="3491904"/>
                  </a:lnTo>
                  <a:cubicBezTo>
                    <a:pt x="156651" y="2848024"/>
                    <a:pt x="726353" y="2363675"/>
                    <a:pt x="1409183" y="2363675"/>
                  </a:cubicBezTo>
                  <a:close/>
                  <a:moveTo>
                    <a:pt x="1409183" y="0"/>
                  </a:moveTo>
                  <a:cubicBezTo>
                    <a:pt x="1992153" y="0"/>
                    <a:pt x="2464743" y="472591"/>
                    <a:pt x="2464743" y="1055561"/>
                  </a:cubicBezTo>
                  <a:cubicBezTo>
                    <a:pt x="2464743" y="1638532"/>
                    <a:pt x="1992153" y="2111123"/>
                    <a:pt x="1409183" y="2111123"/>
                  </a:cubicBezTo>
                  <a:cubicBezTo>
                    <a:pt x="826213" y="2111123"/>
                    <a:pt x="353623" y="1638532"/>
                    <a:pt x="353623" y="1055561"/>
                  </a:cubicBezTo>
                  <a:cubicBezTo>
                    <a:pt x="353623" y="472591"/>
                    <a:pt x="826213" y="0"/>
                    <a:pt x="1409183" y="0"/>
                  </a:cubicBezTo>
                  <a:close/>
                </a:path>
              </a:pathLst>
            </a:cu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6" name="Freeform: Shape 223">
              <a:extLst>
                <a:ext uri="{FF2B5EF4-FFF2-40B4-BE49-F238E27FC236}">
                  <a16:creationId xmlns:a16="http://schemas.microsoft.com/office/drawing/2014/main" id="{F22C4F8C-29D6-480B-8642-CD314CDE4C48}"/>
                </a:ext>
              </a:extLst>
            </p:cNvPr>
            <p:cNvSpPr/>
            <p:nvPr/>
          </p:nvSpPr>
          <p:spPr>
            <a:xfrm rot="10800000" flipV="1">
              <a:off x="2216650" y="3758734"/>
              <a:ext cx="168846" cy="223991"/>
            </a:xfrm>
            <a:custGeom>
              <a:avLst/>
              <a:gdLst>
                <a:gd name="connsiteX0" fmla="*/ 1409183 w 2818365"/>
                <a:gd name="connsiteY0" fmla="*/ 2363675 h 3738840"/>
                <a:gd name="connsiteX1" fmla="*/ 2793472 w 2818365"/>
                <a:gd name="connsiteY1" fmla="*/ 3491904 h 3738840"/>
                <a:gd name="connsiteX2" fmla="*/ 2818365 w 2818365"/>
                <a:gd name="connsiteY2" fmla="*/ 3738840 h 3738840"/>
                <a:gd name="connsiteX3" fmla="*/ 0 w 2818365"/>
                <a:gd name="connsiteY3" fmla="*/ 3738840 h 3738840"/>
                <a:gd name="connsiteX4" fmla="*/ 24894 w 2818365"/>
                <a:gd name="connsiteY4" fmla="*/ 3491904 h 3738840"/>
                <a:gd name="connsiteX5" fmla="*/ 1409183 w 2818365"/>
                <a:gd name="connsiteY5" fmla="*/ 2363675 h 3738840"/>
                <a:gd name="connsiteX6" fmla="*/ 1409183 w 2818365"/>
                <a:gd name="connsiteY6" fmla="*/ 0 h 3738840"/>
                <a:gd name="connsiteX7" fmla="*/ 2464743 w 2818365"/>
                <a:gd name="connsiteY7" fmla="*/ 1055561 h 3738840"/>
                <a:gd name="connsiteX8" fmla="*/ 1409183 w 2818365"/>
                <a:gd name="connsiteY8" fmla="*/ 2111123 h 3738840"/>
                <a:gd name="connsiteX9" fmla="*/ 353623 w 2818365"/>
                <a:gd name="connsiteY9" fmla="*/ 1055561 h 3738840"/>
                <a:gd name="connsiteX10" fmla="*/ 1409183 w 2818365"/>
                <a:gd name="connsiteY10" fmla="*/ 0 h 37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8365" h="3738840">
                  <a:moveTo>
                    <a:pt x="1409183" y="2363675"/>
                  </a:moveTo>
                  <a:cubicBezTo>
                    <a:pt x="2092013" y="2363675"/>
                    <a:pt x="2661715" y="2848024"/>
                    <a:pt x="2793472" y="3491904"/>
                  </a:cubicBezTo>
                  <a:lnTo>
                    <a:pt x="2818365" y="3738840"/>
                  </a:lnTo>
                  <a:lnTo>
                    <a:pt x="0" y="3738840"/>
                  </a:lnTo>
                  <a:lnTo>
                    <a:pt x="24894" y="3491904"/>
                  </a:lnTo>
                  <a:cubicBezTo>
                    <a:pt x="156651" y="2848024"/>
                    <a:pt x="726353" y="2363675"/>
                    <a:pt x="1409183" y="2363675"/>
                  </a:cubicBezTo>
                  <a:close/>
                  <a:moveTo>
                    <a:pt x="1409183" y="0"/>
                  </a:moveTo>
                  <a:cubicBezTo>
                    <a:pt x="1992153" y="0"/>
                    <a:pt x="2464743" y="472591"/>
                    <a:pt x="2464743" y="1055561"/>
                  </a:cubicBezTo>
                  <a:cubicBezTo>
                    <a:pt x="2464743" y="1638532"/>
                    <a:pt x="1992153" y="2111123"/>
                    <a:pt x="1409183" y="2111123"/>
                  </a:cubicBezTo>
                  <a:cubicBezTo>
                    <a:pt x="826213" y="2111123"/>
                    <a:pt x="353623" y="1638532"/>
                    <a:pt x="353623" y="1055561"/>
                  </a:cubicBezTo>
                  <a:cubicBezTo>
                    <a:pt x="353623" y="472591"/>
                    <a:pt x="826213" y="0"/>
                    <a:pt x="1409183" y="0"/>
                  </a:cubicBezTo>
                  <a:close/>
                </a:path>
              </a:pathLst>
            </a:cu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7" name="Freeform: Shape 224">
              <a:extLst>
                <a:ext uri="{FF2B5EF4-FFF2-40B4-BE49-F238E27FC236}">
                  <a16:creationId xmlns:a16="http://schemas.microsoft.com/office/drawing/2014/main" id="{951B879C-31DD-483E-A09D-E2F590AAA3C3}"/>
                </a:ext>
              </a:extLst>
            </p:cNvPr>
            <p:cNvSpPr/>
            <p:nvPr/>
          </p:nvSpPr>
          <p:spPr>
            <a:xfrm rot="10800000" flipV="1">
              <a:off x="2092825" y="4130209"/>
              <a:ext cx="168846" cy="223991"/>
            </a:xfrm>
            <a:custGeom>
              <a:avLst/>
              <a:gdLst>
                <a:gd name="connsiteX0" fmla="*/ 1409183 w 2818365"/>
                <a:gd name="connsiteY0" fmla="*/ 2363675 h 3738840"/>
                <a:gd name="connsiteX1" fmla="*/ 2793472 w 2818365"/>
                <a:gd name="connsiteY1" fmla="*/ 3491904 h 3738840"/>
                <a:gd name="connsiteX2" fmla="*/ 2818365 w 2818365"/>
                <a:gd name="connsiteY2" fmla="*/ 3738840 h 3738840"/>
                <a:gd name="connsiteX3" fmla="*/ 0 w 2818365"/>
                <a:gd name="connsiteY3" fmla="*/ 3738840 h 3738840"/>
                <a:gd name="connsiteX4" fmla="*/ 24894 w 2818365"/>
                <a:gd name="connsiteY4" fmla="*/ 3491904 h 3738840"/>
                <a:gd name="connsiteX5" fmla="*/ 1409183 w 2818365"/>
                <a:gd name="connsiteY5" fmla="*/ 2363675 h 3738840"/>
                <a:gd name="connsiteX6" fmla="*/ 1409183 w 2818365"/>
                <a:gd name="connsiteY6" fmla="*/ 0 h 3738840"/>
                <a:gd name="connsiteX7" fmla="*/ 2464743 w 2818365"/>
                <a:gd name="connsiteY7" fmla="*/ 1055561 h 3738840"/>
                <a:gd name="connsiteX8" fmla="*/ 1409183 w 2818365"/>
                <a:gd name="connsiteY8" fmla="*/ 2111123 h 3738840"/>
                <a:gd name="connsiteX9" fmla="*/ 353623 w 2818365"/>
                <a:gd name="connsiteY9" fmla="*/ 1055561 h 3738840"/>
                <a:gd name="connsiteX10" fmla="*/ 1409183 w 2818365"/>
                <a:gd name="connsiteY10" fmla="*/ 0 h 37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8365" h="3738840">
                  <a:moveTo>
                    <a:pt x="1409183" y="2363675"/>
                  </a:moveTo>
                  <a:cubicBezTo>
                    <a:pt x="2092013" y="2363675"/>
                    <a:pt x="2661715" y="2848024"/>
                    <a:pt x="2793472" y="3491904"/>
                  </a:cubicBezTo>
                  <a:lnTo>
                    <a:pt x="2818365" y="3738840"/>
                  </a:lnTo>
                  <a:lnTo>
                    <a:pt x="0" y="3738840"/>
                  </a:lnTo>
                  <a:lnTo>
                    <a:pt x="24894" y="3491904"/>
                  </a:lnTo>
                  <a:cubicBezTo>
                    <a:pt x="156651" y="2848024"/>
                    <a:pt x="726353" y="2363675"/>
                    <a:pt x="1409183" y="2363675"/>
                  </a:cubicBezTo>
                  <a:close/>
                  <a:moveTo>
                    <a:pt x="1409183" y="0"/>
                  </a:moveTo>
                  <a:cubicBezTo>
                    <a:pt x="1992153" y="0"/>
                    <a:pt x="2464743" y="472591"/>
                    <a:pt x="2464743" y="1055561"/>
                  </a:cubicBezTo>
                  <a:cubicBezTo>
                    <a:pt x="2464743" y="1638532"/>
                    <a:pt x="1992153" y="2111123"/>
                    <a:pt x="1409183" y="2111123"/>
                  </a:cubicBezTo>
                  <a:cubicBezTo>
                    <a:pt x="826213" y="2111123"/>
                    <a:pt x="353623" y="1638532"/>
                    <a:pt x="353623" y="1055561"/>
                  </a:cubicBezTo>
                  <a:cubicBezTo>
                    <a:pt x="353623" y="472591"/>
                    <a:pt x="826213" y="0"/>
                    <a:pt x="1409183" y="0"/>
                  </a:cubicBezTo>
                  <a:close/>
                </a:path>
              </a:pathLst>
            </a:cu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8" name="Freeform: Shape 225">
              <a:extLst>
                <a:ext uri="{FF2B5EF4-FFF2-40B4-BE49-F238E27FC236}">
                  <a16:creationId xmlns:a16="http://schemas.microsoft.com/office/drawing/2014/main" id="{DEE2996C-1420-4AE3-ABCF-5B23986212B7}"/>
                </a:ext>
              </a:extLst>
            </p:cNvPr>
            <p:cNvSpPr/>
            <p:nvPr/>
          </p:nvSpPr>
          <p:spPr>
            <a:xfrm rot="10800000" flipV="1">
              <a:off x="2945312" y="4139734"/>
              <a:ext cx="168846" cy="223991"/>
            </a:xfrm>
            <a:custGeom>
              <a:avLst/>
              <a:gdLst>
                <a:gd name="connsiteX0" fmla="*/ 1409183 w 2818365"/>
                <a:gd name="connsiteY0" fmla="*/ 2363675 h 3738840"/>
                <a:gd name="connsiteX1" fmla="*/ 2793472 w 2818365"/>
                <a:gd name="connsiteY1" fmla="*/ 3491904 h 3738840"/>
                <a:gd name="connsiteX2" fmla="*/ 2818365 w 2818365"/>
                <a:gd name="connsiteY2" fmla="*/ 3738840 h 3738840"/>
                <a:gd name="connsiteX3" fmla="*/ 0 w 2818365"/>
                <a:gd name="connsiteY3" fmla="*/ 3738840 h 3738840"/>
                <a:gd name="connsiteX4" fmla="*/ 24894 w 2818365"/>
                <a:gd name="connsiteY4" fmla="*/ 3491904 h 3738840"/>
                <a:gd name="connsiteX5" fmla="*/ 1409183 w 2818365"/>
                <a:gd name="connsiteY5" fmla="*/ 2363675 h 3738840"/>
                <a:gd name="connsiteX6" fmla="*/ 1409183 w 2818365"/>
                <a:gd name="connsiteY6" fmla="*/ 0 h 3738840"/>
                <a:gd name="connsiteX7" fmla="*/ 2464743 w 2818365"/>
                <a:gd name="connsiteY7" fmla="*/ 1055561 h 3738840"/>
                <a:gd name="connsiteX8" fmla="*/ 1409183 w 2818365"/>
                <a:gd name="connsiteY8" fmla="*/ 2111123 h 3738840"/>
                <a:gd name="connsiteX9" fmla="*/ 353623 w 2818365"/>
                <a:gd name="connsiteY9" fmla="*/ 1055561 h 3738840"/>
                <a:gd name="connsiteX10" fmla="*/ 1409183 w 2818365"/>
                <a:gd name="connsiteY10" fmla="*/ 0 h 37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8365" h="3738840">
                  <a:moveTo>
                    <a:pt x="1409183" y="2363675"/>
                  </a:moveTo>
                  <a:cubicBezTo>
                    <a:pt x="2092013" y="2363675"/>
                    <a:pt x="2661715" y="2848024"/>
                    <a:pt x="2793472" y="3491904"/>
                  </a:cubicBezTo>
                  <a:lnTo>
                    <a:pt x="2818365" y="3738840"/>
                  </a:lnTo>
                  <a:lnTo>
                    <a:pt x="0" y="3738840"/>
                  </a:lnTo>
                  <a:lnTo>
                    <a:pt x="24894" y="3491904"/>
                  </a:lnTo>
                  <a:cubicBezTo>
                    <a:pt x="156651" y="2848024"/>
                    <a:pt x="726353" y="2363675"/>
                    <a:pt x="1409183" y="2363675"/>
                  </a:cubicBezTo>
                  <a:close/>
                  <a:moveTo>
                    <a:pt x="1409183" y="0"/>
                  </a:moveTo>
                  <a:cubicBezTo>
                    <a:pt x="1992153" y="0"/>
                    <a:pt x="2464743" y="472591"/>
                    <a:pt x="2464743" y="1055561"/>
                  </a:cubicBezTo>
                  <a:cubicBezTo>
                    <a:pt x="2464743" y="1638532"/>
                    <a:pt x="1992153" y="2111123"/>
                    <a:pt x="1409183" y="2111123"/>
                  </a:cubicBezTo>
                  <a:cubicBezTo>
                    <a:pt x="826213" y="2111123"/>
                    <a:pt x="353623" y="1638532"/>
                    <a:pt x="353623" y="1055561"/>
                  </a:cubicBezTo>
                  <a:cubicBezTo>
                    <a:pt x="353623" y="472591"/>
                    <a:pt x="826213" y="0"/>
                    <a:pt x="1409183" y="0"/>
                  </a:cubicBezTo>
                  <a:close/>
                </a:path>
              </a:pathLst>
            </a:cu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9" name="Freeform: Shape 226">
              <a:extLst>
                <a:ext uri="{FF2B5EF4-FFF2-40B4-BE49-F238E27FC236}">
                  <a16:creationId xmlns:a16="http://schemas.microsoft.com/office/drawing/2014/main" id="{85CFC623-3244-412C-BBE6-019C5EAF971F}"/>
                </a:ext>
              </a:extLst>
            </p:cNvPr>
            <p:cNvSpPr/>
            <p:nvPr/>
          </p:nvSpPr>
          <p:spPr>
            <a:xfrm rot="10800000" flipV="1">
              <a:off x="2484937" y="3384084"/>
              <a:ext cx="168846" cy="223991"/>
            </a:xfrm>
            <a:custGeom>
              <a:avLst/>
              <a:gdLst>
                <a:gd name="connsiteX0" fmla="*/ 1409183 w 2818365"/>
                <a:gd name="connsiteY0" fmla="*/ 2363675 h 3738840"/>
                <a:gd name="connsiteX1" fmla="*/ 2793472 w 2818365"/>
                <a:gd name="connsiteY1" fmla="*/ 3491904 h 3738840"/>
                <a:gd name="connsiteX2" fmla="*/ 2818365 w 2818365"/>
                <a:gd name="connsiteY2" fmla="*/ 3738840 h 3738840"/>
                <a:gd name="connsiteX3" fmla="*/ 0 w 2818365"/>
                <a:gd name="connsiteY3" fmla="*/ 3738840 h 3738840"/>
                <a:gd name="connsiteX4" fmla="*/ 24894 w 2818365"/>
                <a:gd name="connsiteY4" fmla="*/ 3491904 h 3738840"/>
                <a:gd name="connsiteX5" fmla="*/ 1409183 w 2818365"/>
                <a:gd name="connsiteY5" fmla="*/ 2363675 h 3738840"/>
                <a:gd name="connsiteX6" fmla="*/ 1409183 w 2818365"/>
                <a:gd name="connsiteY6" fmla="*/ 0 h 3738840"/>
                <a:gd name="connsiteX7" fmla="*/ 2464743 w 2818365"/>
                <a:gd name="connsiteY7" fmla="*/ 1055561 h 3738840"/>
                <a:gd name="connsiteX8" fmla="*/ 1409183 w 2818365"/>
                <a:gd name="connsiteY8" fmla="*/ 2111123 h 3738840"/>
                <a:gd name="connsiteX9" fmla="*/ 353623 w 2818365"/>
                <a:gd name="connsiteY9" fmla="*/ 1055561 h 3738840"/>
                <a:gd name="connsiteX10" fmla="*/ 1409183 w 2818365"/>
                <a:gd name="connsiteY10" fmla="*/ 0 h 373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18365" h="3738840">
                  <a:moveTo>
                    <a:pt x="1409183" y="2363675"/>
                  </a:moveTo>
                  <a:cubicBezTo>
                    <a:pt x="2092013" y="2363675"/>
                    <a:pt x="2661715" y="2848024"/>
                    <a:pt x="2793472" y="3491904"/>
                  </a:cubicBezTo>
                  <a:lnTo>
                    <a:pt x="2818365" y="3738840"/>
                  </a:lnTo>
                  <a:lnTo>
                    <a:pt x="0" y="3738840"/>
                  </a:lnTo>
                  <a:lnTo>
                    <a:pt x="24894" y="3491904"/>
                  </a:lnTo>
                  <a:cubicBezTo>
                    <a:pt x="156651" y="2848024"/>
                    <a:pt x="726353" y="2363675"/>
                    <a:pt x="1409183" y="2363675"/>
                  </a:cubicBezTo>
                  <a:close/>
                  <a:moveTo>
                    <a:pt x="1409183" y="0"/>
                  </a:moveTo>
                  <a:cubicBezTo>
                    <a:pt x="1992153" y="0"/>
                    <a:pt x="2464743" y="472591"/>
                    <a:pt x="2464743" y="1055561"/>
                  </a:cubicBezTo>
                  <a:cubicBezTo>
                    <a:pt x="2464743" y="1638532"/>
                    <a:pt x="1992153" y="2111123"/>
                    <a:pt x="1409183" y="2111123"/>
                  </a:cubicBezTo>
                  <a:cubicBezTo>
                    <a:pt x="826213" y="2111123"/>
                    <a:pt x="353623" y="1638532"/>
                    <a:pt x="353623" y="1055561"/>
                  </a:cubicBezTo>
                  <a:cubicBezTo>
                    <a:pt x="353623" y="472591"/>
                    <a:pt x="826213" y="0"/>
                    <a:pt x="1409183" y="0"/>
                  </a:cubicBezTo>
                  <a:close/>
                </a:path>
              </a:pathLst>
            </a:cu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ED74D93-2166-4FF2-9F1F-4E06824E4D24}"/>
              </a:ext>
            </a:extLst>
          </p:cNvPr>
          <p:cNvGrpSpPr/>
          <p:nvPr/>
        </p:nvGrpSpPr>
        <p:grpSpPr>
          <a:xfrm>
            <a:off x="3621539" y="1443134"/>
            <a:ext cx="1411373" cy="1221539"/>
            <a:chOff x="3499236" y="1256831"/>
            <a:chExt cx="1552510" cy="134369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171584B-9C6B-489A-8704-3782DEADDD98}"/>
                </a:ext>
              </a:extLst>
            </p:cNvPr>
            <p:cNvGrpSpPr/>
            <p:nvPr/>
          </p:nvGrpSpPr>
          <p:grpSpPr>
            <a:xfrm>
              <a:off x="3499236" y="1874827"/>
              <a:ext cx="103251" cy="219700"/>
              <a:chOff x="3499236" y="1874827"/>
              <a:chExt cx="103251" cy="219700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8ED608-EE1A-4783-84AD-801A1310CA4E}"/>
                  </a:ext>
                </a:extLst>
              </p:cNvPr>
              <p:cNvCxnSpPr>
                <a:cxnSpLocks/>
              </p:cNvCxnSpPr>
              <p:nvPr/>
            </p:nvCxnSpPr>
            <p:spPr>
              <a:xfrm rot="3299">
                <a:off x="3499326" y="1874827"/>
                <a:ext cx="103161" cy="108553"/>
              </a:xfrm>
              <a:prstGeom prst="line">
                <a:avLst/>
              </a:prstGeom>
              <a:noFill/>
              <a:ln w="69850" cap="rnd" cmpd="sng" algn="ctr">
                <a:solidFill>
                  <a:srgbClr val="00BCEB"/>
                </a:solidFill>
                <a:prstDash val="solid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5161484-E205-4D5F-8E1A-212B9CDA1AD7}"/>
                  </a:ext>
                </a:extLst>
              </p:cNvPr>
              <p:cNvCxnSpPr>
                <a:cxnSpLocks/>
              </p:cNvCxnSpPr>
              <p:nvPr/>
            </p:nvCxnSpPr>
            <p:spPr>
              <a:xfrm rot="3299" flipV="1">
                <a:off x="3499236" y="1985974"/>
                <a:ext cx="103161" cy="108553"/>
              </a:xfrm>
              <a:prstGeom prst="line">
                <a:avLst/>
              </a:prstGeom>
              <a:noFill/>
              <a:ln w="69850" cap="rnd" cmpd="sng" algn="ctr">
                <a:solidFill>
                  <a:srgbClr val="00BCEB"/>
                </a:solidFill>
                <a:prstDash val="solid"/>
              </a:ln>
              <a:effectLst/>
            </p:spPr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319797C-8249-4D7E-82FB-6A3A1C25F9E8}"/>
                </a:ext>
              </a:extLst>
            </p:cNvPr>
            <p:cNvGrpSpPr/>
            <p:nvPr/>
          </p:nvGrpSpPr>
          <p:grpSpPr>
            <a:xfrm>
              <a:off x="3708052" y="1256831"/>
              <a:ext cx="1343694" cy="1343693"/>
              <a:chOff x="2679043" y="699142"/>
              <a:chExt cx="1811476" cy="1811474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F10CE7A6-4016-4903-BC54-151A3D66F3E2}"/>
                  </a:ext>
                </a:extLst>
              </p:cNvPr>
              <p:cNvSpPr/>
              <p:nvPr/>
            </p:nvSpPr>
            <p:spPr>
              <a:xfrm>
                <a:off x="2679043" y="699142"/>
                <a:ext cx="1811476" cy="1811474"/>
              </a:xfrm>
              <a:prstGeom prst="ellipse">
                <a:avLst/>
              </a:prstGeom>
              <a:solidFill>
                <a:srgbClr val="00BCE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id="{CA078276-DEF4-4647-A3C9-4C906998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931" y="901899"/>
                <a:ext cx="1407700" cy="1405962"/>
              </a:xfrm>
              <a:custGeom>
                <a:avLst/>
                <a:gdLst>
                  <a:gd name="T0" fmla="*/ 53033 w 53033"/>
                  <a:gd name="T1" fmla="*/ 26517 h 53034"/>
                  <a:gd name="T2" fmla="*/ 52923 w 53033"/>
                  <a:gd name="T3" fmla="*/ 28953 h 53034"/>
                  <a:gd name="T4" fmla="*/ 26517 w 53033"/>
                  <a:gd name="T5" fmla="*/ 53034 h 53034"/>
                  <a:gd name="T6" fmla="*/ 0 w 53033"/>
                  <a:gd name="T7" fmla="*/ 26517 h 53034"/>
                  <a:gd name="T8" fmla="*/ 4670 w 53033"/>
                  <a:gd name="T9" fmla="*/ 11484 h 53034"/>
                  <a:gd name="T10" fmla="*/ 8864 w 53033"/>
                  <a:gd name="T11" fmla="*/ 6730 h 53034"/>
                  <a:gd name="T12" fmla="*/ 9741 w 53033"/>
                  <a:gd name="T13" fmla="*/ 5980 h 53034"/>
                  <a:gd name="T14" fmla="*/ 11282 w 53033"/>
                  <a:gd name="T15" fmla="*/ 4811 h 53034"/>
                  <a:gd name="T16" fmla="*/ 26517 w 53033"/>
                  <a:gd name="T17" fmla="*/ 0 h 53034"/>
                  <a:gd name="T18" fmla="*/ 39976 w 53033"/>
                  <a:gd name="T19" fmla="*/ 3666 h 53034"/>
                  <a:gd name="T20" fmla="*/ 53033 w 53033"/>
                  <a:gd name="T21" fmla="*/ 26517 h 53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033" h="53034">
                    <a:moveTo>
                      <a:pt x="53033" y="26517"/>
                    </a:moveTo>
                    <a:cubicBezTo>
                      <a:pt x="53033" y="27338"/>
                      <a:pt x="52996" y="28151"/>
                      <a:pt x="52923" y="28953"/>
                    </a:cubicBezTo>
                    <a:cubicBezTo>
                      <a:pt x="51693" y="42456"/>
                      <a:pt x="40340" y="53034"/>
                      <a:pt x="26517" y="53034"/>
                    </a:cubicBezTo>
                    <a:cubicBezTo>
                      <a:pt x="11872" y="53034"/>
                      <a:pt x="0" y="41162"/>
                      <a:pt x="0" y="26517"/>
                    </a:cubicBezTo>
                    <a:cubicBezTo>
                      <a:pt x="0" y="20935"/>
                      <a:pt x="1725" y="15756"/>
                      <a:pt x="4670" y="11484"/>
                    </a:cubicBezTo>
                    <a:cubicBezTo>
                      <a:pt x="5875" y="9736"/>
                      <a:pt x="7285" y="8140"/>
                      <a:pt x="8864" y="6730"/>
                    </a:cubicBezTo>
                    <a:cubicBezTo>
                      <a:pt x="9151" y="6474"/>
                      <a:pt x="9443" y="6224"/>
                      <a:pt x="9741" y="5980"/>
                    </a:cubicBezTo>
                    <a:cubicBezTo>
                      <a:pt x="10240" y="5572"/>
                      <a:pt x="10754" y="5182"/>
                      <a:pt x="11282" y="4811"/>
                    </a:cubicBezTo>
                    <a:cubicBezTo>
                      <a:pt x="15592" y="1780"/>
                      <a:pt x="20847" y="0"/>
                      <a:pt x="26517" y="0"/>
                    </a:cubicBezTo>
                    <a:cubicBezTo>
                      <a:pt x="31430" y="0"/>
                      <a:pt x="36031" y="1337"/>
                      <a:pt x="39976" y="3666"/>
                    </a:cubicBezTo>
                    <a:cubicBezTo>
                      <a:pt x="47791" y="8278"/>
                      <a:pt x="53033" y="16786"/>
                      <a:pt x="53033" y="26517"/>
                    </a:cubicBez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C7CFB5B-8913-4B5C-8FC8-6E6CE75A625A}"/>
                  </a:ext>
                </a:extLst>
              </p:cNvPr>
              <p:cNvGrpSpPr/>
              <p:nvPr/>
            </p:nvGrpSpPr>
            <p:grpSpPr>
              <a:xfrm>
                <a:off x="2778537" y="817004"/>
                <a:ext cx="1612488" cy="1575750"/>
                <a:chOff x="2778537" y="855104"/>
                <a:chExt cx="1612488" cy="1575750"/>
              </a:xfrm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373A3D66-A657-490F-B364-A3E28D6E7A03}"/>
                    </a:ext>
                  </a:extLst>
                </p:cNvPr>
                <p:cNvGrpSpPr/>
                <p:nvPr/>
              </p:nvGrpSpPr>
              <p:grpSpPr>
                <a:xfrm>
                  <a:off x="2932136" y="984695"/>
                  <a:ext cx="1356495" cy="1298779"/>
                  <a:chOff x="2932136" y="984695"/>
                  <a:chExt cx="1356495" cy="1298779"/>
                </a:xfrm>
              </p:grpSpPr>
              <p:sp>
                <p:nvSpPr>
                  <p:cNvPr id="111" name="Line 10">
                    <a:extLst>
                      <a:ext uri="{FF2B5EF4-FFF2-40B4-BE49-F238E27FC236}">
                        <a16:creationId xmlns:a16="http://schemas.microsoft.com/office/drawing/2014/main" id="{92126C1E-B2A8-4C9F-A536-24664B1603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20844" y="1236813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112" name="Line 11">
                    <a:extLst>
                      <a:ext uri="{FF2B5EF4-FFF2-40B4-BE49-F238E27FC236}">
                        <a16:creationId xmlns:a16="http://schemas.microsoft.com/office/drawing/2014/main" id="{5C0D73A1-7A6D-42ED-B1BB-7583655D1B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20844" y="1236813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113" name="Line 12">
                    <a:extLst>
                      <a:ext uri="{FF2B5EF4-FFF2-40B4-BE49-F238E27FC236}">
                        <a16:creationId xmlns:a16="http://schemas.microsoft.com/office/drawing/2014/main" id="{2BC0D281-8F96-4584-8F71-79A17F891F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41239" y="1228134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114" name="Line 13">
                    <a:extLst>
                      <a:ext uri="{FF2B5EF4-FFF2-40B4-BE49-F238E27FC236}">
                        <a16:creationId xmlns:a16="http://schemas.microsoft.com/office/drawing/2014/main" id="{7A2A1569-8AC9-4490-A52F-AE22E599F1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41239" y="1228134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115" name="Freeform 14">
                    <a:extLst>
                      <a:ext uri="{FF2B5EF4-FFF2-40B4-BE49-F238E27FC236}">
                        <a16:creationId xmlns:a16="http://schemas.microsoft.com/office/drawing/2014/main" id="{F64B9CA2-8D69-4455-8DF5-18D2A8A96C2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932136" y="984695"/>
                    <a:ext cx="1356495" cy="1298779"/>
                  </a:xfrm>
                  <a:custGeom>
                    <a:avLst/>
                    <a:gdLst>
                      <a:gd name="T0" fmla="*/ 43040 w 51111"/>
                      <a:gd name="T1" fmla="*/ 37856 h 48998"/>
                      <a:gd name="T2" fmla="*/ 20972 w 51111"/>
                      <a:gd name="T3" fmla="*/ 34547 h 48998"/>
                      <a:gd name="T4" fmla="*/ 8768 w 51111"/>
                      <a:gd name="T5" fmla="*/ 28879 h 48998"/>
                      <a:gd name="T6" fmla="*/ 5920 w 51111"/>
                      <a:gd name="T7" fmla="*/ 26144 h 48998"/>
                      <a:gd name="T8" fmla="*/ 3808 w 51111"/>
                      <a:gd name="T9" fmla="*/ 24768 h 48998"/>
                      <a:gd name="T10" fmla="*/ 7936 w 51111"/>
                      <a:gd name="T11" fmla="*/ 22848 h 48998"/>
                      <a:gd name="T12" fmla="*/ 9536 w 51111"/>
                      <a:gd name="T13" fmla="*/ 19648 h 48998"/>
                      <a:gd name="T14" fmla="*/ 13024 w 51111"/>
                      <a:gd name="T15" fmla="*/ 15424 h 48998"/>
                      <a:gd name="T16" fmla="*/ 14240 w 51111"/>
                      <a:gd name="T17" fmla="*/ 13792 h 48998"/>
                      <a:gd name="T18" fmla="*/ 15584 w 51111"/>
                      <a:gd name="T19" fmla="*/ 9248 h 48998"/>
                      <a:gd name="T20" fmla="*/ 8512 w 51111"/>
                      <a:gd name="T21" fmla="*/ 10400 h 48998"/>
                      <a:gd name="T22" fmla="*/ 13200 w 51111"/>
                      <a:gd name="T23" fmla="*/ 5232 h 48998"/>
                      <a:gd name="T24" fmla="*/ 8672 w 51111"/>
                      <a:gd name="T25" fmla="*/ 6048 h 48998"/>
                      <a:gd name="T26" fmla="*/ 1668 w 51111"/>
                      <a:gd name="T27" fmla="*/ 13817 h 48998"/>
                      <a:gd name="T28" fmla="*/ 2784 w 51111"/>
                      <a:gd name="T29" fmla="*/ 26048 h 48998"/>
                      <a:gd name="T30" fmla="*/ 7774 w 51111"/>
                      <a:gd name="T31" fmla="*/ 35296 h 48998"/>
                      <a:gd name="T32" fmla="*/ 18270 w 51111"/>
                      <a:gd name="T33" fmla="*/ 48864 h 48998"/>
                      <a:gd name="T34" fmla="*/ 16800 w 51111"/>
                      <a:gd name="T35" fmla="*/ 45024 h 48998"/>
                      <a:gd name="T36" fmla="*/ 19088 w 51111"/>
                      <a:gd name="T37" fmla="*/ 1280 h 48998"/>
                      <a:gd name="T38" fmla="*/ 18432 w 51111"/>
                      <a:gd name="T39" fmla="*/ 5952 h 48998"/>
                      <a:gd name="T40" fmla="*/ 23280 w 51111"/>
                      <a:gd name="T41" fmla="*/ 5456 h 48998"/>
                      <a:gd name="T42" fmla="*/ 23392 w 51111"/>
                      <a:gd name="T43" fmla="*/ 32 h 48998"/>
                      <a:gd name="T44" fmla="*/ 32480 w 51111"/>
                      <a:gd name="T45" fmla="*/ 8000 h 48998"/>
                      <a:gd name="T46" fmla="*/ 33440 w 51111"/>
                      <a:gd name="T47" fmla="*/ 3584 h 48998"/>
                      <a:gd name="T48" fmla="*/ 37392 w 51111"/>
                      <a:gd name="T49" fmla="*/ 5117 h 48998"/>
                      <a:gd name="T50" fmla="*/ 38976 w 51111"/>
                      <a:gd name="T51" fmla="*/ 3846 h 48998"/>
                      <a:gd name="T52" fmla="*/ 51111 w 51111"/>
                      <a:gd name="T53" fmla="*/ 24833 h 48998"/>
                      <a:gd name="T54" fmla="*/ 48886 w 51111"/>
                      <a:gd name="T55" fmla="*/ 20498 h 48998"/>
                      <a:gd name="T56" fmla="*/ 45886 w 51111"/>
                      <a:gd name="T57" fmla="*/ 18867 h 48998"/>
                      <a:gd name="T58" fmla="*/ 48214 w 51111"/>
                      <a:gd name="T59" fmla="*/ 21050 h 48998"/>
                      <a:gd name="T60" fmla="*/ 44960 w 51111"/>
                      <a:gd name="T61" fmla="*/ 23328 h 48998"/>
                      <a:gd name="T62" fmla="*/ 43067 w 51111"/>
                      <a:gd name="T63" fmla="*/ 19514 h 48998"/>
                      <a:gd name="T64" fmla="*/ 45495 w 51111"/>
                      <a:gd name="T65" fmla="*/ 25173 h 48998"/>
                      <a:gd name="T66" fmla="*/ 46988 w 51111"/>
                      <a:gd name="T67" fmla="*/ 26441 h 48998"/>
                      <a:gd name="T68" fmla="*/ 38469 w 51111"/>
                      <a:gd name="T69" fmla="*/ 40867 h 48998"/>
                      <a:gd name="T70" fmla="*/ 35765 w 51111"/>
                      <a:gd name="T71" fmla="*/ 40238 h 48998"/>
                      <a:gd name="T72" fmla="*/ 33049 w 51111"/>
                      <a:gd name="T73" fmla="*/ 28715 h 48998"/>
                      <a:gd name="T74" fmla="*/ 33049 w 51111"/>
                      <a:gd name="T75" fmla="*/ 16232 h 48998"/>
                      <a:gd name="T76" fmla="*/ 42336 w 51111"/>
                      <a:gd name="T77" fmla="*/ 18080 h 48998"/>
                      <a:gd name="T78" fmla="*/ 39168 w 51111"/>
                      <a:gd name="T79" fmla="*/ 16320 h 48998"/>
                      <a:gd name="T80" fmla="*/ 36736 w 51111"/>
                      <a:gd name="T81" fmla="*/ 16096 h 48998"/>
                      <a:gd name="T82" fmla="*/ 36768 w 51111"/>
                      <a:gd name="T83" fmla="*/ 15040 h 48998"/>
                      <a:gd name="T84" fmla="*/ 31616 w 51111"/>
                      <a:gd name="T85" fmla="*/ 16064 h 48998"/>
                      <a:gd name="T86" fmla="*/ 31360 w 51111"/>
                      <a:gd name="T87" fmla="*/ 13440 h 48998"/>
                      <a:gd name="T88" fmla="*/ 30144 w 51111"/>
                      <a:gd name="T89" fmla="*/ 11520 h 48998"/>
                      <a:gd name="T90" fmla="*/ 29376 w 51111"/>
                      <a:gd name="T91" fmla="*/ 9248 h 48998"/>
                      <a:gd name="T92" fmla="*/ 29600 w 51111"/>
                      <a:gd name="T93" fmla="*/ 8224 h 48998"/>
                      <a:gd name="T94" fmla="*/ 31712 w 51111"/>
                      <a:gd name="T95" fmla="*/ 10624 h 48998"/>
                      <a:gd name="T96" fmla="*/ 7718 w 51111"/>
                      <a:gd name="T97" fmla="*/ 23709 h 48998"/>
                      <a:gd name="T98" fmla="*/ 8744 w 51111"/>
                      <a:gd name="T99" fmla="*/ 23584 h 48998"/>
                      <a:gd name="T100" fmla="*/ 9968 w 51111"/>
                      <a:gd name="T101" fmla="*/ 25416 h 489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1111" h="48998">
                        <a:moveTo>
                          <a:pt x="45344" y="33632"/>
                        </a:moveTo>
                        <a:cubicBezTo>
                          <a:pt x="44910" y="33108"/>
                          <a:pt x="44128" y="34720"/>
                          <a:pt x="43936" y="35104"/>
                        </a:cubicBezTo>
                        <a:cubicBezTo>
                          <a:pt x="43744" y="35488"/>
                          <a:pt x="42646" y="37487"/>
                          <a:pt x="43040" y="37856"/>
                        </a:cubicBezTo>
                        <a:cubicBezTo>
                          <a:pt x="43851" y="38615"/>
                          <a:pt x="45933" y="34344"/>
                          <a:pt x="45344" y="33632"/>
                        </a:cubicBezTo>
                        <a:close/>
                        <a:moveTo>
                          <a:pt x="21884" y="37764"/>
                        </a:moveTo>
                        <a:cubicBezTo>
                          <a:pt x="22364" y="37092"/>
                          <a:pt x="22614" y="35468"/>
                          <a:pt x="20972" y="34547"/>
                        </a:cubicBezTo>
                        <a:cubicBezTo>
                          <a:pt x="19155" y="33528"/>
                          <a:pt x="13756" y="29928"/>
                          <a:pt x="12808" y="29553"/>
                        </a:cubicBezTo>
                        <a:cubicBezTo>
                          <a:pt x="11932" y="29205"/>
                          <a:pt x="10468" y="28947"/>
                          <a:pt x="9642" y="29033"/>
                        </a:cubicBezTo>
                        <a:cubicBezTo>
                          <a:pt x="9342" y="29064"/>
                          <a:pt x="9039" y="29011"/>
                          <a:pt x="8768" y="28879"/>
                        </a:cubicBezTo>
                        <a:cubicBezTo>
                          <a:pt x="8298" y="28650"/>
                          <a:pt x="7653" y="28306"/>
                          <a:pt x="7565" y="28105"/>
                        </a:cubicBezTo>
                        <a:cubicBezTo>
                          <a:pt x="7341" y="27593"/>
                          <a:pt x="7712" y="26272"/>
                          <a:pt x="7200" y="25984"/>
                        </a:cubicBezTo>
                        <a:cubicBezTo>
                          <a:pt x="6688" y="25696"/>
                          <a:pt x="6112" y="26720"/>
                          <a:pt x="5920" y="26144"/>
                        </a:cubicBezTo>
                        <a:cubicBezTo>
                          <a:pt x="5728" y="25568"/>
                          <a:pt x="6560" y="24864"/>
                          <a:pt x="6368" y="24416"/>
                        </a:cubicBezTo>
                        <a:cubicBezTo>
                          <a:pt x="6176" y="23968"/>
                          <a:pt x="5600" y="24864"/>
                          <a:pt x="5024" y="25056"/>
                        </a:cubicBezTo>
                        <a:cubicBezTo>
                          <a:pt x="4448" y="25248"/>
                          <a:pt x="3984" y="25152"/>
                          <a:pt x="3808" y="24768"/>
                        </a:cubicBezTo>
                        <a:cubicBezTo>
                          <a:pt x="3632" y="24384"/>
                          <a:pt x="2880" y="21088"/>
                          <a:pt x="5632" y="21568"/>
                        </a:cubicBezTo>
                        <a:cubicBezTo>
                          <a:pt x="6688" y="21760"/>
                          <a:pt x="7168" y="21600"/>
                          <a:pt x="7456" y="22016"/>
                        </a:cubicBezTo>
                        <a:cubicBezTo>
                          <a:pt x="7744" y="22432"/>
                          <a:pt x="7744" y="22560"/>
                          <a:pt x="7936" y="22848"/>
                        </a:cubicBezTo>
                        <a:cubicBezTo>
                          <a:pt x="8128" y="23136"/>
                          <a:pt x="8480" y="23008"/>
                          <a:pt x="8416" y="22688"/>
                        </a:cubicBezTo>
                        <a:cubicBezTo>
                          <a:pt x="8352" y="22368"/>
                          <a:pt x="7984" y="21184"/>
                          <a:pt x="8096" y="20864"/>
                        </a:cubicBezTo>
                        <a:cubicBezTo>
                          <a:pt x="8210" y="20539"/>
                          <a:pt x="9120" y="20064"/>
                          <a:pt x="9536" y="19648"/>
                        </a:cubicBezTo>
                        <a:cubicBezTo>
                          <a:pt x="9952" y="19232"/>
                          <a:pt x="10080" y="18144"/>
                          <a:pt x="10592" y="17728"/>
                        </a:cubicBezTo>
                        <a:cubicBezTo>
                          <a:pt x="11104" y="17312"/>
                          <a:pt x="11840" y="16800"/>
                          <a:pt x="12032" y="16576"/>
                        </a:cubicBezTo>
                        <a:cubicBezTo>
                          <a:pt x="12224" y="16352"/>
                          <a:pt x="12544" y="15648"/>
                          <a:pt x="13024" y="15424"/>
                        </a:cubicBezTo>
                        <a:cubicBezTo>
                          <a:pt x="13504" y="15200"/>
                          <a:pt x="14129" y="15447"/>
                          <a:pt x="14624" y="15392"/>
                        </a:cubicBezTo>
                        <a:cubicBezTo>
                          <a:pt x="15056" y="15344"/>
                          <a:pt x="15712" y="15131"/>
                          <a:pt x="15712" y="14816"/>
                        </a:cubicBezTo>
                        <a:cubicBezTo>
                          <a:pt x="15712" y="14256"/>
                          <a:pt x="14192" y="14304"/>
                          <a:pt x="14240" y="13792"/>
                        </a:cubicBezTo>
                        <a:cubicBezTo>
                          <a:pt x="14283" y="13339"/>
                          <a:pt x="15552" y="13312"/>
                          <a:pt x="15904" y="13248"/>
                        </a:cubicBezTo>
                        <a:cubicBezTo>
                          <a:pt x="16256" y="13184"/>
                          <a:pt x="17085" y="12885"/>
                          <a:pt x="17312" y="12544"/>
                        </a:cubicBezTo>
                        <a:cubicBezTo>
                          <a:pt x="17792" y="11824"/>
                          <a:pt x="16144" y="9696"/>
                          <a:pt x="15584" y="9248"/>
                        </a:cubicBezTo>
                        <a:cubicBezTo>
                          <a:pt x="14859" y="8668"/>
                          <a:pt x="13312" y="7920"/>
                          <a:pt x="12640" y="8224"/>
                        </a:cubicBezTo>
                        <a:cubicBezTo>
                          <a:pt x="12131" y="8454"/>
                          <a:pt x="11954" y="10452"/>
                          <a:pt x="11232" y="10848"/>
                        </a:cubicBezTo>
                        <a:cubicBezTo>
                          <a:pt x="10736" y="11120"/>
                          <a:pt x="8885" y="10989"/>
                          <a:pt x="8512" y="10400"/>
                        </a:cubicBezTo>
                        <a:cubicBezTo>
                          <a:pt x="8208" y="9920"/>
                          <a:pt x="8836" y="8844"/>
                          <a:pt x="9472" y="8304"/>
                        </a:cubicBezTo>
                        <a:cubicBezTo>
                          <a:pt x="10112" y="7760"/>
                          <a:pt x="11200" y="6784"/>
                          <a:pt x="12576" y="6784"/>
                        </a:cubicBezTo>
                        <a:cubicBezTo>
                          <a:pt x="13952" y="6784"/>
                          <a:pt x="13852" y="5542"/>
                          <a:pt x="13200" y="5232"/>
                        </a:cubicBezTo>
                        <a:cubicBezTo>
                          <a:pt x="12560" y="4928"/>
                          <a:pt x="11904" y="4448"/>
                          <a:pt x="11584" y="4608"/>
                        </a:cubicBezTo>
                        <a:cubicBezTo>
                          <a:pt x="11264" y="4768"/>
                          <a:pt x="10804" y="5819"/>
                          <a:pt x="10368" y="5984"/>
                        </a:cubicBezTo>
                        <a:cubicBezTo>
                          <a:pt x="9904" y="6160"/>
                          <a:pt x="9088" y="6145"/>
                          <a:pt x="8672" y="6048"/>
                        </a:cubicBezTo>
                        <a:cubicBezTo>
                          <a:pt x="8243" y="5948"/>
                          <a:pt x="7466" y="5426"/>
                          <a:pt x="6942" y="5046"/>
                        </a:cubicBezTo>
                        <a:cubicBezTo>
                          <a:pt x="5363" y="6456"/>
                          <a:pt x="3953" y="8052"/>
                          <a:pt x="2748" y="9800"/>
                        </a:cubicBezTo>
                        <a:cubicBezTo>
                          <a:pt x="2327" y="11379"/>
                          <a:pt x="1732" y="13607"/>
                          <a:pt x="1668" y="13817"/>
                        </a:cubicBezTo>
                        <a:cubicBezTo>
                          <a:pt x="1461" y="14495"/>
                          <a:pt x="0" y="17248"/>
                          <a:pt x="128" y="19328"/>
                        </a:cubicBezTo>
                        <a:cubicBezTo>
                          <a:pt x="256" y="21408"/>
                          <a:pt x="672" y="22560"/>
                          <a:pt x="1280" y="23584"/>
                        </a:cubicBezTo>
                        <a:cubicBezTo>
                          <a:pt x="1888" y="24608"/>
                          <a:pt x="2000" y="25392"/>
                          <a:pt x="2784" y="26048"/>
                        </a:cubicBezTo>
                        <a:cubicBezTo>
                          <a:pt x="3375" y="26542"/>
                          <a:pt x="6230" y="28519"/>
                          <a:pt x="8073" y="29417"/>
                        </a:cubicBezTo>
                        <a:cubicBezTo>
                          <a:pt x="8295" y="29525"/>
                          <a:pt x="8373" y="29804"/>
                          <a:pt x="8238" y="30012"/>
                        </a:cubicBezTo>
                        <a:cubicBezTo>
                          <a:pt x="7343" y="31398"/>
                          <a:pt x="7233" y="33871"/>
                          <a:pt x="7774" y="35296"/>
                        </a:cubicBezTo>
                        <a:cubicBezTo>
                          <a:pt x="8478" y="37152"/>
                          <a:pt x="10974" y="38304"/>
                          <a:pt x="11614" y="38880"/>
                        </a:cubicBezTo>
                        <a:cubicBezTo>
                          <a:pt x="12254" y="39456"/>
                          <a:pt x="13470" y="44192"/>
                          <a:pt x="13918" y="45024"/>
                        </a:cubicBezTo>
                        <a:cubicBezTo>
                          <a:pt x="14366" y="45856"/>
                          <a:pt x="16154" y="48998"/>
                          <a:pt x="18270" y="48864"/>
                        </a:cubicBezTo>
                        <a:cubicBezTo>
                          <a:pt x="18752" y="48864"/>
                          <a:pt x="18656" y="48328"/>
                          <a:pt x="18171" y="48262"/>
                        </a:cubicBezTo>
                        <a:cubicBezTo>
                          <a:pt x="17776" y="48208"/>
                          <a:pt x="17439" y="47913"/>
                          <a:pt x="17175" y="47529"/>
                        </a:cubicBezTo>
                        <a:cubicBezTo>
                          <a:pt x="16912" y="47146"/>
                          <a:pt x="16591" y="45924"/>
                          <a:pt x="16800" y="45024"/>
                        </a:cubicBezTo>
                        <a:cubicBezTo>
                          <a:pt x="17072" y="43856"/>
                          <a:pt x="21404" y="38436"/>
                          <a:pt x="21884" y="37764"/>
                        </a:cubicBezTo>
                        <a:close/>
                        <a:moveTo>
                          <a:pt x="23392" y="32"/>
                        </a:moveTo>
                        <a:cubicBezTo>
                          <a:pt x="22704" y="0"/>
                          <a:pt x="19657" y="761"/>
                          <a:pt x="19088" y="1280"/>
                        </a:cubicBezTo>
                        <a:cubicBezTo>
                          <a:pt x="18544" y="1776"/>
                          <a:pt x="19136" y="2032"/>
                          <a:pt x="19328" y="2432"/>
                        </a:cubicBezTo>
                        <a:cubicBezTo>
                          <a:pt x="19548" y="2890"/>
                          <a:pt x="18656" y="4512"/>
                          <a:pt x="18528" y="4800"/>
                        </a:cubicBezTo>
                        <a:cubicBezTo>
                          <a:pt x="18400" y="5088"/>
                          <a:pt x="18304" y="5664"/>
                          <a:pt x="18432" y="5952"/>
                        </a:cubicBezTo>
                        <a:cubicBezTo>
                          <a:pt x="18560" y="6240"/>
                          <a:pt x="18944" y="7360"/>
                          <a:pt x="19296" y="7744"/>
                        </a:cubicBezTo>
                        <a:cubicBezTo>
                          <a:pt x="19648" y="8128"/>
                          <a:pt x="20768" y="8704"/>
                          <a:pt x="21504" y="8384"/>
                        </a:cubicBezTo>
                        <a:cubicBezTo>
                          <a:pt x="22240" y="8064"/>
                          <a:pt x="22624" y="5728"/>
                          <a:pt x="23280" y="5456"/>
                        </a:cubicBezTo>
                        <a:cubicBezTo>
                          <a:pt x="24088" y="5121"/>
                          <a:pt x="24360" y="4648"/>
                          <a:pt x="24896" y="4112"/>
                        </a:cubicBezTo>
                        <a:cubicBezTo>
                          <a:pt x="25296" y="3712"/>
                          <a:pt x="25616" y="3264"/>
                          <a:pt x="25344" y="2656"/>
                        </a:cubicBezTo>
                        <a:cubicBezTo>
                          <a:pt x="25046" y="1990"/>
                          <a:pt x="24383" y="78"/>
                          <a:pt x="23392" y="32"/>
                        </a:cubicBezTo>
                        <a:close/>
                        <a:moveTo>
                          <a:pt x="33952" y="9024"/>
                        </a:moveTo>
                        <a:cubicBezTo>
                          <a:pt x="34176" y="8597"/>
                          <a:pt x="33632" y="8512"/>
                          <a:pt x="33504" y="8160"/>
                        </a:cubicBezTo>
                        <a:cubicBezTo>
                          <a:pt x="33376" y="7808"/>
                          <a:pt x="33408" y="7808"/>
                          <a:pt x="32480" y="8000"/>
                        </a:cubicBezTo>
                        <a:cubicBezTo>
                          <a:pt x="31552" y="8192"/>
                          <a:pt x="31552" y="6720"/>
                          <a:pt x="31712" y="6496"/>
                        </a:cubicBezTo>
                        <a:cubicBezTo>
                          <a:pt x="31872" y="6272"/>
                          <a:pt x="32160" y="6336"/>
                          <a:pt x="32352" y="6016"/>
                        </a:cubicBezTo>
                        <a:cubicBezTo>
                          <a:pt x="32544" y="5696"/>
                          <a:pt x="32803" y="3973"/>
                          <a:pt x="33440" y="3584"/>
                        </a:cubicBezTo>
                        <a:cubicBezTo>
                          <a:pt x="33711" y="3418"/>
                          <a:pt x="34226" y="3494"/>
                          <a:pt x="34704" y="3584"/>
                        </a:cubicBezTo>
                        <a:cubicBezTo>
                          <a:pt x="35296" y="3696"/>
                          <a:pt x="36864" y="4517"/>
                          <a:pt x="37080" y="4637"/>
                        </a:cubicBezTo>
                        <a:cubicBezTo>
                          <a:pt x="37296" y="4757"/>
                          <a:pt x="37488" y="4901"/>
                          <a:pt x="37392" y="5117"/>
                        </a:cubicBezTo>
                        <a:cubicBezTo>
                          <a:pt x="37296" y="5333"/>
                          <a:pt x="37416" y="5549"/>
                          <a:pt x="37584" y="5405"/>
                        </a:cubicBezTo>
                        <a:cubicBezTo>
                          <a:pt x="37752" y="5261"/>
                          <a:pt x="38136" y="4709"/>
                          <a:pt x="38304" y="4493"/>
                        </a:cubicBezTo>
                        <a:cubicBezTo>
                          <a:pt x="38472" y="4278"/>
                          <a:pt x="38904" y="4278"/>
                          <a:pt x="38976" y="3846"/>
                        </a:cubicBezTo>
                        <a:cubicBezTo>
                          <a:pt x="39048" y="3414"/>
                          <a:pt x="38064" y="3222"/>
                          <a:pt x="37920" y="2862"/>
                        </a:cubicBezTo>
                        <a:cubicBezTo>
                          <a:pt x="37849" y="2684"/>
                          <a:pt x="37942" y="2312"/>
                          <a:pt x="38054" y="1982"/>
                        </a:cubicBezTo>
                        <a:cubicBezTo>
                          <a:pt x="45869" y="6594"/>
                          <a:pt x="51111" y="15102"/>
                          <a:pt x="51111" y="24833"/>
                        </a:cubicBezTo>
                        <a:cubicBezTo>
                          <a:pt x="51111" y="25654"/>
                          <a:pt x="51074" y="26467"/>
                          <a:pt x="51001" y="27269"/>
                        </a:cubicBezTo>
                        <a:cubicBezTo>
                          <a:pt x="50753" y="25752"/>
                          <a:pt x="50360" y="23932"/>
                          <a:pt x="50181" y="23234"/>
                        </a:cubicBezTo>
                        <a:cubicBezTo>
                          <a:pt x="49941" y="22298"/>
                          <a:pt x="49385" y="20737"/>
                          <a:pt x="48886" y="20498"/>
                        </a:cubicBezTo>
                        <a:cubicBezTo>
                          <a:pt x="48512" y="20320"/>
                          <a:pt x="48238" y="20642"/>
                          <a:pt x="47974" y="20378"/>
                        </a:cubicBezTo>
                        <a:cubicBezTo>
                          <a:pt x="47710" y="20114"/>
                          <a:pt x="47408" y="19968"/>
                          <a:pt x="47062" y="19826"/>
                        </a:cubicBezTo>
                        <a:cubicBezTo>
                          <a:pt x="46698" y="19678"/>
                          <a:pt x="46054" y="18723"/>
                          <a:pt x="45886" y="18867"/>
                        </a:cubicBezTo>
                        <a:cubicBezTo>
                          <a:pt x="45718" y="19011"/>
                          <a:pt x="46558" y="20186"/>
                          <a:pt x="46822" y="20354"/>
                        </a:cubicBezTo>
                        <a:cubicBezTo>
                          <a:pt x="47086" y="20522"/>
                          <a:pt x="47007" y="20198"/>
                          <a:pt x="47326" y="20186"/>
                        </a:cubicBezTo>
                        <a:cubicBezTo>
                          <a:pt x="47600" y="20176"/>
                          <a:pt x="48046" y="20762"/>
                          <a:pt x="48214" y="21050"/>
                        </a:cubicBezTo>
                        <a:cubicBezTo>
                          <a:pt x="48382" y="21338"/>
                          <a:pt x="48361" y="21784"/>
                          <a:pt x="48214" y="22202"/>
                        </a:cubicBezTo>
                        <a:cubicBezTo>
                          <a:pt x="48048" y="22672"/>
                          <a:pt x="47350" y="23522"/>
                          <a:pt x="46342" y="24386"/>
                        </a:cubicBezTo>
                        <a:cubicBezTo>
                          <a:pt x="45334" y="25249"/>
                          <a:pt x="45120" y="23648"/>
                          <a:pt x="44960" y="23328"/>
                        </a:cubicBezTo>
                        <a:cubicBezTo>
                          <a:pt x="44800" y="23008"/>
                          <a:pt x="44416" y="21600"/>
                          <a:pt x="44224" y="21280"/>
                        </a:cubicBezTo>
                        <a:cubicBezTo>
                          <a:pt x="44032" y="20960"/>
                          <a:pt x="43328" y="19840"/>
                          <a:pt x="43072" y="19520"/>
                        </a:cubicBezTo>
                        <a:cubicBezTo>
                          <a:pt x="43070" y="19518"/>
                          <a:pt x="43069" y="19516"/>
                          <a:pt x="43067" y="19514"/>
                        </a:cubicBezTo>
                        <a:cubicBezTo>
                          <a:pt x="42944" y="19369"/>
                          <a:pt x="42722" y="19546"/>
                          <a:pt x="42833" y="19701"/>
                        </a:cubicBezTo>
                        <a:cubicBezTo>
                          <a:pt x="44278" y="21705"/>
                          <a:pt x="45135" y="24776"/>
                          <a:pt x="45135" y="24776"/>
                        </a:cubicBezTo>
                        <a:cubicBezTo>
                          <a:pt x="45217" y="24943"/>
                          <a:pt x="45343" y="25079"/>
                          <a:pt x="45495" y="25173"/>
                        </a:cubicBezTo>
                        <a:cubicBezTo>
                          <a:pt x="45646" y="25267"/>
                          <a:pt x="45823" y="25319"/>
                          <a:pt x="46007" y="25320"/>
                        </a:cubicBezTo>
                        <a:cubicBezTo>
                          <a:pt x="46547" y="25322"/>
                          <a:pt x="46988" y="25758"/>
                          <a:pt x="46988" y="26298"/>
                        </a:cubicBezTo>
                        <a:cubicBezTo>
                          <a:pt x="46988" y="26441"/>
                          <a:pt x="46988" y="26441"/>
                          <a:pt x="46988" y="26441"/>
                        </a:cubicBezTo>
                        <a:cubicBezTo>
                          <a:pt x="46988" y="26567"/>
                          <a:pt x="46964" y="26692"/>
                          <a:pt x="46916" y="26809"/>
                        </a:cubicBezTo>
                        <a:cubicBezTo>
                          <a:pt x="46916" y="26809"/>
                          <a:pt x="44413" y="33436"/>
                          <a:pt x="43453" y="34948"/>
                        </a:cubicBezTo>
                        <a:cubicBezTo>
                          <a:pt x="42493" y="36461"/>
                          <a:pt x="38469" y="40867"/>
                          <a:pt x="38469" y="40867"/>
                        </a:cubicBezTo>
                        <a:cubicBezTo>
                          <a:pt x="38283" y="41088"/>
                          <a:pt x="38009" y="41215"/>
                          <a:pt x="37721" y="41215"/>
                        </a:cubicBezTo>
                        <a:cubicBezTo>
                          <a:pt x="36742" y="41215"/>
                          <a:pt x="36742" y="41215"/>
                          <a:pt x="36742" y="41215"/>
                        </a:cubicBezTo>
                        <a:cubicBezTo>
                          <a:pt x="36203" y="41215"/>
                          <a:pt x="35765" y="40778"/>
                          <a:pt x="35765" y="40238"/>
                        </a:cubicBezTo>
                        <a:cubicBezTo>
                          <a:pt x="35765" y="29665"/>
                          <a:pt x="35765" y="29665"/>
                          <a:pt x="35765" y="29665"/>
                        </a:cubicBezTo>
                        <a:cubicBezTo>
                          <a:pt x="35765" y="29174"/>
                          <a:pt x="35283" y="28779"/>
                          <a:pt x="34793" y="28715"/>
                        </a:cubicBezTo>
                        <a:cubicBezTo>
                          <a:pt x="33049" y="28715"/>
                          <a:pt x="33049" y="28715"/>
                          <a:pt x="33049" y="28715"/>
                        </a:cubicBezTo>
                        <a:cubicBezTo>
                          <a:pt x="30464" y="28715"/>
                          <a:pt x="28246" y="27143"/>
                          <a:pt x="27298" y="24903"/>
                        </a:cubicBezTo>
                        <a:cubicBezTo>
                          <a:pt x="26983" y="24156"/>
                          <a:pt x="26808" y="23335"/>
                          <a:pt x="26808" y="22473"/>
                        </a:cubicBezTo>
                        <a:cubicBezTo>
                          <a:pt x="26808" y="19026"/>
                          <a:pt x="29664" y="16219"/>
                          <a:pt x="33049" y="16232"/>
                        </a:cubicBezTo>
                        <a:cubicBezTo>
                          <a:pt x="36122" y="16244"/>
                          <a:pt x="39076" y="17078"/>
                          <a:pt x="40940" y="18051"/>
                        </a:cubicBezTo>
                        <a:cubicBezTo>
                          <a:pt x="41203" y="18188"/>
                          <a:pt x="41499" y="18253"/>
                          <a:pt x="41796" y="18237"/>
                        </a:cubicBezTo>
                        <a:cubicBezTo>
                          <a:pt x="42022" y="18224"/>
                          <a:pt x="42225" y="18181"/>
                          <a:pt x="42336" y="18080"/>
                        </a:cubicBezTo>
                        <a:cubicBezTo>
                          <a:pt x="42688" y="17760"/>
                          <a:pt x="42560" y="16480"/>
                          <a:pt x="42272" y="16192"/>
                        </a:cubicBezTo>
                        <a:cubicBezTo>
                          <a:pt x="41984" y="15904"/>
                          <a:pt x="41312" y="16512"/>
                          <a:pt x="40576" y="16320"/>
                        </a:cubicBezTo>
                        <a:cubicBezTo>
                          <a:pt x="40076" y="16190"/>
                          <a:pt x="39808" y="16256"/>
                          <a:pt x="39168" y="16320"/>
                        </a:cubicBezTo>
                        <a:cubicBezTo>
                          <a:pt x="38467" y="16390"/>
                          <a:pt x="38046" y="15419"/>
                          <a:pt x="38016" y="15104"/>
                        </a:cubicBezTo>
                        <a:cubicBezTo>
                          <a:pt x="37952" y="14432"/>
                          <a:pt x="37344" y="14144"/>
                          <a:pt x="37392" y="14752"/>
                        </a:cubicBezTo>
                        <a:cubicBezTo>
                          <a:pt x="37478" y="15839"/>
                          <a:pt x="37237" y="15989"/>
                          <a:pt x="36736" y="16096"/>
                        </a:cubicBezTo>
                        <a:cubicBezTo>
                          <a:pt x="36512" y="16144"/>
                          <a:pt x="36220" y="16064"/>
                          <a:pt x="36032" y="15936"/>
                        </a:cubicBezTo>
                        <a:cubicBezTo>
                          <a:pt x="35720" y="15722"/>
                          <a:pt x="35632" y="15376"/>
                          <a:pt x="36032" y="15456"/>
                        </a:cubicBezTo>
                        <a:cubicBezTo>
                          <a:pt x="36672" y="15584"/>
                          <a:pt x="36832" y="15264"/>
                          <a:pt x="36768" y="15040"/>
                        </a:cubicBezTo>
                        <a:cubicBezTo>
                          <a:pt x="36704" y="14816"/>
                          <a:pt x="35936" y="14400"/>
                          <a:pt x="35648" y="14144"/>
                        </a:cubicBezTo>
                        <a:cubicBezTo>
                          <a:pt x="35360" y="13888"/>
                          <a:pt x="34208" y="13120"/>
                          <a:pt x="33152" y="13728"/>
                        </a:cubicBezTo>
                        <a:cubicBezTo>
                          <a:pt x="31811" y="14500"/>
                          <a:pt x="33152" y="15456"/>
                          <a:pt x="31616" y="16064"/>
                        </a:cubicBezTo>
                        <a:cubicBezTo>
                          <a:pt x="30080" y="16672"/>
                          <a:pt x="29376" y="15776"/>
                          <a:pt x="29248" y="15552"/>
                        </a:cubicBezTo>
                        <a:cubicBezTo>
                          <a:pt x="29120" y="15328"/>
                          <a:pt x="28928" y="13696"/>
                          <a:pt x="29280" y="13568"/>
                        </a:cubicBezTo>
                        <a:cubicBezTo>
                          <a:pt x="29632" y="13440"/>
                          <a:pt x="31136" y="13600"/>
                          <a:pt x="31360" y="13440"/>
                        </a:cubicBezTo>
                        <a:cubicBezTo>
                          <a:pt x="31584" y="13280"/>
                          <a:pt x="31670" y="12862"/>
                          <a:pt x="31360" y="12608"/>
                        </a:cubicBezTo>
                        <a:cubicBezTo>
                          <a:pt x="31170" y="12453"/>
                          <a:pt x="30574" y="12210"/>
                          <a:pt x="30224" y="11952"/>
                        </a:cubicBezTo>
                        <a:cubicBezTo>
                          <a:pt x="29924" y="11731"/>
                          <a:pt x="29819" y="11476"/>
                          <a:pt x="30144" y="11520"/>
                        </a:cubicBezTo>
                        <a:cubicBezTo>
                          <a:pt x="31761" y="11740"/>
                          <a:pt x="32144" y="10628"/>
                          <a:pt x="32512" y="10272"/>
                        </a:cubicBezTo>
                        <a:cubicBezTo>
                          <a:pt x="32880" y="9916"/>
                          <a:pt x="33728" y="9451"/>
                          <a:pt x="33952" y="9024"/>
                        </a:cubicBezTo>
                        <a:close/>
                        <a:moveTo>
                          <a:pt x="29376" y="9248"/>
                        </a:moveTo>
                        <a:cubicBezTo>
                          <a:pt x="28988" y="9284"/>
                          <a:pt x="28064" y="9856"/>
                          <a:pt x="28832" y="10496"/>
                        </a:cubicBezTo>
                        <a:cubicBezTo>
                          <a:pt x="29600" y="11136"/>
                          <a:pt x="30400" y="9152"/>
                          <a:pt x="29376" y="9248"/>
                        </a:cubicBezTo>
                        <a:close/>
                        <a:moveTo>
                          <a:pt x="29600" y="8224"/>
                        </a:moveTo>
                        <a:cubicBezTo>
                          <a:pt x="29351" y="8382"/>
                          <a:pt x="30080" y="9664"/>
                          <a:pt x="30208" y="9888"/>
                        </a:cubicBezTo>
                        <a:cubicBezTo>
                          <a:pt x="30336" y="10112"/>
                          <a:pt x="29856" y="10752"/>
                          <a:pt x="30112" y="11072"/>
                        </a:cubicBezTo>
                        <a:cubicBezTo>
                          <a:pt x="30368" y="11392"/>
                          <a:pt x="31488" y="11264"/>
                          <a:pt x="31712" y="10624"/>
                        </a:cubicBezTo>
                        <a:cubicBezTo>
                          <a:pt x="31936" y="9984"/>
                          <a:pt x="30816" y="9344"/>
                          <a:pt x="30560" y="9088"/>
                        </a:cubicBezTo>
                        <a:cubicBezTo>
                          <a:pt x="30304" y="8832"/>
                          <a:pt x="29952" y="8000"/>
                          <a:pt x="29600" y="8224"/>
                        </a:cubicBezTo>
                        <a:close/>
                        <a:moveTo>
                          <a:pt x="7718" y="23709"/>
                        </a:moveTo>
                        <a:cubicBezTo>
                          <a:pt x="7428" y="23946"/>
                          <a:pt x="8055" y="24093"/>
                          <a:pt x="8295" y="24333"/>
                        </a:cubicBezTo>
                        <a:cubicBezTo>
                          <a:pt x="8535" y="24573"/>
                          <a:pt x="9255" y="25053"/>
                          <a:pt x="9927" y="24765"/>
                        </a:cubicBezTo>
                        <a:cubicBezTo>
                          <a:pt x="10600" y="24477"/>
                          <a:pt x="9067" y="23687"/>
                          <a:pt x="8744" y="23584"/>
                        </a:cubicBezTo>
                        <a:cubicBezTo>
                          <a:pt x="8368" y="23464"/>
                          <a:pt x="8247" y="23277"/>
                          <a:pt x="7718" y="23709"/>
                        </a:cubicBezTo>
                        <a:close/>
                        <a:moveTo>
                          <a:pt x="10560" y="24840"/>
                        </a:moveTo>
                        <a:cubicBezTo>
                          <a:pt x="10352" y="24844"/>
                          <a:pt x="9912" y="25240"/>
                          <a:pt x="9968" y="25416"/>
                        </a:cubicBezTo>
                        <a:cubicBezTo>
                          <a:pt x="10024" y="25592"/>
                          <a:pt x="11744" y="25832"/>
                          <a:pt x="12008" y="25640"/>
                        </a:cubicBezTo>
                        <a:cubicBezTo>
                          <a:pt x="12272" y="25448"/>
                          <a:pt x="11016" y="24832"/>
                          <a:pt x="10560" y="2484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75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110" name="Shape">
                  <a:extLst>
                    <a:ext uri="{FF2B5EF4-FFF2-40B4-BE49-F238E27FC236}">
                      <a16:creationId xmlns:a16="http://schemas.microsoft.com/office/drawing/2014/main" id="{67C6E072-11DD-4A4A-A46E-C5C04BC44B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78537" y="855104"/>
                  <a:ext cx="1612488" cy="157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F929E3B-F554-4842-9C1D-0922FAEDA668}"/>
                  </a:ext>
                </a:extLst>
              </p:cNvPr>
              <p:cNvSpPr txBox="1"/>
              <p:nvPr/>
            </p:nvSpPr>
            <p:spPr>
              <a:xfrm>
                <a:off x="2699663" y="1132863"/>
                <a:ext cx="1790856" cy="890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rPr>
                  <a:t>Worldwide data</a:t>
                </a:r>
                <a:r>
                  <a:rPr lang="en-US" sz="1200" b="1" kern="0" dirty="0">
                    <a:solidFill>
                      <a:srgbClr val="FFFFFF"/>
                    </a:solidFill>
                    <a:latin typeface="+mj-lt"/>
                    <a:ea typeface="ＭＳ Ｐゴシック" charset="0"/>
                  </a:rPr>
                  <a:t> platform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rPr>
                  <a:t>Anonymized data</a:t>
                </a: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B8FB580-E5B4-4C25-B87B-33078385CA67}"/>
              </a:ext>
            </a:extLst>
          </p:cNvPr>
          <p:cNvGrpSpPr/>
          <p:nvPr/>
        </p:nvGrpSpPr>
        <p:grpSpPr>
          <a:xfrm>
            <a:off x="4526315" y="2821581"/>
            <a:ext cx="1385669" cy="1052884"/>
            <a:chOff x="4494490" y="2773123"/>
            <a:chExt cx="1524236" cy="1158172"/>
          </a:xfrm>
        </p:grpSpPr>
        <p:sp>
          <p:nvSpPr>
            <p:cNvPr id="119" name="Freeform: Shape 246">
              <a:extLst>
                <a:ext uri="{FF2B5EF4-FFF2-40B4-BE49-F238E27FC236}">
                  <a16:creationId xmlns:a16="http://schemas.microsoft.com/office/drawing/2014/main" id="{07A3C1A9-77E4-4E14-9CFD-5251B9DE8BC2}"/>
                </a:ext>
              </a:extLst>
            </p:cNvPr>
            <p:cNvSpPr/>
            <p:nvPr/>
          </p:nvSpPr>
          <p:spPr>
            <a:xfrm rot="4006371">
              <a:off x="4680715" y="2593284"/>
              <a:ext cx="1158172" cy="1517850"/>
            </a:xfrm>
            <a:custGeom>
              <a:avLst/>
              <a:gdLst>
                <a:gd name="connsiteX0" fmla="*/ 535449 w 1561367"/>
                <a:gd name="connsiteY0" fmla="*/ 0 h 2046261"/>
                <a:gd name="connsiteX1" fmla="*/ 1561367 w 1561367"/>
                <a:gd name="connsiteY1" fmla="*/ 1779971 h 2046261"/>
                <a:gd name="connsiteX2" fmla="*/ 1506965 w 1561367"/>
                <a:gd name="connsiteY2" fmla="*/ 1717501 h 2046261"/>
                <a:gd name="connsiteX3" fmla="*/ 1211056 w 1561367"/>
                <a:gd name="connsiteY3" fmla="*/ 1513054 h 2046261"/>
                <a:gd name="connsiteX4" fmla="*/ 21528 w 1561367"/>
                <a:gd name="connsiteY4" fmla="*/ 1988178 h 2046261"/>
                <a:gd name="connsiteX5" fmla="*/ 0 w 1561367"/>
                <a:gd name="connsiteY5" fmla="*/ 2046261 h 2046261"/>
                <a:gd name="connsiteX6" fmla="*/ 535449 w 1561367"/>
                <a:gd name="connsiteY6" fmla="*/ 0 h 204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1367" h="2046261">
                  <a:moveTo>
                    <a:pt x="535449" y="0"/>
                  </a:moveTo>
                  <a:lnTo>
                    <a:pt x="1561367" y="1779971"/>
                  </a:lnTo>
                  <a:lnTo>
                    <a:pt x="1506965" y="1717501"/>
                  </a:lnTo>
                  <a:cubicBezTo>
                    <a:pt x="1425462" y="1632648"/>
                    <a:pt x="1325976" y="1562373"/>
                    <a:pt x="1211056" y="1513054"/>
                  </a:cubicBezTo>
                  <a:cubicBezTo>
                    <a:pt x="751375" y="1315776"/>
                    <a:pt x="218805" y="1528497"/>
                    <a:pt x="21528" y="1988178"/>
                  </a:cubicBezTo>
                  <a:lnTo>
                    <a:pt x="0" y="2046261"/>
                  </a:lnTo>
                  <a:lnTo>
                    <a:pt x="535449" y="0"/>
                  </a:lnTo>
                  <a:close/>
                </a:path>
              </a:pathLst>
            </a:custGeom>
            <a:solidFill>
              <a:srgbClr val="005073">
                <a:alpha val="7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0" name="Freeform: Shape 247">
              <a:extLst>
                <a:ext uri="{FF2B5EF4-FFF2-40B4-BE49-F238E27FC236}">
                  <a16:creationId xmlns:a16="http://schemas.microsoft.com/office/drawing/2014/main" id="{9AB7A191-D4E3-458C-9FDC-A3CCF783C9B7}"/>
                </a:ext>
              </a:extLst>
            </p:cNvPr>
            <p:cNvSpPr/>
            <p:nvPr/>
          </p:nvSpPr>
          <p:spPr>
            <a:xfrm rot="4006371">
              <a:off x="4725276" y="2555250"/>
              <a:ext cx="1006415" cy="1467987"/>
            </a:xfrm>
            <a:custGeom>
              <a:avLst/>
              <a:gdLst>
                <a:gd name="connsiteX0" fmla="*/ 1254107 w 1356779"/>
                <a:gd name="connsiteY0" fmla="*/ 1417508 h 1979039"/>
                <a:gd name="connsiteX1" fmla="*/ 1255973 w 1356779"/>
                <a:gd name="connsiteY1" fmla="*/ 1426490 h 1979039"/>
                <a:gd name="connsiteX2" fmla="*/ 1264765 w 1356779"/>
                <a:gd name="connsiteY2" fmla="*/ 1440106 h 1979039"/>
                <a:gd name="connsiteX3" fmla="*/ 1299930 w 1356779"/>
                <a:gd name="connsiteY3" fmla="*/ 1455198 h 1979039"/>
                <a:gd name="connsiteX4" fmla="*/ 1313631 w 1356779"/>
                <a:gd name="connsiteY4" fmla="*/ 1453037 h 1979039"/>
                <a:gd name="connsiteX5" fmla="*/ 1322637 w 1356779"/>
                <a:gd name="connsiteY5" fmla="*/ 1448166 h 1979039"/>
                <a:gd name="connsiteX6" fmla="*/ 1330325 w 1356779"/>
                <a:gd name="connsiteY6" fmla="*/ 1430252 h 1979039"/>
                <a:gd name="connsiteX7" fmla="*/ 1327974 w 1356779"/>
                <a:gd name="connsiteY7" fmla="*/ 1420231 h 1979039"/>
                <a:gd name="connsiteX8" fmla="*/ 1321263 w 1356779"/>
                <a:gd name="connsiteY8" fmla="*/ 1410140 h 1979039"/>
                <a:gd name="connsiteX9" fmla="*/ 1303247 w 1356779"/>
                <a:gd name="connsiteY9" fmla="*/ 1397556 h 1979039"/>
                <a:gd name="connsiteX10" fmla="*/ 1297154 w 1356779"/>
                <a:gd name="connsiteY10" fmla="*/ 1395635 h 1979039"/>
                <a:gd name="connsiteX11" fmla="*/ 1277227 w 1356779"/>
                <a:gd name="connsiteY11" fmla="*/ 1394015 h 1979039"/>
                <a:gd name="connsiteX12" fmla="*/ 1267536 w 1356779"/>
                <a:gd name="connsiteY12" fmla="*/ 1397067 h 1979039"/>
                <a:gd name="connsiteX13" fmla="*/ 1261216 w 1356779"/>
                <a:gd name="connsiteY13" fmla="*/ 1401564 h 1979039"/>
                <a:gd name="connsiteX14" fmla="*/ 1254107 w 1356779"/>
                <a:gd name="connsiteY14" fmla="*/ 1417508 h 1979039"/>
                <a:gd name="connsiteX15" fmla="*/ 1230265 w 1356779"/>
                <a:gd name="connsiteY15" fmla="*/ 1401452 h 1979039"/>
                <a:gd name="connsiteX16" fmla="*/ 1233029 w 1356779"/>
                <a:gd name="connsiteY16" fmla="*/ 1395012 h 1979039"/>
                <a:gd name="connsiteX17" fmla="*/ 1234758 w 1356779"/>
                <a:gd name="connsiteY17" fmla="*/ 1392843 h 1979039"/>
                <a:gd name="connsiteX18" fmla="*/ 1246761 w 1356779"/>
                <a:gd name="connsiteY18" fmla="*/ 1379137 h 1979039"/>
                <a:gd name="connsiteX19" fmla="*/ 1265701 w 1356779"/>
                <a:gd name="connsiteY19" fmla="*/ 1369103 h 1979039"/>
                <a:gd name="connsiteX20" fmla="*/ 1297630 w 1356779"/>
                <a:gd name="connsiteY20" fmla="*/ 1367554 h 1979039"/>
                <a:gd name="connsiteX21" fmla="*/ 1318782 w 1356779"/>
                <a:gd name="connsiteY21" fmla="*/ 1374690 h 1979039"/>
                <a:gd name="connsiteX22" fmla="*/ 1345023 w 1356779"/>
                <a:gd name="connsiteY22" fmla="*/ 1396628 h 1979039"/>
                <a:gd name="connsiteX23" fmla="*/ 1354736 w 1356779"/>
                <a:gd name="connsiteY23" fmla="*/ 1416465 h 1979039"/>
                <a:gd name="connsiteX24" fmla="*/ 1354972 w 1356779"/>
                <a:gd name="connsiteY24" fmla="*/ 1444435 h 1979039"/>
                <a:gd name="connsiteX25" fmla="*/ 1339010 w 1356779"/>
                <a:gd name="connsiteY25" fmla="*/ 1468920 h 1979039"/>
                <a:gd name="connsiteX26" fmla="*/ 1316917 w 1356779"/>
                <a:gd name="connsiteY26" fmla="*/ 1480098 h 1979039"/>
                <a:gd name="connsiteX27" fmla="*/ 1289786 w 1356779"/>
                <a:gd name="connsiteY27" fmla="*/ 1481625 h 1979039"/>
                <a:gd name="connsiteX28" fmla="*/ 1244918 w 1356779"/>
                <a:gd name="connsiteY28" fmla="*/ 1458763 h 1979039"/>
                <a:gd name="connsiteX29" fmla="*/ 1231072 w 1356779"/>
                <a:gd name="connsiteY29" fmla="*/ 1436462 h 1979039"/>
                <a:gd name="connsiteX30" fmla="*/ 1228497 w 1356779"/>
                <a:gd name="connsiteY30" fmla="*/ 1409290 h 1979039"/>
                <a:gd name="connsiteX31" fmla="*/ 1229858 w 1356779"/>
                <a:gd name="connsiteY31" fmla="*/ 1404882 h 1979039"/>
                <a:gd name="connsiteX32" fmla="*/ 1230265 w 1356779"/>
                <a:gd name="connsiteY32" fmla="*/ 1401452 h 1979039"/>
                <a:gd name="connsiteX33" fmla="*/ 1019245 w 1356779"/>
                <a:gd name="connsiteY33" fmla="*/ 1316715 h 1979039"/>
                <a:gd name="connsiteX34" fmla="*/ 1021111 w 1356779"/>
                <a:gd name="connsiteY34" fmla="*/ 1325695 h 1979039"/>
                <a:gd name="connsiteX35" fmla="*/ 1029904 w 1356779"/>
                <a:gd name="connsiteY35" fmla="*/ 1339313 h 1979039"/>
                <a:gd name="connsiteX36" fmla="*/ 1065068 w 1356779"/>
                <a:gd name="connsiteY36" fmla="*/ 1354403 h 1979039"/>
                <a:gd name="connsiteX37" fmla="*/ 1078768 w 1356779"/>
                <a:gd name="connsiteY37" fmla="*/ 1352242 h 1979039"/>
                <a:gd name="connsiteX38" fmla="*/ 1087775 w 1356779"/>
                <a:gd name="connsiteY38" fmla="*/ 1347373 h 1979039"/>
                <a:gd name="connsiteX39" fmla="*/ 1095463 w 1356779"/>
                <a:gd name="connsiteY39" fmla="*/ 1329459 h 1979039"/>
                <a:gd name="connsiteX40" fmla="*/ 1093113 w 1356779"/>
                <a:gd name="connsiteY40" fmla="*/ 1319437 h 1979039"/>
                <a:gd name="connsiteX41" fmla="*/ 1086400 w 1356779"/>
                <a:gd name="connsiteY41" fmla="*/ 1309346 h 1979039"/>
                <a:gd name="connsiteX42" fmla="*/ 1068386 w 1356779"/>
                <a:gd name="connsiteY42" fmla="*/ 1296763 h 1979039"/>
                <a:gd name="connsiteX43" fmla="*/ 1062292 w 1356779"/>
                <a:gd name="connsiteY43" fmla="*/ 1294841 h 1979039"/>
                <a:gd name="connsiteX44" fmla="*/ 1042365 w 1356779"/>
                <a:gd name="connsiteY44" fmla="*/ 1293223 h 1979039"/>
                <a:gd name="connsiteX45" fmla="*/ 1032674 w 1356779"/>
                <a:gd name="connsiteY45" fmla="*/ 1296272 h 1979039"/>
                <a:gd name="connsiteX46" fmla="*/ 1026354 w 1356779"/>
                <a:gd name="connsiteY46" fmla="*/ 1300769 h 1979039"/>
                <a:gd name="connsiteX47" fmla="*/ 1019245 w 1356779"/>
                <a:gd name="connsiteY47" fmla="*/ 1316715 h 1979039"/>
                <a:gd name="connsiteX48" fmla="*/ 1074817 w 1356779"/>
                <a:gd name="connsiteY48" fmla="*/ 1118343 h 1979039"/>
                <a:gd name="connsiteX49" fmla="*/ 1076319 w 1356779"/>
                <a:gd name="connsiteY49" fmla="*/ 1117317 h 1979039"/>
                <a:gd name="connsiteX50" fmla="*/ 1086988 w 1356779"/>
                <a:gd name="connsiteY50" fmla="*/ 1112286 h 1979039"/>
                <a:gd name="connsiteX51" fmla="*/ 1091169 w 1356779"/>
                <a:gd name="connsiteY51" fmla="*/ 1113385 h 1979039"/>
                <a:gd name="connsiteX52" fmla="*/ 1096334 w 1356779"/>
                <a:gd name="connsiteY52" fmla="*/ 1115601 h 1979039"/>
                <a:gd name="connsiteX53" fmla="*/ 1170880 w 1356779"/>
                <a:gd name="connsiteY53" fmla="*/ 1147593 h 1979039"/>
                <a:gd name="connsiteX54" fmla="*/ 1174362 w 1356779"/>
                <a:gd name="connsiteY54" fmla="*/ 1149087 h 1979039"/>
                <a:gd name="connsiteX55" fmla="*/ 1177177 w 1356779"/>
                <a:gd name="connsiteY55" fmla="*/ 1147789 h 1979039"/>
                <a:gd name="connsiteX56" fmla="*/ 1180256 w 1356779"/>
                <a:gd name="connsiteY56" fmla="*/ 1140616 h 1979039"/>
                <a:gd name="connsiteX57" fmla="*/ 1181984 w 1356779"/>
                <a:gd name="connsiteY57" fmla="*/ 1136900 h 1979039"/>
                <a:gd name="connsiteX58" fmla="*/ 1196584 w 1356779"/>
                <a:gd name="connsiteY58" fmla="*/ 1129519 h 1979039"/>
                <a:gd name="connsiteX59" fmla="*/ 1206742 w 1356779"/>
                <a:gd name="connsiteY59" fmla="*/ 1142094 h 1979039"/>
                <a:gd name="connsiteX60" fmla="*/ 1205633 w 1356779"/>
                <a:gd name="connsiteY60" fmla="*/ 1147468 h 1979039"/>
                <a:gd name="connsiteX61" fmla="*/ 1204270 w 1356779"/>
                <a:gd name="connsiteY61" fmla="*/ 1150642 h 1979039"/>
                <a:gd name="connsiteX62" fmla="*/ 1184687 w 1356779"/>
                <a:gd name="connsiteY62" fmla="*/ 1196273 h 1979039"/>
                <a:gd name="connsiteX63" fmla="*/ 1183375 w 1356779"/>
                <a:gd name="connsiteY63" fmla="*/ 1199332 h 1979039"/>
                <a:gd name="connsiteX64" fmla="*/ 1169335 w 1356779"/>
                <a:gd name="connsiteY64" fmla="*/ 1206954 h 1979039"/>
                <a:gd name="connsiteX65" fmla="*/ 1158593 w 1356779"/>
                <a:gd name="connsiteY65" fmla="*/ 1193570 h 1979039"/>
                <a:gd name="connsiteX66" fmla="*/ 1159777 w 1356779"/>
                <a:gd name="connsiteY66" fmla="*/ 1188646 h 1979039"/>
                <a:gd name="connsiteX67" fmla="*/ 1163197 w 1356779"/>
                <a:gd name="connsiteY67" fmla="*/ 1180365 h 1979039"/>
                <a:gd name="connsiteX68" fmla="*/ 1164812 w 1356779"/>
                <a:gd name="connsiteY68" fmla="*/ 1176602 h 1979039"/>
                <a:gd name="connsiteX69" fmla="*/ 1163836 w 1356779"/>
                <a:gd name="connsiteY69" fmla="*/ 1174232 h 1979039"/>
                <a:gd name="connsiteX70" fmla="*/ 1160354 w 1356779"/>
                <a:gd name="connsiteY70" fmla="*/ 1172739 h 1979039"/>
                <a:gd name="connsiteX71" fmla="*/ 1097933 w 1356779"/>
                <a:gd name="connsiteY71" fmla="*/ 1145951 h 1979039"/>
                <a:gd name="connsiteX72" fmla="*/ 1090824 w 1356779"/>
                <a:gd name="connsiteY72" fmla="*/ 1148887 h 1979039"/>
                <a:gd name="connsiteX73" fmla="*/ 1088046 w 1356779"/>
                <a:gd name="connsiteY73" fmla="*/ 1155355 h 1979039"/>
                <a:gd name="connsiteX74" fmla="*/ 1069516 w 1356779"/>
                <a:gd name="connsiteY74" fmla="*/ 1161052 h 1979039"/>
                <a:gd name="connsiteX75" fmla="*/ 1063394 w 1356779"/>
                <a:gd name="connsiteY75" fmla="*/ 1148676 h 1979039"/>
                <a:gd name="connsiteX76" fmla="*/ 1064661 w 1356779"/>
                <a:gd name="connsiteY76" fmla="*/ 1144484 h 1979039"/>
                <a:gd name="connsiteX77" fmla="*/ 1069523 w 1356779"/>
                <a:gd name="connsiteY77" fmla="*/ 1132227 h 1979039"/>
                <a:gd name="connsiteX78" fmla="*/ 1070476 w 1356779"/>
                <a:gd name="connsiteY78" fmla="*/ 1128457 h 1979039"/>
                <a:gd name="connsiteX79" fmla="*/ 1074817 w 1356779"/>
                <a:gd name="connsiteY79" fmla="*/ 1118343 h 1979039"/>
                <a:gd name="connsiteX80" fmla="*/ 995402 w 1356779"/>
                <a:gd name="connsiteY80" fmla="*/ 1300660 h 1979039"/>
                <a:gd name="connsiteX81" fmla="*/ 998166 w 1356779"/>
                <a:gd name="connsiteY81" fmla="*/ 1294219 h 1979039"/>
                <a:gd name="connsiteX82" fmla="*/ 999896 w 1356779"/>
                <a:gd name="connsiteY82" fmla="*/ 1292050 h 1979039"/>
                <a:gd name="connsiteX83" fmla="*/ 1011898 w 1356779"/>
                <a:gd name="connsiteY83" fmla="*/ 1278344 h 1979039"/>
                <a:gd name="connsiteX84" fmla="*/ 1030839 w 1356779"/>
                <a:gd name="connsiteY84" fmla="*/ 1268309 h 1979039"/>
                <a:gd name="connsiteX85" fmla="*/ 1062769 w 1356779"/>
                <a:gd name="connsiteY85" fmla="*/ 1266761 h 1979039"/>
                <a:gd name="connsiteX86" fmla="*/ 1083919 w 1356779"/>
                <a:gd name="connsiteY86" fmla="*/ 1273897 h 1979039"/>
                <a:gd name="connsiteX87" fmla="*/ 1110160 w 1356779"/>
                <a:gd name="connsiteY87" fmla="*/ 1295835 h 1979039"/>
                <a:gd name="connsiteX88" fmla="*/ 1119873 w 1356779"/>
                <a:gd name="connsiteY88" fmla="*/ 1315671 h 1979039"/>
                <a:gd name="connsiteX89" fmla="*/ 1120110 w 1356779"/>
                <a:gd name="connsiteY89" fmla="*/ 1343640 h 1979039"/>
                <a:gd name="connsiteX90" fmla="*/ 1104147 w 1356779"/>
                <a:gd name="connsiteY90" fmla="*/ 1368124 h 1979039"/>
                <a:gd name="connsiteX91" fmla="*/ 1082056 w 1356779"/>
                <a:gd name="connsiteY91" fmla="*/ 1379303 h 1979039"/>
                <a:gd name="connsiteX92" fmla="*/ 1054925 w 1356779"/>
                <a:gd name="connsiteY92" fmla="*/ 1380830 h 1979039"/>
                <a:gd name="connsiteX93" fmla="*/ 1010055 w 1356779"/>
                <a:gd name="connsiteY93" fmla="*/ 1357970 h 1979039"/>
                <a:gd name="connsiteX94" fmla="*/ 996211 w 1356779"/>
                <a:gd name="connsiteY94" fmla="*/ 1335668 h 1979039"/>
                <a:gd name="connsiteX95" fmla="*/ 993635 w 1356779"/>
                <a:gd name="connsiteY95" fmla="*/ 1308496 h 1979039"/>
                <a:gd name="connsiteX96" fmla="*/ 994995 w 1356779"/>
                <a:gd name="connsiteY96" fmla="*/ 1304089 h 1979039"/>
                <a:gd name="connsiteX97" fmla="*/ 995402 w 1356779"/>
                <a:gd name="connsiteY97" fmla="*/ 1300660 h 1979039"/>
                <a:gd name="connsiteX98" fmla="*/ 807510 w 1356779"/>
                <a:gd name="connsiteY98" fmla="*/ 1225845 h 1979039"/>
                <a:gd name="connsiteX99" fmla="*/ 809376 w 1356779"/>
                <a:gd name="connsiteY99" fmla="*/ 1234826 h 1979039"/>
                <a:gd name="connsiteX100" fmla="*/ 818169 w 1356779"/>
                <a:gd name="connsiteY100" fmla="*/ 1248443 h 1979039"/>
                <a:gd name="connsiteX101" fmla="*/ 853334 w 1356779"/>
                <a:gd name="connsiteY101" fmla="*/ 1263535 h 1979039"/>
                <a:gd name="connsiteX102" fmla="*/ 867033 w 1356779"/>
                <a:gd name="connsiteY102" fmla="*/ 1261374 h 1979039"/>
                <a:gd name="connsiteX103" fmla="*/ 876040 w 1356779"/>
                <a:gd name="connsiteY103" fmla="*/ 1256505 h 1979039"/>
                <a:gd name="connsiteX104" fmla="*/ 883728 w 1356779"/>
                <a:gd name="connsiteY104" fmla="*/ 1238591 h 1979039"/>
                <a:gd name="connsiteX105" fmla="*/ 881377 w 1356779"/>
                <a:gd name="connsiteY105" fmla="*/ 1228569 h 1979039"/>
                <a:gd name="connsiteX106" fmla="*/ 874667 w 1356779"/>
                <a:gd name="connsiteY106" fmla="*/ 1218478 h 1979039"/>
                <a:gd name="connsiteX107" fmla="*/ 856650 w 1356779"/>
                <a:gd name="connsiteY107" fmla="*/ 1205895 h 1979039"/>
                <a:gd name="connsiteX108" fmla="*/ 850557 w 1356779"/>
                <a:gd name="connsiteY108" fmla="*/ 1203972 h 1979039"/>
                <a:gd name="connsiteX109" fmla="*/ 830630 w 1356779"/>
                <a:gd name="connsiteY109" fmla="*/ 1202353 h 1979039"/>
                <a:gd name="connsiteX110" fmla="*/ 820940 w 1356779"/>
                <a:gd name="connsiteY110" fmla="*/ 1205404 h 1979039"/>
                <a:gd name="connsiteX111" fmla="*/ 814620 w 1356779"/>
                <a:gd name="connsiteY111" fmla="*/ 1209901 h 1979039"/>
                <a:gd name="connsiteX112" fmla="*/ 807510 w 1356779"/>
                <a:gd name="connsiteY112" fmla="*/ 1225845 h 1979039"/>
                <a:gd name="connsiteX113" fmla="*/ 959398 w 1356779"/>
                <a:gd name="connsiteY113" fmla="*/ 871927 h 1979039"/>
                <a:gd name="connsiteX114" fmla="*/ 961265 w 1356779"/>
                <a:gd name="connsiteY114" fmla="*/ 880907 h 1979039"/>
                <a:gd name="connsiteX115" fmla="*/ 970056 w 1356779"/>
                <a:gd name="connsiteY115" fmla="*/ 894524 h 1979039"/>
                <a:gd name="connsiteX116" fmla="*/ 1005223 w 1356779"/>
                <a:gd name="connsiteY116" fmla="*/ 909616 h 1979039"/>
                <a:gd name="connsiteX117" fmla="*/ 1018921 w 1356779"/>
                <a:gd name="connsiteY117" fmla="*/ 907455 h 1979039"/>
                <a:gd name="connsiteX118" fmla="*/ 1027929 w 1356779"/>
                <a:gd name="connsiteY118" fmla="*/ 902586 h 1979039"/>
                <a:gd name="connsiteX119" fmla="*/ 1035617 w 1356779"/>
                <a:gd name="connsiteY119" fmla="*/ 884672 h 1979039"/>
                <a:gd name="connsiteX120" fmla="*/ 1033266 w 1356779"/>
                <a:gd name="connsiteY120" fmla="*/ 874650 h 1979039"/>
                <a:gd name="connsiteX121" fmla="*/ 1026555 w 1356779"/>
                <a:gd name="connsiteY121" fmla="*/ 864559 h 1979039"/>
                <a:gd name="connsiteX122" fmla="*/ 1008539 w 1356779"/>
                <a:gd name="connsiteY122" fmla="*/ 851976 h 1979039"/>
                <a:gd name="connsiteX123" fmla="*/ 1002447 w 1356779"/>
                <a:gd name="connsiteY123" fmla="*/ 850053 h 1979039"/>
                <a:gd name="connsiteX124" fmla="*/ 982518 w 1356779"/>
                <a:gd name="connsiteY124" fmla="*/ 848434 h 1979039"/>
                <a:gd name="connsiteX125" fmla="*/ 972828 w 1356779"/>
                <a:gd name="connsiteY125" fmla="*/ 851484 h 1979039"/>
                <a:gd name="connsiteX126" fmla="*/ 966509 w 1356779"/>
                <a:gd name="connsiteY126" fmla="*/ 855982 h 1979039"/>
                <a:gd name="connsiteX127" fmla="*/ 959398 w 1356779"/>
                <a:gd name="connsiteY127" fmla="*/ 871927 h 1979039"/>
                <a:gd name="connsiteX128" fmla="*/ 883455 w 1356779"/>
                <a:gd name="connsiteY128" fmla="*/ 1048885 h 1979039"/>
                <a:gd name="connsiteX129" fmla="*/ 885321 w 1356779"/>
                <a:gd name="connsiteY129" fmla="*/ 1057866 h 1979039"/>
                <a:gd name="connsiteX130" fmla="*/ 894112 w 1356779"/>
                <a:gd name="connsiteY130" fmla="*/ 1071484 h 1979039"/>
                <a:gd name="connsiteX131" fmla="*/ 929278 w 1356779"/>
                <a:gd name="connsiteY131" fmla="*/ 1086576 h 1979039"/>
                <a:gd name="connsiteX132" fmla="*/ 942977 w 1356779"/>
                <a:gd name="connsiteY132" fmla="*/ 1084413 h 1979039"/>
                <a:gd name="connsiteX133" fmla="*/ 951986 w 1356779"/>
                <a:gd name="connsiteY133" fmla="*/ 1079544 h 1979039"/>
                <a:gd name="connsiteX134" fmla="*/ 959674 w 1356779"/>
                <a:gd name="connsiteY134" fmla="*/ 1061630 h 1979039"/>
                <a:gd name="connsiteX135" fmla="*/ 957321 w 1356779"/>
                <a:gd name="connsiteY135" fmla="*/ 1051610 h 1979039"/>
                <a:gd name="connsiteX136" fmla="*/ 950610 w 1356779"/>
                <a:gd name="connsiteY136" fmla="*/ 1041518 h 1979039"/>
                <a:gd name="connsiteX137" fmla="*/ 932595 w 1356779"/>
                <a:gd name="connsiteY137" fmla="*/ 1028934 h 1979039"/>
                <a:gd name="connsiteX138" fmla="*/ 926502 w 1356779"/>
                <a:gd name="connsiteY138" fmla="*/ 1027013 h 1979039"/>
                <a:gd name="connsiteX139" fmla="*/ 906574 w 1356779"/>
                <a:gd name="connsiteY139" fmla="*/ 1025394 h 1979039"/>
                <a:gd name="connsiteX140" fmla="*/ 896884 w 1356779"/>
                <a:gd name="connsiteY140" fmla="*/ 1028444 h 1979039"/>
                <a:gd name="connsiteX141" fmla="*/ 890564 w 1356779"/>
                <a:gd name="connsiteY141" fmla="*/ 1032942 h 1979039"/>
                <a:gd name="connsiteX142" fmla="*/ 883455 w 1356779"/>
                <a:gd name="connsiteY142" fmla="*/ 1048885 h 1979039"/>
                <a:gd name="connsiteX143" fmla="*/ 935556 w 1356779"/>
                <a:gd name="connsiteY143" fmla="*/ 855872 h 1979039"/>
                <a:gd name="connsiteX144" fmla="*/ 938320 w 1356779"/>
                <a:gd name="connsiteY144" fmla="*/ 849432 h 1979039"/>
                <a:gd name="connsiteX145" fmla="*/ 940049 w 1356779"/>
                <a:gd name="connsiteY145" fmla="*/ 847262 h 1979039"/>
                <a:gd name="connsiteX146" fmla="*/ 952051 w 1356779"/>
                <a:gd name="connsiteY146" fmla="*/ 833557 h 1979039"/>
                <a:gd name="connsiteX147" fmla="*/ 970992 w 1356779"/>
                <a:gd name="connsiteY147" fmla="*/ 823522 h 1979039"/>
                <a:gd name="connsiteX148" fmla="*/ 1002922 w 1356779"/>
                <a:gd name="connsiteY148" fmla="*/ 821974 h 1979039"/>
                <a:gd name="connsiteX149" fmla="*/ 1024073 w 1356779"/>
                <a:gd name="connsiteY149" fmla="*/ 829110 h 1979039"/>
                <a:gd name="connsiteX150" fmla="*/ 1031886 w 1356779"/>
                <a:gd name="connsiteY150" fmla="*/ 835640 h 1979039"/>
                <a:gd name="connsiteX151" fmla="*/ 1060143 w 1356779"/>
                <a:gd name="connsiteY151" fmla="*/ 884668 h 1979039"/>
                <a:gd name="connsiteX152" fmla="*/ 1060264 w 1356779"/>
                <a:gd name="connsiteY152" fmla="*/ 898852 h 1979039"/>
                <a:gd name="connsiteX153" fmla="*/ 1044301 w 1356779"/>
                <a:gd name="connsiteY153" fmla="*/ 923337 h 1979039"/>
                <a:gd name="connsiteX154" fmla="*/ 1022210 w 1356779"/>
                <a:gd name="connsiteY154" fmla="*/ 934515 h 1979039"/>
                <a:gd name="connsiteX155" fmla="*/ 995078 w 1356779"/>
                <a:gd name="connsiteY155" fmla="*/ 936043 h 1979039"/>
                <a:gd name="connsiteX156" fmla="*/ 950208 w 1356779"/>
                <a:gd name="connsiteY156" fmla="*/ 913183 h 1979039"/>
                <a:gd name="connsiteX157" fmla="*/ 936365 w 1356779"/>
                <a:gd name="connsiteY157" fmla="*/ 890880 h 1979039"/>
                <a:gd name="connsiteX158" fmla="*/ 933789 w 1356779"/>
                <a:gd name="connsiteY158" fmla="*/ 863708 h 1979039"/>
                <a:gd name="connsiteX159" fmla="*/ 935148 w 1356779"/>
                <a:gd name="connsiteY159" fmla="*/ 859301 h 1979039"/>
                <a:gd name="connsiteX160" fmla="*/ 935556 w 1356779"/>
                <a:gd name="connsiteY160" fmla="*/ 855872 h 1979039"/>
                <a:gd name="connsiteX161" fmla="*/ 859613 w 1356779"/>
                <a:gd name="connsiteY161" fmla="*/ 1032830 h 1979039"/>
                <a:gd name="connsiteX162" fmla="*/ 862376 w 1356779"/>
                <a:gd name="connsiteY162" fmla="*/ 1026390 h 1979039"/>
                <a:gd name="connsiteX163" fmla="*/ 864106 w 1356779"/>
                <a:gd name="connsiteY163" fmla="*/ 1024220 h 1979039"/>
                <a:gd name="connsiteX164" fmla="*/ 876108 w 1356779"/>
                <a:gd name="connsiteY164" fmla="*/ 1010515 h 1979039"/>
                <a:gd name="connsiteX165" fmla="*/ 895049 w 1356779"/>
                <a:gd name="connsiteY165" fmla="*/ 1000480 h 1979039"/>
                <a:gd name="connsiteX166" fmla="*/ 926977 w 1356779"/>
                <a:gd name="connsiteY166" fmla="*/ 998932 h 1979039"/>
                <a:gd name="connsiteX167" fmla="*/ 948130 w 1356779"/>
                <a:gd name="connsiteY167" fmla="*/ 1006068 h 1979039"/>
                <a:gd name="connsiteX168" fmla="*/ 974370 w 1356779"/>
                <a:gd name="connsiteY168" fmla="*/ 1028007 h 1979039"/>
                <a:gd name="connsiteX169" fmla="*/ 984083 w 1356779"/>
                <a:gd name="connsiteY169" fmla="*/ 1047843 h 1979039"/>
                <a:gd name="connsiteX170" fmla="*/ 984320 w 1356779"/>
                <a:gd name="connsiteY170" fmla="*/ 1075812 h 1979039"/>
                <a:gd name="connsiteX171" fmla="*/ 968357 w 1356779"/>
                <a:gd name="connsiteY171" fmla="*/ 1100297 h 1979039"/>
                <a:gd name="connsiteX172" fmla="*/ 946265 w 1356779"/>
                <a:gd name="connsiteY172" fmla="*/ 1111474 h 1979039"/>
                <a:gd name="connsiteX173" fmla="*/ 919133 w 1356779"/>
                <a:gd name="connsiteY173" fmla="*/ 1113003 h 1979039"/>
                <a:gd name="connsiteX174" fmla="*/ 874264 w 1356779"/>
                <a:gd name="connsiteY174" fmla="*/ 1090141 h 1979039"/>
                <a:gd name="connsiteX175" fmla="*/ 860419 w 1356779"/>
                <a:gd name="connsiteY175" fmla="*/ 1067840 h 1979039"/>
                <a:gd name="connsiteX176" fmla="*/ 857845 w 1356779"/>
                <a:gd name="connsiteY176" fmla="*/ 1040668 h 1979039"/>
                <a:gd name="connsiteX177" fmla="*/ 859204 w 1356779"/>
                <a:gd name="connsiteY177" fmla="*/ 1036259 h 1979039"/>
                <a:gd name="connsiteX178" fmla="*/ 859613 w 1356779"/>
                <a:gd name="connsiteY178" fmla="*/ 1032830 h 1979039"/>
                <a:gd name="connsiteX179" fmla="*/ 707723 w 1356779"/>
                <a:gd name="connsiteY179" fmla="*/ 1386750 h 1979039"/>
                <a:gd name="connsiteX180" fmla="*/ 710487 w 1356779"/>
                <a:gd name="connsiteY180" fmla="*/ 1380310 h 1979039"/>
                <a:gd name="connsiteX181" fmla="*/ 712216 w 1356779"/>
                <a:gd name="connsiteY181" fmla="*/ 1378142 h 1979039"/>
                <a:gd name="connsiteX182" fmla="*/ 724218 w 1356779"/>
                <a:gd name="connsiteY182" fmla="*/ 1364435 h 1979039"/>
                <a:gd name="connsiteX183" fmla="*/ 743159 w 1356779"/>
                <a:gd name="connsiteY183" fmla="*/ 1354400 h 1979039"/>
                <a:gd name="connsiteX184" fmla="*/ 775089 w 1356779"/>
                <a:gd name="connsiteY184" fmla="*/ 1352852 h 1979039"/>
                <a:gd name="connsiteX185" fmla="*/ 796240 w 1356779"/>
                <a:gd name="connsiteY185" fmla="*/ 1359988 h 1979039"/>
                <a:gd name="connsiteX186" fmla="*/ 822481 w 1356779"/>
                <a:gd name="connsiteY186" fmla="*/ 1381926 h 1979039"/>
                <a:gd name="connsiteX187" fmla="*/ 831882 w 1356779"/>
                <a:gd name="connsiteY187" fmla="*/ 1401128 h 1979039"/>
                <a:gd name="connsiteX188" fmla="*/ 803883 w 1356779"/>
                <a:gd name="connsiteY188" fmla="*/ 1403199 h 1979039"/>
                <a:gd name="connsiteX189" fmla="*/ 798721 w 1356779"/>
                <a:gd name="connsiteY189" fmla="*/ 1395439 h 1979039"/>
                <a:gd name="connsiteX190" fmla="*/ 780707 w 1356779"/>
                <a:gd name="connsiteY190" fmla="*/ 1382854 h 1979039"/>
                <a:gd name="connsiteX191" fmla="*/ 774614 w 1356779"/>
                <a:gd name="connsiteY191" fmla="*/ 1380933 h 1979039"/>
                <a:gd name="connsiteX192" fmla="*/ 754686 w 1356779"/>
                <a:gd name="connsiteY192" fmla="*/ 1379313 h 1979039"/>
                <a:gd name="connsiteX193" fmla="*/ 744995 w 1356779"/>
                <a:gd name="connsiteY193" fmla="*/ 1382365 h 1979039"/>
                <a:gd name="connsiteX194" fmla="*/ 738675 w 1356779"/>
                <a:gd name="connsiteY194" fmla="*/ 1386862 h 1979039"/>
                <a:gd name="connsiteX195" fmla="*/ 731565 w 1356779"/>
                <a:gd name="connsiteY195" fmla="*/ 1402805 h 1979039"/>
                <a:gd name="connsiteX196" fmla="*/ 732742 w 1356779"/>
                <a:gd name="connsiteY196" fmla="*/ 1408463 h 1979039"/>
                <a:gd name="connsiteX197" fmla="*/ 720112 w 1356779"/>
                <a:gd name="connsiteY197" fmla="*/ 1409398 h 1979039"/>
                <a:gd name="connsiteX198" fmla="*/ 707608 w 1356779"/>
                <a:gd name="connsiteY198" fmla="*/ 1412021 h 1979039"/>
                <a:gd name="connsiteX199" fmla="*/ 705956 w 1356779"/>
                <a:gd name="connsiteY199" fmla="*/ 1394588 h 1979039"/>
                <a:gd name="connsiteX200" fmla="*/ 707316 w 1356779"/>
                <a:gd name="connsiteY200" fmla="*/ 1390179 h 1979039"/>
                <a:gd name="connsiteX201" fmla="*/ 707723 w 1356779"/>
                <a:gd name="connsiteY201" fmla="*/ 1386750 h 1979039"/>
                <a:gd name="connsiteX202" fmla="*/ 783667 w 1356779"/>
                <a:gd name="connsiteY202" fmla="*/ 1209791 h 1979039"/>
                <a:gd name="connsiteX203" fmla="*/ 786431 w 1356779"/>
                <a:gd name="connsiteY203" fmla="*/ 1203351 h 1979039"/>
                <a:gd name="connsiteX204" fmla="*/ 788161 w 1356779"/>
                <a:gd name="connsiteY204" fmla="*/ 1201181 h 1979039"/>
                <a:gd name="connsiteX205" fmla="*/ 800163 w 1356779"/>
                <a:gd name="connsiteY205" fmla="*/ 1187476 h 1979039"/>
                <a:gd name="connsiteX206" fmla="*/ 819104 w 1356779"/>
                <a:gd name="connsiteY206" fmla="*/ 1177440 h 1979039"/>
                <a:gd name="connsiteX207" fmla="*/ 851034 w 1356779"/>
                <a:gd name="connsiteY207" fmla="*/ 1175892 h 1979039"/>
                <a:gd name="connsiteX208" fmla="*/ 872184 w 1356779"/>
                <a:gd name="connsiteY208" fmla="*/ 1183029 h 1979039"/>
                <a:gd name="connsiteX209" fmla="*/ 898425 w 1356779"/>
                <a:gd name="connsiteY209" fmla="*/ 1204967 h 1979039"/>
                <a:gd name="connsiteX210" fmla="*/ 908138 w 1356779"/>
                <a:gd name="connsiteY210" fmla="*/ 1224802 h 1979039"/>
                <a:gd name="connsiteX211" fmla="*/ 908375 w 1356779"/>
                <a:gd name="connsiteY211" fmla="*/ 1252772 h 1979039"/>
                <a:gd name="connsiteX212" fmla="*/ 892412 w 1356779"/>
                <a:gd name="connsiteY212" fmla="*/ 1277256 h 1979039"/>
                <a:gd name="connsiteX213" fmla="*/ 870321 w 1356779"/>
                <a:gd name="connsiteY213" fmla="*/ 1288434 h 1979039"/>
                <a:gd name="connsiteX214" fmla="*/ 843189 w 1356779"/>
                <a:gd name="connsiteY214" fmla="*/ 1289962 h 1979039"/>
                <a:gd name="connsiteX215" fmla="*/ 798320 w 1356779"/>
                <a:gd name="connsiteY215" fmla="*/ 1267102 h 1979039"/>
                <a:gd name="connsiteX216" fmla="*/ 784476 w 1356779"/>
                <a:gd name="connsiteY216" fmla="*/ 1244799 h 1979039"/>
                <a:gd name="connsiteX217" fmla="*/ 781900 w 1356779"/>
                <a:gd name="connsiteY217" fmla="*/ 1217627 h 1979039"/>
                <a:gd name="connsiteX218" fmla="*/ 783260 w 1356779"/>
                <a:gd name="connsiteY218" fmla="*/ 1213220 h 1979039"/>
                <a:gd name="connsiteX219" fmla="*/ 783667 w 1356779"/>
                <a:gd name="connsiteY219" fmla="*/ 1209791 h 1979039"/>
                <a:gd name="connsiteX220" fmla="*/ 722549 w 1356779"/>
                <a:gd name="connsiteY220" fmla="*/ 770279 h 1979039"/>
                <a:gd name="connsiteX221" fmla="*/ 724415 w 1356779"/>
                <a:gd name="connsiteY221" fmla="*/ 779260 h 1979039"/>
                <a:gd name="connsiteX222" fmla="*/ 733206 w 1356779"/>
                <a:gd name="connsiteY222" fmla="*/ 792878 h 1979039"/>
                <a:gd name="connsiteX223" fmla="*/ 768372 w 1356779"/>
                <a:gd name="connsiteY223" fmla="*/ 807969 h 1979039"/>
                <a:gd name="connsiteX224" fmla="*/ 782072 w 1356779"/>
                <a:gd name="connsiteY224" fmla="*/ 805808 h 1979039"/>
                <a:gd name="connsiteX225" fmla="*/ 791079 w 1356779"/>
                <a:gd name="connsiteY225" fmla="*/ 800939 h 1979039"/>
                <a:gd name="connsiteX226" fmla="*/ 798767 w 1356779"/>
                <a:gd name="connsiteY226" fmla="*/ 783025 h 1979039"/>
                <a:gd name="connsiteX227" fmla="*/ 796417 w 1356779"/>
                <a:gd name="connsiteY227" fmla="*/ 773003 h 1979039"/>
                <a:gd name="connsiteX228" fmla="*/ 789704 w 1356779"/>
                <a:gd name="connsiteY228" fmla="*/ 762912 h 1979039"/>
                <a:gd name="connsiteX229" fmla="*/ 771689 w 1356779"/>
                <a:gd name="connsiteY229" fmla="*/ 750329 h 1979039"/>
                <a:gd name="connsiteX230" fmla="*/ 765597 w 1356779"/>
                <a:gd name="connsiteY230" fmla="*/ 748407 h 1979039"/>
                <a:gd name="connsiteX231" fmla="*/ 745668 w 1356779"/>
                <a:gd name="connsiteY231" fmla="*/ 746788 h 1979039"/>
                <a:gd name="connsiteX232" fmla="*/ 735978 w 1356779"/>
                <a:gd name="connsiteY232" fmla="*/ 749838 h 1979039"/>
                <a:gd name="connsiteX233" fmla="*/ 729658 w 1356779"/>
                <a:gd name="connsiteY233" fmla="*/ 754335 h 1979039"/>
                <a:gd name="connsiteX234" fmla="*/ 722549 w 1356779"/>
                <a:gd name="connsiteY234" fmla="*/ 770279 h 1979039"/>
                <a:gd name="connsiteX235" fmla="*/ 646605 w 1356779"/>
                <a:gd name="connsiteY235" fmla="*/ 947238 h 1979039"/>
                <a:gd name="connsiteX236" fmla="*/ 648471 w 1356779"/>
                <a:gd name="connsiteY236" fmla="*/ 956220 h 1979039"/>
                <a:gd name="connsiteX237" fmla="*/ 657263 w 1356779"/>
                <a:gd name="connsiteY237" fmla="*/ 969836 h 1979039"/>
                <a:gd name="connsiteX238" fmla="*/ 692428 w 1356779"/>
                <a:gd name="connsiteY238" fmla="*/ 984929 h 1979039"/>
                <a:gd name="connsiteX239" fmla="*/ 706128 w 1356779"/>
                <a:gd name="connsiteY239" fmla="*/ 982767 h 1979039"/>
                <a:gd name="connsiteX240" fmla="*/ 715136 w 1356779"/>
                <a:gd name="connsiteY240" fmla="*/ 977897 h 1979039"/>
                <a:gd name="connsiteX241" fmla="*/ 722824 w 1356779"/>
                <a:gd name="connsiteY241" fmla="*/ 959983 h 1979039"/>
                <a:gd name="connsiteX242" fmla="*/ 720473 w 1356779"/>
                <a:gd name="connsiteY242" fmla="*/ 949963 h 1979039"/>
                <a:gd name="connsiteX243" fmla="*/ 713760 w 1356779"/>
                <a:gd name="connsiteY243" fmla="*/ 939872 h 1979039"/>
                <a:gd name="connsiteX244" fmla="*/ 695745 w 1356779"/>
                <a:gd name="connsiteY244" fmla="*/ 927287 h 1979039"/>
                <a:gd name="connsiteX245" fmla="*/ 689652 w 1356779"/>
                <a:gd name="connsiteY245" fmla="*/ 925366 h 1979039"/>
                <a:gd name="connsiteX246" fmla="*/ 669724 w 1356779"/>
                <a:gd name="connsiteY246" fmla="*/ 923746 h 1979039"/>
                <a:gd name="connsiteX247" fmla="*/ 660034 w 1356779"/>
                <a:gd name="connsiteY247" fmla="*/ 926798 h 1979039"/>
                <a:gd name="connsiteX248" fmla="*/ 653714 w 1356779"/>
                <a:gd name="connsiteY248" fmla="*/ 931295 h 1979039"/>
                <a:gd name="connsiteX249" fmla="*/ 646605 w 1356779"/>
                <a:gd name="connsiteY249" fmla="*/ 947238 h 1979039"/>
                <a:gd name="connsiteX250" fmla="*/ 570660 w 1356779"/>
                <a:gd name="connsiteY250" fmla="*/ 1124200 h 1979039"/>
                <a:gd name="connsiteX251" fmla="*/ 572526 w 1356779"/>
                <a:gd name="connsiteY251" fmla="*/ 1133181 h 1979039"/>
                <a:gd name="connsiteX252" fmla="*/ 581319 w 1356779"/>
                <a:gd name="connsiteY252" fmla="*/ 1146797 h 1979039"/>
                <a:gd name="connsiteX253" fmla="*/ 616483 w 1356779"/>
                <a:gd name="connsiteY253" fmla="*/ 1161889 h 1979039"/>
                <a:gd name="connsiteX254" fmla="*/ 630183 w 1356779"/>
                <a:gd name="connsiteY254" fmla="*/ 1159727 h 1979039"/>
                <a:gd name="connsiteX255" fmla="*/ 639190 w 1356779"/>
                <a:gd name="connsiteY255" fmla="*/ 1154857 h 1979039"/>
                <a:gd name="connsiteX256" fmla="*/ 646878 w 1356779"/>
                <a:gd name="connsiteY256" fmla="*/ 1136943 h 1979039"/>
                <a:gd name="connsiteX257" fmla="*/ 644527 w 1356779"/>
                <a:gd name="connsiteY257" fmla="*/ 1126922 h 1979039"/>
                <a:gd name="connsiteX258" fmla="*/ 637817 w 1356779"/>
                <a:gd name="connsiteY258" fmla="*/ 1116831 h 1979039"/>
                <a:gd name="connsiteX259" fmla="*/ 619801 w 1356779"/>
                <a:gd name="connsiteY259" fmla="*/ 1104247 h 1979039"/>
                <a:gd name="connsiteX260" fmla="*/ 613707 w 1356779"/>
                <a:gd name="connsiteY260" fmla="*/ 1102327 h 1979039"/>
                <a:gd name="connsiteX261" fmla="*/ 593780 w 1356779"/>
                <a:gd name="connsiteY261" fmla="*/ 1100707 h 1979039"/>
                <a:gd name="connsiteX262" fmla="*/ 584089 w 1356779"/>
                <a:gd name="connsiteY262" fmla="*/ 1103757 h 1979039"/>
                <a:gd name="connsiteX263" fmla="*/ 577770 w 1356779"/>
                <a:gd name="connsiteY263" fmla="*/ 1108254 h 1979039"/>
                <a:gd name="connsiteX264" fmla="*/ 570660 w 1356779"/>
                <a:gd name="connsiteY264" fmla="*/ 1124200 h 1979039"/>
                <a:gd name="connsiteX265" fmla="*/ 798494 w 1356779"/>
                <a:gd name="connsiteY265" fmla="*/ 593317 h 1979039"/>
                <a:gd name="connsiteX266" fmla="*/ 800360 w 1356779"/>
                <a:gd name="connsiteY266" fmla="*/ 602298 h 1979039"/>
                <a:gd name="connsiteX267" fmla="*/ 809153 w 1356779"/>
                <a:gd name="connsiteY267" fmla="*/ 615915 h 1979039"/>
                <a:gd name="connsiteX268" fmla="*/ 844318 w 1356779"/>
                <a:gd name="connsiteY268" fmla="*/ 631007 h 1979039"/>
                <a:gd name="connsiteX269" fmla="*/ 858017 w 1356779"/>
                <a:gd name="connsiteY269" fmla="*/ 628846 h 1979039"/>
                <a:gd name="connsiteX270" fmla="*/ 867024 w 1356779"/>
                <a:gd name="connsiteY270" fmla="*/ 623977 h 1979039"/>
                <a:gd name="connsiteX271" fmla="*/ 874712 w 1356779"/>
                <a:gd name="connsiteY271" fmla="*/ 606063 h 1979039"/>
                <a:gd name="connsiteX272" fmla="*/ 872361 w 1356779"/>
                <a:gd name="connsiteY272" fmla="*/ 596041 h 1979039"/>
                <a:gd name="connsiteX273" fmla="*/ 865651 w 1356779"/>
                <a:gd name="connsiteY273" fmla="*/ 585950 h 1979039"/>
                <a:gd name="connsiteX274" fmla="*/ 847634 w 1356779"/>
                <a:gd name="connsiteY274" fmla="*/ 573367 h 1979039"/>
                <a:gd name="connsiteX275" fmla="*/ 841541 w 1356779"/>
                <a:gd name="connsiteY275" fmla="*/ 571444 h 1979039"/>
                <a:gd name="connsiteX276" fmla="*/ 821614 w 1356779"/>
                <a:gd name="connsiteY276" fmla="*/ 569825 h 1979039"/>
                <a:gd name="connsiteX277" fmla="*/ 811924 w 1356779"/>
                <a:gd name="connsiteY277" fmla="*/ 572876 h 1979039"/>
                <a:gd name="connsiteX278" fmla="*/ 805604 w 1356779"/>
                <a:gd name="connsiteY278" fmla="*/ 577373 h 1979039"/>
                <a:gd name="connsiteX279" fmla="*/ 798494 w 1356779"/>
                <a:gd name="connsiteY279" fmla="*/ 593317 h 1979039"/>
                <a:gd name="connsiteX280" fmla="*/ 470002 w 1356779"/>
                <a:gd name="connsiteY280" fmla="*/ 1289862 h 1979039"/>
                <a:gd name="connsiteX281" fmla="*/ 474342 w 1356779"/>
                <a:gd name="connsiteY281" fmla="*/ 1279749 h 1979039"/>
                <a:gd name="connsiteX282" fmla="*/ 475846 w 1356779"/>
                <a:gd name="connsiteY282" fmla="*/ 1278723 h 1979039"/>
                <a:gd name="connsiteX283" fmla="*/ 486515 w 1356779"/>
                <a:gd name="connsiteY283" fmla="*/ 1273691 h 1979039"/>
                <a:gd name="connsiteX284" fmla="*/ 490695 w 1356779"/>
                <a:gd name="connsiteY284" fmla="*/ 1274789 h 1979039"/>
                <a:gd name="connsiteX285" fmla="*/ 495860 w 1356779"/>
                <a:gd name="connsiteY285" fmla="*/ 1277005 h 1979039"/>
                <a:gd name="connsiteX286" fmla="*/ 570407 w 1356779"/>
                <a:gd name="connsiteY286" fmla="*/ 1308998 h 1979039"/>
                <a:gd name="connsiteX287" fmla="*/ 573887 w 1356779"/>
                <a:gd name="connsiteY287" fmla="*/ 1310492 h 1979039"/>
                <a:gd name="connsiteX288" fmla="*/ 576703 w 1356779"/>
                <a:gd name="connsiteY288" fmla="*/ 1309194 h 1979039"/>
                <a:gd name="connsiteX289" fmla="*/ 579782 w 1356779"/>
                <a:gd name="connsiteY289" fmla="*/ 1302020 h 1979039"/>
                <a:gd name="connsiteX290" fmla="*/ 581510 w 1356779"/>
                <a:gd name="connsiteY290" fmla="*/ 1298305 h 1979039"/>
                <a:gd name="connsiteX291" fmla="*/ 596111 w 1356779"/>
                <a:gd name="connsiteY291" fmla="*/ 1290924 h 1979039"/>
                <a:gd name="connsiteX292" fmla="*/ 606268 w 1356779"/>
                <a:gd name="connsiteY292" fmla="*/ 1303500 h 1979039"/>
                <a:gd name="connsiteX293" fmla="*/ 605160 w 1356779"/>
                <a:gd name="connsiteY293" fmla="*/ 1308872 h 1979039"/>
                <a:gd name="connsiteX294" fmla="*/ 603797 w 1356779"/>
                <a:gd name="connsiteY294" fmla="*/ 1312048 h 1979039"/>
                <a:gd name="connsiteX295" fmla="*/ 584214 w 1356779"/>
                <a:gd name="connsiteY295" fmla="*/ 1357678 h 1979039"/>
                <a:gd name="connsiteX296" fmla="*/ 582901 w 1356779"/>
                <a:gd name="connsiteY296" fmla="*/ 1360736 h 1979039"/>
                <a:gd name="connsiteX297" fmla="*/ 568862 w 1356779"/>
                <a:gd name="connsiteY297" fmla="*/ 1368359 h 1979039"/>
                <a:gd name="connsiteX298" fmla="*/ 558120 w 1356779"/>
                <a:gd name="connsiteY298" fmla="*/ 1354975 h 1979039"/>
                <a:gd name="connsiteX299" fmla="*/ 559302 w 1356779"/>
                <a:gd name="connsiteY299" fmla="*/ 1350051 h 1979039"/>
                <a:gd name="connsiteX300" fmla="*/ 562724 w 1356779"/>
                <a:gd name="connsiteY300" fmla="*/ 1341770 h 1979039"/>
                <a:gd name="connsiteX301" fmla="*/ 564339 w 1356779"/>
                <a:gd name="connsiteY301" fmla="*/ 1338007 h 1979039"/>
                <a:gd name="connsiteX302" fmla="*/ 563361 w 1356779"/>
                <a:gd name="connsiteY302" fmla="*/ 1335637 h 1979039"/>
                <a:gd name="connsiteX303" fmla="*/ 559881 w 1356779"/>
                <a:gd name="connsiteY303" fmla="*/ 1334145 h 1979039"/>
                <a:gd name="connsiteX304" fmla="*/ 497460 w 1356779"/>
                <a:gd name="connsiteY304" fmla="*/ 1307355 h 1979039"/>
                <a:gd name="connsiteX305" fmla="*/ 490349 w 1356779"/>
                <a:gd name="connsiteY305" fmla="*/ 1310292 h 1979039"/>
                <a:gd name="connsiteX306" fmla="*/ 487573 w 1356779"/>
                <a:gd name="connsiteY306" fmla="*/ 1316760 h 1979039"/>
                <a:gd name="connsiteX307" fmla="*/ 469043 w 1356779"/>
                <a:gd name="connsiteY307" fmla="*/ 1322456 h 1979039"/>
                <a:gd name="connsiteX308" fmla="*/ 462920 w 1356779"/>
                <a:gd name="connsiteY308" fmla="*/ 1310080 h 1979039"/>
                <a:gd name="connsiteX309" fmla="*/ 464187 w 1356779"/>
                <a:gd name="connsiteY309" fmla="*/ 1305888 h 1979039"/>
                <a:gd name="connsiteX310" fmla="*/ 469049 w 1356779"/>
                <a:gd name="connsiteY310" fmla="*/ 1293631 h 1979039"/>
                <a:gd name="connsiteX311" fmla="*/ 470002 w 1356779"/>
                <a:gd name="connsiteY311" fmla="*/ 1289862 h 1979039"/>
                <a:gd name="connsiteX312" fmla="*/ 394057 w 1356779"/>
                <a:gd name="connsiteY312" fmla="*/ 1466823 h 1979039"/>
                <a:gd name="connsiteX313" fmla="*/ 398398 w 1356779"/>
                <a:gd name="connsiteY313" fmla="*/ 1456709 h 1979039"/>
                <a:gd name="connsiteX314" fmla="*/ 399902 w 1356779"/>
                <a:gd name="connsiteY314" fmla="*/ 1455682 h 1979039"/>
                <a:gd name="connsiteX315" fmla="*/ 410569 w 1356779"/>
                <a:gd name="connsiteY315" fmla="*/ 1450652 h 1979039"/>
                <a:gd name="connsiteX316" fmla="*/ 414751 w 1356779"/>
                <a:gd name="connsiteY316" fmla="*/ 1451751 h 1979039"/>
                <a:gd name="connsiteX317" fmla="*/ 419915 w 1356779"/>
                <a:gd name="connsiteY317" fmla="*/ 1453966 h 1979039"/>
                <a:gd name="connsiteX318" fmla="*/ 478966 w 1356779"/>
                <a:gd name="connsiteY318" fmla="*/ 1479309 h 1979039"/>
                <a:gd name="connsiteX319" fmla="*/ 447293 w 1356779"/>
                <a:gd name="connsiteY319" fmla="*/ 1495379 h 1979039"/>
                <a:gd name="connsiteX320" fmla="*/ 421514 w 1356779"/>
                <a:gd name="connsiteY320" fmla="*/ 1484316 h 1979039"/>
                <a:gd name="connsiteX321" fmla="*/ 414404 w 1356779"/>
                <a:gd name="connsiteY321" fmla="*/ 1487253 h 1979039"/>
                <a:gd name="connsiteX322" fmla="*/ 411629 w 1356779"/>
                <a:gd name="connsiteY322" fmla="*/ 1493721 h 1979039"/>
                <a:gd name="connsiteX323" fmla="*/ 393099 w 1356779"/>
                <a:gd name="connsiteY323" fmla="*/ 1499417 h 1979039"/>
                <a:gd name="connsiteX324" fmla="*/ 386977 w 1356779"/>
                <a:gd name="connsiteY324" fmla="*/ 1487040 h 1979039"/>
                <a:gd name="connsiteX325" fmla="*/ 388242 w 1356779"/>
                <a:gd name="connsiteY325" fmla="*/ 1482850 h 1979039"/>
                <a:gd name="connsiteX326" fmla="*/ 393104 w 1356779"/>
                <a:gd name="connsiteY326" fmla="*/ 1470593 h 1979039"/>
                <a:gd name="connsiteX327" fmla="*/ 394057 w 1356779"/>
                <a:gd name="connsiteY327" fmla="*/ 1466823 h 1979039"/>
                <a:gd name="connsiteX328" fmla="*/ 698706 w 1356779"/>
                <a:gd name="connsiteY328" fmla="*/ 754225 h 1979039"/>
                <a:gd name="connsiteX329" fmla="*/ 701470 w 1356779"/>
                <a:gd name="connsiteY329" fmla="*/ 747784 h 1979039"/>
                <a:gd name="connsiteX330" fmla="*/ 703200 w 1356779"/>
                <a:gd name="connsiteY330" fmla="*/ 745615 h 1979039"/>
                <a:gd name="connsiteX331" fmla="*/ 715202 w 1356779"/>
                <a:gd name="connsiteY331" fmla="*/ 731910 h 1979039"/>
                <a:gd name="connsiteX332" fmla="*/ 734143 w 1356779"/>
                <a:gd name="connsiteY332" fmla="*/ 721874 h 1979039"/>
                <a:gd name="connsiteX333" fmla="*/ 766073 w 1356779"/>
                <a:gd name="connsiteY333" fmla="*/ 720326 h 1979039"/>
                <a:gd name="connsiteX334" fmla="*/ 787223 w 1356779"/>
                <a:gd name="connsiteY334" fmla="*/ 727463 h 1979039"/>
                <a:gd name="connsiteX335" fmla="*/ 813464 w 1356779"/>
                <a:gd name="connsiteY335" fmla="*/ 749401 h 1979039"/>
                <a:gd name="connsiteX336" fmla="*/ 823177 w 1356779"/>
                <a:gd name="connsiteY336" fmla="*/ 769236 h 1979039"/>
                <a:gd name="connsiteX337" fmla="*/ 823414 w 1356779"/>
                <a:gd name="connsiteY337" fmla="*/ 797206 h 1979039"/>
                <a:gd name="connsiteX338" fmla="*/ 807451 w 1356779"/>
                <a:gd name="connsiteY338" fmla="*/ 821690 h 1979039"/>
                <a:gd name="connsiteX339" fmla="*/ 785360 w 1356779"/>
                <a:gd name="connsiteY339" fmla="*/ 832868 h 1979039"/>
                <a:gd name="connsiteX340" fmla="*/ 758228 w 1356779"/>
                <a:gd name="connsiteY340" fmla="*/ 834396 h 1979039"/>
                <a:gd name="connsiteX341" fmla="*/ 713359 w 1356779"/>
                <a:gd name="connsiteY341" fmla="*/ 811536 h 1979039"/>
                <a:gd name="connsiteX342" fmla="*/ 699515 w 1356779"/>
                <a:gd name="connsiteY342" fmla="*/ 789233 h 1979039"/>
                <a:gd name="connsiteX343" fmla="*/ 696939 w 1356779"/>
                <a:gd name="connsiteY343" fmla="*/ 762061 h 1979039"/>
                <a:gd name="connsiteX344" fmla="*/ 698299 w 1356779"/>
                <a:gd name="connsiteY344" fmla="*/ 757654 h 1979039"/>
                <a:gd name="connsiteX345" fmla="*/ 698706 w 1356779"/>
                <a:gd name="connsiteY345" fmla="*/ 754225 h 1979039"/>
                <a:gd name="connsiteX346" fmla="*/ 622763 w 1356779"/>
                <a:gd name="connsiteY346" fmla="*/ 931183 h 1979039"/>
                <a:gd name="connsiteX347" fmla="*/ 625526 w 1356779"/>
                <a:gd name="connsiteY347" fmla="*/ 924743 h 1979039"/>
                <a:gd name="connsiteX348" fmla="*/ 627256 w 1356779"/>
                <a:gd name="connsiteY348" fmla="*/ 922574 h 1979039"/>
                <a:gd name="connsiteX349" fmla="*/ 639258 w 1356779"/>
                <a:gd name="connsiteY349" fmla="*/ 908868 h 1979039"/>
                <a:gd name="connsiteX350" fmla="*/ 658199 w 1356779"/>
                <a:gd name="connsiteY350" fmla="*/ 898833 h 1979039"/>
                <a:gd name="connsiteX351" fmla="*/ 690128 w 1356779"/>
                <a:gd name="connsiteY351" fmla="*/ 897285 h 1979039"/>
                <a:gd name="connsiteX352" fmla="*/ 711280 w 1356779"/>
                <a:gd name="connsiteY352" fmla="*/ 904421 h 1979039"/>
                <a:gd name="connsiteX353" fmla="*/ 737521 w 1356779"/>
                <a:gd name="connsiteY353" fmla="*/ 926359 h 1979039"/>
                <a:gd name="connsiteX354" fmla="*/ 747233 w 1356779"/>
                <a:gd name="connsiteY354" fmla="*/ 946197 h 1979039"/>
                <a:gd name="connsiteX355" fmla="*/ 747470 w 1356779"/>
                <a:gd name="connsiteY355" fmla="*/ 974166 h 1979039"/>
                <a:gd name="connsiteX356" fmla="*/ 731507 w 1356779"/>
                <a:gd name="connsiteY356" fmla="*/ 998650 h 1979039"/>
                <a:gd name="connsiteX357" fmla="*/ 709415 w 1356779"/>
                <a:gd name="connsiteY357" fmla="*/ 1009828 h 1979039"/>
                <a:gd name="connsiteX358" fmla="*/ 682283 w 1356779"/>
                <a:gd name="connsiteY358" fmla="*/ 1011356 h 1979039"/>
                <a:gd name="connsiteX359" fmla="*/ 637414 w 1356779"/>
                <a:gd name="connsiteY359" fmla="*/ 988494 h 1979039"/>
                <a:gd name="connsiteX360" fmla="*/ 623570 w 1356779"/>
                <a:gd name="connsiteY360" fmla="*/ 966193 h 1979039"/>
                <a:gd name="connsiteX361" fmla="*/ 620995 w 1356779"/>
                <a:gd name="connsiteY361" fmla="*/ 939021 h 1979039"/>
                <a:gd name="connsiteX362" fmla="*/ 622356 w 1356779"/>
                <a:gd name="connsiteY362" fmla="*/ 934612 h 1979039"/>
                <a:gd name="connsiteX363" fmla="*/ 622763 w 1356779"/>
                <a:gd name="connsiteY363" fmla="*/ 931183 h 1979039"/>
                <a:gd name="connsiteX364" fmla="*/ 774651 w 1356779"/>
                <a:gd name="connsiteY364" fmla="*/ 577263 h 1979039"/>
                <a:gd name="connsiteX365" fmla="*/ 777415 w 1356779"/>
                <a:gd name="connsiteY365" fmla="*/ 570823 h 1979039"/>
                <a:gd name="connsiteX366" fmla="*/ 779145 w 1356779"/>
                <a:gd name="connsiteY366" fmla="*/ 568653 h 1979039"/>
                <a:gd name="connsiteX367" fmla="*/ 791147 w 1356779"/>
                <a:gd name="connsiteY367" fmla="*/ 554948 h 1979039"/>
                <a:gd name="connsiteX368" fmla="*/ 810088 w 1356779"/>
                <a:gd name="connsiteY368" fmla="*/ 544912 h 1979039"/>
                <a:gd name="connsiteX369" fmla="*/ 842018 w 1356779"/>
                <a:gd name="connsiteY369" fmla="*/ 543364 h 1979039"/>
                <a:gd name="connsiteX370" fmla="*/ 863168 w 1356779"/>
                <a:gd name="connsiteY370" fmla="*/ 550501 h 1979039"/>
                <a:gd name="connsiteX371" fmla="*/ 871605 w 1356779"/>
                <a:gd name="connsiteY371" fmla="*/ 557554 h 1979039"/>
                <a:gd name="connsiteX372" fmla="*/ 899235 w 1356779"/>
                <a:gd name="connsiteY372" fmla="*/ 605490 h 1979039"/>
                <a:gd name="connsiteX373" fmla="*/ 899359 w 1356779"/>
                <a:gd name="connsiteY373" fmla="*/ 620244 h 1979039"/>
                <a:gd name="connsiteX374" fmla="*/ 883396 w 1356779"/>
                <a:gd name="connsiteY374" fmla="*/ 644728 h 1979039"/>
                <a:gd name="connsiteX375" fmla="*/ 861305 w 1356779"/>
                <a:gd name="connsiteY375" fmla="*/ 655906 h 1979039"/>
                <a:gd name="connsiteX376" fmla="*/ 834173 w 1356779"/>
                <a:gd name="connsiteY376" fmla="*/ 657434 h 1979039"/>
                <a:gd name="connsiteX377" fmla="*/ 789304 w 1356779"/>
                <a:gd name="connsiteY377" fmla="*/ 634574 h 1979039"/>
                <a:gd name="connsiteX378" fmla="*/ 775460 w 1356779"/>
                <a:gd name="connsiteY378" fmla="*/ 612271 h 1979039"/>
                <a:gd name="connsiteX379" fmla="*/ 772884 w 1356779"/>
                <a:gd name="connsiteY379" fmla="*/ 585099 h 1979039"/>
                <a:gd name="connsiteX380" fmla="*/ 774244 w 1356779"/>
                <a:gd name="connsiteY380" fmla="*/ 580692 h 1979039"/>
                <a:gd name="connsiteX381" fmla="*/ 774651 w 1356779"/>
                <a:gd name="connsiteY381" fmla="*/ 577263 h 1979039"/>
                <a:gd name="connsiteX382" fmla="*/ 546817 w 1356779"/>
                <a:gd name="connsiteY382" fmla="*/ 1108144 h 1979039"/>
                <a:gd name="connsiteX383" fmla="*/ 549581 w 1356779"/>
                <a:gd name="connsiteY383" fmla="*/ 1101703 h 1979039"/>
                <a:gd name="connsiteX384" fmla="*/ 551312 w 1356779"/>
                <a:gd name="connsiteY384" fmla="*/ 1099534 h 1979039"/>
                <a:gd name="connsiteX385" fmla="*/ 563313 w 1356779"/>
                <a:gd name="connsiteY385" fmla="*/ 1085829 h 1979039"/>
                <a:gd name="connsiteX386" fmla="*/ 582254 w 1356779"/>
                <a:gd name="connsiteY386" fmla="*/ 1075793 h 1979039"/>
                <a:gd name="connsiteX387" fmla="*/ 614184 w 1356779"/>
                <a:gd name="connsiteY387" fmla="*/ 1074245 h 1979039"/>
                <a:gd name="connsiteX388" fmla="*/ 635334 w 1356779"/>
                <a:gd name="connsiteY388" fmla="*/ 1081382 h 1979039"/>
                <a:gd name="connsiteX389" fmla="*/ 661575 w 1356779"/>
                <a:gd name="connsiteY389" fmla="*/ 1103320 h 1979039"/>
                <a:gd name="connsiteX390" fmla="*/ 671289 w 1356779"/>
                <a:gd name="connsiteY390" fmla="*/ 1123156 h 1979039"/>
                <a:gd name="connsiteX391" fmla="*/ 671525 w 1356779"/>
                <a:gd name="connsiteY391" fmla="*/ 1151125 h 1979039"/>
                <a:gd name="connsiteX392" fmla="*/ 655562 w 1356779"/>
                <a:gd name="connsiteY392" fmla="*/ 1175609 h 1979039"/>
                <a:gd name="connsiteX393" fmla="*/ 633471 w 1356779"/>
                <a:gd name="connsiteY393" fmla="*/ 1186787 h 1979039"/>
                <a:gd name="connsiteX394" fmla="*/ 606339 w 1356779"/>
                <a:gd name="connsiteY394" fmla="*/ 1188315 h 1979039"/>
                <a:gd name="connsiteX395" fmla="*/ 561470 w 1356779"/>
                <a:gd name="connsiteY395" fmla="*/ 1165455 h 1979039"/>
                <a:gd name="connsiteX396" fmla="*/ 547626 w 1356779"/>
                <a:gd name="connsiteY396" fmla="*/ 1143152 h 1979039"/>
                <a:gd name="connsiteX397" fmla="*/ 545050 w 1356779"/>
                <a:gd name="connsiteY397" fmla="*/ 1115982 h 1979039"/>
                <a:gd name="connsiteX398" fmla="*/ 546410 w 1356779"/>
                <a:gd name="connsiteY398" fmla="*/ 1111574 h 1979039"/>
                <a:gd name="connsiteX399" fmla="*/ 546817 w 1356779"/>
                <a:gd name="connsiteY399" fmla="*/ 1108144 h 1979039"/>
                <a:gd name="connsiteX400" fmla="*/ 7777 w 1356779"/>
                <a:gd name="connsiteY400" fmla="*/ 1948420 h 1979039"/>
                <a:gd name="connsiteX401" fmla="*/ 13315 w 1356779"/>
                <a:gd name="connsiteY401" fmla="*/ 1950797 h 1979039"/>
                <a:gd name="connsiteX402" fmla="*/ 2848 w 1356779"/>
                <a:gd name="connsiteY402" fmla="*/ 1979039 h 1979039"/>
                <a:gd name="connsiteX403" fmla="*/ 0 w 1356779"/>
                <a:gd name="connsiteY403" fmla="*/ 1978141 h 1979039"/>
                <a:gd name="connsiteX404" fmla="*/ 28170 w 1356779"/>
                <a:gd name="connsiteY404" fmla="*/ 1870484 h 1979039"/>
                <a:gd name="connsiteX405" fmla="*/ 48965 w 1356779"/>
                <a:gd name="connsiteY405" fmla="*/ 1877499 h 1979039"/>
                <a:gd name="connsiteX406" fmla="*/ 49036 w 1356779"/>
                <a:gd name="connsiteY406" fmla="*/ 1877559 h 1979039"/>
                <a:gd name="connsiteX407" fmla="*/ 36726 w 1356779"/>
                <a:gd name="connsiteY407" fmla="*/ 1902668 h 1979039"/>
                <a:gd name="connsiteX408" fmla="*/ 33430 w 1356779"/>
                <a:gd name="connsiteY408" fmla="*/ 1900365 h 1979039"/>
                <a:gd name="connsiteX409" fmla="*/ 27338 w 1356779"/>
                <a:gd name="connsiteY409" fmla="*/ 1898443 h 1979039"/>
                <a:gd name="connsiteX410" fmla="*/ 20989 w 1356779"/>
                <a:gd name="connsiteY410" fmla="*/ 1897928 h 1979039"/>
                <a:gd name="connsiteX411" fmla="*/ 136179 w 1356779"/>
                <a:gd name="connsiteY411" fmla="*/ 1566397 h 1979039"/>
                <a:gd name="connsiteX412" fmla="*/ 138045 w 1356779"/>
                <a:gd name="connsiteY412" fmla="*/ 1575379 h 1979039"/>
                <a:gd name="connsiteX413" fmla="*/ 146837 w 1356779"/>
                <a:gd name="connsiteY413" fmla="*/ 1588995 h 1979039"/>
                <a:gd name="connsiteX414" fmla="*/ 182002 w 1356779"/>
                <a:gd name="connsiteY414" fmla="*/ 1604086 h 1979039"/>
                <a:gd name="connsiteX415" fmla="*/ 195702 w 1356779"/>
                <a:gd name="connsiteY415" fmla="*/ 1601924 h 1979039"/>
                <a:gd name="connsiteX416" fmla="*/ 204710 w 1356779"/>
                <a:gd name="connsiteY416" fmla="*/ 1597055 h 1979039"/>
                <a:gd name="connsiteX417" fmla="*/ 212398 w 1356779"/>
                <a:gd name="connsiteY417" fmla="*/ 1579141 h 1979039"/>
                <a:gd name="connsiteX418" fmla="*/ 210046 w 1356779"/>
                <a:gd name="connsiteY418" fmla="*/ 1569120 h 1979039"/>
                <a:gd name="connsiteX419" fmla="*/ 203335 w 1356779"/>
                <a:gd name="connsiteY419" fmla="*/ 1559029 h 1979039"/>
                <a:gd name="connsiteX420" fmla="*/ 185319 w 1356779"/>
                <a:gd name="connsiteY420" fmla="*/ 1546446 h 1979039"/>
                <a:gd name="connsiteX421" fmla="*/ 179226 w 1356779"/>
                <a:gd name="connsiteY421" fmla="*/ 1544524 h 1979039"/>
                <a:gd name="connsiteX422" fmla="*/ 159298 w 1356779"/>
                <a:gd name="connsiteY422" fmla="*/ 1542906 h 1979039"/>
                <a:gd name="connsiteX423" fmla="*/ 149609 w 1356779"/>
                <a:gd name="connsiteY423" fmla="*/ 1545956 h 1979039"/>
                <a:gd name="connsiteX424" fmla="*/ 143289 w 1356779"/>
                <a:gd name="connsiteY424" fmla="*/ 1550453 h 1979039"/>
                <a:gd name="connsiteX425" fmla="*/ 136179 w 1356779"/>
                <a:gd name="connsiteY425" fmla="*/ 1566397 h 1979039"/>
                <a:gd name="connsiteX426" fmla="*/ 363873 w 1356779"/>
                <a:gd name="connsiteY426" fmla="*/ 1035454 h 1979039"/>
                <a:gd name="connsiteX427" fmla="*/ 365739 w 1356779"/>
                <a:gd name="connsiteY427" fmla="*/ 1044434 h 1979039"/>
                <a:gd name="connsiteX428" fmla="*/ 374531 w 1356779"/>
                <a:gd name="connsiteY428" fmla="*/ 1058051 h 1979039"/>
                <a:gd name="connsiteX429" fmla="*/ 409696 w 1356779"/>
                <a:gd name="connsiteY429" fmla="*/ 1073143 h 1979039"/>
                <a:gd name="connsiteX430" fmla="*/ 423396 w 1356779"/>
                <a:gd name="connsiteY430" fmla="*/ 1070982 h 1979039"/>
                <a:gd name="connsiteX431" fmla="*/ 432404 w 1356779"/>
                <a:gd name="connsiteY431" fmla="*/ 1066112 h 1979039"/>
                <a:gd name="connsiteX432" fmla="*/ 440092 w 1356779"/>
                <a:gd name="connsiteY432" fmla="*/ 1048198 h 1979039"/>
                <a:gd name="connsiteX433" fmla="*/ 437741 w 1356779"/>
                <a:gd name="connsiteY433" fmla="*/ 1038177 h 1979039"/>
                <a:gd name="connsiteX434" fmla="*/ 431028 w 1356779"/>
                <a:gd name="connsiteY434" fmla="*/ 1028086 h 1979039"/>
                <a:gd name="connsiteX435" fmla="*/ 413013 w 1356779"/>
                <a:gd name="connsiteY435" fmla="*/ 1015502 h 1979039"/>
                <a:gd name="connsiteX436" fmla="*/ 406920 w 1356779"/>
                <a:gd name="connsiteY436" fmla="*/ 1013581 h 1979039"/>
                <a:gd name="connsiteX437" fmla="*/ 386992 w 1356779"/>
                <a:gd name="connsiteY437" fmla="*/ 1011962 h 1979039"/>
                <a:gd name="connsiteX438" fmla="*/ 377302 w 1356779"/>
                <a:gd name="connsiteY438" fmla="*/ 1015012 h 1979039"/>
                <a:gd name="connsiteX439" fmla="*/ 370982 w 1356779"/>
                <a:gd name="connsiteY439" fmla="*/ 1019509 h 1979039"/>
                <a:gd name="connsiteX440" fmla="*/ 363873 w 1356779"/>
                <a:gd name="connsiteY440" fmla="*/ 1035454 h 1979039"/>
                <a:gd name="connsiteX441" fmla="*/ 439817 w 1356779"/>
                <a:gd name="connsiteY441" fmla="*/ 858493 h 1979039"/>
                <a:gd name="connsiteX442" fmla="*/ 441684 w 1356779"/>
                <a:gd name="connsiteY442" fmla="*/ 867475 h 1979039"/>
                <a:gd name="connsiteX443" fmla="*/ 450475 w 1356779"/>
                <a:gd name="connsiteY443" fmla="*/ 881092 h 1979039"/>
                <a:gd name="connsiteX444" fmla="*/ 485640 w 1356779"/>
                <a:gd name="connsiteY444" fmla="*/ 896184 h 1979039"/>
                <a:gd name="connsiteX445" fmla="*/ 499340 w 1356779"/>
                <a:gd name="connsiteY445" fmla="*/ 894021 h 1979039"/>
                <a:gd name="connsiteX446" fmla="*/ 508348 w 1356779"/>
                <a:gd name="connsiteY446" fmla="*/ 889152 h 1979039"/>
                <a:gd name="connsiteX447" fmla="*/ 516036 w 1356779"/>
                <a:gd name="connsiteY447" fmla="*/ 871238 h 1979039"/>
                <a:gd name="connsiteX448" fmla="*/ 513684 w 1356779"/>
                <a:gd name="connsiteY448" fmla="*/ 861218 h 1979039"/>
                <a:gd name="connsiteX449" fmla="*/ 506973 w 1356779"/>
                <a:gd name="connsiteY449" fmla="*/ 851126 h 1979039"/>
                <a:gd name="connsiteX450" fmla="*/ 488957 w 1356779"/>
                <a:gd name="connsiteY450" fmla="*/ 838542 h 1979039"/>
                <a:gd name="connsiteX451" fmla="*/ 482865 w 1356779"/>
                <a:gd name="connsiteY451" fmla="*/ 836621 h 1979039"/>
                <a:gd name="connsiteX452" fmla="*/ 462938 w 1356779"/>
                <a:gd name="connsiteY452" fmla="*/ 835001 h 1979039"/>
                <a:gd name="connsiteX453" fmla="*/ 453246 w 1356779"/>
                <a:gd name="connsiteY453" fmla="*/ 838053 h 1979039"/>
                <a:gd name="connsiteX454" fmla="*/ 446927 w 1356779"/>
                <a:gd name="connsiteY454" fmla="*/ 842550 h 1979039"/>
                <a:gd name="connsiteX455" fmla="*/ 439817 w 1356779"/>
                <a:gd name="connsiteY455" fmla="*/ 858493 h 1979039"/>
                <a:gd name="connsiteX456" fmla="*/ 67113 w 1356779"/>
                <a:gd name="connsiteY456" fmla="*/ 1721663 h 1979039"/>
                <a:gd name="connsiteX457" fmla="*/ 132801 w 1356779"/>
                <a:gd name="connsiteY457" fmla="*/ 1749854 h 1979039"/>
                <a:gd name="connsiteX458" fmla="*/ 115609 w 1356779"/>
                <a:gd name="connsiteY458" fmla="*/ 1772140 h 1979039"/>
                <a:gd name="connsiteX459" fmla="*/ 62839 w 1356779"/>
                <a:gd name="connsiteY459" fmla="*/ 1749493 h 1979039"/>
                <a:gd name="connsiteX460" fmla="*/ 60051 w 1356779"/>
                <a:gd name="connsiteY460" fmla="*/ 1748650 h 1979039"/>
                <a:gd name="connsiteX461" fmla="*/ 510337 w 1356779"/>
                <a:gd name="connsiteY461" fmla="*/ 679206 h 1979039"/>
                <a:gd name="connsiteX462" fmla="*/ 512203 w 1356779"/>
                <a:gd name="connsiteY462" fmla="*/ 688188 h 1979039"/>
                <a:gd name="connsiteX463" fmla="*/ 520995 w 1356779"/>
                <a:gd name="connsiteY463" fmla="*/ 701805 h 1979039"/>
                <a:gd name="connsiteX464" fmla="*/ 556161 w 1356779"/>
                <a:gd name="connsiteY464" fmla="*/ 716896 h 1979039"/>
                <a:gd name="connsiteX465" fmla="*/ 569860 w 1356779"/>
                <a:gd name="connsiteY465" fmla="*/ 714734 h 1979039"/>
                <a:gd name="connsiteX466" fmla="*/ 578867 w 1356779"/>
                <a:gd name="connsiteY466" fmla="*/ 709865 h 1979039"/>
                <a:gd name="connsiteX467" fmla="*/ 586555 w 1356779"/>
                <a:gd name="connsiteY467" fmla="*/ 691951 h 1979039"/>
                <a:gd name="connsiteX468" fmla="*/ 584204 w 1356779"/>
                <a:gd name="connsiteY468" fmla="*/ 681930 h 1979039"/>
                <a:gd name="connsiteX469" fmla="*/ 577492 w 1356779"/>
                <a:gd name="connsiteY469" fmla="*/ 671840 h 1979039"/>
                <a:gd name="connsiteX470" fmla="*/ 559477 w 1356779"/>
                <a:gd name="connsiteY470" fmla="*/ 659255 h 1979039"/>
                <a:gd name="connsiteX471" fmla="*/ 553384 w 1356779"/>
                <a:gd name="connsiteY471" fmla="*/ 657333 h 1979039"/>
                <a:gd name="connsiteX472" fmla="*/ 533456 w 1356779"/>
                <a:gd name="connsiteY472" fmla="*/ 655714 h 1979039"/>
                <a:gd name="connsiteX473" fmla="*/ 523766 w 1356779"/>
                <a:gd name="connsiteY473" fmla="*/ 658765 h 1979039"/>
                <a:gd name="connsiteX474" fmla="*/ 517446 w 1356779"/>
                <a:gd name="connsiteY474" fmla="*/ 663263 h 1979039"/>
                <a:gd name="connsiteX475" fmla="*/ 510337 w 1356779"/>
                <a:gd name="connsiteY475" fmla="*/ 679206 h 1979039"/>
                <a:gd name="connsiteX476" fmla="*/ 643941 w 1356779"/>
                <a:gd name="connsiteY476" fmla="*/ 316745 h 1979039"/>
                <a:gd name="connsiteX477" fmla="*/ 648282 w 1356779"/>
                <a:gd name="connsiteY477" fmla="*/ 306631 h 1979039"/>
                <a:gd name="connsiteX478" fmla="*/ 649785 w 1356779"/>
                <a:gd name="connsiteY478" fmla="*/ 305606 h 1979039"/>
                <a:gd name="connsiteX479" fmla="*/ 660453 w 1356779"/>
                <a:gd name="connsiteY479" fmla="*/ 300574 h 1979039"/>
                <a:gd name="connsiteX480" fmla="*/ 664635 w 1356779"/>
                <a:gd name="connsiteY480" fmla="*/ 301672 h 1979039"/>
                <a:gd name="connsiteX481" fmla="*/ 669799 w 1356779"/>
                <a:gd name="connsiteY481" fmla="*/ 303888 h 1979039"/>
                <a:gd name="connsiteX482" fmla="*/ 743674 w 1356779"/>
                <a:gd name="connsiteY482" fmla="*/ 335593 h 1979039"/>
                <a:gd name="connsiteX483" fmla="*/ 764019 w 1356779"/>
                <a:gd name="connsiteY483" fmla="*/ 370892 h 1979039"/>
                <a:gd name="connsiteX484" fmla="*/ 758154 w 1356779"/>
                <a:gd name="connsiteY484" fmla="*/ 384561 h 1979039"/>
                <a:gd name="connsiteX485" fmla="*/ 756841 w 1356779"/>
                <a:gd name="connsiteY485" fmla="*/ 387619 h 1979039"/>
                <a:gd name="connsiteX486" fmla="*/ 742801 w 1356779"/>
                <a:gd name="connsiteY486" fmla="*/ 395242 h 1979039"/>
                <a:gd name="connsiteX487" fmla="*/ 732059 w 1356779"/>
                <a:gd name="connsiteY487" fmla="*/ 381858 h 1979039"/>
                <a:gd name="connsiteX488" fmla="*/ 733242 w 1356779"/>
                <a:gd name="connsiteY488" fmla="*/ 376934 h 1979039"/>
                <a:gd name="connsiteX489" fmla="*/ 736662 w 1356779"/>
                <a:gd name="connsiteY489" fmla="*/ 368654 h 1979039"/>
                <a:gd name="connsiteX490" fmla="*/ 738277 w 1356779"/>
                <a:gd name="connsiteY490" fmla="*/ 364890 h 1979039"/>
                <a:gd name="connsiteX491" fmla="*/ 737300 w 1356779"/>
                <a:gd name="connsiteY491" fmla="*/ 362522 h 1979039"/>
                <a:gd name="connsiteX492" fmla="*/ 733820 w 1356779"/>
                <a:gd name="connsiteY492" fmla="*/ 361028 h 1979039"/>
                <a:gd name="connsiteX493" fmla="*/ 671400 w 1356779"/>
                <a:gd name="connsiteY493" fmla="*/ 334238 h 1979039"/>
                <a:gd name="connsiteX494" fmla="*/ 664288 w 1356779"/>
                <a:gd name="connsiteY494" fmla="*/ 337175 h 1979039"/>
                <a:gd name="connsiteX495" fmla="*/ 661513 w 1356779"/>
                <a:gd name="connsiteY495" fmla="*/ 343644 h 1979039"/>
                <a:gd name="connsiteX496" fmla="*/ 642983 w 1356779"/>
                <a:gd name="connsiteY496" fmla="*/ 349339 h 1979039"/>
                <a:gd name="connsiteX497" fmla="*/ 636859 w 1356779"/>
                <a:gd name="connsiteY497" fmla="*/ 336965 h 1979039"/>
                <a:gd name="connsiteX498" fmla="*/ 638127 w 1356779"/>
                <a:gd name="connsiteY498" fmla="*/ 332771 h 1979039"/>
                <a:gd name="connsiteX499" fmla="*/ 642988 w 1356779"/>
                <a:gd name="connsiteY499" fmla="*/ 320514 h 1979039"/>
                <a:gd name="connsiteX500" fmla="*/ 643941 w 1356779"/>
                <a:gd name="connsiteY500" fmla="*/ 316745 h 1979039"/>
                <a:gd name="connsiteX501" fmla="*/ 188273 w 1356779"/>
                <a:gd name="connsiteY501" fmla="*/ 1378509 h 1979039"/>
                <a:gd name="connsiteX502" fmla="*/ 192615 w 1356779"/>
                <a:gd name="connsiteY502" fmla="*/ 1368395 h 1979039"/>
                <a:gd name="connsiteX503" fmla="*/ 194117 w 1356779"/>
                <a:gd name="connsiteY503" fmla="*/ 1367369 h 1979039"/>
                <a:gd name="connsiteX504" fmla="*/ 204786 w 1356779"/>
                <a:gd name="connsiteY504" fmla="*/ 1362337 h 1979039"/>
                <a:gd name="connsiteX505" fmla="*/ 208967 w 1356779"/>
                <a:gd name="connsiteY505" fmla="*/ 1363436 h 1979039"/>
                <a:gd name="connsiteX506" fmla="*/ 214131 w 1356779"/>
                <a:gd name="connsiteY506" fmla="*/ 1365652 h 1979039"/>
                <a:gd name="connsiteX507" fmla="*/ 288677 w 1356779"/>
                <a:gd name="connsiteY507" fmla="*/ 1397645 h 1979039"/>
                <a:gd name="connsiteX508" fmla="*/ 292158 w 1356779"/>
                <a:gd name="connsiteY508" fmla="*/ 1399138 h 1979039"/>
                <a:gd name="connsiteX509" fmla="*/ 294974 w 1356779"/>
                <a:gd name="connsiteY509" fmla="*/ 1397840 h 1979039"/>
                <a:gd name="connsiteX510" fmla="*/ 298053 w 1356779"/>
                <a:gd name="connsiteY510" fmla="*/ 1390667 h 1979039"/>
                <a:gd name="connsiteX511" fmla="*/ 299781 w 1356779"/>
                <a:gd name="connsiteY511" fmla="*/ 1386953 h 1979039"/>
                <a:gd name="connsiteX512" fmla="*/ 314382 w 1356779"/>
                <a:gd name="connsiteY512" fmla="*/ 1379569 h 1979039"/>
                <a:gd name="connsiteX513" fmla="*/ 324539 w 1356779"/>
                <a:gd name="connsiteY513" fmla="*/ 1392147 h 1979039"/>
                <a:gd name="connsiteX514" fmla="*/ 323430 w 1356779"/>
                <a:gd name="connsiteY514" fmla="*/ 1397519 h 1979039"/>
                <a:gd name="connsiteX515" fmla="*/ 322068 w 1356779"/>
                <a:gd name="connsiteY515" fmla="*/ 1400694 h 1979039"/>
                <a:gd name="connsiteX516" fmla="*/ 302485 w 1356779"/>
                <a:gd name="connsiteY516" fmla="*/ 1446324 h 1979039"/>
                <a:gd name="connsiteX517" fmla="*/ 301174 w 1356779"/>
                <a:gd name="connsiteY517" fmla="*/ 1449382 h 1979039"/>
                <a:gd name="connsiteX518" fmla="*/ 287133 w 1356779"/>
                <a:gd name="connsiteY518" fmla="*/ 1457004 h 1979039"/>
                <a:gd name="connsiteX519" fmla="*/ 276391 w 1356779"/>
                <a:gd name="connsiteY519" fmla="*/ 1443621 h 1979039"/>
                <a:gd name="connsiteX520" fmla="*/ 277574 w 1356779"/>
                <a:gd name="connsiteY520" fmla="*/ 1438698 h 1979039"/>
                <a:gd name="connsiteX521" fmla="*/ 280994 w 1356779"/>
                <a:gd name="connsiteY521" fmla="*/ 1430417 h 1979039"/>
                <a:gd name="connsiteX522" fmla="*/ 282609 w 1356779"/>
                <a:gd name="connsiteY522" fmla="*/ 1426653 h 1979039"/>
                <a:gd name="connsiteX523" fmla="*/ 281632 w 1356779"/>
                <a:gd name="connsiteY523" fmla="*/ 1424284 h 1979039"/>
                <a:gd name="connsiteX524" fmla="*/ 278152 w 1356779"/>
                <a:gd name="connsiteY524" fmla="*/ 1422790 h 1979039"/>
                <a:gd name="connsiteX525" fmla="*/ 215731 w 1356779"/>
                <a:gd name="connsiteY525" fmla="*/ 1396001 h 1979039"/>
                <a:gd name="connsiteX526" fmla="*/ 208620 w 1356779"/>
                <a:gd name="connsiteY526" fmla="*/ 1398939 h 1979039"/>
                <a:gd name="connsiteX527" fmla="*/ 205844 w 1356779"/>
                <a:gd name="connsiteY527" fmla="*/ 1405408 h 1979039"/>
                <a:gd name="connsiteX528" fmla="*/ 187314 w 1356779"/>
                <a:gd name="connsiteY528" fmla="*/ 1411103 h 1979039"/>
                <a:gd name="connsiteX529" fmla="*/ 181193 w 1356779"/>
                <a:gd name="connsiteY529" fmla="*/ 1398726 h 1979039"/>
                <a:gd name="connsiteX530" fmla="*/ 182458 w 1356779"/>
                <a:gd name="connsiteY530" fmla="*/ 1394535 h 1979039"/>
                <a:gd name="connsiteX531" fmla="*/ 187320 w 1356779"/>
                <a:gd name="connsiteY531" fmla="*/ 1382278 h 1979039"/>
                <a:gd name="connsiteX532" fmla="*/ 188273 w 1356779"/>
                <a:gd name="connsiteY532" fmla="*/ 1378509 h 1979039"/>
                <a:gd name="connsiteX533" fmla="*/ 571348 w 1356779"/>
                <a:gd name="connsiteY533" fmla="*/ 483167 h 1979039"/>
                <a:gd name="connsiteX534" fmla="*/ 572851 w 1356779"/>
                <a:gd name="connsiteY534" fmla="*/ 482143 h 1979039"/>
                <a:gd name="connsiteX535" fmla="*/ 583519 w 1356779"/>
                <a:gd name="connsiteY535" fmla="*/ 477112 h 1979039"/>
                <a:gd name="connsiteX536" fmla="*/ 587702 w 1356779"/>
                <a:gd name="connsiteY536" fmla="*/ 478209 h 1979039"/>
                <a:gd name="connsiteX537" fmla="*/ 592866 w 1356779"/>
                <a:gd name="connsiteY537" fmla="*/ 480425 h 1979039"/>
                <a:gd name="connsiteX538" fmla="*/ 667412 w 1356779"/>
                <a:gd name="connsiteY538" fmla="*/ 512418 h 1979039"/>
                <a:gd name="connsiteX539" fmla="*/ 670893 w 1356779"/>
                <a:gd name="connsiteY539" fmla="*/ 513912 h 1979039"/>
                <a:gd name="connsiteX540" fmla="*/ 673709 w 1356779"/>
                <a:gd name="connsiteY540" fmla="*/ 512615 h 1979039"/>
                <a:gd name="connsiteX541" fmla="*/ 676787 w 1356779"/>
                <a:gd name="connsiteY541" fmla="*/ 505439 h 1979039"/>
                <a:gd name="connsiteX542" fmla="*/ 678515 w 1356779"/>
                <a:gd name="connsiteY542" fmla="*/ 501725 h 1979039"/>
                <a:gd name="connsiteX543" fmla="*/ 693116 w 1356779"/>
                <a:gd name="connsiteY543" fmla="*/ 494343 h 1979039"/>
                <a:gd name="connsiteX544" fmla="*/ 703275 w 1356779"/>
                <a:gd name="connsiteY544" fmla="*/ 506919 h 1979039"/>
                <a:gd name="connsiteX545" fmla="*/ 702165 w 1356779"/>
                <a:gd name="connsiteY545" fmla="*/ 512292 h 1979039"/>
                <a:gd name="connsiteX546" fmla="*/ 700802 w 1356779"/>
                <a:gd name="connsiteY546" fmla="*/ 515468 h 1979039"/>
                <a:gd name="connsiteX547" fmla="*/ 681219 w 1356779"/>
                <a:gd name="connsiteY547" fmla="*/ 561099 h 1979039"/>
                <a:gd name="connsiteX548" fmla="*/ 679907 w 1356779"/>
                <a:gd name="connsiteY548" fmla="*/ 564156 h 1979039"/>
                <a:gd name="connsiteX549" fmla="*/ 665867 w 1356779"/>
                <a:gd name="connsiteY549" fmla="*/ 571779 h 1979039"/>
                <a:gd name="connsiteX550" fmla="*/ 655125 w 1356779"/>
                <a:gd name="connsiteY550" fmla="*/ 558396 h 1979039"/>
                <a:gd name="connsiteX551" fmla="*/ 656308 w 1356779"/>
                <a:gd name="connsiteY551" fmla="*/ 553471 h 1979039"/>
                <a:gd name="connsiteX552" fmla="*/ 659728 w 1356779"/>
                <a:gd name="connsiteY552" fmla="*/ 545191 h 1979039"/>
                <a:gd name="connsiteX553" fmla="*/ 661343 w 1356779"/>
                <a:gd name="connsiteY553" fmla="*/ 541426 h 1979039"/>
                <a:gd name="connsiteX554" fmla="*/ 660366 w 1356779"/>
                <a:gd name="connsiteY554" fmla="*/ 539058 h 1979039"/>
                <a:gd name="connsiteX555" fmla="*/ 656886 w 1356779"/>
                <a:gd name="connsiteY555" fmla="*/ 537565 h 1979039"/>
                <a:gd name="connsiteX556" fmla="*/ 594465 w 1356779"/>
                <a:gd name="connsiteY556" fmla="*/ 510775 h 1979039"/>
                <a:gd name="connsiteX557" fmla="*/ 587354 w 1356779"/>
                <a:gd name="connsiteY557" fmla="*/ 513713 h 1979039"/>
                <a:gd name="connsiteX558" fmla="*/ 584578 w 1356779"/>
                <a:gd name="connsiteY558" fmla="*/ 520181 h 1979039"/>
                <a:gd name="connsiteX559" fmla="*/ 566048 w 1356779"/>
                <a:gd name="connsiteY559" fmla="*/ 525876 h 1979039"/>
                <a:gd name="connsiteX560" fmla="*/ 559926 w 1356779"/>
                <a:gd name="connsiteY560" fmla="*/ 513500 h 1979039"/>
                <a:gd name="connsiteX561" fmla="*/ 561194 w 1356779"/>
                <a:gd name="connsiteY561" fmla="*/ 509308 h 1979039"/>
                <a:gd name="connsiteX562" fmla="*/ 566055 w 1356779"/>
                <a:gd name="connsiteY562" fmla="*/ 497051 h 1979039"/>
                <a:gd name="connsiteX563" fmla="*/ 567008 w 1356779"/>
                <a:gd name="connsiteY563" fmla="*/ 493282 h 1979039"/>
                <a:gd name="connsiteX564" fmla="*/ 571348 w 1356779"/>
                <a:gd name="connsiteY564" fmla="*/ 483167 h 1979039"/>
                <a:gd name="connsiteX565" fmla="*/ 267556 w 1356779"/>
                <a:gd name="connsiteY565" fmla="*/ 1191002 h 1979039"/>
                <a:gd name="connsiteX566" fmla="*/ 269058 w 1356779"/>
                <a:gd name="connsiteY566" fmla="*/ 1189978 h 1979039"/>
                <a:gd name="connsiteX567" fmla="*/ 279726 w 1356779"/>
                <a:gd name="connsiteY567" fmla="*/ 1184945 h 1979039"/>
                <a:gd name="connsiteX568" fmla="*/ 283909 w 1356779"/>
                <a:gd name="connsiteY568" fmla="*/ 1186044 h 1979039"/>
                <a:gd name="connsiteX569" fmla="*/ 289073 w 1356779"/>
                <a:gd name="connsiteY569" fmla="*/ 1188260 h 1979039"/>
                <a:gd name="connsiteX570" fmla="*/ 363619 w 1356779"/>
                <a:gd name="connsiteY570" fmla="*/ 1220253 h 1979039"/>
                <a:gd name="connsiteX571" fmla="*/ 367100 w 1356779"/>
                <a:gd name="connsiteY571" fmla="*/ 1221747 h 1979039"/>
                <a:gd name="connsiteX572" fmla="*/ 369917 w 1356779"/>
                <a:gd name="connsiteY572" fmla="*/ 1220450 h 1979039"/>
                <a:gd name="connsiteX573" fmla="*/ 372996 w 1356779"/>
                <a:gd name="connsiteY573" fmla="*/ 1213274 h 1979039"/>
                <a:gd name="connsiteX574" fmla="*/ 374723 w 1356779"/>
                <a:gd name="connsiteY574" fmla="*/ 1209561 h 1979039"/>
                <a:gd name="connsiteX575" fmla="*/ 389323 w 1356779"/>
                <a:gd name="connsiteY575" fmla="*/ 1202178 h 1979039"/>
                <a:gd name="connsiteX576" fmla="*/ 399481 w 1356779"/>
                <a:gd name="connsiteY576" fmla="*/ 1214755 h 1979039"/>
                <a:gd name="connsiteX577" fmla="*/ 398372 w 1356779"/>
                <a:gd name="connsiteY577" fmla="*/ 1220127 h 1979039"/>
                <a:gd name="connsiteX578" fmla="*/ 397009 w 1356779"/>
                <a:gd name="connsiteY578" fmla="*/ 1223303 h 1979039"/>
                <a:gd name="connsiteX579" fmla="*/ 377426 w 1356779"/>
                <a:gd name="connsiteY579" fmla="*/ 1268932 h 1979039"/>
                <a:gd name="connsiteX580" fmla="*/ 376114 w 1356779"/>
                <a:gd name="connsiteY580" fmla="*/ 1271991 h 1979039"/>
                <a:gd name="connsiteX581" fmla="*/ 362074 w 1356779"/>
                <a:gd name="connsiteY581" fmla="*/ 1279614 h 1979039"/>
                <a:gd name="connsiteX582" fmla="*/ 351332 w 1356779"/>
                <a:gd name="connsiteY582" fmla="*/ 1266231 h 1979039"/>
                <a:gd name="connsiteX583" fmla="*/ 352515 w 1356779"/>
                <a:gd name="connsiteY583" fmla="*/ 1261306 h 1979039"/>
                <a:gd name="connsiteX584" fmla="*/ 355935 w 1356779"/>
                <a:gd name="connsiteY584" fmla="*/ 1253024 h 1979039"/>
                <a:gd name="connsiteX585" fmla="*/ 357550 w 1356779"/>
                <a:gd name="connsiteY585" fmla="*/ 1249261 h 1979039"/>
                <a:gd name="connsiteX586" fmla="*/ 356574 w 1356779"/>
                <a:gd name="connsiteY586" fmla="*/ 1246892 h 1979039"/>
                <a:gd name="connsiteX587" fmla="*/ 353093 w 1356779"/>
                <a:gd name="connsiteY587" fmla="*/ 1245400 h 1979039"/>
                <a:gd name="connsiteX588" fmla="*/ 290672 w 1356779"/>
                <a:gd name="connsiteY588" fmla="*/ 1218610 h 1979039"/>
                <a:gd name="connsiteX589" fmla="*/ 283562 w 1356779"/>
                <a:gd name="connsiteY589" fmla="*/ 1221547 h 1979039"/>
                <a:gd name="connsiteX590" fmla="*/ 280785 w 1356779"/>
                <a:gd name="connsiteY590" fmla="*/ 1228015 h 1979039"/>
                <a:gd name="connsiteX591" fmla="*/ 262256 w 1356779"/>
                <a:gd name="connsiteY591" fmla="*/ 1233711 h 1979039"/>
                <a:gd name="connsiteX592" fmla="*/ 256133 w 1356779"/>
                <a:gd name="connsiteY592" fmla="*/ 1221335 h 1979039"/>
                <a:gd name="connsiteX593" fmla="*/ 257401 w 1356779"/>
                <a:gd name="connsiteY593" fmla="*/ 1217143 h 1979039"/>
                <a:gd name="connsiteX594" fmla="*/ 262263 w 1356779"/>
                <a:gd name="connsiteY594" fmla="*/ 1204886 h 1979039"/>
                <a:gd name="connsiteX595" fmla="*/ 263215 w 1356779"/>
                <a:gd name="connsiteY595" fmla="*/ 1201117 h 1979039"/>
                <a:gd name="connsiteX596" fmla="*/ 267556 w 1356779"/>
                <a:gd name="connsiteY596" fmla="*/ 1191002 h 1979039"/>
                <a:gd name="connsiteX597" fmla="*/ 115100 w 1356779"/>
                <a:gd name="connsiteY597" fmla="*/ 1543902 h 1979039"/>
                <a:gd name="connsiteX598" fmla="*/ 116830 w 1356779"/>
                <a:gd name="connsiteY598" fmla="*/ 1541733 h 1979039"/>
                <a:gd name="connsiteX599" fmla="*/ 128832 w 1356779"/>
                <a:gd name="connsiteY599" fmla="*/ 1528026 h 1979039"/>
                <a:gd name="connsiteX600" fmla="*/ 147772 w 1356779"/>
                <a:gd name="connsiteY600" fmla="*/ 1517992 h 1979039"/>
                <a:gd name="connsiteX601" fmla="*/ 179702 w 1356779"/>
                <a:gd name="connsiteY601" fmla="*/ 1516443 h 1979039"/>
                <a:gd name="connsiteX602" fmla="*/ 200853 w 1356779"/>
                <a:gd name="connsiteY602" fmla="*/ 1523579 h 1979039"/>
                <a:gd name="connsiteX603" fmla="*/ 227094 w 1356779"/>
                <a:gd name="connsiteY603" fmla="*/ 1545517 h 1979039"/>
                <a:gd name="connsiteX604" fmla="*/ 236808 w 1356779"/>
                <a:gd name="connsiteY604" fmla="*/ 1565353 h 1979039"/>
                <a:gd name="connsiteX605" fmla="*/ 237044 w 1356779"/>
                <a:gd name="connsiteY605" fmla="*/ 1593324 h 1979039"/>
                <a:gd name="connsiteX606" fmla="*/ 221081 w 1356779"/>
                <a:gd name="connsiteY606" fmla="*/ 1617808 h 1979039"/>
                <a:gd name="connsiteX607" fmla="*/ 198989 w 1356779"/>
                <a:gd name="connsiteY607" fmla="*/ 1628986 h 1979039"/>
                <a:gd name="connsiteX608" fmla="*/ 171857 w 1356779"/>
                <a:gd name="connsiteY608" fmla="*/ 1630513 h 1979039"/>
                <a:gd name="connsiteX609" fmla="*/ 126989 w 1356779"/>
                <a:gd name="connsiteY609" fmla="*/ 1607652 h 1979039"/>
                <a:gd name="connsiteX610" fmla="*/ 113144 w 1356779"/>
                <a:gd name="connsiteY610" fmla="*/ 1585350 h 1979039"/>
                <a:gd name="connsiteX611" fmla="*/ 110570 w 1356779"/>
                <a:gd name="connsiteY611" fmla="*/ 1558179 h 1979039"/>
                <a:gd name="connsiteX612" fmla="*/ 111929 w 1356779"/>
                <a:gd name="connsiteY612" fmla="*/ 1553771 h 1979039"/>
                <a:gd name="connsiteX613" fmla="*/ 112337 w 1356779"/>
                <a:gd name="connsiteY613" fmla="*/ 1550341 h 1979039"/>
                <a:gd name="connsiteX614" fmla="*/ 115100 w 1356779"/>
                <a:gd name="connsiteY614" fmla="*/ 1543902 h 1979039"/>
                <a:gd name="connsiteX615" fmla="*/ 340030 w 1356779"/>
                <a:gd name="connsiteY615" fmla="*/ 1019399 h 1979039"/>
                <a:gd name="connsiteX616" fmla="*/ 342795 w 1356779"/>
                <a:gd name="connsiteY616" fmla="*/ 1012958 h 1979039"/>
                <a:gd name="connsiteX617" fmla="*/ 344524 w 1356779"/>
                <a:gd name="connsiteY617" fmla="*/ 1010789 h 1979039"/>
                <a:gd name="connsiteX618" fmla="*/ 356526 w 1356779"/>
                <a:gd name="connsiteY618" fmla="*/ 997084 h 1979039"/>
                <a:gd name="connsiteX619" fmla="*/ 375467 w 1356779"/>
                <a:gd name="connsiteY619" fmla="*/ 987048 h 1979039"/>
                <a:gd name="connsiteX620" fmla="*/ 407396 w 1356779"/>
                <a:gd name="connsiteY620" fmla="*/ 985500 h 1979039"/>
                <a:gd name="connsiteX621" fmla="*/ 428547 w 1356779"/>
                <a:gd name="connsiteY621" fmla="*/ 992637 h 1979039"/>
                <a:gd name="connsiteX622" fmla="*/ 454788 w 1356779"/>
                <a:gd name="connsiteY622" fmla="*/ 1014575 h 1979039"/>
                <a:gd name="connsiteX623" fmla="*/ 464501 w 1356779"/>
                <a:gd name="connsiteY623" fmla="*/ 1034410 h 1979039"/>
                <a:gd name="connsiteX624" fmla="*/ 464738 w 1356779"/>
                <a:gd name="connsiteY624" fmla="*/ 1062380 h 1979039"/>
                <a:gd name="connsiteX625" fmla="*/ 448775 w 1356779"/>
                <a:gd name="connsiteY625" fmla="*/ 1086864 h 1979039"/>
                <a:gd name="connsiteX626" fmla="*/ 426683 w 1356779"/>
                <a:gd name="connsiteY626" fmla="*/ 1098042 h 1979039"/>
                <a:gd name="connsiteX627" fmla="*/ 399551 w 1356779"/>
                <a:gd name="connsiteY627" fmla="*/ 1099570 h 1979039"/>
                <a:gd name="connsiteX628" fmla="*/ 354683 w 1356779"/>
                <a:gd name="connsiteY628" fmla="*/ 1076710 h 1979039"/>
                <a:gd name="connsiteX629" fmla="*/ 340838 w 1356779"/>
                <a:gd name="connsiteY629" fmla="*/ 1054407 h 1979039"/>
                <a:gd name="connsiteX630" fmla="*/ 338263 w 1356779"/>
                <a:gd name="connsiteY630" fmla="*/ 1027236 h 1979039"/>
                <a:gd name="connsiteX631" fmla="*/ 339623 w 1356779"/>
                <a:gd name="connsiteY631" fmla="*/ 1022828 h 1979039"/>
                <a:gd name="connsiteX632" fmla="*/ 340030 w 1356779"/>
                <a:gd name="connsiteY632" fmla="*/ 1019399 h 1979039"/>
                <a:gd name="connsiteX633" fmla="*/ 418738 w 1356779"/>
                <a:gd name="connsiteY633" fmla="*/ 835998 h 1979039"/>
                <a:gd name="connsiteX634" fmla="*/ 420468 w 1356779"/>
                <a:gd name="connsiteY634" fmla="*/ 833828 h 1979039"/>
                <a:gd name="connsiteX635" fmla="*/ 432470 w 1356779"/>
                <a:gd name="connsiteY635" fmla="*/ 820123 h 1979039"/>
                <a:gd name="connsiteX636" fmla="*/ 451411 w 1356779"/>
                <a:gd name="connsiteY636" fmla="*/ 810088 h 1979039"/>
                <a:gd name="connsiteX637" fmla="*/ 483341 w 1356779"/>
                <a:gd name="connsiteY637" fmla="*/ 808541 h 1979039"/>
                <a:gd name="connsiteX638" fmla="*/ 504491 w 1356779"/>
                <a:gd name="connsiteY638" fmla="*/ 815676 h 1979039"/>
                <a:gd name="connsiteX639" fmla="*/ 530732 w 1356779"/>
                <a:gd name="connsiteY639" fmla="*/ 837614 h 1979039"/>
                <a:gd name="connsiteX640" fmla="*/ 540446 w 1356779"/>
                <a:gd name="connsiteY640" fmla="*/ 857451 h 1979039"/>
                <a:gd name="connsiteX641" fmla="*/ 540682 w 1356779"/>
                <a:gd name="connsiteY641" fmla="*/ 885421 h 1979039"/>
                <a:gd name="connsiteX642" fmla="*/ 524720 w 1356779"/>
                <a:gd name="connsiteY642" fmla="*/ 909905 h 1979039"/>
                <a:gd name="connsiteX643" fmla="*/ 502627 w 1356779"/>
                <a:gd name="connsiteY643" fmla="*/ 921083 h 1979039"/>
                <a:gd name="connsiteX644" fmla="*/ 475496 w 1356779"/>
                <a:gd name="connsiteY644" fmla="*/ 922611 h 1979039"/>
                <a:gd name="connsiteX645" fmla="*/ 430627 w 1356779"/>
                <a:gd name="connsiteY645" fmla="*/ 899749 h 1979039"/>
                <a:gd name="connsiteX646" fmla="*/ 416782 w 1356779"/>
                <a:gd name="connsiteY646" fmla="*/ 877448 h 1979039"/>
                <a:gd name="connsiteX647" fmla="*/ 414208 w 1356779"/>
                <a:gd name="connsiteY647" fmla="*/ 850276 h 1979039"/>
                <a:gd name="connsiteX648" fmla="*/ 415568 w 1356779"/>
                <a:gd name="connsiteY648" fmla="*/ 845867 h 1979039"/>
                <a:gd name="connsiteX649" fmla="*/ 415975 w 1356779"/>
                <a:gd name="connsiteY649" fmla="*/ 842438 h 1979039"/>
                <a:gd name="connsiteX650" fmla="*/ 418738 w 1356779"/>
                <a:gd name="connsiteY650" fmla="*/ 835998 h 1979039"/>
                <a:gd name="connsiteX651" fmla="*/ 486494 w 1356779"/>
                <a:gd name="connsiteY651" fmla="*/ 663151 h 1979039"/>
                <a:gd name="connsiteX652" fmla="*/ 489258 w 1356779"/>
                <a:gd name="connsiteY652" fmla="*/ 656711 h 1979039"/>
                <a:gd name="connsiteX653" fmla="*/ 490988 w 1356779"/>
                <a:gd name="connsiteY653" fmla="*/ 654541 h 1979039"/>
                <a:gd name="connsiteX654" fmla="*/ 502990 w 1356779"/>
                <a:gd name="connsiteY654" fmla="*/ 640836 h 1979039"/>
                <a:gd name="connsiteX655" fmla="*/ 521930 w 1356779"/>
                <a:gd name="connsiteY655" fmla="*/ 630802 h 1979039"/>
                <a:gd name="connsiteX656" fmla="*/ 553860 w 1356779"/>
                <a:gd name="connsiteY656" fmla="*/ 629254 h 1979039"/>
                <a:gd name="connsiteX657" fmla="*/ 575011 w 1356779"/>
                <a:gd name="connsiteY657" fmla="*/ 636389 h 1979039"/>
                <a:gd name="connsiteX658" fmla="*/ 601252 w 1356779"/>
                <a:gd name="connsiteY658" fmla="*/ 658327 h 1979039"/>
                <a:gd name="connsiteX659" fmla="*/ 610965 w 1356779"/>
                <a:gd name="connsiteY659" fmla="*/ 678164 h 1979039"/>
                <a:gd name="connsiteX660" fmla="*/ 611202 w 1356779"/>
                <a:gd name="connsiteY660" fmla="*/ 706133 h 1979039"/>
                <a:gd name="connsiteX661" fmla="*/ 595239 w 1356779"/>
                <a:gd name="connsiteY661" fmla="*/ 730618 h 1979039"/>
                <a:gd name="connsiteX662" fmla="*/ 573147 w 1356779"/>
                <a:gd name="connsiteY662" fmla="*/ 741796 h 1979039"/>
                <a:gd name="connsiteX663" fmla="*/ 546015 w 1356779"/>
                <a:gd name="connsiteY663" fmla="*/ 743324 h 1979039"/>
                <a:gd name="connsiteX664" fmla="*/ 501147 w 1356779"/>
                <a:gd name="connsiteY664" fmla="*/ 720462 h 1979039"/>
                <a:gd name="connsiteX665" fmla="*/ 487302 w 1356779"/>
                <a:gd name="connsiteY665" fmla="*/ 698161 h 1979039"/>
                <a:gd name="connsiteX666" fmla="*/ 484727 w 1356779"/>
                <a:gd name="connsiteY666" fmla="*/ 670988 h 1979039"/>
                <a:gd name="connsiteX667" fmla="*/ 486088 w 1356779"/>
                <a:gd name="connsiteY667" fmla="*/ 666580 h 1979039"/>
                <a:gd name="connsiteX668" fmla="*/ 486494 w 1356779"/>
                <a:gd name="connsiteY668" fmla="*/ 663151 h 1979039"/>
                <a:gd name="connsiteX669" fmla="*/ 371247 w 1356779"/>
                <a:gd name="connsiteY669" fmla="*/ 559388 h 1979039"/>
                <a:gd name="connsiteX670" fmla="*/ 371813 w 1356779"/>
                <a:gd name="connsiteY670" fmla="*/ 559862 h 1979039"/>
                <a:gd name="connsiteX671" fmla="*/ 381528 w 1356779"/>
                <a:gd name="connsiteY671" fmla="*/ 579697 h 1979039"/>
                <a:gd name="connsiteX672" fmla="*/ 381764 w 1356779"/>
                <a:gd name="connsiteY672" fmla="*/ 607666 h 1979039"/>
                <a:gd name="connsiteX673" fmla="*/ 365801 w 1356779"/>
                <a:gd name="connsiteY673" fmla="*/ 632151 h 1979039"/>
                <a:gd name="connsiteX674" fmla="*/ 350133 w 1356779"/>
                <a:gd name="connsiteY674" fmla="*/ 640079 h 1979039"/>
                <a:gd name="connsiteX675" fmla="*/ 412198 w 1356779"/>
                <a:gd name="connsiteY675" fmla="*/ 402890 h 1979039"/>
                <a:gd name="connsiteX676" fmla="*/ 431546 w 1356779"/>
                <a:gd name="connsiteY676" fmla="*/ 411193 h 1979039"/>
                <a:gd name="connsiteX677" fmla="*/ 435026 w 1356779"/>
                <a:gd name="connsiteY677" fmla="*/ 412687 h 1979039"/>
                <a:gd name="connsiteX678" fmla="*/ 437842 w 1356779"/>
                <a:gd name="connsiteY678" fmla="*/ 411390 h 1979039"/>
                <a:gd name="connsiteX679" fmla="*/ 440921 w 1356779"/>
                <a:gd name="connsiteY679" fmla="*/ 404215 h 1979039"/>
                <a:gd name="connsiteX680" fmla="*/ 442649 w 1356779"/>
                <a:gd name="connsiteY680" fmla="*/ 400501 h 1979039"/>
                <a:gd name="connsiteX681" fmla="*/ 457250 w 1356779"/>
                <a:gd name="connsiteY681" fmla="*/ 393119 h 1979039"/>
                <a:gd name="connsiteX682" fmla="*/ 467407 w 1356779"/>
                <a:gd name="connsiteY682" fmla="*/ 405695 h 1979039"/>
                <a:gd name="connsiteX683" fmla="*/ 466298 w 1356779"/>
                <a:gd name="connsiteY683" fmla="*/ 411067 h 1979039"/>
                <a:gd name="connsiteX684" fmla="*/ 464936 w 1356779"/>
                <a:gd name="connsiteY684" fmla="*/ 414242 h 1979039"/>
                <a:gd name="connsiteX685" fmla="*/ 445354 w 1356779"/>
                <a:gd name="connsiteY685" fmla="*/ 459873 h 1979039"/>
                <a:gd name="connsiteX686" fmla="*/ 444040 w 1356779"/>
                <a:gd name="connsiteY686" fmla="*/ 462931 h 1979039"/>
                <a:gd name="connsiteX687" fmla="*/ 430000 w 1356779"/>
                <a:gd name="connsiteY687" fmla="*/ 470555 h 1979039"/>
                <a:gd name="connsiteX688" fmla="*/ 419259 w 1356779"/>
                <a:gd name="connsiteY688" fmla="*/ 457170 h 1979039"/>
                <a:gd name="connsiteX689" fmla="*/ 420442 w 1356779"/>
                <a:gd name="connsiteY689" fmla="*/ 452246 h 1979039"/>
                <a:gd name="connsiteX690" fmla="*/ 423862 w 1356779"/>
                <a:gd name="connsiteY690" fmla="*/ 443965 h 1979039"/>
                <a:gd name="connsiteX691" fmla="*/ 425477 w 1356779"/>
                <a:gd name="connsiteY691" fmla="*/ 440202 h 1979039"/>
                <a:gd name="connsiteX692" fmla="*/ 424500 w 1356779"/>
                <a:gd name="connsiteY692" fmla="*/ 437832 h 1979039"/>
                <a:gd name="connsiteX693" fmla="*/ 421020 w 1356779"/>
                <a:gd name="connsiteY693" fmla="*/ 436339 h 1979039"/>
                <a:gd name="connsiteX694" fmla="*/ 405220 w 1356779"/>
                <a:gd name="connsiteY694" fmla="*/ 429559 h 1979039"/>
                <a:gd name="connsiteX695" fmla="*/ 471279 w 1356779"/>
                <a:gd name="connsiteY695" fmla="*/ 177108 h 1979039"/>
                <a:gd name="connsiteX696" fmla="*/ 476311 w 1356779"/>
                <a:gd name="connsiteY696" fmla="*/ 176865 h 1979039"/>
                <a:gd name="connsiteX697" fmla="*/ 497463 w 1356779"/>
                <a:gd name="connsiteY697" fmla="*/ 184000 h 1979039"/>
                <a:gd name="connsiteX698" fmla="*/ 523704 w 1356779"/>
                <a:gd name="connsiteY698" fmla="*/ 205938 h 1979039"/>
                <a:gd name="connsiteX699" fmla="*/ 533417 w 1356779"/>
                <a:gd name="connsiteY699" fmla="*/ 225774 h 1979039"/>
                <a:gd name="connsiteX700" fmla="*/ 533654 w 1356779"/>
                <a:gd name="connsiteY700" fmla="*/ 253744 h 1979039"/>
                <a:gd name="connsiteX701" fmla="*/ 517691 w 1356779"/>
                <a:gd name="connsiteY701" fmla="*/ 278228 h 1979039"/>
                <a:gd name="connsiteX702" fmla="*/ 495599 w 1356779"/>
                <a:gd name="connsiteY702" fmla="*/ 289407 h 1979039"/>
                <a:gd name="connsiteX703" fmla="*/ 468468 w 1356779"/>
                <a:gd name="connsiteY703" fmla="*/ 290934 h 1979039"/>
                <a:gd name="connsiteX704" fmla="*/ 444165 w 1356779"/>
                <a:gd name="connsiteY704" fmla="*/ 283277 h 1979039"/>
                <a:gd name="connsiteX705" fmla="*/ 443606 w 1356779"/>
                <a:gd name="connsiteY705" fmla="*/ 282864 h 1979039"/>
                <a:gd name="connsiteX706" fmla="*/ 451459 w 1356779"/>
                <a:gd name="connsiteY706" fmla="*/ 252854 h 1979039"/>
                <a:gd name="connsiteX707" fmla="*/ 478612 w 1356779"/>
                <a:gd name="connsiteY707" fmla="*/ 264507 h 1979039"/>
                <a:gd name="connsiteX708" fmla="*/ 492311 w 1356779"/>
                <a:gd name="connsiteY708" fmla="*/ 262346 h 1979039"/>
                <a:gd name="connsiteX709" fmla="*/ 501319 w 1356779"/>
                <a:gd name="connsiteY709" fmla="*/ 257477 h 1979039"/>
                <a:gd name="connsiteX710" fmla="*/ 509007 w 1356779"/>
                <a:gd name="connsiteY710" fmla="*/ 239563 h 1979039"/>
                <a:gd name="connsiteX711" fmla="*/ 506655 w 1356779"/>
                <a:gd name="connsiteY711" fmla="*/ 229541 h 1979039"/>
                <a:gd name="connsiteX712" fmla="*/ 499944 w 1356779"/>
                <a:gd name="connsiteY712" fmla="*/ 219451 h 1979039"/>
                <a:gd name="connsiteX713" fmla="*/ 481929 w 1356779"/>
                <a:gd name="connsiteY713" fmla="*/ 206866 h 1979039"/>
                <a:gd name="connsiteX714" fmla="*/ 475837 w 1356779"/>
                <a:gd name="connsiteY714" fmla="*/ 204944 h 1979039"/>
                <a:gd name="connsiteX715" fmla="*/ 464242 w 1356779"/>
                <a:gd name="connsiteY715" fmla="*/ 204002 h 1979039"/>
                <a:gd name="connsiteX716" fmla="*/ 516748 w 1356779"/>
                <a:gd name="connsiteY716" fmla="*/ 3347 h 1979039"/>
                <a:gd name="connsiteX717" fmla="*/ 520327 w 1356779"/>
                <a:gd name="connsiteY717" fmla="*/ 1451 h 1979039"/>
                <a:gd name="connsiteX718" fmla="*/ 550249 w 1356779"/>
                <a:gd name="connsiteY718" fmla="*/ 0 h 1979039"/>
                <a:gd name="connsiteX719" fmla="*/ 573961 w 1356779"/>
                <a:gd name="connsiteY719" fmla="*/ 41142 h 1979039"/>
                <a:gd name="connsiteX720" fmla="*/ 557874 w 1356779"/>
                <a:gd name="connsiteY720" fmla="*/ 29904 h 1979039"/>
                <a:gd name="connsiteX721" fmla="*/ 551782 w 1356779"/>
                <a:gd name="connsiteY721" fmla="*/ 27982 h 1979039"/>
                <a:gd name="connsiteX722" fmla="*/ 531854 w 1356779"/>
                <a:gd name="connsiteY722" fmla="*/ 26363 h 1979039"/>
                <a:gd name="connsiteX723" fmla="*/ 522163 w 1356779"/>
                <a:gd name="connsiteY723" fmla="*/ 29414 h 1979039"/>
                <a:gd name="connsiteX724" fmla="*/ 515843 w 1356779"/>
                <a:gd name="connsiteY724" fmla="*/ 33912 h 1979039"/>
                <a:gd name="connsiteX725" fmla="*/ 508735 w 1356779"/>
                <a:gd name="connsiteY725" fmla="*/ 49855 h 1979039"/>
                <a:gd name="connsiteX726" fmla="*/ 510600 w 1356779"/>
                <a:gd name="connsiteY726" fmla="*/ 58837 h 1979039"/>
                <a:gd name="connsiteX727" fmla="*/ 519391 w 1356779"/>
                <a:gd name="connsiteY727" fmla="*/ 72453 h 1979039"/>
                <a:gd name="connsiteX728" fmla="*/ 554557 w 1356779"/>
                <a:gd name="connsiteY728" fmla="*/ 87545 h 1979039"/>
                <a:gd name="connsiteX729" fmla="*/ 568257 w 1356779"/>
                <a:gd name="connsiteY729" fmla="*/ 85383 h 1979039"/>
                <a:gd name="connsiteX730" fmla="*/ 577264 w 1356779"/>
                <a:gd name="connsiteY730" fmla="*/ 80514 h 1979039"/>
                <a:gd name="connsiteX731" fmla="*/ 584952 w 1356779"/>
                <a:gd name="connsiteY731" fmla="*/ 62601 h 1979039"/>
                <a:gd name="connsiteX732" fmla="*/ 584006 w 1356779"/>
                <a:gd name="connsiteY732" fmla="*/ 58570 h 1979039"/>
                <a:gd name="connsiteX733" fmla="*/ 601587 w 1356779"/>
                <a:gd name="connsiteY733" fmla="*/ 89071 h 1979039"/>
                <a:gd name="connsiteX734" fmla="*/ 593636 w 1356779"/>
                <a:gd name="connsiteY734" fmla="*/ 101266 h 1979039"/>
                <a:gd name="connsiteX735" fmla="*/ 571544 w 1356779"/>
                <a:gd name="connsiteY735" fmla="*/ 112445 h 1979039"/>
                <a:gd name="connsiteX736" fmla="*/ 544413 w 1356779"/>
                <a:gd name="connsiteY736" fmla="*/ 113972 h 1979039"/>
                <a:gd name="connsiteX737" fmla="*/ 499544 w 1356779"/>
                <a:gd name="connsiteY737" fmla="*/ 91111 h 1979039"/>
                <a:gd name="connsiteX738" fmla="*/ 495491 w 1356779"/>
                <a:gd name="connsiteY738" fmla="*/ 84582 h 197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</a:cxnLst>
              <a:rect l="l" t="t" r="r" b="b"/>
              <a:pathLst>
                <a:path w="1356779" h="1979039">
                  <a:moveTo>
                    <a:pt x="1254107" y="1417508"/>
                  </a:moveTo>
                  <a:cubicBezTo>
                    <a:pt x="1254187" y="1420732"/>
                    <a:pt x="1254968" y="1423563"/>
                    <a:pt x="1255973" y="1426490"/>
                  </a:cubicBezTo>
                  <a:cubicBezTo>
                    <a:pt x="1257911" y="1431896"/>
                    <a:pt x="1260962" y="1436256"/>
                    <a:pt x="1264765" y="1440106"/>
                  </a:cubicBezTo>
                  <a:cubicBezTo>
                    <a:pt x="1274439" y="1449804"/>
                    <a:pt x="1286123" y="1454818"/>
                    <a:pt x="1299930" y="1455198"/>
                  </a:cubicBezTo>
                  <a:cubicBezTo>
                    <a:pt x="1304678" y="1455295"/>
                    <a:pt x="1309179" y="1454729"/>
                    <a:pt x="1313631" y="1453037"/>
                  </a:cubicBezTo>
                  <a:cubicBezTo>
                    <a:pt x="1316944" y="1451824"/>
                    <a:pt x="1319860" y="1450301"/>
                    <a:pt x="1322637" y="1448166"/>
                  </a:cubicBezTo>
                  <a:cubicBezTo>
                    <a:pt x="1328122" y="1443449"/>
                    <a:pt x="1330735" y="1437360"/>
                    <a:pt x="1330325" y="1430252"/>
                  </a:cubicBezTo>
                  <a:cubicBezTo>
                    <a:pt x="1330235" y="1426746"/>
                    <a:pt x="1329155" y="1423373"/>
                    <a:pt x="1327974" y="1420231"/>
                  </a:cubicBezTo>
                  <a:cubicBezTo>
                    <a:pt x="1326222" y="1416567"/>
                    <a:pt x="1323931" y="1413226"/>
                    <a:pt x="1321263" y="1410140"/>
                  </a:cubicBezTo>
                  <a:cubicBezTo>
                    <a:pt x="1316575" y="1404941"/>
                    <a:pt x="1310675" y="1401022"/>
                    <a:pt x="1303247" y="1397556"/>
                  </a:cubicBezTo>
                  <a:cubicBezTo>
                    <a:pt x="1302011" y="1397027"/>
                    <a:pt x="1299552" y="1396249"/>
                    <a:pt x="1297154" y="1395635"/>
                  </a:cubicBezTo>
                  <a:cubicBezTo>
                    <a:pt x="1290673" y="1393686"/>
                    <a:pt x="1283977" y="1393170"/>
                    <a:pt x="1277227" y="1394015"/>
                  </a:cubicBezTo>
                  <a:cubicBezTo>
                    <a:pt x="1273839" y="1394779"/>
                    <a:pt x="1270676" y="1395641"/>
                    <a:pt x="1267536" y="1397067"/>
                  </a:cubicBezTo>
                  <a:cubicBezTo>
                    <a:pt x="1265272" y="1398313"/>
                    <a:pt x="1262956" y="1399676"/>
                    <a:pt x="1261216" y="1401564"/>
                  </a:cubicBezTo>
                  <a:cubicBezTo>
                    <a:pt x="1256483" y="1405773"/>
                    <a:pt x="1254172" y="1411157"/>
                    <a:pt x="1254107" y="1417508"/>
                  </a:cubicBezTo>
                  <a:close/>
                  <a:moveTo>
                    <a:pt x="1230265" y="1401452"/>
                  </a:moveTo>
                  <a:cubicBezTo>
                    <a:pt x="1231169" y="1399344"/>
                    <a:pt x="1232073" y="1397238"/>
                    <a:pt x="1233029" y="1395012"/>
                  </a:cubicBezTo>
                  <a:cubicBezTo>
                    <a:pt x="1233891" y="1394550"/>
                    <a:pt x="1234406" y="1393662"/>
                    <a:pt x="1234758" y="1392843"/>
                  </a:cubicBezTo>
                  <a:cubicBezTo>
                    <a:pt x="1237782" y="1387348"/>
                    <a:pt x="1241952" y="1382898"/>
                    <a:pt x="1246761" y="1379137"/>
                  </a:cubicBezTo>
                  <a:cubicBezTo>
                    <a:pt x="1252468" y="1374516"/>
                    <a:pt x="1258899" y="1371314"/>
                    <a:pt x="1265701" y="1369103"/>
                  </a:cubicBezTo>
                  <a:cubicBezTo>
                    <a:pt x="1276441" y="1366088"/>
                    <a:pt x="1286963" y="1365749"/>
                    <a:pt x="1297630" y="1367554"/>
                  </a:cubicBezTo>
                  <a:cubicBezTo>
                    <a:pt x="1305188" y="1368856"/>
                    <a:pt x="1312016" y="1371234"/>
                    <a:pt x="1318782" y="1374690"/>
                  </a:cubicBezTo>
                  <a:cubicBezTo>
                    <a:pt x="1329203" y="1379856"/>
                    <a:pt x="1338109" y="1387007"/>
                    <a:pt x="1345023" y="1396628"/>
                  </a:cubicBezTo>
                  <a:cubicBezTo>
                    <a:pt x="1349521" y="1402580"/>
                    <a:pt x="1352777" y="1409246"/>
                    <a:pt x="1354736" y="1416465"/>
                  </a:cubicBezTo>
                  <a:cubicBezTo>
                    <a:pt x="1357327" y="1425618"/>
                    <a:pt x="1357506" y="1435122"/>
                    <a:pt x="1354972" y="1444435"/>
                  </a:cubicBezTo>
                  <a:cubicBezTo>
                    <a:pt x="1352238" y="1454216"/>
                    <a:pt x="1346784" y="1462273"/>
                    <a:pt x="1339010" y="1468920"/>
                  </a:cubicBezTo>
                  <a:cubicBezTo>
                    <a:pt x="1332399" y="1474402"/>
                    <a:pt x="1324883" y="1477968"/>
                    <a:pt x="1316917" y="1480098"/>
                  </a:cubicBezTo>
                  <a:cubicBezTo>
                    <a:pt x="1307864" y="1482589"/>
                    <a:pt x="1298830" y="1482871"/>
                    <a:pt x="1289786" y="1481625"/>
                  </a:cubicBezTo>
                  <a:cubicBezTo>
                    <a:pt x="1272299" y="1478972"/>
                    <a:pt x="1257421" y="1471479"/>
                    <a:pt x="1244918" y="1458763"/>
                  </a:cubicBezTo>
                  <a:cubicBezTo>
                    <a:pt x="1239021" y="1452351"/>
                    <a:pt x="1234189" y="1445009"/>
                    <a:pt x="1231072" y="1436462"/>
                  </a:cubicBezTo>
                  <a:cubicBezTo>
                    <a:pt x="1227943" y="1427631"/>
                    <a:pt x="1227014" y="1418636"/>
                    <a:pt x="1228497" y="1409290"/>
                  </a:cubicBezTo>
                  <a:cubicBezTo>
                    <a:pt x="1229038" y="1407720"/>
                    <a:pt x="1229317" y="1406452"/>
                    <a:pt x="1229858" y="1404882"/>
                  </a:cubicBezTo>
                  <a:cubicBezTo>
                    <a:pt x="1230085" y="1403733"/>
                    <a:pt x="1230424" y="1402630"/>
                    <a:pt x="1230265" y="1401452"/>
                  </a:cubicBezTo>
                  <a:close/>
                  <a:moveTo>
                    <a:pt x="1019245" y="1316715"/>
                  </a:moveTo>
                  <a:cubicBezTo>
                    <a:pt x="1019326" y="1319937"/>
                    <a:pt x="1020107" y="1322768"/>
                    <a:pt x="1021111" y="1325695"/>
                  </a:cubicBezTo>
                  <a:cubicBezTo>
                    <a:pt x="1023048" y="1331103"/>
                    <a:pt x="1026100" y="1335463"/>
                    <a:pt x="1029904" y="1339313"/>
                  </a:cubicBezTo>
                  <a:cubicBezTo>
                    <a:pt x="1039577" y="1349011"/>
                    <a:pt x="1051261" y="1354026"/>
                    <a:pt x="1065068" y="1354403"/>
                  </a:cubicBezTo>
                  <a:cubicBezTo>
                    <a:pt x="1069817" y="1354500"/>
                    <a:pt x="1074316" y="1353935"/>
                    <a:pt x="1078768" y="1352242"/>
                  </a:cubicBezTo>
                  <a:cubicBezTo>
                    <a:pt x="1082082" y="1351030"/>
                    <a:pt x="1084997" y="1349508"/>
                    <a:pt x="1087775" y="1347373"/>
                  </a:cubicBezTo>
                  <a:cubicBezTo>
                    <a:pt x="1093259" y="1342656"/>
                    <a:pt x="1095872" y="1336567"/>
                    <a:pt x="1095463" y="1329459"/>
                  </a:cubicBezTo>
                  <a:cubicBezTo>
                    <a:pt x="1095372" y="1325953"/>
                    <a:pt x="1094292" y="1322578"/>
                    <a:pt x="1093113" y="1319437"/>
                  </a:cubicBezTo>
                  <a:cubicBezTo>
                    <a:pt x="1091359" y="1315773"/>
                    <a:pt x="1089068" y="1312432"/>
                    <a:pt x="1086400" y="1309346"/>
                  </a:cubicBezTo>
                  <a:cubicBezTo>
                    <a:pt x="1081714" y="1304146"/>
                    <a:pt x="1075812" y="1300228"/>
                    <a:pt x="1068386" y="1296763"/>
                  </a:cubicBezTo>
                  <a:cubicBezTo>
                    <a:pt x="1067149" y="1296232"/>
                    <a:pt x="1064690" y="1295454"/>
                    <a:pt x="1062292" y="1294841"/>
                  </a:cubicBezTo>
                  <a:cubicBezTo>
                    <a:pt x="1055810" y="1292893"/>
                    <a:pt x="1049114" y="1292376"/>
                    <a:pt x="1042365" y="1293223"/>
                  </a:cubicBezTo>
                  <a:cubicBezTo>
                    <a:pt x="1038978" y="1293986"/>
                    <a:pt x="1035814" y="1294848"/>
                    <a:pt x="1032674" y="1296272"/>
                  </a:cubicBezTo>
                  <a:cubicBezTo>
                    <a:pt x="1030410" y="1297519"/>
                    <a:pt x="1028094" y="1298884"/>
                    <a:pt x="1026354" y="1300769"/>
                  </a:cubicBezTo>
                  <a:cubicBezTo>
                    <a:pt x="1021621" y="1304978"/>
                    <a:pt x="1019309" y="1310365"/>
                    <a:pt x="1019245" y="1316715"/>
                  </a:cubicBezTo>
                  <a:close/>
                  <a:moveTo>
                    <a:pt x="1074817" y="1118343"/>
                  </a:moveTo>
                  <a:cubicBezTo>
                    <a:pt x="1075540" y="1118515"/>
                    <a:pt x="1075894" y="1117692"/>
                    <a:pt x="1076319" y="1117317"/>
                  </a:cubicBezTo>
                  <a:cubicBezTo>
                    <a:pt x="1079159" y="1113800"/>
                    <a:pt x="1082688" y="1112391"/>
                    <a:pt x="1086988" y="1112286"/>
                  </a:cubicBezTo>
                  <a:cubicBezTo>
                    <a:pt x="1088487" y="1112511"/>
                    <a:pt x="1089822" y="1112807"/>
                    <a:pt x="1091169" y="1113385"/>
                  </a:cubicBezTo>
                  <a:cubicBezTo>
                    <a:pt x="1092854" y="1114107"/>
                    <a:pt x="1094650" y="1114878"/>
                    <a:pt x="1096334" y="1115601"/>
                  </a:cubicBezTo>
                  <a:cubicBezTo>
                    <a:pt x="1121258" y="1126297"/>
                    <a:pt x="1145956" y="1136896"/>
                    <a:pt x="1170880" y="1147593"/>
                  </a:cubicBezTo>
                  <a:cubicBezTo>
                    <a:pt x="1172115" y="1148123"/>
                    <a:pt x="1173350" y="1148654"/>
                    <a:pt x="1174362" y="1149087"/>
                  </a:cubicBezTo>
                  <a:cubicBezTo>
                    <a:pt x="1175758" y="1149548"/>
                    <a:pt x="1176571" y="1149201"/>
                    <a:pt x="1177177" y="1147789"/>
                  </a:cubicBezTo>
                  <a:cubicBezTo>
                    <a:pt x="1178186" y="1145436"/>
                    <a:pt x="1179247" y="1142967"/>
                    <a:pt x="1180256" y="1140616"/>
                  </a:cubicBezTo>
                  <a:cubicBezTo>
                    <a:pt x="1180811" y="1139322"/>
                    <a:pt x="1181366" y="1138029"/>
                    <a:pt x="1181984" y="1136900"/>
                  </a:cubicBezTo>
                  <a:cubicBezTo>
                    <a:pt x="1184631" y="1131351"/>
                    <a:pt x="1190580" y="1128334"/>
                    <a:pt x="1196584" y="1129519"/>
                  </a:cubicBezTo>
                  <a:cubicBezTo>
                    <a:pt x="1202254" y="1130558"/>
                    <a:pt x="1206667" y="1136074"/>
                    <a:pt x="1206742" y="1142094"/>
                  </a:cubicBezTo>
                  <a:cubicBezTo>
                    <a:pt x="1206709" y="1144029"/>
                    <a:pt x="1206452" y="1145870"/>
                    <a:pt x="1205633" y="1147468"/>
                  </a:cubicBezTo>
                  <a:cubicBezTo>
                    <a:pt x="1205179" y="1148526"/>
                    <a:pt x="1204725" y="1149585"/>
                    <a:pt x="1204270" y="1150642"/>
                  </a:cubicBezTo>
                  <a:cubicBezTo>
                    <a:pt x="1197759" y="1165813"/>
                    <a:pt x="1191299" y="1180868"/>
                    <a:pt x="1184687" y="1196273"/>
                  </a:cubicBezTo>
                  <a:cubicBezTo>
                    <a:pt x="1184234" y="1197332"/>
                    <a:pt x="1183892" y="1198438"/>
                    <a:pt x="1183375" y="1199332"/>
                  </a:cubicBezTo>
                  <a:cubicBezTo>
                    <a:pt x="1180778" y="1204763"/>
                    <a:pt x="1174942" y="1207829"/>
                    <a:pt x="1169335" y="1206954"/>
                  </a:cubicBezTo>
                  <a:cubicBezTo>
                    <a:pt x="1162953" y="1206025"/>
                    <a:pt x="1158242" y="1199966"/>
                    <a:pt x="1158593" y="1193570"/>
                  </a:cubicBezTo>
                  <a:cubicBezTo>
                    <a:pt x="1158739" y="1191682"/>
                    <a:pt x="1159121" y="1190175"/>
                    <a:pt x="1159777" y="1188646"/>
                  </a:cubicBezTo>
                  <a:cubicBezTo>
                    <a:pt x="1160876" y="1185776"/>
                    <a:pt x="1162035" y="1183071"/>
                    <a:pt x="1163197" y="1180365"/>
                  </a:cubicBezTo>
                  <a:cubicBezTo>
                    <a:pt x="1163751" y="1179072"/>
                    <a:pt x="1164256" y="1177896"/>
                    <a:pt x="1164812" y="1176602"/>
                  </a:cubicBezTo>
                  <a:cubicBezTo>
                    <a:pt x="1165216" y="1175661"/>
                    <a:pt x="1164844" y="1174666"/>
                    <a:pt x="1163836" y="1174232"/>
                  </a:cubicBezTo>
                  <a:cubicBezTo>
                    <a:pt x="1162599" y="1173702"/>
                    <a:pt x="1161365" y="1173172"/>
                    <a:pt x="1160354" y="1172739"/>
                  </a:cubicBezTo>
                  <a:cubicBezTo>
                    <a:pt x="1139584" y="1163826"/>
                    <a:pt x="1118815" y="1154912"/>
                    <a:pt x="1097933" y="1145951"/>
                  </a:cubicBezTo>
                  <a:cubicBezTo>
                    <a:pt x="1092656" y="1143687"/>
                    <a:pt x="1093144" y="1143479"/>
                    <a:pt x="1090824" y="1148887"/>
                  </a:cubicBezTo>
                  <a:cubicBezTo>
                    <a:pt x="1089914" y="1151004"/>
                    <a:pt x="1088956" y="1153239"/>
                    <a:pt x="1088046" y="1155355"/>
                  </a:cubicBezTo>
                  <a:cubicBezTo>
                    <a:pt x="1085422" y="1161472"/>
                    <a:pt x="1076821" y="1165718"/>
                    <a:pt x="1069516" y="1161052"/>
                  </a:cubicBezTo>
                  <a:cubicBezTo>
                    <a:pt x="1064991" y="1158273"/>
                    <a:pt x="1063222" y="1154034"/>
                    <a:pt x="1063394" y="1148676"/>
                  </a:cubicBezTo>
                  <a:cubicBezTo>
                    <a:pt x="1063500" y="1147189"/>
                    <a:pt x="1064105" y="1145778"/>
                    <a:pt x="1064661" y="1144484"/>
                  </a:cubicBezTo>
                  <a:cubicBezTo>
                    <a:pt x="1066204" y="1140271"/>
                    <a:pt x="1067920" y="1136274"/>
                    <a:pt x="1069523" y="1132227"/>
                  </a:cubicBezTo>
                  <a:cubicBezTo>
                    <a:pt x="1069977" y="1131168"/>
                    <a:pt x="1070595" y="1130040"/>
                    <a:pt x="1070476" y="1128457"/>
                  </a:cubicBezTo>
                  <a:cubicBezTo>
                    <a:pt x="1071890" y="1125164"/>
                    <a:pt x="1073352" y="1121754"/>
                    <a:pt x="1074817" y="1118343"/>
                  </a:cubicBezTo>
                  <a:close/>
                  <a:moveTo>
                    <a:pt x="995402" y="1300660"/>
                  </a:moveTo>
                  <a:cubicBezTo>
                    <a:pt x="996308" y="1298551"/>
                    <a:pt x="997211" y="1296443"/>
                    <a:pt x="998166" y="1294219"/>
                  </a:cubicBezTo>
                  <a:cubicBezTo>
                    <a:pt x="999029" y="1293758"/>
                    <a:pt x="999545" y="1292869"/>
                    <a:pt x="999896" y="1292050"/>
                  </a:cubicBezTo>
                  <a:cubicBezTo>
                    <a:pt x="1002919" y="1286553"/>
                    <a:pt x="1007091" y="1282104"/>
                    <a:pt x="1011898" y="1278344"/>
                  </a:cubicBezTo>
                  <a:cubicBezTo>
                    <a:pt x="1017606" y="1273723"/>
                    <a:pt x="1024037" y="1270520"/>
                    <a:pt x="1030839" y="1268309"/>
                  </a:cubicBezTo>
                  <a:cubicBezTo>
                    <a:pt x="1041579" y="1265293"/>
                    <a:pt x="1052101" y="1264957"/>
                    <a:pt x="1062769" y="1266761"/>
                  </a:cubicBezTo>
                  <a:cubicBezTo>
                    <a:pt x="1070325" y="1268063"/>
                    <a:pt x="1077155" y="1270439"/>
                    <a:pt x="1083919" y="1273897"/>
                  </a:cubicBezTo>
                  <a:cubicBezTo>
                    <a:pt x="1094341" y="1279064"/>
                    <a:pt x="1103247" y="1286212"/>
                    <a:pt x="1110160" y="1295835"/>
                  </a:cubicBezTo>
                  <a:cubicBezTo>
                    <a:pt x="1114658" y="1301785"/>
                    <a:pt x="1117915" y="1308453"/>
                    <a:pt x="1119873" y="1315671"/>
                  </a:cubicBezTo>
                  <a:cubicBezTo>
                    <a:pt x="1122465" y="1324824"/>
                    <a:pt x="1122643" y="1334329"/>
                    <a:pt x="1120110" y="1343640"/>
                  </a:cubicBezTo>
                  <a:cubicBezTo>
                    <a:pt x="1117376" y="1353421"/>
                    <a:pt x="1111922" y="1361480"/>
                    <a:pt x="1104147" y="1368124"/>
                  </a:cubicBezTo>
                  <a:cubicBezTo>
                    <a:pt x="1097537" y="1373607"/>
                    <a:pt x="1090019" y="1377175"/>
                    <a:pt x="1082056" y="1379303"/>
                  </a:cubicBezTo>
                  <a:cubicBezTo>
                    <a:pt x="1073002" y="1381797"/>
                    <a:pt x="1063968" y="1382078"/>
                    <a:pt x="1054925" y="1380830"/>
                  </a:cubicBezTo>
                  <a:cubicBezTo>
                    <a:pt x="1037436" y="1378178"/>
                    <a:pt x="1022559" y="1370684"/>
                    <a:pt x="1010055" y="1357970"/>
                  </a:cubicBezTo>
                  <a:cubicBezTo>
                    <a:pt x="1004159" y="1351558"/>
                    <a:pt x="999327" y="1344215"/>
                    <a:pt x="996211" y="1335668"/>
                  </a:cubicBezTo>
                  <a:cubicBezTo>
                    <a:pt x="993081" y="1326838"/>
                    <a:pt x="992152" y="1317843"/>
                    <a:pt x="993635" y="1308496"/>
                  </a:cubicBezTo>
                  <a:cubicBezTo>
                    <a:pt x="994176" y="1306927"/>
                    <a:pt x="994453" y="1305660"/>
                    <a:pt x="994995" y="1304089"/>
                  </a:cubicBezTo>
                  <a:cubicBezTo>
                    <a:pt x="995223" y="1302939"/>
                    <a:pt x="995562" y="1301837"/>
                    <a:pt x="995402" y="1300660"/>
                  </a:cubicBezTo>
                  <a:close/>
                  <a:moveTo>
                    <a:pt x="807510" y="1225845"/>
                  </a:moveTo>
                  <a:cubicBezTo>
                    <a:pt x="807591" y="1229068"/>
                    <a:pt x="808371" y="1231900"/>
                    <a:pt x="809376" y="1234826"/>
                  </a:cubicBezTo>
                  <a:cubicBezTo>
                    <a:pt x="811313" y="1240234"/>
                    <a:pt x="814365" y="1244594"/>
                    <a:pt x="818169" y="1248443"/>
                  </a:cubicBezTo>
                  <a:cubicBezTo>
                    <a:pt x="827842" y="1258142"/>
                    <a:pt x="839526" y="1263157"/>
                    <a:pt x="853334" y="1263535"/>
                  </a:cubicBezTo>
                  <a:cubicBezTo>
                    <a:pt x="858081" y="1263632"/>
                    <a:pt x="862580" y="1263067"/>
                    <a:pt x="867033" y="1261374"/>
                  </a:cubicBezTo>
                  <a:cubicBezTo>
                    <a:pt x="870347" y="1260161"/>
                    <a:pt x="873262" y="1258640"/>
                    <a:pt x="876040" y="1256505"/>
                  </a:cubicBezTo>
                  <a:cubicBezTo>
                    <a:pt x="881524" y="1251788"/>
                    <a:pt x="884137" y="1245699"/>
                    <a:pt x="883728" y="1238591"/>
                  </a:cubicBezTo>
                  <a:cubicBezTo>
                    <a:pt x="883637" y="1235085"/>
                    <a:pt x="882558" y="1231710"/>
                    <a:pt x="881377" y="1228569"/>
                  </a:cubicBezTo>
                  <a:cubicBezTo>
                    <a:pt x="879624" y="1224904"/>
                    <a:pt x="877332" y="1221564"/>
                    <a:pt x="874667" y="1218478"/>
                  </a:cubicBezTo>
                  <a:cubicBezTo>
                    <a:pt x="869978" y="1213278"/>
                    <a:pt x="864077" y="1209360"/>
                    <a:pt x="856650" y="1205895"/>
                  </a:cubicBezTo>
                  <a:cubicBezTo>
                    <a:pt x="855415" y="1205364"/>
                    <a:pt x="852956" y="1204586"/>
                    <a:pt x="850557" y="1203972"/>
                  </a:cubicBezTo>
                  <a:cubicBezTo>
                    <a:pt x="844076" y="1202024"/>
                    <a:pt x="837380" y="1201507"/>
                    <a:pt x="830630" y="1202353"/>
                  </a:cubicBezTo>
                  <a:cubicBezTo>
                    <a:pt x="827243" y="1203117"/>
                    <a:pt x="824079" y="1203979"/>
                    <a:pt x="820940" y="1205404"/>
                  </a:cubicBezTo>
                  <a:cubicBezTo>
                    <a:pt x="818675" y="1206652"/>
                    <a:pt x="816359" y="1208015"/>
                    <a:pt x="814620" y="1209901"/>
                  </a:cubicBezTo>
                  <a:cubicBezTo>
                    <a:pt x="809886" y="1214109"/>
                    <a:pt x="807575" y="1219495"/>
                    <a:pt x="807510" y="1225845"/>
                  </a:cubicBezTo>
                  <a:close/>
                  <a:moveTo>
                    <a:pt x="959398" y="871927"/>
                  </a:moveTo>
                  <a:cubicBezTo>
                    <a:pt x="959480" y="875149"/>
                    <a:pt x="960261" y="877980"/>
                    <a:pt x="961265" y="880907"/>
                  </a:cubicBezTo>
                  <a:cubicBezTo>
                    <a:pt x="963201" y="886315"/>
                    <a:pt x="966253" y="890675"/>
                    <a:pt x="970056" y="894524"/>
                  </a:cubicBezTo>
                  <a:cubicBezTo>
                    <a:pt x="979731" y="904223"/>
                    <a:pt x="991415" y="909237"/>
                    <a:pt x="1005223" y="909616"/>
                  </a:cubicBezTo>
                  <a:cubicBezTo>
                    <a:pt x="1009970" y="909713"/>
                    <a:pt x="1014469" y="909148"/>
                    <a:pt x="1018921" y="907455"/>
                  </a:cubicBezTo>
                  <a:cubicBezTo>
                    <a:pt x="1022236" y="906242"/>
                    <a:pt x="1025152" y="904720"/>
                    <a:pt x="1027929" y="902586"/>
                  </a:cubicBezTo>
                  <a:cubicBezTo>
                    <a:pt x="1033413" y="897867"/>
                    <a:pt x="1036026" y="891778"/>
                    <a:pt x="1035617" y="884672"/>
                  </a:cubicBezTo>
                  <a:cubicBezTo>
                    <a:pt x="1035525" y="881166"/>
                    <a:pt x="1034445" y="877791"/>
                    <a:pt x="1033266" y="874650"/>
                  </a:cubicBezTo>
                  <a:cubicBezTo>
                    <a:pt x="1031513" y="870985"/>
                    <a:pt x="1029220" y="867644"/>
                    <a:pt x="1026555" y="864559"/>
                  </a:cubicBezTo>
                  <a:cubicBezTo>
                    <a:pt x="1021867" y="859359"/>
                    <a:pt x="1015965" y="855441"/>
                    <a:pt x="1008539" y="851976"/>
                  </a:cubicBezTo>
                  <a:cubicBezTo>
                    <a:pt x="1007303" y="851445"/>
                    <a:pt x="1004843" y="850666"/>
                    <a:pt x="1002447" y="850053"/>
                  </a:cubicBezTo>
                  <a:cubicBezTo>
                    <a:pt x="995964" y="848105"/>
                    <a:pt x="989268" y="847587"/>
                    <a:pt x="982518" y="848434"/>
                  </a:cubicBezTo>
                  <a:cubicBezTo>
                    <a:pt x="979131" y="849198"/>
                    <a:pt x="975967" y="850060"/>
                    <a:pt x="972828" y="851484"/>
                  </a:cubicBezTo>
                  <a:cubicBezTo>
                    <a:pt x="970563" y="852733"/>
                    <a:pt x="968248" y="854096"/>
                    <a:pt x="966509" y="855982"/>
                  </a:cubicBezTo>
                  <a:cubicBezTo>
                    <a:pt x="961776" y="860190"/>
                    <a:pt x="959464" y="865577"/>
                    <a:pt x="959398" y="871927"/>
                  </a:cubicBezTo>
                  <a:close/>
                  <a:moveTo>
                    <a:pt x="883455" y="1048885"/>
                  </a:moveTo>
                  <a:cubicBezTo>
                    <a:pt x="883535" y="1052108"/>
                    <a:pt x="884315" y="1054941"/>
                    <a:pt x="885321" y="1057866"/>
                  </a:cubicBezTo>
                  <a:cubicBezTo>
                    <a:pt x="887258" y="1063273"/>
                    <a:pt x="890310" y="1067633"/>
                    <a:pt x="894112" y="1071484"/>
                  </a:cubicBezTo>
                  <a:cubicBezTo>
                    <a:pt x="903786" y="1081181"/>
                    <a:pt x="915471" y="1086197"/>
                    <a:pt x="929278" y="1086576"/>
                  </a:cubicBezTo>
                  <a:cubicBezTo>
                    <a:pt x="934025" y="1086673"/>
                    <a:pt x="938526" y="1086107"/>
                    <a:pt x="942977" y="1084413"/>
                  </a:cubicBezTo>
                  <a:cubicBezTo>
                    <a:pt x="946291" y="1083202"/>
                    <a:pt x="949207" y="1081679"/>
                    <a:pt x="951986" y="1079544"/>
                  </a:cubicBezTo>
                  <a:cubicBezTo>
                    <a:pt x="957469" y="1074827"/>
                    <a:pt x="960083" y="1068738"/>
                    <a:pt x="959674" y="1061630"/>
                  </a:cubicBezTo>
                  <a:cubicBezTo>
                    <a:pt x="959582" y="1058124"/>
                    <a:pt x="958502" y="1054749"/>
                    <a:pt x="957321" y="1051610"/>
                  </a:cubicBezTo>
                  <a:cubicBezTo>
                    <a:pt x="955568" y="1047945"/>
                    <a:pt x="953276" y="1044603"/>
                    <a:pt x="950610" y="1041518"/>
                  </a:cubicBezTo>
                  <a:cubicBezTo>
                    <a:pt x="945923" y="1036318"/>
                    <a:pt x="940022" y="1032399"/>
                    <a:pt x="932595" y="1028934"/>
                  </a:cubicBezTo>
                  <a:cubicBezTo>
                    <a:pt x="931360" y="1028404"/>
                    <a:pt x="928899" y="1027627"/>
                    <a:pt x="926502" y="1027013"/>
                  </a:cubicBezTo>
                  <a:cubicBezTo>
                    <a:pt x="920020" y="1025063"/>
                    <a:pt x="913324" y="1024548"/>
                    <a:pt x="906574" y="1025394"/>
                  </a:cubicBezTo>
                  <a:cubicBezTo>
                    <a:pt x="903186" y="1026157"/>
                    <a:pt x="900024" y="1027018"/>
                    <a:pt x="896884" y="1028444"/>
                  </a:cubicBezTo>
                  <a:cubicBezTo>
                    <a:pt x="894619" y="1029691"/>
                    <a:pt x="892305" y="1031054"/>
                    <a:pt x="890564" y="1032942"/>
                  </a:cubicBezTo>
                  <a:cubicBezTo>
                    <a:pt x="885830" y="1037150"/>
                    <a:pt x="883520" y="1042535"/>
                    <a:pt x="883455" y="1048885"/>
                  </a:cubicBezTo>
                  <a:close/>
                  <a:moveTo>
                    <a:pt x="935556" y="855872"/>
                  </a:moveTo>
                  <a:cubicBezTo>
                    <a:pt x="936461" y="853764"/>
                    <a:pt x="937365" y="851656"/>
                    <a:pt x="938320" y="849432"/>
                  </a:cubicBezTo>
                  <a:cubicBezTo>
                    <a:pt x="939183" y="848970"/>
                    <a:pt x="939698" y="848082"/>
                    <a:pt x="940049" y="847262"/>
                  </a:cubicBezTo>
                  <a:cubicBezTo>
                    <a:pt x="943073" y="841765"/>
                    <a:pt x="947244" y="837317"/>
                    <a:pt x="952051" y="833557"/>
                  </a:cubicBezTo>
                  <a:cubicBezTo>
                    <a:pt x="957761" y="828935"/>
                    <a:pt x="964189" y="825734"/>
                    <a:pt x="970992" y="823522"/>
                  </a:cubicBezTo>
                  <a:cubicBezTo>
                    <a:pt x="981733" y="820506"/>
                    <a:pt x="992255" y="820169"/>
                    <a:pt x="1002922" y="821974"/>
                  </a:cubicBezTo>
                  <a:cubicBezTo>
                    <a:pt x="1010479" y="823276"/>
                    <a:pt x="1017308" y="825652"/>
                    <a:pt x="1024073" y="829110"/>
                  </a:cubicBezTo>
                  <a:lnTo>
                    <a:pt x="1031886" y="835640"/>
                  </a:lnTo>
                  <a:lnTo>
                    <a:pt x="1060143" y="884668"/>
                  </a:lnTo>
                  <a:lnTo>
                    <a:pt x="1060264" y="898852"/>
                  </a:lnTo>
                  <a:cubicBezTo>
                    <a:pt x="1057530" y="908633"/>
                    <a:pt x="1052076" y="916691"/>
                    <a:pt x="1044301" y="923337"/>
                  </a:cubicBezTo>
                  <a:cubicBezTo>
                    <a:pt x="1037691" y="928819"/>
                    <a:pt x="1030173" y="932386"/>
                    <a:pt x="1022210" y="934515"/>
                  </a:cubicBezTo>
                  <a:cubicBezTo>
                    <a:pt x="1013156" y="937009"/>
                    <a:pt x="1004121" y="937291"/>
                    <a:pt x="995078" y="936043"/>
                  </a:cubicBezTo>
                  <a:cubicBezTo>
                    <a:pt x="977591" y="933390"/>
                    <a:pt x="962713" y="925896"/>
                    <a:pt x="950208" y="913183"/>
                  </a:cubicBezTo>
                  <a:cubicBezTo>
                    <a:pt x="944312" y="906771"/>
                    <a:pt x="939480" y="899427"/>
                    <a:pt x="936365" y="890880"/>
                  </a:cubicBezTo>
                  <a:cubicBezTo>
                    <a:pt x="933235" y="882049"/>
                    <a:pt x="932306" y="873055"/>
                    <a:pt x="933789" y="863708"/>
                  </a:cubicBezTo>
                  <a:cubicBezTo>
                    <a:pt x="934330" y="862138"/>
                    <a:pt x="934607" y="860872"/>
                    <a:pt x="935148" y="859301"/>
                  </a:cubicBezTo>
                  <a:cubicBezTo>
                    <a:pt x="935377" y="858151"/>
                    <a:pt x="935715" y="857049"/>
                    <a:pt x="935556" y="855872"/>
                  </a:cubicBezTo>
                  <a:close/>
                  <a:moveTo>
                    <a:pt x="859613" y="1032830"/>
                  </a:moveTo>
                  <a:cubicBezTo>
                    <a:pt x="860516" y="1030722"/>
                    <a:pt x="861421" y="1028616"/>
                    <a:pt x="862376" y="1026390"/>
                  </a:cubicBezTo>
                  <a:cubicBezTo>
                    <a:pt x="863240" y="1025928"/>
                    <a:pt x="863754" y="1025040"/>
                    <a:pt x="864106" y="1024220"/>
                  </a:cubicBezTo>
                  <a:cubicBezTo>
                    <a:pt x="867129" y="1018724"/>
                    <a:pt x="871300" y="1014276"/>
                    <a:pt x="876108" y="1010515"/>
                  </a:cubicBezTo>
                  <a:cubicBezTo>
                    <a:pt x="881816" y="1005894"/>
                    <a:pt x="888246" y="1002692"/>
                    <a:pt x="895049" y="1000480"/>
                  </a:cubicBezTo>
                  <a:cubicBezTo>
                    <a:pt x="905789" y="997465"/>
                    <a:pt x="916312" y="997127"/>
                    <a:pt x="926977" y="998932"/>
                  </a:cubicBezTo>
                  <a:cubicBezTo>
                    <a:pt x="934536" y="1000234"/>
                    <a:pt x="941364" y="1002612"/>
                    <a:pt x="948130" y="1006068"/>
                  </a:cubicBezTo>
                  <a:cubicBezTo>
                    <a:pt x="958551" y="1011235"/>
                    <a:pt x="967456" y="1018384"/>
                    <a:pt x="974370" y="1028007"/>
                  </a:cubicBezTo>
                  <a:cubicBezTo>
                    <a:pt x="978866" y="1033958"/>
                    <a:pt x="982125" y="1040624"/>
                    <a:pt x="984083" y="1047843"/>
                  </a:cubicBezTo>
                  <a:cubicBezTo>
                    <a:pt x="986675" y="1056995"/>
                    <a:pt x="986852" y="1066500"/>
                    <a:pt x="984320" y="1075812"/>
                  </a:cubicBezTo>
                  <a:cubicBezTo>
                    <a:pt x="981586" y="1085592"/>
                    <a:pt x="976132" y="1093651"/>
                    <a:pt x="968357" y="1100297"/>
                  </a:cubicBezTo>
                  <a:cubicBezTo>
                    <a:pt x="961747" y="1105779"/>
                    <a:pt x="954229" y="1109346"/>
                    <a:pt x="946265" y="1111474"/>
                  </a:cubicBezTo>
                  <a:cubicBezTo>
                    <a:pt x="937212" y="1113968"/>
                    <a:pt x="928178" y="1114249"/>
                    <a:pt x="919133" y="1113003"/>
                  </a:cubicBezTo>
                  <a:cubicBezTo>
                    <a:pt x="901646" y="1110350"/>
                    <a:pt x="886768" y="1102857"/>
                    <a:pt x="874264" y="1090141"/>
                  </a:cubicBezTo>
                  <a:cubicBezTo>
                    <a:pt x="868369" y="1083729"/>
                    <a:pt x="863536" y="1076386"/>
                    <a:pt x="860419" y="1067840"/>
                  </a:cubicBezTo>
                  <a:cubicBezTo>
                    <a:pt x="857290" y="1059008"/>
                    <a:pt x="856362" y="1050014"/>
                    <a:pt x="857845" y="1040668"/>
                  </a:cubicBezTo>
                  <a:cubicBezTo>
                    <a:pt x="858386" y="1039098"/>
                    <a:pt x="858664" y="1037830"/>
                    <a:pt x="859204" y="1036259"/>
                  </a:cubicBezTo>
                  <a:cubicBezTo>
                    <a:pt x="859432" y="1035111"/>
                    <a:pt x="859772" y="1034007"/>
                    <a:pt x="859613" y="1032830"/>
                  </a:cubicBezTo>
                  <a:close/>
                  <a:moveTo>
                    <a:pt x="707723" y="1386750"/>
                  </a:moveTo>
                  <a:cubicBezTo>
                    <a:pt x="708628" y="1384642"/>
                    <a:pt x="709532" y="1382536"/>
                    <a:pt x="710487" y="1380310"/>
                  </a:cubicBezTo>
                  <a:cubicBezTo>
                    <a:pt x="711350" y="1379848"/>
                    <a:pt x="711865" y="1378960"/>
                    <a:pt x="712216" y="1378142"/>
                  </a:cubicBezTo>
                  <a:cubicBezTo>
                    <a:pt x="715240" y="1372646"/>
                    <a:pt x="719411" y="1368197"/>
                    <a:pt x="724218" y="1364435"/>
                  </a:cubicBezTo>
                  <a:cubicBezTo>
                    <a:pt x="729928" y="1359814"/>
                    <a:pt x="736356" y="1356612"/>
                    <a:pt x="743159" y="1354400"/>
                  </a:cubicBezTo>
                  <a:cubicBezTo>
                    <a:pt x="753900" y="1351386"/>
                    <a:pt x="764422" y="1351047"/>
                    <a:pt x="775089" y="1352852"/>
                  </a:cubicBezTo>
                  <a:cubicBezTo>
                    <a:pt x="782646" y="1354154"/>
                    <a:pt x="789476" y="1356531"/>
                    <a:pt x="796240" y="1359988"/>
                  </a:cubicBezTo>
                  <a:cubicBezTo>
                    <a:pt x="806663" y="1365154"/>
                    <a:pt x="815568" y="1372304"/>
                    <a:pt x="822481" y="1381926"/>
                  </a:cubicBezTo>
                  <a:lnTo>
                    <a:pt x="831882" y="1401128"/>
                  </a:lnTo>
                  <a:lnTo>
                    <a:pt x="803883" y="1403199"/>
                  </a:lnTo>
                  <a:lnTo>
                    <a:pt x="798721" y="1395439"/>
                  </a:lnTo>
                  <a:cubicBezTo>
                    <a:pt x="794034" y="1390239"/>
                    <a:pt x="788132" y="1386319"/>
                    <a:pt x="780707" y="1382854"/>
                  </a:cubicBezTo>
                  <a:cubicBezTo>
                    <a:pt x="779470" y="1382324"/>
                    <a:pt x="777010" y="1381546"/>
                    <a:pt x="774614" y="1380933"/>
                  </a:cubicBezTo>
                  <a:cubicBezTo>
                    <a:pt x="768131" y="1378983"/>
                    <a:pt x="761436" y="1378467"/>
                    <a:pt x="754686" y="1379313"/>
                  </a:cubicBezTo>
                  <a:cubicBezTo>
                    <a:pt x="751297" y="1380078"/>
                    <a:pt x="748134" y="1380938"/>
                    <a:pt x="744995" y="1382365"/>
                  </a:cubicBezTo>
                  <a:cubicBezTo>
                    <a:pt x="742730" y="1383611"/>
                    <a:pt x="740415" y="1384974"/>
                    <a:pt x="738675" y="1386862"/>
                  </a:cubicBezTo>
                  <a:cubicBezTo>
                    <a:pt x="733942" y="1391070"/>
                    <a:pt x="731630" y="1396455"/>
                    <a:pt x="731565" y="1402805"/>
                  </a:cubicBezTo>
                  <a:lnTo>
                    <a:pt x="732742" y="1408463"/>
                  </a:lnTo>
                  <a:lnTo>
                    <a:pt x="720112" y="1409398"/>
                  </a:lnTo>
                  <a:lnTo>
                    <a:pt x="707608" y="1412021"/>
                  </a:lnTo>
                  <a:lnTo>
                    <a:pt x="705956" y="1394588"/>
                  </a:lnTo>
                  <a:cubicBezTo>
                    <a:pt x="706497" y="1393018"/>
                    <a:pt x="706774" y="1391750"/>
                    <a:pt x="707316" y="1390179"/>
                  </a:cubicBezTo>
                  <a:cubicBezTo>
                    <a:pt x="707543" y="1389031"/>
                    <a:pt x="707882" y="1387929"/>
                    <a:pt x="707723" y="1386750"/>
                  </a:cubicBezTo>
                  <a:close/>
                  <a:moveTo>
                    <a:pt x="783667" y="1209791"/>
                  </a:moveTo>
                  <a:cubicBezTo>
                    <a:pt x="784572" y="1207683"/>
                    <a:pt x="785476" y="1205575"/>
                    <a:pt x="786431" y="1203351"/>
                  </a:cubicBezTo>
                  <a:cubicBezTo>
                    <a:pt x="787294" y="1202889"/>
                    <a:pt x="787810" y="1202000"/>
                    <a:pt x="788161" y="1201181"/>
                  </a:cubicBezTo>
                  <a:cubicBezTo>
                    <a:pt x="791186" y="1195684"/>
                    <a:pt x="795355" y="1191236"/>
                    <a:pt x="800163" y="1187476"/>
                  </a:cubicBezTo>
                  <a:cubicBezTo>
                    <a:pt x="805871" y="1182855"/>
                    <a:pt x="812301" y="1179652"/>
                    <a:pt x="819104" y="1177440"/>
                  </a:cubicBezTo>
                  <a:cubicBezTo>
                    <a:pt x="829844" y="1174425"/>
                    <a:pt x="840366" y="1174088"/>
                    <a:pt x="851034" y="1175892"/>
                  </a:cubicBezTo>
                  <a:cubicBezTo>
                    <a:pt x="858590" y="1177195"/>
                    <a:pt x="865419" y="1179571"/>
                    <a:pt x="872184" y="1183029"/>
                  </a:cubicBezTo>
                  <a:cubicBezTo>
                    <a:pt x="882606" y="1188195"/>
                    <a:pt x="891513" y="1195344"/>
                    <a:pt x="898425" y="1204967"/>
                  </a:cubicBezTo>
                  <a:cubicBezTo>
                    <a:pt x="902922" y="1210917"/>
                    <a:pt x="906180" y="1217585"/>
                    <a:pt x="908138" y="1224802"/>
                  </a:cubicBezTo>
                  <a:cubicBezTo>
                    <a:pt x="910730" y="1233955"/>
                    <a:pt x="910908" y="1243461"/>
                    <a:pt x="908375" y="1252772"/>
                  </a:cubicBezTo>
                  <a:cubicBezTo>
                    <a:pt x="905641" y="1262552"/>
                    <a:pt x="900187" y="1270610"/>
                    <a:pt x="892412" y="1277256"/>
                  </a:cubicBezTo>
                  <a:cubicBezTo>
                    <a:pt x="885802" y="1282738"/>
                    <a:pt x="878284" y="1286307"/>
                    <a:pt x="870321" y="1288434"/>
                  </a:cubicBezTo>
                  <a:cubicBezTo>
                    <a:pt x="861267" y="1290928"/>
                    <a:pt x="852233" y="1291210"/>
                    <a:pt x="843189" y="1289962"/>
                  </a:cubicBezTo>
                  <a:cubicBezTo>
                    <a:pt x="825702" y="1287309"/>
                    <a:pt x="810825" y="1279816"/>
                    <a:pt x="798320" y="1267102"/>
                  </a:cubicBezTo>
                  <a:cubicBezTo>
                    <a:pt x="792424" y="1260690"/>
                    <a:pt x="787592" y="1253346"/>
                    <a:pt x="784476" y="1244799"/>
                  </a:cubicBezTo>
                  <a:cubicBezTo>
                    <a:pt x="781346" y="1235969"/>
                    <a:pt x="780417" y="1226975"/>
                    <a:pt x="781900" y="1217627"/>
                  </a:cubicBezTo>
                  <a:cubicBezTo>
                    <a:pt x="782441" y="1216059"/>
                    <a:pt x="782718" y="1214791"/>
                    <a:pt x="783260" y="1213220"/>
                  </a:cubicBezTo>
                  <a:cubicBezTo>
                    <a:pt x="783488" y="1212070"/>
                    <a:pt x="783827" y="1210968"/>
                    <a:pt x="783667" y="1209791"/>
                  </a:cubicBezTo>
                  <a:close/>
                  <a:moveTo>
                    <a:pt x="722549" y="770279"/>
                  </a:moveTo>
                  <a:cubicBezTo>
                    <a:pt x="722630" y="773502"/>
                    <a:pt x="723410" y="776334"/>
                    <a:pt x="724415" y="779260"/>
                  </a:cubicBezTo>
                  <a:cubicBezTo>
                    <a:pt x="726352" y="784668"/>
                    <a:pt x="729403" y="789028"/>
                    <a:pt x="733206" y="792878"/>
                  </a:cubicBezTo>
                  <a:cubicBezTo>
                    <a:pt x="742881" y="802576"/>
                    <a:pt x="754565" y="807591"/>
                    <a:pt x="768372" y="807969"/>
                  </a:cubicBezTo>
                  <a:cubicBezTo>
                    <a:pt x="773120" y="808066"/>
                    <a:pt x="777620" y="807501"/>
                    <a:pt x="782072" y="805808"/>
                  </a:cubicBezTo>
                  <a:cubicBezTo>
                    <a:pt x="785386" y="804596"/>
                    <a:pt x="788301" y="803074"/>
                    <a:pt x="791079" y="800939"/>
                  </a:cubicBezTo>
                  <a:cubicBezTo>
                    <a:pt x="796563" y="796221"/>
                    <a:pt x="799176" y="790133"/>
                    <a:pt x="798767" y="783025"/>
                  </a:cubicBezTo>
                  <a:cubicBezTo>
                    <a:pt x="798676" y="779518"/>
                    <a:pt x="797596" y="776144"/>
                    <a:pt x="796417" y="773003"/>
                  </a:cubicBezTo>
                  <a:cubicBezTo>
                    <a:pt x="794663" y="769338"/>
                    <a:pt x="792371" y="765998"/>
                    <a:pt x="789704" y="762912"/>
                  </a:cubicBezTo>
                  <a:cubicBezTo>
                    <a:pt x="785017" y="757712"/>
                    <a:pt x="779115" y="753794"/>
                    <a:pt x="771689" y="750329"/>
                  </a:cubicBezTo>
                  <a:cubicBezTo>
                    <a:pt x="770454" y="749798"/>
                    <a:pt x="767993" y="749021"/>
                    <a:pt x="765597" y="748407"/>
                  </a:cubicBezTo>
                  <a:cubicBezTo>
                    <a:pt x="759114" y="746458"/>
                    <a:pt x="752418" y="745942"/>
                    <a:pt x="745668" y="746788"/>
                  </a:cubicBezTo>
                  <a:cubicBezTo>
                    <a:pt x="742282" y="747551"/>
                    <a:pt x="739118" y="748412"/>
                    <a:pt x="735978" y="749838"/>
                  </a:cubicBezTo>
                  <a:cubicBezTo>
                    <a:pt x="733713" y="751086"/>
                    <a:pt x="731398" y="752449"/>
                    <a:pt x="729658" y="754335"/>
                  </a:cubicBezTo>
                  <a:cubicBezTo>
                    <a:pt x="724926" y="758543"/>
                    <a:pt x="722613" y="763930"/>
                    <a:pt x="722549" y="770279"/>
                  </a:cubicBezTo>
                  <a:close/>
                  <a:moveTo>
                    <a:pt x="646605" y="947238"/>
                  </a:moveTo>
                  <a:cubicBezTo>
                    <a:pt x="646685" y="950462"/>
                    <a:pt x="647466" y="953294"/>
                    <a:pt x="648471" y="956220"/>
                  </a:cubicBezTo>
                  <a:cubicBezTo>
                    <a:pt x="650409" y="961626"/>
                    <a:pt x="653460" y="965986"/>
                    <a:pt x="657263" y="969836"/>
                  </a:cubicBezTo>
                  <a:cubicBezTo>
                    <a:pt x="666938" y="979535"/>
                    <a:pt x="678621" y="984549"/>
                    <a:pt x="692428" y="984929"/>
                  </a:cubicBezTo>
                  <a:cubicBezTo>
                    <a:pt x="697175" y="985026"/>
                    <a:pt x="701676" y="984461"/>
                    <a:pt x="706128" y="982767"/>
                  </a:cubicBezTo>
                  <a:cubicBezTo>
                    <a:pt x="709441" y="981555"/>
                    <a:pt x="712357" y="980032"/>
                    <a:pt x="715136" y="977897"/>
                  </a:cubicBezTo>
                  <a:cubicBezTo>
                    <a:pt x="720619" y="973180"/>
                    <a:pt x="723233" y="967091"/>
                    <a:pt x="722824" y="959983"/>
                  </a:cubicBezTo>
                  <a:cubicBezTo>
                    <a:pt x="722732" y="956477"/>
                    <a:pt x="721652" y="953103"/>
                    <a:pt x="720473" y="949963"/>
                  </a:cubicBezTo>
                  <a:cubicBezTo>
                    <a:pt x="718719" y="946298"/>
                    <a:pt x="716426" y="942958"/>
                    <a:pt x="713760" y="939872"/>
                  </a:cubicBezTo>
                  <a:cubicBezTo>
                    <a:pt x="709073" y="934672"/>
                    <a:pt x="703172" y="930752"/>
                    <a:pt x="695745" y="927287"/>
                  </a:cubicBezTo>
                  <a:cubicBezTo>
                    <a:pt x="694509" y="926757"/>
                    <a:pt x="692050" y="925979"/>
                    <a:pt x="689652" y="925366"/>
                  </a:cubicBezTo>
                  <a:cubicBezTo>
                    <a:pt x="683170" y="923416"/>
                    <a:pt x="676474" y="922900"/>
                    <a:pt x="669724" y="923746"/>
                  </a:cubicBezTo>
                  <a:cubicBezTo>
                    <a:pt x="666336" y="924511"/>
                    <a:pt x="663174" y="925371"/>
                    <a:pt x="660034" y="926798"/>
                  </a:cubicBezTo>
                  <a:cubicBezTo>
                    <a:pt x="657769" y="928044"/>
                    <a:pt x="655454" y="929407"/>
                    <a:pt x="653714" y="931295"/>
                  </a:cubicBezTo>
                  <a:cubicBezTo>
                    <a:pt x="648982" y="935503"/>
                    <a:pt x="646670" y="940888"/>
                    <a:pt x="646605" y="947238"/>
                  </a:cubicBezTo>
                  <a:close/>
                  <a:moveTo>
                    <a:pt x="570660" y="1124200"/>
                  </a:moveTo>
                  <a:cubicBezTo>
                    <a:pt x="570741" y="1127422"/>
                    <a:pt x="571521" y="1130253"/>
                    <a:pt x="572526" y="1133181"/>
                  </a:cubicBezTo>
                  <a:cubicBezTo>
                    <a:pt x="574463" y="1138588"/>
                    <a:pt x="577515" y="1142947"/>
                    <a:pt x="581319" y="1146797"/>
                  </a:cubicBezTo>
                  <a:cubicBezTo>
                    <a:pt x="590992" y="1156495"/>
                    <a:pt x="602677" y="1161510"/>
                    <a:pt x="616483" y="1161889"/>
                  </a:cubicBezTo>
                  <a:cubicBezTo>
                    <a:pt x="621231" y="1161985"/>
                    <a:pt x="625730" y="1161420"/>
                    <a:pt x="630183" y="1159727"/>
                  </a:cubicBezTo>
                  <a:cubicBezTo>
                    <a:pt x="633497" y="1158514"/>
                    <a:pt x="636413" y="1156993"/>
                    <a:pt x="639190" y="1154857"/>
                  </a:cubicBezTo>
                  <a:cubicBezTo>
                    <a:pt x="644674" y="1150141"/>
                    <a:pt x="647288" y="1144052"/>
                    <a:pt x="646878" y="1136943"/>
                  </a:cubicBezTo>
                  <a:cubicBezTo>
                    <a:pt x="646787" y="1133438"/>
                    <a:pt x="645708" y="1130063"/>
                    <a:pt x="644527" y="1126922"/>
                  </a:cubicBezTo>
                  <a:cubicBezTo>
                    <a:pt x="642774" y="1123257"/>
                    <a:pt x="640482" y="1119917"/>
                    <a:pt x="637817" y="1116831"/>
                  </a:cubicBezTo>
                  <a:cubicBezTo>
                    <a:pt x="633129" y="1111631"/>
                    <a:pt x="627227" y="1107713"/>
                    <a:pt x="619801" y="1104247"/>
                  </a:cubicBezTo>
                  <a:cubicBezTo>
                    <a:pt x="618565" y="1103717"/>
                    <a:pt x="616106" y="1102940"/>
                    <a:pt x="613707" y="1102327"/>
                  </a:cubicBezTo>
                  <a:cubicBezTo>
                    <a:pt x="607226" y="1100377"/>
                    <a:pt x="600530" y="1099861"/>
                    <a:pt x="593780" y="1100707"/>
                  </a:cubicBezTo>
                  <a:cubicBezTo>
                    <a:pt x="590393" y="1101470"/>
                    <a:pt x="587230" y="1102332"/>
                    <a:pt x="584089" y="1103757"/>
                  </a:cubicBezTo>
                  <a:cubicBezTo>
                    <a:pt x="581825" y="1105005"/>
                    <a:pt x="579510" y="1106368"/>
                    <a:pt x="577770" y="1108254"/>
                  </a:cubicBezTo>
                  <a:cubicBezTo>
                    <a:pt x="573036" y="1112462"/>
                    <a:pt x="570725" y="1117849"/>
                    <a:pt x="570660" y="1124200"/>
                  </a:cubicBezTo>
                  <a:close/>
                  <a:moveTo>
                    <a:pt x="798494" y="593317"/>
                  </a:moveTo>
                  <a:cubicBezTo>
                    <a:pt x="798575" y="596540"/>
                    <a:pt x="799355" y="599372"/>
                    <a:pt x="800360" y="602298"/>
                  </a:cubicBezTo>
                  <a:cubicBezTo>
                    <a:pt x="802297" y="607706"/>
                    <a:pt x="805349" y="612066"/>
                    <a:pt x="809153" y="615915"/>
                  </a:cubicBezTo>
                  <a:cubicBezTo>
                    <a:pt x="818826" y="625614"/>
                    <a:pt x="830510" y="630628"/>
                    <a:pt x="844318" y="631007"/>
                  </a:cubicBezTo>
                  <a:cubicBezTo>
                    <a:pt x="849065" y="631104"/>
                    <a:pt x="853564" y="630539"/>
                    <a:pt x="858017" y="628846"/>
                  </a:cubicBezTo>
                  <a:cubicBezTo>
                    <a:pt x="861331" y="627633"/>
                    <a:pt x="864246" y="626112"/>
                    <a:pt x="867024" y="623977"/>
                  </a:cubicBezTo>
                  <a:cubicBezTo>
                    <a:pt x="872508" y="619260"/>
                    <a:pt x="875121" y="613171"/>
                    <a:pt x="874712" y="606063"/>
                  </a:cubicBezTo>
                  <a:cubicBezTo>
                    <a:pt x="874621" y="602557"/>
                    <a:pt x="873542" y="599182"/>
                    <a:pt x="872361" y="596041"/>
                  </a:cubicBezTo>
                  <a:cubicBezTo>
                    <a:pt x="870608" y="592376"/>
                    <a:pt x="868316" y="589036"/>
                    <a:pt x="865651" y="585950"/>
                  </a:cubicBezTo>
                  <a:cubicBezTo>
                    <a:pt x="860962" y="580750"/>
                    <a:pt x="855061" y="576832"/>
                    <a:pt x="847634" y="573367"/>
                  </a:cubicBezTo>
                  <a:cubicBezTo>
                    <a:pt x="846399" y="572836"/>
                    <a:pt x="843940" y="572058"/>
                    <a:pt x="841541" y="571444"/>
                  </a:cubicBezTo>
                  <a:cubicBezTo>
                    <a:pt x="835060" y="569495"/>
                    <a:pt x="828364" y="568979"/>
                    <a:pt x="821614" y="569825"/>
                  </a:cubicBezTo>
                  <a:cubicBezTo>
                    <a:pt x="818227" y="570589"/>
                    <a:pt x="815063" y="571451"/>
                    <a:pt x="811924" y="572876"/>
                  </a:cubicBezTo>
                  <a:cubicBezTo>
                    <a:pt x="809659" y="574124"/>
                    <a:pt x="807343" y="575487"/>
                    <a:pt x="805604" y="577373"/>
                  </a:cubicBezTo>
                  <a:cubicBezTo>
                    <a:pt x="800870" y="581581"/>
                    <a:pt x="798559" y="586967"/>
                    <a:pt x="798494" y="593317"/>
                  </a:cubicBezTo>
                  <a:close/>
                  <a:moveTo>
                    <a:pt x="470002" y="1289862"/>
                  </a:moveTo>
                  <a:cubicBezTo>
                    <a:pt x="471415" y="1286570"/>
                    <a:pt x="472879" y="1283159"/>
                    <a:pt x="474342" y="1279749"/>
                  </a:cubicBezTo>
                  <a:cubicBezTo>
                    <a:pt x="475068" y="1279919"/>
                    <a:pt x="475419" y="1279098"/>
                    <a:pt x="475846" y="1278723"/>
                  </a:cubicBezTo>
                  <a:cubicBezTo>
                    <a:pt x="478685" y="1275206"/>
                    <a:pt x="482215" y="1273797"/>
                    <a:pt x="486515" y="1273691"/>
                  </a:cubicBezTo>
                  <a:cubicBezTo>
                    <a:pt x="488012" y="1273916"/>
                    <a:pt x="489348" y="1274211"/>
                    <a:pt x="490695" y="1274789"/>
                  </a:cubicBezTo>
                  <a:cubicBezTo>
                    <a:pt x="492381" y="1275513"/>
                    <a:pt x="494176" y="1276283"/>
                    <a:pt x="495860" y="1277005"/>
                  </a:cubicBezTo>
                  <a:cubicBezTo>
                    <a:pt x="520785" y="1287702"/>
                    <a:pt x="545482" y="1298301"/>
                    <a:pt x="570407" y="1308998"/>
                  </a:cubicBezTo>
                  <a:cubicBezTo>
                    <a:pt x="571641" y="1309528"/>
                    <a:pt x="572877" y="1310058"/>
                    <a:pt x="573887" y="1310492"/>
                  </a:cubicBezTo>
                  <a:cubicBezTo>
                    <a:pt x="575285" y="1310952"/>
                    <a:pt x="576098" y="1310605"/>
                    <a:pt x="576703" y="1309194"/>
                  </a:cubicBezTo>
                  <a:cubicBezTo>
                    <a:pt x="577713" y="1306842"/>
                    <a:pt x="578772" y="1304373"/>
                    <a:pt x="579782" y="1302020"/>
                  </a:cubicBezTo>
                  <a:cubicBezTo>
                    <a:pt x="580338" y="1300726"/>
                    <a:pt x="580892" y="1299433"/>
                    <a:pt x="581510" y="1298305"/>
                  </a:cubicBezTo>
                  <a:cubicBezTo>
                    <a:pt x="584157" y="1292756"/>
                    <a:pt x="590105" y="1289739"/>
                    <a:pt x="596111" y="1290924"/>
                  </a:cubicBezTo>
                  <a:cubicBezTo>
                    <a:pt x="601781" y="1291963"/>
                    <a:pt x="606193" y="1297480"/>
                    <a:pt x="606268" y="1303500"/>
                  </a:cubicBezTo>
                  <a:cubicBezTo>
                    <a:pt x="606235" y="1305434"/>
                    <a:pt x="605978" y="1307274"/>
                    <a:pt x="605160" y="1308872"/>
                  </a:cubicBezTo>
                  <a:cubicBezTo>
                    <a:pt x="604705" y="1309932"/>
                    <a:pt x="604252" y="1310989"/>
                    <a:pt x="603797" y="1312048"/>
                  </a:cubicBezTo>
                  <a:cubicBezTo>
                    <a:pt x="597286" y="1327218"/>
                    <a:pt x="590827" y="1342271"/>
                    <a:pt x="584214" y="1357678"/>
                  </a:cubicBezTo>
                  <a:cubicBezTo>
                    <a:pt x="583759" y="1358737"/>
                    <a:pt x="583417" y="1359844"/>
                    <a:pt x="582901" y="1360736"/>
                  </a:cubicBezTo>
                  <a:cubicBezTo>
                    <a:pt x="580304" y="1366167"/>
                    <a:pt x="574470" y="1369233"/>
                    <a:pt x="568862" y="1368359"/>
                  </a:cubicBezTo>
                  <a:cubicBezTo>
                    <a:pt x="562479" y="1367429"/>
                    <a:pt x="557769" y="1361369"/>
                    <a:pt x="558120" y="1354975"/>
                  </a:cubicBezTo>
                  <a:cubicBezTo>
                    <a:pt x="558265" y="1353088"/>
                    <a:pt x="558646" y="1351581"/>
                    <a:pt x="559302" y="1350051"/>
                  </a:cubicBezTo>
                  <a:cubicBezTo>
                    <a:pt x="560401" y="1347180"/>
                    <a:pt x="561562" y="1344475"/>
                    <a:pt x="562724" y="1341770"/>
                  </a:cubicBezTo>
                  <a:cubicBezTo>
                    <a:pt x="563278" y="1340478"/>
                    <a:pt x="563783" y="1339300"/>
                    <a:pt x="564339" y="1338007"/>
                  </a:cubicBezTo>
                  <a:cubicBezTo>
                    <a:pt x="564741" y="1337067"/>
                    <a:pt x="564371" y="1336071"/>
                    <a:pt x="563361" y="1335637"/>
                  </a:cubicBezTo>
                  <a:cubicBezTo>
                    <a:pt x="562126" y="1335107"/>
                    <a:pt x="560891" y="1334577"/>
                    <a:pt x="559881" y="1334145"/>
                  </a:cubicBezTo>
                  <a:cubicBezTo>
                    <a:pt x="539112" y="1325230"/>
                    <a:pt x="518342" y="1316318"/>
                    <a:pt x="497460" y="1307355"/>
                  </a:cubicBezTo>
                  <a:cubicBezTo>
                    <a:pt x="492183" y="1305091"/>
                    <a:pt x="492671" y="1304883"/>
                    <a:pt x="490349" y="1310292"/>
                  </a:cubicBezTo>
                  <a:cubicBezTo>
                    <a:pt x="489440" y="1312410"/>
                    <a:pt x="488481" y="1314645"/>
                    <a:pt x="487573" y="1316760"/>
                  </a:cubicBezTo>
                  <a:cubicBezTo>
                    <a:pt x="484948" y="1322876"/>
                    <a:pt x="476346" y="1327124"/>
                    <a:pt x="469043" y="1322456"/>
                  </a:cubicBezTo>
                  <a:cubicBezTo>
                    <a:pt x="464517" y="1319679"/>
                    <a:pt x="462748" y="1315438"/>
                    <a:pt x="462920" y="1310080"/>
                  </a:cubicBezTo>
                  <a:cubicBezTo>
                    <a:pt x="463026" y="1308594"/>
                    <a:pt x="463633" y="1307182"/>
                    <a:pt x="464187" y="1305888"/>
                  </a:cubicBezTo>
                  <a:cubicBezTo>
                    <a:pt x="465729" y="1301677"/>
                    <a:pt x="467446" y="1297678"/>
                    <a:pt x="469049" y="1293631"/>
                  </a:cubicBezTo>
                  <a:cubicBezTo>
                    <a:pt x="469503" y="1292574"/>
                    <a:pt x="470120" y="1291444"/>
                    <a:pt x="470002" y="1289862"/>
                  </a:cubicBezTo>
                  <a:close/>
                  <a:moveTo>
                    <a:pt x="394057" y="1466823"/>
                  </a:moveTo>
                  <a:cubicBezTo>
                    <a:pt x="395470" y="1463530"/>
                    <a:pt x="396935" y="1460120"/>
                    <a:pt x="398398" y="1456709"/>
                  </a:cubicBezTo>
                  <a:cubicBezTo>
                    <a:pt x="399122" y="1456880"/>
                    <a:pt x="399475" y="1456057"/>
                    <a:pt x="399902" y="1455682"/>
                  </a:cubicBezTo>
                  <a:cubicBezTo>
                    <a:pt x="402740" y="1452167"/>
                    <a:pt x="406271" y="1450758"/>
                    <a:pt x="410569" y="1450652"/>
                  </a:cubicBezTo>
                  <a:cubicBezTo>
                    <a:pt x="412067" y="1450877"/>
                    <a:pt x="413403" y="1451173"/>
                    <a:pt x="414751" y="1451751"/>
                  </a:cubicBezTo>
                  <a:cubicBezTo>
                    <a:pt x="416435" y="1452473"/>
                    <a:pt x="418232" y="1453245"/>
                    <a:pt x="419915" y="1453966"/>
                  </a:cubicBezTo>
                  <a:lnTo>
                    <a:pt x="478966" y="1479309"/>
                  </a:lnTo>
                  <a:lnTo>
                    <a:pt x="447293" y="1495379"/>
                  </a:lnTo>
                  <a:lnTo>
                    <a:pt x="421514" y="1484316"/>
                  </a:lnTo>
                  <a:cubicBezTo>
                    <a:pt x="416238" y="1482051"/>
                    <a:pt x="416726" y="1481843"/>
                    <a:pt x="414404" y="1487253"/>
                  </a:cubicBezTo>
                  <a:cubicBezTo>
                    <a:pt x="413496" y="1489371"/>
                    <a:pt x="412536" y="1491605"/>
                    <a:pt x="411629" y="1493721"/>
                  </a:cubicBezTo>
                  <a:cubicBezTo>
                    <a:pt x="409003" y="1499838"/>
                    <a:pt x="400401" y="1504084"/>
                    <a:pt x="393099" y="1499417"/>
                  </a:cubicBezTo>
                  <a:cubicBezTo>
                    <a:pt x="388573" y="1496639"/>
                    <a:pt x="386804" y="1492400"/>
                    <a:pt x="386977" y="1487040"/>
                  </a:cubicBezTo>
                  <a:cubicBezTo>
                    <a:pt x="387081" y="1485555"/>
                    <a:pt x="387687" y="1484143"/>
                    <a:pt x="388242" y="1482850"/>
                  </a:cubicBezTo>
                  <a:cubicBezTo>
                    <a:pt x="389784" y="1478637"/>
                    <a:pt x="391500" y="1474639"/>
                    <a:pt x="393104" y="1470593"/>
                  </a:cubicBezTo>
                  <a:cubicBezTo>
                    <a:pt x="393558" y="1469535"/>
                    <a:pt x="394176" y="1468405"/>
                    <a:pt x="394057" y="1466823"/>
                  </a:cubicBezTo>
                  <a:close/>
                  <a:moveTo>
                    <a:pt x="698706" y="754225"/>
                  </a:moveTo>
                  <a:cubicBezTo>
                    <a:pt x="699611" y="752117"/>
                    <a:pt x="700515" y="750009"/>
                    <a:pt x="701470" y="747784"/>
                  </a:cubicBezTo>
                  <a:cubicBezTo>
                    <a:pt x="702333" y="747323"/>
                    <a:pt x="702849" y="746434"/>
                    <a:pt x="703200" y="745615"/>
                  </a:cubicBezTo>
                  <a:cubicBezTo>
                    <a:pt x="706223" y="740118"/>
                    <a:pt x="710394" y="735670"/>
                    <a:pt x="715202" y="731910"/>
                  </a:cubicBezTo>
                  <a:cubicBezTo>
                    <a:pt x="720910" y="727288"/>
                    <a:pt x="727340" y="724086"/>
                    <a:pt x="734143" y="721874"/>
                  </a:cubicBezTo>
                  <a:cubicBezTo>
                    <a:pt x="744883" y="718859"/>
                    <a:pt x="755405" y="718522"/>
                    <a:pt x="766073" y="720326"/>
                  </a:cubicBezTo>
                  <a:cubicBezTo>
                    <a:pt x="773629" y="721629"/>
                    <a:pt x="780458" y="724005"/>
                    <a:pt x="787223" y="727463"/>
                  </a:cubicBezTo>
                  <a:cubicBezTo>
                    <a:pt x="797645" y="732629"/>
                    <a:pt x="806551" y="739777"/>
                    <a:pt x="813464" y="749401"/>
                  </a:cubicBezTo>
                  <a:cubicBezTo>
                    <a:pt x="817960" y="755352"/>
                    <a:pt x="821219" y="762019"/>
                    <a:pt x="823177" y="769236"/>
                  </a:cubicBezTo>
                  <a:cubicBezTo>
                    <a:pt x="825768" y="778390"/>
                    <a:pt x="825946" y="787894"/>
                    <a:pt x="823414" y="797206"/>
                  </a:cubicBezTo>
                  <a:cubicBezTo>
                    <a:pt x="820680" y="806986"/>
                    <a:pt x="815226" y="815044"/>
                    <a:pt x="807451" y="821690"/>
                  </a:cubicBezTo>
                  <a:cubicBezTo>
                    <a:pt x="800841" y="827172"/>
                    <a:pt x="793323" y="830740"/>
                    <a:pt x="785360" y="832868"/>
                  </a:cubicBezTo>
                  <a:cubicBezTo>
                    <a:pt x="776306" y="835362"/>
                    <a:pt x="767272" y="835644"/>
                    <a:pt x="758228" y="834396"/>
                  </a:cubicBezTo>
                  <a:cubicBezTo>
                    <a:pt x="740740" y="831743"/>
                    <a:pt x="725863" y="824250"/>
                    <a:pt x="713359" y="811536"/>
                  </a:cubicBezTo>
                  <a:cubicBezTo>
                    <a:pt x="707463" y="805123"/>
                    <a:pt x="702631" y="797780"/>
                    <a:pt x="699515" y="789233"/>
                  </a:cubicBezTo>
                  <a:cubicBezTo>
                    <a:pt x="696385" y="780403"/>
                    <a:pt x="695456" y="771409"/>
                    <a:pt x="696939" y="762061"/>
                  </a:cubicBezTo>
                  <a:cubicBezTo>
                    <a:pt x="697480" y="760492"/>
                    <a:pt x="697757" y="759225"/>
                    <a:pt x="698299" y="757654"/>
                  </a:cubicBezTo>
                  <a:cubicBezTo>
                    <a:pt x="698527" y="756504"/>
                    <a:pt x="698866" y="755402"/>
                    <a:pt x="698706" y="754225"/>
                  </a:cubicBezTo>
                  <a:close/>
                  <a:moveTo>
                    <a:pt x="622763" y="931183"/>
                  </a:moveTo>
                  <a:cubicBezTo>
                    <a:pt x="623668" y="929075"/>
                    <a:pt x="624571" y="926969"/>
                    <a:pt x="625526" y="924743"/>
                  </a:cubicBezTo>
                  <a:cubicBezTo>
                    <a:pt x="626390" y="924281"/>
                    <a:pt x="626904" y="923393"/>
                    <a:pt x="627256" y="922574"/>
                  </a:cubicBezTo>
                  <a:cubicBezTo>
                    <a:pt x="630279" y="917079"/>
                    <a:pt x="634450" y="912629"/>
                    <a:pt x="639258" y="908868"/>
                  </a:cubicBezTo>
                  <a:cubicBezTo>
                    <a:pt x="644966" y="904247"/>
                    <a:pt x="651396" y="901046"/>
                    <a:pt x="658199" y="898833"/>
                  </a:cubicBezTo>
                  <a:cubicBezTo>
                    <a:pt x="668939" y="895819"/>
                    <a:pt x="679462" y="895480"/>
                    <a:pt x="690128" y="897285"/>
                  </a:cubicBezTo>
                  <a:cubicBezTo>
                    <a:pt x="697686" y="898587"/>
                    <a:pt x="704514" y="900965"/>
                    <a:pt x="711280" y="904421"/>
                  </a:cubicBezTo>
                  <a:cubicBezTo>
                    <a:pt x="721701" y="909587"/>
                    <a:pt x="730606" y="916738"/>
                    <a:pt x="737521" y="926359"/>
                  </a:cubicBezTo>
                  <a:cubicBezTo>
                    <a:pt x="742017" y="932310"/>
                    <a:pt x="745275" y="938977"/>
                    <a:pt x="747233" y="946197"/>
                  </a:cubicBezTo>
                  <a:cubicBezTo>
                    <a:pt x="749825" y="955348"/>
                    <a:pt x="750002" y="964853"/>
                    <a:pt x="747470" y="974166"/>
                  </a:cubicBezTo>
                  <a:cubicBezTo>
                    <a:pt x="744737" y="983946"/>
                    <a:pt x="739283" y="992004"/>
                    <a:pt x="731507" y="998650"/>
                  </a:cubicBezTo>
                  <a:cubicBezTo>
                    <a:pt x="724897" y="1004132"/>
                    <a:pt x="717379" y="1007699"/>
                    <a:pt x="709415" y="1009828"/>
                  </a:cubicBezTo>
                  <a:cubicBezTo>
                    <a:pt x="700363" y="1012320"/>
                    <a:pt x="691328" y="1012602"/>
                    <a:pt x="682283" y="1011356"/>
                  </a:cubicBezTo>
                  <a:cubicBezTo>
                    <a:pt x="664796" y="1008703"/>
                    <a:pt x="649919" y="1001210"/>
                    <a:pt x="637414" y="988494"/>
                  </a:cubicBezTo>
                  <a:cubicBezTo>
                    <a:pt x="631519" y="982082"/>
                    <a:pt x="626687" y="974739"/>
                    <a:pt x="623570" y="966193"/>
                  </a:cubicBezTo>
                  <a:cubicBezTo>
                    <a:pt x="620441" y="957361"/>
                    <a:pt x="619512" y="948367"/>
                    <a:pt x="620995" y="939021"/>
                  </a:cubicBezTo>
                  <a:cubicBezTo>
                    <a:pt x="621536" y="937451"/>
                    <a:pt x="621814" y="936183"/>
                    <a:pt x="622356" y="934612"/>
                  </a:cubicBezTo>
                  <a:cubicBezTo>
                    <a:pt x="622582" y="933464"/>
                    <a:pt x="622922" y="932361"/>
                    <a:pt x="622763" y="931183"/>
                  </a:cubicBezTo>
                  <a:close/>
                  <a:moveTo>
                    <a:pt x="774651" y="577263"/>
                  </a:moveTo>
                  <a:cubicBezTo>
                    <a:pt x="775556" y="575155"/>
                    <a:pt x="776460" y="573047"/>
                    <a:pt x="777415" y="570823"/>
                  </a:cubicBezTo>
                  <a:cubicBezTo>
                    <a:pt x="778278" y="570361"/>
                    <a:pt x="778794" y="569472"/>
                    <a:pt x="779145" y="568653"/>
                  </a:cubicBezTo>
                  <a:cubicBezTo>
                    <a:pt x="782170" y="563156"/>
                    <a:pt x="786339" y="558708"/>
                    <a:pt x="791147" y="554948"/>
                  </a:cubicBezTo>
                  <a:cubicBezTo>
                    <a:pt x="796855" y="550327"/>
                    <a:pt x="803285" y="547124"/>
                    <a:pt x="810088" y="544912"/>
                  </a:cubicBezTo>
                  <a:cubicBezTo>
                    <a:pt x="820828" y="541897"/>
                    <a:pt x="831350" y="541560"/>
                    <a:pt x="842018" y="543364"/>
                  </a:cubicBezTo>
                  <a:cubicBezTo>
                    <a:pt x="849574" y="544667"/>
                    <a:pt x="856403" y="547043"/>
                    <a:pt x="863168" y="550501"/>
                  </a:cubicBezTo>
                  <a:lnTo>
                    <a:pt x="871605" y="557554"/>
                  </a:lnTo>
                  <a:lnTo>
                    <a:pt x="899235" y="605490"/>
                  </a:lnTo>
                  <a:lnTo>
                    <a:pt x="899359" y="620244"/>
                  </a:lnTo>
                  <a:cubicBezTo>
                    <a:pt x="896625" y="630024"/>
                    <a:pt x="891171" y="638082"/>
                    <a:pt x="883396" y="644728"/>
                  </a:cubicBezTo>
                  <a:cubicBezTo>
                    <a:pt x="876786" y="650210"/>
                    <a:pt x="869268" y="653779"/>
                    <a:pt x="861305" y="655906"/>
                  </a:cubicBezTo>
                  <a:cubicBezTo>
                    <a:pt x="852251" y="658400"/>
                    <a:pt x="843217" y="658682"/>
                    <a:pt x="834173" y="657434"/>
                  </a:cubicBezTo>
                  <a:cubicBezTo>
                    <a:pt x="816685" y="654781"/>
                    <a:pt x="801809" y="647288"/>
                    <a:pt x="789304" y="634574"/>
                  </a:cubicBezTo>
                  <a:cubicBezTo>
                    <a:pt x="783408" y="628162"/>
                    <a:pt x="778576" y="620818"/>
                    <a:pt x="775460" y="612271"/>
                  </a:cubicBezTo>
                  <a:cubicBezTo>
                    <a:pt x="772330" y="603440"/>
                    <a:pt x="771401" y="594447"/>
                    <a:pt x="772884" y="585099"/>
                  </a:cubicBezTo>
                  <a:cubicBezTo>
                    <a:pt x="773425" y="583531"/>
                    <a:pt x="773702" y="582263"/>
                    <a:pt x="774244" y="580692"/>
                  </a:cubicBezTo>
                  <a:cubicBezTo>
                    <a:pt x="774472" y="579542"/>
                    <a:pt x="774811" y="578440"/>
                    <a:pt x="774651" y="577263"/>
                  </a:cubicBezTo>
                  <a:close/>
                  <a:moveTo>
                    <a:pt x="546817" y="1108144"/>
                  </a:moveTo>
                  <a:cubicBezTo>
                    <a:pt x="547723" y="1106035"/>
                    <a:pt x="548626" y="1103928"/>
                    <a:pt x="549581" y="1101703"/>
                  </a:cubicBezTo>
                  <a:cubicBezTo>
                    <a:pt x="550444" y="1101242"/>
                    <a:pt x="550960" y="1100353"/>
                    <a:pt x="551312" y="1099534"/>
                  </a:cubicBezTo>
                  <a:cubicBezTo>
                    <a:pt x="554335" y="1094038"/>
                    <a:pt x="558505" y="1089589"/>
                    <a:pt x="563313" y="1085829"/>
                  </a:cubicBezTo>
                  <a:cubicBezTo>
                    <a:pt x="569022" y="1081207"/>
                    <a:pt x="575451" y="1078006"/>
                    <a:pt x="582254" y="1075793"/>
                  </a:cubicBezTo>
                  <a:cubicBezTo>
                    <a:pt x="592994" y="1072778"/>
                    <a:pt x="603516" y="1072441"/>
                    <a:pt x="614184" y="1074245"/>
                  </a:cubicBezTo>
                  <a:cubicBezTo>
                    <a:pt x="621740" y="1075548"/>
                    <a:pt x="628569" y="1077924"/>
                    <a:pt x="635334" y="1081382"/>
                  </a:cubicBezTo>
                  <a:cubicBezTo>
                    <a:pt x="645757" y="1086548"/>
                    <a:pt x="654662" y="1093697"/>
                    <a:pt x="661575" y="1103320"/>
                  </a:cubicBezTo>
                  <a:cubicBezTo>
                    <a:pt x="666072" y="1109270"/>
                    <a:pt x="669331" y="1115938"/>
                    <a:pt x="671289" y="1123156"/>
                  </a:cubicBezTo>
                  <a:cubicBezTo>
                    <a:pt x="673880" y="1132309"/>
                    <a:pt x="674058" y="1141814"/>
                    <a:pt x="671525" y="1151125"/>
                  </a:cubicBezTo>
                  <a:cubicBezTo>
                    <a:pt x="668791" y="1160905"/>
                    <a:pt x="663337" y="1168965"/>
                    <a:pt x="655562" y="1175609"/>
                  </a:cubicBezTo>
                  <a:cubicBezTo>
                    <a:pt x="648953" y="1181092"/>
                    <a:pt x="641435" y="1184659"/>
                    <a:pt x="633471" y="1186787"/>
                  </a:cubicBezTo>
                  <a:cubicBezTo>
                    <a:pt x="624417" y="1189281"/>
                    <a:pt x="615383" y="1189563"/>
                    <a:pt x="606339" y="1188315"/>
                  </a:cubicBezTo>
                  <a:cubicBezTo>
                    <a:pt x="588852" y="1185663"/>
                    <a:pt x="573974" y="1178170"/>
                    <a:pt x="561470" y="1165455"/>
                  </a:cubicBezTo>
                  <a:cubicBezTo>
                    <a:pt x="555574" y="1159043"/>
                    <a:pt x="550742" y="1151699"/>
                    <a:pt x="547626" y="1143152"/>
                  </a:cubicBezTo>
                  <a:cubicBezTo>
                    <a:pt x="544496" y="1134323"/>
                    <a:pt x="543567" y="1125327"/>
                    <a:pt x="545050" y="1115982"/>
                  </a:cubicBezTo>
                  <a:cubicBezTo>
                    <a:pt x="545591" y="1114412"/>
                    <a:pt x="545869" y="1113144"/>
                    <a:pt x="546410" y="1111574"/>
                  </a:cubicBezTo>
                  <a:cubicBezTo>
                    <a:pt x="546638" y="1110423"/>
                    <a:pt x="546978" y="1109321"/>
                    <a:pt x="546817" y="1108144"/>
                  </a:cubicBezTo>
                  <a:close/>
                  <a:moveTo>
                    <a:pt x="7777" y="1948420"/>
                  </a:moveTo>
                  <a:lnTo>
                    <a:pt x="13315" y="1950797"/>
                  </a:lnTo>
                  <a:lnTo>
                    <a:pt x="2848" y="1979039"/>
                  </a:lnTo>
                  <a:lnTo>
                    <a:pt x="0" y="1978141"/>
                  </a:lnTo>
                  <a:close/>
                  <a:moveTo>
                    <a:pt x="28170" y="1870484"/>
                  </a:moveTo>
                  <a:lnTo>
                    <a:pt x="48965" y="1877499"/>
                  </a:lnTo>
                  <a:lnTo>
                    <a:pt x="49036" y="1877559"/>
                  </a:lnTo>
                  <a:lnTo>
                    <a:pt x="36726" y="1902668"/>
                  </a:lnTo>
                  <a:lnTo>
                    <a:pt x="33430" y="1900365"/>
                  </a:lnTo>
                  <a:cubicBezTo>
                    <a:pt x="32195" y="1899834"/>
                    <a:pt x="29735" y="1899056"/>
                    <a:pt x="27338" y="1898443"/>
                  </a:cubicBezTo>
                  <a:lnTo>
                    <a:pt x="20989" y="1897928"/>
                  </a:lnTo>
                  <a:close/>
                  <a:moveTo>
                    <a:pt x="136179" y="1566397"/>
                  </a:moveTo>
                  <a:cubicBezTo>
                    <a:pt x="136259" y="1569620"/>
                    <a:pt x="137040" y="1572451"/>
                    <a:pt x="138045" y="1575379"/>
                  </a:cubicBezTo>
                  <a:cubicBezTo>
                    <a:pt x="139982" y="1580785"/>
                    <a:pt x="143035" y="1585146"/>
                    <a:pt x="146837" y="1588995"/>
                  </a:cubicBezTo>
                  <a:cubicBezTo>
                    <a:pt x="156511" y="1598693"/>
                    <a:pt x="168195" y="1603707"/>
                    <a:pt x="182002" y="1604086"/>
                  </a:cubicBezTo>
                  <a:cubicBezTo>
                    <a:pt x="186750" y="1604184"/>
                    <a:pt x="191249" y="1603618"/>
                    <a:pt x="195702" y="1601924"/>
                  </a:cubicBezTo>
                  <a:cubicBezTo>
                    <a:pt x="199015" y="1600712"/>
                    <a:pt x="201931" y="1599191"/>
                    <a:pt x="204710" y="1597055"/>
                  </a:cubicBezTo>
                  <a:cubicBezTo>
                    <a:pt x="210194" y="1592338"/>
                    <a:pt x="212807" y="1586250"/>
                    <a:pt x="212398" y="1579141"/>
                  </a:cubicBezTo>
                  <a:cubicBezTo>
                    <a:pt x="212306" y="1575635"/>
                    <a:pt x="211227" y="1572261"/>
                    <a:pt x="210046" y="1569120"/>
                  </a:cubicBezTo>
                  <a:cubicBezTo>
                    <a:pt x="208294" y="1565456"/>
                    <a:pt x="206001" y="1562115"/>
                    <a:pt x="203335" y="1559029"/>
                  </a:cubicBezTo>
                  <a:cubicBezTo>
                    <a:pt x="198647" y="1553830"/>
                    <a:pt x="192746" y="1549910"/>
                    <a:pt x="185319" y="1546446"/>
                  </a:cubicBezTo>
                  <a:cubicBezTo>
                    <a:pt x="184084" y="1545915"/>
                    <a:pt x="181624" y="1545138"/>
                    <a:pt x="179226" y="1544524"/>
                  </a:cubicBezTo>
                  <a:cubicBezTo>
                    <a:pt x="172745" y="1542574"/>
                    <a:pt x="166049" y="1542057"/>
                    <a:pt x="159298" y="1542906"/>
                  </a:cubicBezTo>
                  <a:cubicBezTo>
                    <a:pt x="155911" y="1543668"/>
                    <a:pt x="152748" y="1544531"/>
                    <a:pt x="149609" y="1545956"/>
                  </a:cubicBezTo>
                  <a:cubicBezTo>
                    <a:pt x="147345" y="1547202"/>
                    <a:pt x="145028" y="1548566"/>
                    <a:pt x="143289" y="1550453"/>
                  </a:cubicBezTo>
                  <a:cubicBezTo>
                    <a:pt x="138555" y="1554662"/>
                    <a:pt x="136243" y="1560048"/>
                    <a:pt x="136179" y="1566397"/>
                  </a:cubicBezTo>
                  <a:close/>
                  <a:moveTo>
                    <a:pt x="363873" y="1035454"/>
                  </a:moveTo>
                  <a:cubicBezTo>
                    <a:pt x="363953" y="1038676"/>
                    <a:pt x="364735" y="1041508"/>
                    <a:pt x="365739" y="1044434"/>
                  </a:cubicBezTo>
                  <a:cubicBezTo>
                    <a:pt x="367676" y="1049842"/>
                    <a:pt x="370728" y="1054202"/>
                    <a:pt x="374531" y="1058051"/>
                  </a:cubicBezTo>
                  <a:cubicBezTo>
                    <a:pt x="384206" y="1067750"/>
                    <a:pt x="395889" y="1072765"/>
                    <a:pt x="409696" y="1073143"/>
                  </a:cubicBezTo>
                  <a:cubicBezTo>
                    <a:pt x="414443" y="1073240"/>
                    <a:pt x="418944" y="1072675"/>
                    <a:pt x="423396" y="1070982"/>
                  </a:cubicBezTo>
                  <a:cubicBezTo>
                    <a:pt x="426709" y="1069770"/>
                    <a:pt x="429625" y="1068248"/>
                    <a:pt x="432404" y="1066112"/>
                  </a:cubicBezTo>
                  <a:cubicBezTo>
                    <a:pt x="437887" y="1061396"/>
                    <a:pt x="440500" y="1055307"/>
                    <a:pt x="440092" y="1048198"/>
                  </a:cubicBezTo>
                  <a:cubicBezTo>
                    <a:pt x="440000" y="1044693"/>
                    <a:pt x="438920" y="1041318"/>
                    <a:pt x="437741" y="1038177"/>
                  </a:cubicBezTo>
                  <a:cubicBezTo>
                    <a:pt x="435988" y="1034512"/>
                    <a:pt x="433695" y="1031171"/>
                    <a:pt x="431028" y="1028086"/>
                  </a:cubicBezTo>
                  <a:cubicBezTo>
                    <a:pt x="426341" y="1022886"/>
                    <a:pt x="420440" y="1018968"/>
                    <a:pt x="413013" y="1015502"/>
                  </a:cubicBezTo>
                  <a:cubicBezTo>
                    <a:pt x="411777" y="1014972"/>
                    <a:pt x="409318" y="1014194"/>
                    <a:pt x="406920" y="1013581"/>
                  </a:cubicBezTo>
                  <a:cubicBezTo>
                    <a:pt x="400438" y="1011632"/>
                    <a:pt x="393742" y="1011116"/>
                    <a:pt x="386992" y="1011962"/>
                  </a:cubicBezTo>
                  <a:cubicBezTo>
                    <a:pt x="383606" y="1012725"/>
                    <a:pt x="380442" y="1013587"/>
                    <a:pt x="377302" y="1015012"/>
                  </a:cubicBezTo>
                  <a:cubicBezTo>
                    <a:pt x="375038" y="1016260"/>
                    <a:pt x="372722" y="1017623"/>
                    <a:pt x="370982" y="1019509"/>
                  </a:cubicBezTo>
                  <a:cubicBezTo>
                    <a:pt x="366249" y="1023717"/>
                    <a:pt x="363937" y="1029104"/>
                    <a:pt x="363873" y="1035454"/>
                  </a:cubicBezTo>
                  <a:close/>
                  <a:moveTo>
                    <a:pt x="439817" y="858493"/>
                  </a:moveTo>
                  <a:cubicBezTo>
                    <a:pt x="439898" y="861716"/>
                    <a:pt x="440678" y="864549"/>
                    <a:pt x="441684" y="867475"/>
                  </a:cubicBezTo>
                  <a:cubicBezTo>
                    <a:pt x="443621" y="872881"/>
                    <a:pt x="446672" y="877241"/>
                    <a:pt x="450475" y="881092"/>
                  </a:cubicBezTo>
                  <a:cubicBezTo>
                    <a:pt x="460149" y="890789"/>
                    <a:pt x="471834" y="895805"/>
                    <a:pt x="485640" y="896184"/>
                  </a:cubicBezTo>
                  <a:cubicBezTo>
                    <a:pt x="490388" y="896281"/>
                    <a:pt x="494888" y="895715"/>
                    <a:pt x="499340" y="894021"/>
                  </a:cubicBezTo>
                  <a:cubicBezTo>
                    <a:pt x="502654" y="892810"/>
                    <a:pt x="505571" y="891287"/>
                    <a:pt x="508348" y="889152"/>
                  </a:cubicBezTo>
                  <a:cubicBezTo>
                    <a:pt x="513832" y="884435"/>
                    <a:pt x="516445" y="878346"/>
                    <a:pt x="516036" y="871238"/>
                  </a:cubicBezTo>
                  <a:cubicBezTo>
                    <a:pt x="515944" y="867732"/>
                    <a:pt x="514864" y="864357"/>
                    <a:pt x="513684" y="861218"/>
                  </a:cubicBezTo>
                  <a:cubicBezTo>
                    <a:pt x="511931" y="857553"/>
                    <a:pt x="509640" y="854211"/>
                    <a:pt x="506973" y="851126"/>
                  </a:cubicBezTo>
                  <a:cubicBezTo>
                    <a:pt x="502286" y="845927"/>
                    <a:pt x="496384" y="842007"/>
                    <a:pt x="488957" y="838542"/>
                  </a:cubicBezTo>
                  <a:cubicBezTo>
                    <a:pt x="487722" y="838012"/>
                    <a:pt x="485262" y="837234"/>
                    <a:pt x="482865" y="836621"/>
                  </a:cubicBezTo>
                  <a:cubicBezTo>
                    <a:pt x="476384" y="834671"/>
                    <a:pt x="469688" y="834155"/>
                    <a:pt x="462938" y="835001"/>
                  </a:cubicBezTo>
                  <a:cubicBezTo>
                    <a:pt x="459549" y="835765"/>
                    <a:pt x="456386" y="836626"/>
                    <a:pt x="453246" y="838053"/>
                  </a:cubicBezTo>
                  <a:cubicBezTo>
                    <a:pt x="450983" y="839299"/>
                    <a:pt x="448667" y="840662"/>
                    <a:pt x="446927" y="842550"/>
                  </a:cubicBezTo>
                  <a:cubicBezTo>
                    <a:pt x="442193" y="846758"/>
                    <a:pt x="439883" y="852143"/>
                    <a:pt x="439817" y="858493"/>
                  </a:cubicBezTo>
                  <a:close/>
                  <a:moveTo>
                    <a:pt x="67113" y="1721663"/>
                  </a:moveTo>
                  <a:lnTo>
                    <a:pt x="132801" y="1749854"/>
                  </a:lnTo>
                  <a:lnTo>
                    <a:pt x="115609" y="1772140"/>
                  </a:lnTo>
                  <a:lnTo>
                    <a:pt x="62839" y="1749493"/>
                  </a:lnTo>
                  <a:lnTo>
                    <a:pt x="60051" y="1748650"/>
                  </a:lnTo>
                  <a:close/>
                  <a:moveTo>
                    <a:pt x="510337" y="679206"/>
                  </a:moveTo>
                  <a:cubicBezTo>
                    <a:pt x="510417" y="682430"/>
                    <a:pt x="511198" y="685261"/>
                    <a:pt x="512203" y="688188"/>
                  </a:cubicBezTo>
                  <a:cubicBezTo>
                    <a:pt x="514141" y="693594"/>
                    <a:pt x="517192" y="697954"/>
                    <a:pt x="520995" y="701805"/>
                  </a:cubicBezTo>
                  <a:cubicBezTo>
                    <a:pt x="530669" y="711502"/>
                    <a:pt x="542353" y="716517"/>
                    <a:pt x="556161" y="716896"/>
                  </a:cubicBezTo>
                  <a:cubicBezTo>
                    <a:pt x="560907" y="716994"/>
                    <a:pt x="565407" y="716428"/>
                    <a:pt x="569860" y="714734"/>
                  </a:cubicBezTo>
                  <a:cubicBezTo>
                    <a:pt x="573173" y="713522"/>
                    <a:pt x="576089" y="711999"/>
                    <a:pt x="578867" y="709865"/>
                  </a:cubicBezTo>
                  <a:cubicBezTo>
                    <a:pt x="584352" y="705147"/>
                    <a:pt x="586964" y="699058"/>
                    <a:pt x="586555" y="691951"/>
                  </a:cubicBezTo>
                  <a:cubicBezTo>
                    <a:pt x="586464" y="688445"/>
                    <a:pt x="585384" y="685070"/>
                    <a:pt x="584204" y="681930"/>
                  </a:cubicBezTo>
                  <a:cubicBezTo>
                    <a:pt x="582451" y="678266"/>
                    <a:pt x="580159" y="674925"/>
                    <a:pt x="577492" y="671840"/>
                  </a:cubicBezTo>
                  <a:cubicBezTo>
                    <a:pt x="572805" y="666639"/>
                    <a:pt x="566904" y="662720"/>
                    <a:pt x="559477" y="659255"/>
                  </a:cubicBezTo>
                  <a:cubicBezTo>
                    <a:pt x="558241" y="658724"/>
                    <a:pt x="555782" y="657947"/>
                    <a:pt x="553384" y="657333"/>
                  </a:cubicBezTo>
                  <a:cubicBezTo>
                    <a:pt x="546902" y="655384"/>
                    <a:pt x="540207" y="654867"/>
                    <a:pt x="533456" y="655714"/>
                  </a:cubicBezTo>
                  <a:cubicBezTo>
                    <a:pt x="530069" y="656478"/>
                    <a:pt x="526906" y="657339"/>
                    <a:pt x="523766" y="658765"/>
                  </a:cubicBezTo>
                  <a:cubicBezTo>
                    <a:pt x="521503" y="660012"/>
                    <a:pt x="519186" y="661375"/>
                    <a:pt x="517446" y="663263"/>
                  </a:cubicBezTo>
                  <a:cubicBezTo>
                    <a:pt x="512713" y="667471"/>
                    <a:pt x="510401" y="672856"/>
                    <a:pt x="510337" y="679206"/>
                  </a:cubicBezTo>
                  <a:close/>
                  <a:moveTo>
                    <a:pt x="643941" y="316745"/>
                  </a:moveTo>
                  <a:cubicBezTo>
                    <a:pt x="645354" y="313453"/>
                    <a:pt x="646818" y="310043"/>
                    <a:pt x="648282" y="306631"/>
                  </a:cubicBezTo>
                  <a:cubicBezTo>
                    <a:pt x="649006" y="306802"/>
                    <a:pt x="649359" y="305980"/>
                    <a:pt x="649785" y="305606"/>
                  </a:cubicBezTo>
                  <a:cubicBezTo>
                    <a:pt x="652624" y="302089"/>
                    <a:pt x="656154" y="300680"/>
                    <a:pt x="660453" y="300574"/>
                  </a:cubicBezTo>
                  <a:cubicBezTo>
                    <a:pt x="661952" y="300799"/>
                    <a:pt x="663288" y="301094"/>
                    <a:pt x="664635" y="301672"/>
                  </a:cubicBezTo>
                  <a:cubicBezTo>
                    <a:pt x="666319" y="302396"/>
                    <a:pt x="668117" y="303166"/>
                    <a:pt x="669799" y="303888"/>
                  </a:cubicBezTo>
                  <a:lnTo>
                    <a:pt x="743674" y="335593"/>
                  </a:lnTo>
                  <a:lnTo>
                    <a:pt x="764019" y="370892"/>
                  </a:lnTo>
                  <a:lnTo>
                    <a:pt x="758154" y="384561"/>
                  </a:lnTo>
                  <a:cubicBezTo>
                    <a:pt x="757699" y="385620"/>
                    <a:pt x="757357" y="386727"/>
                    <a:pt x="756841" y="387619"/>
                  </a:cubicBezTo>
                  <a:cubicBezTo>
                    <a:pt x="754243" y="393051"/>
                    <a:pt x="748408" y="396116"/>
                    <a:pt x="742801" y="395242"/>
                  </a:cubicBezTo>
                  <a:cubicBezTo>
                    <a:pt x="736419" y="394313"/>
                    <a:pt x="731708" y="388253"/>
                    <a:pt x="732059" y="381858"/>
                  </a:cubicBezTo>
                  <a:cubicBezTo>
                    <a:pt x="732204" y="379971"/>
                    <a:pt x="732586" y="378464"/>
                    <a:pt x="733242" y="376934"/>
                  </a:cubicBezTo>
                  <a:cubicBezTo>
                    <a:pt x="734340" y="374063"/>
                    <a:pt x="735502" y="371358"/>
                    <a:pt x="736662" y="368654"/>
                  </a:cubicBezTo>
                  <a:cubicBezTo>
                    <a:pt x="737217" y="367361"/>
                    <a:pt x="737723" y="366184"/>
                    <a:pt x="738277" y="364890"/>
                  </a:cubicBezTo>
                  <a:cubicBezTo>
                    <a:pt x="738681" y="363950"/>
                    <a:pt x="738310" y="362955"/>
                    <a:pt x="737300" y="362522"/>
                  </a:cubicBezTo>
                  <a:cubicBezTo>
                    <a:pt x="736065" y="361991"/>
                    <a:pt x="734830" y="361461"/>
                    <a:pt x="733820" y="361028"/>
                  </a:cubicBezTo>
                  <a:cubicBezTo>
                    <a:pt x="713050" y="352113"/>
                    <a:pt x="692281" y="343201"/>
                    <a:pt x="671400" y="334238"/>
                  </a:cubicBezTo>
                  <a:cubicBezTo>
                    <a:pt x="666122" y="331974"/>
                    <a:pt x="666609" y="331766"/>
                    <a:pt x="664288" y="337175"/>
                  </a:cubicBezTo>
                  <a:cubicBezTo>
                    <a:pt x="663379" y="339293"/>
                    <a:pt x="662420" y="341528"/>
                    <a:pt x="661513" y="343644"/>
                  </a:cubicBezTo>
                  <a:cubicBezTo>
                    <a:pt x="658888" y="349759"/>
                    <a:pt x="650285" y="354006"/>
                    <a:pt x="642983" y="349339"/>
                  </a:cubicBezTo>
                  <a:cubicBezTo>
                    <a:pt x="638457" y="346562"/>
                    <a:pt x="636688" y="342321"/>
                    <a:pt x="636859" y="336965"/>
                  </a:cubicBezTo>
                  <a:cubicBezTo>
                    <a:pt x="636965" y="335477"/>
                    <a:pt x="637571" y="334065"/>
                    <a:pt x="638127" y="332771"/>
                  </a:cubicBezTo>
                  <a:cubicBezTo>
                    <a:pt x="639669" y="328559"/>
                    <a:pt x="641384" y="324561"/>
                    <a:pt x="642988" y="320514"/>
                  </a:cubicBezTo>
                  <a:cubicBezTo>
                    <a:pt x="643443" y="319457"/>
                    <a:pt x="644060" y="318328"/>
                    <a:pt x="643941" y="316745"/>
                  </a:cubicBezTo>
                  <a:close/>
                  <a:moveTo>
                    <a:pt x="188273" y="1378509"/>
                  </a:moveTo>
                  <a:cubicBezTo>
                    <a:pt x="189686" y="1375215"/>
                    <a:pt x="191150" y="1371805"/>
                    <a:pt x="192615" y="1368395"/>
                  </a:cubicBezTo>
                  <a:cubicBezTo>
                    <a:pt x="193339" y="1368565"/>
                    <a:pt x="193691" y="1367742"/>
                    <a:pt x="194117" y="1367369"/>
                  </a:cubicBezTo>
                  <a:cubicBezTo>
                    <a:pt x="196956" y="1363851"/>
                    <a:pt x="200486" y="1362442"/>
                    <a:pt x="204786" y="1362337"/>
                  </a:cubicBezTo>
                  <a:cubicBezTo>
                    <a:pt x="206284" y="1362563"/>
                    <a:pt x="207620" y="1362857"/>
                    <a:pt x="208967" y="1363436"/>
                  </a:cubicBezTo>
                  <a:cubicBezTo>
                    <a:pt x="210652" y="1364158"/>
                    <a:pt x="212448" y="1364929"/>
                    <a:pt x="214131" y="1365652"/>
                  </a:cubicBezTo>
                  <a:cubicBezTo>
                    <a:pt x="239055" y="1376349"/>
                    <a:pt x="263754" y="1386949"/>
                    <a:pt x="288677" y="1397645"/>
                  </a:cubicBezTo>
                  <a:cubicBezTo>
                    <a:pt x="289912" y="1398175"/>
                    <a:pt x="291147" y="1398705"/>
                    <a:pt x="292158" y="1399138"/>
                  </a:cubicBezTo>
                  <a:cubicBezTo>
                    <a:pt x="293556" y="1399599"/>
                    <a:pt x="294369" y="1399252"/>
                    <a:pt x="294974" y="1397840"/>
                  </a:cubicBezTo>
                  <a:cubicBezTo>
                    <a:pt x="295985" y="1395489"/>
                    <a:pt x="297044" y="1393019"/>
                    <a:pt x="298053" y="1390667"/>
                  </a:cubicBezTo>
                  <a:cubicBezTo>
                    <a:pt x="298608" y="1389373"/>
                    <a:pt x="299163" y="1388079"/>
                    <a:pt x="299781" y="1386953"/>
                  </a:cubicBezTo>
                  <a:cubicBezTo>
                    <a:pt x="302428" y="1381403"/>
                    <a:pt x="308376" y="1378385"/>
                    <a:pt x="314382" y="1379569"/>
                  </a:cubicBezTo>
                  <a:cubicBezTo>
                    <a:pt x="320051" y="1380611"/>
                    <a:pt x="324466" y="1386125"/>
                    <a:pt x="324539" y="1392147"/>
                  </a:cubicBezTo>
                  <a:cubicBezTo>
                    <a:pt x="324508" y="1394081"/>
                    <a:pt x="324249" y="1395921"/>
                    <a:pt x="323430" y="1397519"/>
                  </a:cubicBezTo>
                  <a:cubicBezTo>
                    <a:pt x="322976" y="1398577"/>
                    <a:pt x="322522" y="1399636"/>
                    <a:pt x="322068" y="1400694"/>
                  </a:cubicBezTo>
                  <a:cubicBezTo>
                    <a:pt x="315557" y="1415866"/>
                    <a:pt x="309097" y="1430918"/>
                    <a:pt x="302485" y="1446324"/>
                  </a:cubicBezTo>
                  <a:cubicBezTo>
                    <a:pt x="302031" y="1447384"/>
                    <a:pt x="301689" y="1448490"/>
                    <a:pt x="301174" y="1449382"/>
                  </a:cubicBezTo>
                  <a:cubicBezTo>
                    <a:pt x="298575" y="1454813"/>
                    <a:pt x="292740" y="1457880"/>
                    <a:pt x="287133" y="1457004"/>
                  </a:cubicBezTo>
                  <a:cubicBezTo>
                    <a:pt x="280751" y="1456076"/>
                    <a:pt x="276040" y="1450016"/>
                    <a:pt x="276391" y="1443621"/>
                  </a:cubicBezTo>
                  <a:cubicBezTo>
                    <a:pt x="276537" y="1441733"/>
                    <a:pt x="276918" y="1440226"/>
                    <a:pt x="277574" y="1438698"/>
                  </a:cubicBezTo>
                  <a:cubicBezTo>
                    <a:pt x="278672" y="1435827"/>
                    <a:pt x="279833" y="1433123"/>
                    <a:pt x="280994" y="1430417"/>
                  </a:cubicBezTo>
                  <a:cubicBezTo>
                    <a:pt x="281549" y="1429123"/>
                    <a:pt x="282054" y="1427947"/>
                    <a:pt x="282609" y="1426653"/>
                  </a:cubicBezTo>
                  <a:cubicBezTo>
                    <a:pt x="283013" y="1425712"/>
                    <a:pt x="282642" y="1424718"/>
                    <a:pt x="281632" y="1424284"/>
                  </a:cubicBezTo>
                  <a:cubicBezTo>
                    <a:pt x="280398" y="1423754"/>
                    <a:pt x="279162" y="1423224"/>
                    <a:pt x="278152" y="1422790"/>
                  </a:cubicBezTo>
                  <a:cubicBezTo>
                    <a:pt x="257382" y="1413877"/>
                    <a:pt x="236613" y="1404963"/>
                    <a:pt x="215731" y="1396001"/>
                  </a:cubicBezTo>
                  <a:cubicBezTo>
                    <a:pt x="210454" y="1393738"/>
                    <a:pt x="210942" y="1393529"/>
                    <a:pt x="208620" y="1398939"/>
                  </a:cubicBezTo>
                  <a:cubicBezTo>
                    <a:pt x="207711" y="1401055"/>
                    <a:pt x="206752" y="1403291"/>
                    <a:pt x="205844" y="1405408"/>
                  </a:cubicBezTo>
                  <a:cubicBezTo>
                    <a:pt x="203220" y="1411522"/>
                    <a:pt x="194618" y="1415769"/>
                    <a:pt x="187314" y="1411103"/>
                  </a:cubicBezTo>
                  <a:cubicBezTo>
                    <a:pt x="182789" y="1408325"/>
                    <a:pt x="181020" y="1404085"/>
                    <a:pt x="181193" y="1398726"/>
                  </a:cubicBezTo>
                  <a:cubicBezTo>
                    <a:pt x="181297" y="1397241"/>
                    <a:pt x="181903" y="1395829"/>
                    <a:pt x="182458" y="1394535"/>
                  </a:cubicBezTo>
                  <a:cubicBezTo>
                    <a:pt x="184001" y="1390323"/>
                    <a:pt x="185716" y="1386325"/>
                    <a:pt x="187320" y="1382278"/>
                  </a:cubicBezTo>
                  <a:cubicBezTo>
                    <a:pt x="187775" y="1381220"/>
                    <a:pt x="188393" y="1380092"/>
                    <a:pt x="188273" y="1378509"/>
                  </a:cubicBezTo>
                  <a:close/>
                  <a:moveTo>
                    <a:pt x="571348" y="483167"/>
                  </a:moveTo>
                  <a:cubicBezTo>
                    <a:pt x="572072" y="483339"/>
                    <a:pt x="572426" y="482516"/>
                    <a:pt x="572851" y="482143"/>
                  </a:cubicBezTo>
                  <a:cubicBezTo>
                    <a:pt x="575691" y="478626"/>
                    <a:pt x="579220" y="477217"/>
                    <a:pt x="583519" y="477112"/>
                  </a:cubicBezTo>
                  <a:cubicBezTo>
                    <a:pt x="585018" y="477336"/>
                    <a:pt x="586355" y="477631"/>
                    <a:pt x="587702" y="478209"/>
                  </a:cubicBezTo>
                  <a:cubicBezTo>
                    <a:pt x="589386" y="478932"/>
                    <a:pt x="591183" y="479703"/>
                    <a:pt x="592866" y="480425"/>
                  </a:cubicBezTo>
                  <a:cubicBezTo>
                    <a:pt x="617789" y="491121"/>
                    <a:pt x="642489" y="501721"/>
                    <a:pt x="667412" y="512418"/>
                  </a:cubicBezTo>
                  <a:cubicBezTo>
                    <a:pt x="668647" y="512948"/>
                    <a:pt x="669882" y="513478"/>
                    <a:pt x="670893" y="513912"/>
                  </a:cubicBezTo>
                  <a:cubicBezTo>
                    <a:pt x="672290" y="514372"/>
                    <a:pt x="673103" y="514024"/>
                    <a:pt x="673709" y="512615"/>
                  </a:cubicBezTo>
                  <a:cubicBezTo>
                    <a:pt x="674719" y="510261"/>
                    <a:pt x="675778" y="507793"/>
                    <a:pt x="676787" y="505439"/>
                  </a:cubicBezTo>
                  <a:cubicBezTo>
                    <a:pt x="677343" y="504146"/>
                    <a:pt x="677899" y="502853"/>
                    <a:pt x="678515" y="501725"/>
                  </a:cubicBezTo>
                  <a:cubicBezTo>
                    <a:pt x="681162" y="496176"/>
                    <a:pt x="687111" y="493159"/>
                    <a:pt x="693116" y="494343"/>
                  </a:cubicBezTo>
                  <a:cubicBezTo>
                    <a:pt x="698787" y="495383"/>
                    <a:pt x="703199" y="500899"/>
                    <a:pt x="703275" y="506919"/>
                  </a:cubicBezTo>
                  <a:cubicBezTo>
                    <a:pt x="703241" y="508855"/>
                    <a:pt x="702985" y="510694"/>
                    <a:pt x="702165" y="512292"/>
                  </a:cubicBezTo>
                  <a:cubicBezTo>
                    <a:pt x="701710" y="513351"/>
                    <a:pt x="701258" y="514408"/>
                    <a:pt x="700802" y="515468"/>
                  </a:cubicBezTo>
                  <a:cubicBezTo>
                    <a:pt x="694291" y="530638"/>
                    <a:pt x="687832" y="545691"/>
                    <a:pt x="681219" y="561099"/>
                  </a:cubicBezTo>
                  <a:cubicBezTo>
                    <a:pt x="680766" y="562156"/>
                    <a:pt x="680423" y="563264"/>
                    <a:pt x="679907" y="564156"/>
                  </a:cubicBezTo>
                  <a:cubicBezTo>
                    <a:pt x="677311" y="569587"/>
                    <a:pt x="671474" y="572653"/>
                    <a:pt x="665867" y="571779"/>
                  </a:cubicBezTo>
                  <a:cubicBezTo>
                    <a:pt x="659485" y="570849"/>
                    <a:pt x="654774" y="564789"/>
                    <a:pt x="655125" y="558396"/>
                  </a:cubicBezTo>
                  <a:cubicBezTo>
                    <a:pt x="655271" y="556508"/>
                    <a:pt x="655652" y="555000"/>
                    <a:pt x="656308" y="553471"/>
                  </a:cubicBezTo>
                  <a:cubicBezTo>
                    <a:pt x="657407" y="550600"/>
                    <a:pt x="658567" y="547895"/>
                    <a:pt x="659728" y="545191"/>
                  </a:cubicBezTo>
                  <a:cubicBezTo>
                    <a:pt x="660283" y="543898"/>
                    <a:pt x="660788" y="542720"/>
                    <a:pt x="661343" y="541426"/>
                  </a:cubicBezTo>
                  <a:cubicBezTo>
                    <a:pt x="661748" y="540486"/>
                    <a:pt x="661376" y="539492"/>
                    <a:pt x="660366" y="539058"/>
                  </a:cubicBezTo>
                  <a:cubicBezTo>
                    <a:pt x="659131" y="538528"/>
                    <a:pt x="657896" y="537998"/>
                    <a:pt x="656886" y="537565"/>
                  </a:cubicBezTo>
                  <a:cubicBezTo>
                    <a:pt x="636116" y="528650"/>
                    <a:pt x="615348" y="519737"/>
                    <a:pt x="594465" y="510775"/>
                  </a:cubicBezTo>
                  <a:cubicBezTo>
                    <a:pt x="589189" y="508510"/>
                    <a:pt x="589676" y="508303"/>
                    <a:pt x="587354" y="513713"/>
                  </a:cubicBezTo>
                  <a:cubicBezTo>
                    <a:pt x="586446" y="515830"/>
                    <a:pt x="585487" y="518064"/>
                    <a:pt x="584578" y="520181"/>
                  </a:cubicBezTo>
                  <a:cubicBezTo>
                    <a:pt x="581955" y="526296"/>
                    <a:pt x="573352" y="530543"/>
                    <a:pt x="566048" y="525876"/>
                  </a:cubicBezTo>
                  <a:cubicBezTo>
                    <a:pt x="561523" y="523099"/>
                    <a:pt x="559755" y="518858"/>
                    <a:pt x="559926" y="513500"/>
                  </a:cubicBezTo>
                  <a:cubicBezTo>
                    <a:pt x="560032" y="512014"/>
                    <a:pt x="560637" y="510602"/>
                    <a:pt x="561194" y="509308"/>
                  </a:cubicBezTo>
                  <a:cubicBezTo>
                    <a:pt x="562735" y="505097"/>
                    <a:pt x="564451" y="501098"/>
                    <a:pt x="566055" y="497051"/>
                  </a:cubicBezTo>
                  <a:cubicBezTo>
                    <a:pt x="566509" y="495993"/>
                    <a:pt x="567127" y="494864"/>
                    <a:pt x="567008" y="493282"/>
                  </a:cubicBezTo>
                  <a:cubicBezTo>
                    <a:pt x="568421" y="489989"/>
                    <a:pt x="569884" y="486580"/>
                    <a:pt x="571348" y="483167"/>
                  </a:cubicBezTo>
                  <a:close/>
                  <a:moveTo>
                    <a:pt x="267556" y="1191002"/>
                  </a:moveTo>
                  <a:cubicBezTo>
                    <a:pt x="268279" y="1191174"/>
                    <a:pt x="268633" y="1190351"/>
                    <a:pt x="269058" y="1189978"/>
                  </a:cubicBezTo>
                  <a:cubicBezTo>
                    <a:pt x="271898" y="1186461"/>
                    <a:pt x="275427" y="1185052"/>
                    <a:pt x="279726" y="1184945"/>
                  </a:cubicBezTo>
                  <a:cubicBezTo>
                    <a:pt x="281225" y="1185171"/>
                    <a:pt x="282562" y="1185466"/>
                    <a:pt x="283909" y="1186044"/>
                  </a:cubicBezTo>
                  <a:cubicBezTo>
                    <a:pt x="285593" y="1186767"/>
                    <a:pt x="287390" y="1187538"/>
                    <a:pt x="289073" y="1188260"/>
                  </a:cubicBezTo>
                  <a:cubicBezTo>
                    <a:pt x="313997" y="1198956"/>
                    <a:pt x="338696" y="1209556"/>
                    <a:pt x="363619" y="1220253"/>
                  </a:cubicBezTo>
                  <a:cubicBezTo>
                    <a:pt x="364854" y="1220783"/>
                    <a:pt x="366089" y="1221313"/>
                    <a:pt x="367100" y="1221747"/>
                  </a:cubicBezTo>
                  <a:cubicBezTo>
                    <a:pt x="368497" y="1222207"/>
                    <a:pt x="369310" y="1221859"/>
                    <a:pt x="369917" y="1220450"/>
                  </a:cubicBezTo>
                  <a:cubicBezTo>
                    <a:pt x="370925" y="1218097"/>
                    <a:pt x="371985" y="1215628"/>
                    <a:pt x="372996" y="1213274"/>
                  </a:cubicBezTo>
                  <a:cubicBezTo>
                    <a:pt x="373550" y="1211981"/>
                    <a:pt x="374105" y="1210688"/>
                    <a:pt x="374723" y="1209561"/>
                  </a:cubicBezTo>
                  <a:cubicBezTo>
                    <a:pt x="377369" y="1204011"/>
                    <a:pt x="383319" y="1200994"/>
                    <a:pt x="389323" y="1202178"/>
                  </a:cubicBezTo>
                  <a:cubicBezTo>
                    <a:pt x="394993" y="1203219"/>
                    <a:pt x="399406" y="1208735"/>
                    <a:pt x="399481" y="1214755"/>
                  </a:cubicBezTo>
                  <a:cubicBezTo>
                    <a:pt x="399448" y="1216690"/>
                    <a:pt x="399191" y="1218529"/>
                    <a:pt x="398372" y="1220127"/>
                  </a:cubicBezTo>
                  <a:cubicBezTo>
                    <a:pt x="397918" y="1221187"/>
                    <a:pt x="397464" y="1222244"/>
                    <a:pt x="397009" y="1223303"/>
                  </a:cubicBezTo>
                  <a:cubicBezTo>
                    <a:pt x="390500" y="1238473"/>
                    <a:pt x="384038" y="1253526"/>
                    <a:pt x="377426" y="1268932"/>
                  </a:cubicBezTo>
                  <a:cubicBezTo>
                    <a:pt x="376972" y="1269992"/>
                    <a:pt x="376630" y="1271098"/>
                    <a:pt x="376114" y="1271991"/>
                  </a:cubicBezTo>
                  <a:cubicBezTo>
                    <a:pt x="373518" y="1277422"/>
                    <a:pt x="367681" y="1280488"/>
                    <a:pt x="362074" y="1279614"/>
                  </a:cubicBezTo>
                  <a:cubicBezTo>
                    <a:pt x="355692" y="1278684"/>
                    <a:pt x="350981" y="1272624"/>
                    <a:pt x="351332" y="1266231"/>
                  </a:cubicBezTo>
                  <a:cubicBezTo>
                    <a:pt x="351478" y="1264343"/>
                    <a:pt x="351859" y="1262836"/>
                    <a:pt x="352515" y="1261306"/>
                  </a:cubicBezTo>
                  <a:cubicBezTo>
                    <a:pt x="353614" y="1258435"/>
                    <a:pt x="354774" y="1255730"/>
                    <a:pt x="355935" y="1253024"/>
                  </a:cubicBezTo>
                  <a:cubicBezTo>
                    <a:pt x="356490" y="1251733"/>
                    <a:pt x="356995" y="1250555"/>
                    <a:pt x="357550" y="1249261"/>
                  </a:cubicBezTo>
                  <a:cubicBezTo>
                    <a:pt x="357955" y="1248320"/>
                    <a:pt x="357583" y="1247327"/>
                    <a:pt x="356574" y="1246892"/>
                  </a:cubicBezTo>
                  <a:cubicBezTo>
                    <a:pt x="355338" y="1246363"/>
                    <a:pt x="354103" y="1245832"/>
                    <a:pt x="353093" y="1245400"/>
                  </a:cubicBezTo>
                  <a:cubicBezTo>
                    <a:pt x="332323" y="1236485"/>
                    <a:pt x="311554" y="1227573"/>
                    <a:pt x="290672" y="1218610"/>
                  </a:cubicBezTo>
                  <a:cubicBezTo>
                    <a:pt x="285395" y="1216346"/>
                    <a:pt x="285883" y="1216138"/>
                    <a:pt x="283562" y="1221547"/>
                  </a:cubicBezTo>
                  <a:cubicBezTo>
                    <a:pt x="282653" y="1223664"/>
                    <a:pt x="281694" y="1225899"/>
                    <a:pt x="280785" y="1228015"/>
                  </a:cubicBezTo>
                  <a:cubicBezTo>
                    <a:pt x="278162" y="1234131"/>
                    <a:pt x="269560" y="1238378"/>
                    <a:pt x="262256" y="1233711"/>
                  </a:cubicBezTo>
                  <a:cubicBezTo>
                    <a:pt x="257730" y="1230934"/>
                    <a:pt x="255961" y="1226693"/>
                    <a:pt x="256133" y="1221335"/>
                  </a:cubicBezTo>
                  <a:cubicBezTo>
                    <a:pt x="256239" y="1219849"/>
                    <a:pt x="256844" y="1218437"/>
                    <a:pt x="257401" y="1217143"/>
                  </a:cubicBezTo>
                  <a:cubicBezTo>
                    <a:pt x="258942" y="1212931"/>
                    <a:pt x="260658" y="1208933"/>
                    <a:pt x="262263" y="1204886"/>
                  </a:cubicBezTo>
                  <a:cubicBezTo>
                    <a:pt x="262716" y="1203827"/>
                    <a:pt x="263334" y="1202699"/>
                    <a:pt x="263215" y="1201117"/>
                  </a:cubicBezTo>
                  <a:cubicBezTo>
                    <a:pt x="264628" y="1197824"/>
                    <a:pt x="266091" y="1194413"/>
                    <a:pt x="267556" y="1191002"/>
                  </a:cubicBezTo>
                  <a:close/>
                  <a:moveTo>
                    <a:pt x="115100" y="1543902"/>
                  </a:moveTo>
                  <a:cubicBezTo>
                    <a:pt x="115963" y="1543439"/>
                    <a:pt x="116478" y="1542552"/>
                    <a:pt x="116830" y="1541733"/>
                  </a:cubicBezTo>
                  <a:cubicBezTo>
                    <a:pt x="119854" y="1536237"/>
                    <a:pt x="124024" y="1531787"/>
                    <a:pt x="128832" y="1528026"/>
                  </a:cubicBezTo>
                  <a:cubicBezTo>
                    <a:pt x="134540" y="1523406"/>
                    <a:pt x="140970" y="1520202"/>
                    <a:pt x="147772" y="1517992"/>
                  </a:cubicBezTo>
                  <a:cubicBezTo>
                    <a:pt x="158513" y="1514977"/>
                    <a:pt x="169035" y="1514638"/>
                    <a:pt x="179702" y="1516443"/>
                  </a:cubicBezTo>
                  <a:cubicBezTo>
                    <a:pt x="187259" y="1517745"/>
                    <a:pt x="194088" y="1520123"/>
                    <a:pt x="200853" y="1523579"/>
                  </a:cubicBezTo>
                  <a:cubicBezTo>
                    <a:pt x="211275" y="1528745"/>
                    <a:pt x="220181" y="1535896"/>
                    <a:pt x="227094" y="1545517"/>
                  </a:cubicBezTo>
                  <a:cubicBezTo>
                    <a:pt x="231591" y="1551469"/>
                    <a:pt x="234851" y="1558135"/>
                    <a:pt x="236808" y="1565353"/>
                  </a:cubicBezTo>
                  <a:cubicBezTo>
                    <a:pt x="239399" y="1574507"/>
                    <a:pt x="239577" y="1584011"/>
                    <a:pt x="237044" y="1593324"/>
                  </a:cubicBezTo>
                  <a:cubicBezTo>
                    <a:pt x="234310" y="1603105"/>
                    <a:pt x="228857" y="1611162"/>
                    <a:pt x="221081" y="1617808"/>
                  </a:cubicBezTo>
                  <a:cubicBezTo>
                    <a:pt x="214471" y="1623291"/>
                    <a:pt x="206953" y="1626858"/>
                    <a:pt x="198989" y="1628986"/>
                  </a:cubicBezTo>
                  <a:cubicBezTo>
                    <a:pt x="189936" y="1631478"/>
                    <a:pt x="180902" y="1631760"/>
                    <a:pt x="171857" y="1630513"/>
                  </a:cubicBezTo>
                  <a:cubicBezTo>
                    <a:pt x="154370" y="1627861"/>
                    <a:pt x="139493" y="1620368"/>
                    <a:pt x="126989" y="1607652"/>
                  </a:cubicBezTo>
                  <a:cubicBezTo>
                    <a:pt x="121093" y="1601239"/>
                    <a:pt x="116261" y="1593897"/>
                    <a:pt x="113144" y="1585350"/>
                  </a:cubicBezTo>
                  <a:cubicBezTo>
                    <a:pt x="110015" y="1576520"/>
                    <a:pt x="109086" y="1567526"/>
                    <a:pt x="110570" y="1558179"/>
                  </a:cubicBezTo>
                  <a:cubicBezTo>
                    <a:pt x="111110" y="1556610"/>
                    <a:pt x="111387" y="1555343"/>
                    <a:pt x="111929" y="1553771"/>
                  </a:cubicBezTo>
                  <a:cubicBezTo>
                    <a:pt x="112158" y="1552620"/>
                    <a:pt x="112496" y="1551520"/>
                    <a:pt x="112337" y="1550341"/>
                  </a:cubicBezTo>
                  <a:cubicBezTo>
                    <a:pt x="113242" y="1548234"/>
                    <a:pt x="114145" y="1546127"/>
                    <a:pt x="115100" y="1543902"/>
                  </a:cubicBezTo>
                  <a:close/>
                  <a:moveTo>
                    <a:pt x="340030" y="1019399"/>
                  </a:moveTo>
                  <a:cubicBezTo>
                    <a:pt x="340935" y="1017291"/>
                    <a:pt x="341839" y="1015183"/>
                    <a:pt x="342795" y="1012958"/>
                  </a:cubicBezTo>
                  <a:cubicBezTo>
                    <a:pt x="343657" y="1012497"/>
                    <a:pt x="344172" y="1011608"/>
                    <a:pt x="344524" y="1010789"/>
                  </a:cubicBezTo>
                  <a:cubicBezTo>
                    <a:pt x="347548" y="1005292"/>
                    <a:pt x="351719" y="1000844"/>
                    <a:pt x="356526" y="997084"/>
                  </a:cubicBezTo>
                  <a:cubicBezTo>
                    <a:pt x="362234" y="992463"/>
                    <a:pt x="368664" y="989261"/>
                    <a:pt x="375467" y="987048"/>
                  </a:cubicBezTo>
                  <a:cubicBezTo>
                    <a:pt x="386207" y="984033"/>
                    <a:pt x="396729" y="983696"/>
                    <a:pt x="407396" y="985500"/>
                  </a:cubicBezTo>
                  <a:cubicBezTo>
                    <a:pt x="414953" y="986803"/>
                    <a:pt x="421782" y="989180"/>
                    <a:pt x="428547" y="992637"/>
                  </a:cubicBezTo>
                  <a:cubicBezTo>
                    <a:pt x="438969" y="997803"/>
                    <a:pt x="447874" y="1004953"/>
                    <a:pt x="454788" y="1014575"/>
                  </a:cubicBezTo>
                  <a:cubicBezTo>
                    <a:pt x="459286" y="1020526"/>
                    <a:pt x="462544" y="1027192"/>
                    <a:pt x="464501" y="1034410"/>
                  </a:cubicBezTo>
                  <a:cubicBezTo>
                    <a:pt x="467093" y="1043564"/>
                    <a:pt x="467271" y="1053069"/>
                    <a:pt x="464738" y="1062380"/>
                  </a:cubicBezTo>
                  <a:cubicBezTo>
                    <a:pt x="462004" y="1072160"/>
                    <a:pt x="456550" y="1080219"/>
                    <a:pt x="448775" y="1086864"/>
                  </a:cubicBezTo>
                  <a:cubicBezTo>
                    <a:pt x="442165" y="1092346"/>
                    <a:pt x="434647" y="1095915"/>
                    <a:pt x="426683" y="1098042"/>
                  </a:cubicBezTo>
                  <a:cubicBezTo>
                    <a:pt x="417630" y="1100536"/>
                    <a:pt x="408596" y="1100818"/>
                    <a:pt x="399551" y="1099570"/>
                  </a:cubicBezTo>
                  <a:cubicBezTo>
                    <a:pt x="382064" y="1096917"/>
                    <a:pt x="367187" y="1089424"/>
                    <a:pt x="354683" y="1076710"/>
                  </a:cubicBezTo>
                  <a:cubicBezTo>
                    <a:pt x="348787" y="1070298"/>
                    <a:pt x="343955" y="1062954"/>
                    <a:pt x="340838" y="1054407"/>
                  </a:cubicBezTo>
                  <a:cubicBezTo>
                    <a:pt x="337709" y="1045577"/>
                    <a:pt x="336781" y="1036582"/>
                    <a:pt x="338263" y="1027236"/>
                  </a:cubicBezTo>
                  <a:cubicBezTo>
                    <a:pt x="338804" y="1025667"/>
                    <a:pt x="339081" y="1024399"/>
                    <a:pt x="339623" y="1022828"/>
                  </a:cubicBezTo>
                  <a:cubicBezTo>
                    <a:pt x="339850" y="1021678"/>
                    <a:pt x="340190" y="1020576"/>
                    <a:pt x="340030" y="1019399"/>
                  </a:cubicBezTo>
                  <a:close/>
                  <a:moveTo>
                    <a:pt x="418738" y="835998"/>
                  </a:moveTo>
                  <a:cubicBezTo>
                    <a:pt x="419602" y="835536"/>
                    <a:pt x="420117" y="834648"/>
                    <a:pt x="420468" y="833828"/>
                  </a:cubicBezTo>
                  <a:cubicBezTo>
                    <a:pt x="423492" y="828333"/>
                    <a:pt x="427662" y="823885"/>
                    <a:pt x="432470" y="820123"/>
                  </a:cubicBezTo>
                  <a:cubicBezTo>
                    <a:pt x="438178" y="815501"/>
                    <a:pt x="444608" y="812300"/>
                    <a:pt x="451411" y="810088"/>
                  </a:cubicBezTo>
                  <a:cubicBezTo>
                    <a:pt x="462152" y="807074"/>
                    <a:pt x="472674" y="806735"/>
                    <a:pt x="483341" y="808541"/>
                  </a:cubicBezTo>
                  <a:cubicBezTo>
                    <a:pt x="490897" y="809842"/>
                    <a:pt x="497727" y="812220"/>
                    <a:pt x="504491" y="815676"/>
                  </a:cubicBezTo>
                  <a:cubicBezTo>
                    <a:pt x="514914" y="820843"/>
                    <a:pt x="523819" y="827992"/>
                    <a:pt x="530732" y="837614"/>
                  </a:cubicBezTo>
                  <a:cubicBezTo>
                    <a:pt x="535229" y="843566"/>
                    <a:pt x="538489" y="850232"/>
                    <a:pt x="540446" y="857451"/>
                  </a:cubicBezTo>
                  <a:cubicBezTo>
                    <a:pt x="543037" y="866603"/>
                    <a:pt x="543215" y="876108"/>
                    <a:pt x="540682" y="885421"/>
                  </a:cubicBezTo>
                  <a:cubicBezTo>
                    <a:pt x="537949" y="895201"/>
                    <a:pt x="532495" y="903259"/>
                    <a:pt x="524720" y="909905"/>
                  </a:cubicBezTo>
                  <a:cubicBezTo>
                    <a:pt x="518110" y="915386"/>
                    <a:pt x="510593" y="918953"/>
                    <a:pt x="502627" y="921083"/>
                  </a:cubicBezTo>
                  <a:cubicBezTo>
                    <a:pt x="493575" y="923575"/>
                    <a:pt x="484540" y="923857"/>
                    <a:pt x="475496" y="922611"/>
                  </a:cubicBezTo>
                  <a:cubicBezTo>
                    <a:pt x="458009" y="919958"/>
                    <a:pt x="443131" y="912465"/>
                    <a:pt x="430627" y="899749"/>
                  </a:cubicBezTo>
                  <a:cubicBezTo>
                    <a:pt x="424731" y="893337"/>
                    <a:pt x="419899" y="885995"/>
                    <a:pt x="416782" y="877448"/>
                  </a:cubicBezTo>
                  <a:cubicBezTo>
                    <a:pt x="413654" y="868616"/>
                    <a:pt x="412724" y="859622"/>
                    <a:pt x="414208" y="850276"/>
                  </a:cubicBezTo>
                  <a:cubicBezTo>
                    <a:pt x="414750" y="848705"/>
                    <a:pt x="415026" y="847438"/>
                    <a:pt x="415568" y="845867"/>
                  </a:cubicBezTo>
                  <a:cubicBezTo>
                    <a:pt x="415795" y="844719"/>
                    <a:pt x="416134" y="843615"/>
                    <a:pt x="415975" y="842438"/>
                  </a:cubicBezTo>
                  <a:cubicBezTo>
                    <a:pt x="416880" y="840330"/>
                    <a:pt x="417784" y="838224"/>
                    <a:pt x="418738" y="835998"/>
                  </a:cubicBezTo>
                  <a:close/>
                  <a:moveTo>
                    <a:pt x="486494" y="663151"/>
                  </a:moveTo>
                  <a:cubicBezTo>
                    <a:pt x="487400" y="661044"/>
                    <a:pt x="488304" y="658936"/>
                    <a:pt x="489258" y="656711"/>
                  </a:cubicBezTo>
                  <a:cubicBezTo>
                    <a:pt x="490122" y="656249"/>
                    <a:pt x="490636" y="655362"/>
                    <a:pt x="490988" y="654541"/>
                  </a:cubicBezTo>
                  <a:cubicBezTo>
                    <a:pt x="494011" y="649046"/>
                    <a:pt x="498182" y="644596"/>
                    <a:pt x="502990" y="640836"/>
                  </a:cubicBezTo>
                  <a:cubicBezTo>
                    <a:pt x="508698" y="636214"/>
                    <a:pt x="515128" y="633013"/>
                    <a:pt x="521930" y="630802"/>
                  </a:cubicBezTo>
                  <a:cubicBezTo>
                    <a:pt x="532671" y="627787"/>
                    <a:pt x="543193" y="627448"/>
                    <a:pt x="553860" y="629254"/>
                  </a:cubicBezTo>
                  <a:cubicBezTo>
                    <a:pt x="561417" y="630555"/>
                    <a:pt x="568246" y="632932"/>
                    <a:pt x="575011" y="636389"/>
                  </a:cubicBezTo>
                  <a:cubicBezTo>
                    <a:pt x="585433" y="641555"/>
                    <a:pt x="594338" y="648705"/>
                    <a:pt x="601252" y="658327"/>
                  </a:cubicBezTo>
                  <a:cubicBezTo>
                    <a:pt x="605749" y="664278"/>
                    <a:pt x="609007" y="670945"/>
                    <a:pt x="610965" y="678164"/>
                  </a:cubicBezTo>
                  <a:cubicBezTo>
                    <a:pt x="613557" y="687316"/>
                    <a:pt x="613735" y="696821"/>
                    <a:pt x="611202" y="706133"/>
                  </a:cubicBezTo>
                  <a:cubicBezTo>
                    <a:pt x="608468" y="715914"/>
                    <a:pt x="603014" y="723971"/>
                    <a:pt x="595239" y="730618"/>
                  </a:cubicBezTo>
                  <a:cubicBezTo>
                    <a:pt x="588629" y="736100"/>
                    <a:pt x="581111" y="739666"/>
                    <a:pt x="573147" y="741796"/>
                  </a:cubicBezTo>
                  <a:cubicBezTo>
                    <a:pt x="564094" y="744288"/>
                    <a:pt x="555060" y="744570"/>
                    <a:pt x="546015" y="743324"/>
                  </a:cubicBezTo>
                  <a:cubicBezTo>
                    <a:pt x="528528" y="740671"/>
                    <a:pt x="513651" y="733177"/>
                    <a:pt x="501147" y="720462"/>
                  </a:cubicBezTo>
                  <a:cubicBezTo>
                    <a:pt x="495251" y="714050"/>
                    <a:pt x="490419" y="706708"/>
                    <a:pt x="487302" y="698161"/>
                  </a:cubicBezTo>
                  <a:cubicBezTo>
                    <a:pt x="484173" y="689329"/>
                    <a:pt x="483244" y="680335"/>
                    <a:pt x="484727" y="670988"/>
                  </a:cubicBezTo>
                  <a:cubicBezTo>
                    <a:pt x="485268" y="669418"/>
                    <a:pt x="485546" y="668151"/>
                    <a:pt x="486088" y="666580"/>
                  </a:cubicBezTo>
                  <a:cubicBezTo>
                    <a:pt x="486315" y="665431"/>
                    <a:pt x="486654" y="664328"/>
                    <a:pt x="486494" y="663151"/>
                  </a:cubicBezTo>
                  <a:close/>
                  <a:moveTo>
                    <a:pt x="371247" y="559388"/>
                  </a:moveTo>
                  <a:lnTo>
                    <a:pt x="371813" y="559862"/>
                  </a:lnTo>
                  <a:cubicBezTo>
                    <a:pt x="376311" y="565811"/>
                    <a:pt x="379569" y="572479"/>
                    <a:pt x="381528" y="579697"/>
                  </a:cubicBezTo>
                  <a:cubicBezTo>
                    <a:pt x="384118" y="588850"/>
                    <a:pt x="384297" y="598354"/>
                    <a:pt x="381764" y="607666"/>
                  </a:cubicBezTo>
                  <a:cubicBezTo>
                    <a:pt x="379030" y="617448"/>
                    <a:pt x="373576" y="625505"/>
                    <a:pt x="365801" y="632151"/>
                  </a:cubicBezTo>
                  <a:lnTo>
                    <a:pt x="350133" y="640079"/>
                  </a:lnTo>
                  <a:close/>
                  <a:moveTo>
                    <a:pt x="412198" y="402890"/>
                  </a:moveTo>
                  <a:lnTo>
                    <a:pt x="431546" y="411193"/>
                  </a:lnTo>
                  <a:cubicBezTo>
                    <a:pt x="432781" y="411723"/>
                    <a:pt x="434015" y="412253"/>
                    <a:pt x="435026" y="412687"/>
                  </a:cubicBezTo>
                  <a:cubicBezTo>
                    <a:pt x="436425" y="413147"/>
                    <a:pt x="437237" y="412800"/>
                    <a:pt x="437842" y="411390"/>
                  </a:cubicBezTo>
                  <a:cubicBezTo>
                    <a:pt x="438852" y="409037"/>
                    <a:pt x="439911" y="406568"/>
                    <a:pt x="440921" y="404215"/>
                  </a:cubicBezTo>
                  <a:cubicBezTo>
                    <a:pt x="441476" y="402921"/>
                    <a:pt x="442032" y="401628"/>
                    <a:pt x="442649" y="400501"/>
                  </a:cubicBezTo>
                  <a:cubicBezTo>
                    <a:pt x="445296" y="394951"/>
                    <a:pt x="451244" y="391934"/>
                    <a:pt x="457250" y="393119"/>
                  </a:cubicBezTo>
                  <a:cubicBezTo>
                    <a:pt x="462919" y="394159"/>
                    <a:pt x="467332" y="399675"/>
                    <a:pt x="467407" y="405695"/>
                  </a:cubicBezTo>
                  <a:cubicBezTo>
                    <a:pt x="467374" y="407630"/>
                    <a:pt x="467118" y="409469"/>
                    <a:pt x="466298" y="411067"/>
                  </a:cubicBezTo>
                  <a:cubicBezTo>
                    <a:pt x="465844" y="412127"/>
                    <a:pt x="465390" y="413184"/>
                    <a:pt x="464936" y="414242"/>
                  </a:cubicBezTo>
                  <a:cubicBezTo>
                    <a:pt x="458426" y="429413"/>
                    <a:pt x="451965" y="444466"/>
                    <a:pt x="445354" y="459873"/>
                  </a:cubicBezTo>
                  <a:cubicBezTo>
                    <a:pt x="444899" y="460932"/>
                    <a:pt x="444556" y="462038"/>
                    <a:pt x="444040" y="462931"/>
                  </a:cubicBezTo>
                  <a:cubicBezTo>
                    <a:pt x="441444" y="468362"/>
                    <a:pt x="435608" y="471429"/>
                    <a:pt x="430000" y="470555"/>
                  </a:cubicBezTo>
                  <a:cubicBezTo>
                    <a:pt x="423618" y="469624"/>
                    <a:pt x="418908" y="463565"/>
                    <a:pt x="419259" y="457170"/>
                  </a:cubicBezTo>
                  <a:cubicBezTo>
                    <a:pt x="419404" y="455283"/>
                    <a:pt x="419785" y="453776"/>
                    <a:pt x="420442" y="452246"/>
                  </a:cubicBezTo>
                  <a:cubicBezTo>
                    <a:pt x="421540" y="449376"/>
                    <a:pt x="422702" y="446670"/>
                    <a:pt x="423862" y="443965"/>
                  </a:cubicBezTo>
                  <a:cubicBezTo>
                    <a:pt x="424417" y="442672"/>
                    <a:pt x="424921" y="441495"/>
                    <a:pt x="425477" y="440202"/>
                  </a:cubicBezTo>
                  <a:cubicBezTo>
                    <a:pt x="425881" y="439261"/>
                    <a:pt x="425511" y="438266"/>
                    <a:pt x="424500" y="437832"/>
                  </a:cubicBezTo>
                  <a:cubicBezTo>
                    <a:pt x="423266" y="437302"/>
                    <a:pt x="422030" y="436772"/>
                    <a:pt x="421020" y="436339"/>
                  </a:cubicBezTo>
                  <a:lnTo>
                    <a:pt x="405220" y="429559"/>
                  </a:lnTo>
                  <a:close/>
                  <a:moveTo>
                    <a:pt x="471279" y="177108"/>
                  </a:moveTo>
                  <a:lnTo>
                    <a:pt x="476311" y="176865"/>
                  </a:lnTo>
                  <a:cubicBezTo>
                    <a:pt x="483869" y="178166"/>
                    <a:pt x="490698" y="180542"/>
                    <a:pt x="497463" y="184000"/>
                  </a:cubicBezTo>
                  <a:cubicBezTo>
                    <a:pt x="507885" y="189166"/>
                    <a:pt x="516791" y="196315"/>
                    <a:pt x="523704" y="205938"/>
                  </a:cubicBezTo>
                  <a:cubicBezTo>
                    <a:pt x="528200" y="211888"/>
                    <a:pt x="531459" y="218557"/>
                    <a:pt x="533417" y="225774"/>
                  </a:cubicBezTo>
                  <a:cubicBezTo>
                    <a:pt x="536008" y="234927"/>
                    <a:pt x="536186" y="244431"/>
                    <a:pt x="533654" y="253744"/>
                  </a:cubicBezTo>
                  <a:cubicBezTo>
                    <a:pt x="530920" y="263525"/>
                    <a:pt x="525467" y="271582"/>
                    <a:pt x="517691" y="278228"/>
                  </a:cubicBezTo>
                  <a:cubicBezTo>
                    <a:pt x="511081" y="283710"/>
                    <a:pt x="503564" y="287277"/>
                    <a:pt x="495599" y="289407"/>
                  </a:cubicBezTo>
                  <a:cubicBezTo>
                    <a:pt x="486546" y="291899"/>
                    <a:pt x="477511" y="292182"/>
                    <a:pt x="468468" y="290934"/>
                  </a:cubicBezTo>
                  <a:cubicBezTo>
                    <a:pt x="459724" y="289608"/>
                    <a:pt x="451633" y="287071"/>
                    <a:pt x="444165" y="283277"/>
                  </a:cubicBezTo>
                  <a:lnTo>
                    <a:pt x="443606" y="282864"/>
                  </a:lnTo>
                  <a:lnTo>
                    <a:pt x="451459" y="252854"/>
                  </a:lnTo>
                  <a:lnTo>
                    <a:pt x="478612" y="264507"/>
                  </a:lnTo>
                  <a:cubicBezTo>
                    <a:pt x="483360" y="264604"/>
                    <a:pt x="487859" y="264039"/>
                    <a:pt x="492311" y="262346"/>
                  </a:cubicBezTo>
                  <a:cubicBezTo>
                    <a:pt x="495626" y="261133"/>
                    <a:pt x="498541" y="259610"/>
                    <a:pt x="501319" y="257477"/>
                  </a:cubicBezTo>
                  <a:cubicBezTo>
                    <a:pt x="506803" y="252758"/>
                    <a:pt x="509417" y="246669"/>
                    <a:pt x="509007" y="239563"/>
                  </a:cubicBezTo>
                  <a:cubicBezTo>
                    <a:pt x="508915" y="236055"/>
                    <a:pt x="507835" y="232682"/>
                    <a:pt x="506655" y="229541"/>
                  </a:cubicBezTo>
                  <a:cubicBezTo>
                    <a:pt x="504904" y="225876"/>
                    <a:pt x="502610" y="222536"/>
                    <a:pt x="499944" y="219451"/>
                  </a:cubicBezTo>
                  <a:cubicBezTo>
                    <a:pt x="495258" y="214250"/>
                    <a:pt x="489355" y="210330"/>
                    <a:pt x="481929" y="206866"/>
                  </a:cubicBezTo>
                  <a:cubicBezTo>
                    <a:pt x="480694" y="206336"/>
                    <a:pt x="478234" y="205557"/>
                    <a:pt x="475837" y="204944"/>
                  </a:cubicBezTo>
                  <a:lnTo>
                    <a:pt x="464242" y="204002"/>
                  </a:lnTo>
                  <a:close/>
                  <a:moveTo>
                    <a:pt x="516748" y="3347"/>
                  </a:moveTo>
                  <a:lnTo>
                    <a:pt x="520327" y="1451"/>
                  </a:lnTo>
                  <a:lnTo>
                    <a:pt x="550249" y="0"/>
                  </a:lnTo>
                  <a:lnTo>
                    <a:pt x="573961" y="41142"/>
                  </a:lnTo>
                  <a:lnTo>
                    <a:pt x="557874" y="29904"/>
                  </a:lnTo>
                  <a:cubicBezTo>
                    <a:pt x="556638" y="29373"/>
                    <a:pt x="554179" y="28595"/>
                    <a:pt x="551782" y="27982"/>
                  </a:cubicBezTo>
                  <a:cubicBezTo>
                    <a:pt x="545299" y="26033"/>
                    <a:pt x="538603" y="25516"/>
                    <a:pt x="531854" y="26363"/>
                  </a:cubicBezTo>
                  <a:cubicBezTo>
                    <a:pt x="528466" y="27128"/>
                    <a:pt x="525302" y="27989"/>
                    <a:pt x="522163" y="29414"/>
                  </a:cubicBezTo>
                  <a:cubicBezTo>
                    <a:pt x="519900" y="30660"/>
                    <a:pt x="517583" y="32024"/>
                    <a:pt x="515843" y="33912"/>
                  </a:cubicBezTo>
                  <a:cubicBezTo>
                    <a:pt x="511110" y="38120"/>
                    <a:pt x="508798" y="43505"/>
                    <a:pt x="508735" y="49855"/>
                  </a:cubicBezTo>
                  <a:cubicBezTo>
                    <a:pt x="508814" y="53079"/>
                    <a:pt x="509595" y="55910"/>
                    <a:pt x="510600" y="58837"/>
                  </a:cubicBezTo>
                  <a:cubicBezTo>
                    <a:pt x="512537" y="64243"/>
                    <a:pt x="515589" y="68603"/>
                    <a:pt x="519391" y="72453"/>
                  </a:cubicBezTo>
                  <a:cubicBezTo>
                    <a:pt x="529066" y="82151"/>
                    <a:pt x="540750" y="87166"/>
                    <a:pt x="554557" y="87545"/>
                  </a:cubicBezTo>
                  <a:cubicBezTo>
                    <a:pt x="559304" y="87643"/>
                    <a:pt x="563804" y="87076"/>
                    <a:pt x="568257" y="85383"/>
                  </a:cubicBezTo>
                  <a:cubicBezTo>
                    <a:pt x="571571" y="84171"/>
                    <a:pt x="574487" y="82648"/>
                    <a:pt x="577264" y="80514"/>
                  </a:cubicBezTo>
                  <a:cubicBezTo>
                    <a:pt x="582748" y="75796"/>
                    <a:pt x="585362" y="69707"/>
                    <a:pt x="584952" y="62601"/>
                  </a:cubicBezTo>
                  <a:lnTo>
                    <a:pt x="584006" y="58570"/>
                  </a:lnTo>
                  <a:lnTo>
                    <a:pt x="601587" y="89071"/>
                  </a:lnTo>
                  <a:lnTo>
                    <a:pt x="593636" y="101266"/>
                  </a:lnTo>
                  <a:cubicBezTo>
                    <a:pt x="587026" y="106749"/>
                    <a:pt x="579509" y="110315"/>
                    <a:pt x="571544" y="112445"/>
                  </a:cubicBezTo>
                  <a:cubicBezTo>
                    <a:pt x="562491" y="114937"/>
                    <a:pt x="553458" y="115219"/>
                    <a:pt x="544413" y="113972"/>
                  </a:cubicBezTo>
                  <a:cubicBezTo>
                    <a:pt x="526925" y="111319"/>
                    <a:pt x="512048" y="103826"/>
                    <a:pt x="499544" y="91111"/>
                  </a:cubicBezTo>
                  <a:lnTo>
                    <a:pt x="495491" y="84582"/>
                  </a:lnTo>
                  <a:close/>
                </a:path>
              </a:pathLst>
            </a:custGeom>
            <a:solidFill>
              <a:srgbClr val="6EBE4A">
                <a:alpha val="5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93B2195-B6A3-42DE-A2C4-E8862C868701}"/>
                </a:ext>
              </a:extLst>
            </p:cNvPr>
            <p:cNvGrpSpPr/>
            <p:nvPr/>
          </p:nvGrpSpPr>
          <p:grpSpPr>
            <a:xfrm rot="19800000">
              <a:off x="5022074" y="3233752"/>
              <a:ext cx="135827" cy="289273"/>
              <a:chOff x="3048000" y="2886075"/>
              <a:chExt cx="192655" cy="338895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C8DA918D-E860-445B-86B1-90CE7BF30B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76200" cap="rnd" cmpd="sng" algn="ctr">
                <a:solidFill>
                  <a:srgbClr val="6EBE4A"/>
                </a:solidFill>
                <a:prstDash val="solid"/>
              </a:ln>
              <a:effectLst/>
            </p:spPr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D595D84B-8DD3-4309-8BF6-3404934D6A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76200" cap="rnd" cmpd="sng" algn="ctr">
                <a:solidFill>
                  <a:srgbClr val="6EBE4A"/>
                </a:solidFill>
                <a:prstDash val="solid"/>
              </a:ln>
              <a:effectLst/>
            </p:spPr>
          </p:cxn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8C6077F-7CF9-4056-AA19-87B1767BEAF1}"/>
              </a:ext>
            </a:extLst>
          </p:cNvPr>
          <p:cNvGrpSpPr/>
          <p:nvPr/>
        </p:nvGrpSpPr>
        <p:grpSpPr>
          <a:xfrm>
            <a:off x="4397112" y="1839515"/>
            <a:ext cx="1170861" cy="1370884"/>
            <a:chOff x="4352367" y="1692850"/>
            <a:chExt cx="1287947" cy="1507972"/>
          </a:xfrm>
        </p:grpSpPr>
        <p:sp>
          <p:nvSpPr>
            <p:cNvPr id="125" name="Freeform: Shape 252">
              <a:extLst>
                <a:ext uri="{FF2B5EF4-FFF2-40B4-BE49-F238E27FC236}">
                  <a16:creationId xmlns:a16="http://schemas.microsoft.com/office/drawing/2014/main" id="{BB30F8F4-F94D-4F61-B302-B9024479DA75}"/>
                </a:ext>
              </a:extLst>
            </p:cNvPr>
            <p:cNvSpPr/>
            <p:nvPr/>
          </p:nvSpPr>
          <p:spPr>
            <a:xfrm rot="4006371">
              <a:off x="4242355" y="1802862"/>
              <a:ext cx="1507972" cy="1287947"/>
            </a:xfrm>
            <a:custGeom>
              <a:avLst/>
              <a:gdLst>
                <a:gd name="connsiteX0" fmla="*/ 0 w 2032944"/>
                <a:gd name="connsiteY0" fmla="*/ 452663 h 1736321"/>
                <a:gd name="connsiteX1" fmla="*/ 2032944 w 2032944"/>
                <a:gd name="connsiteY1" fmla="*/ 0 h 1736321"/>
                <a:gd name="connsiteX2" fmla="*/ 867967 w 2032944"/>
                <a:gd name="connsiteY2" fmla="*/ 1736321 h 1736321"/>
                <a:gd name="connsiteX3" fmla="*/ 879126 w 2032944"/>
                <a:gd name="connsiteY3" fmla="*/ 1713560 h 1736321"/>
                <a:gd name="connsiteX4" fmla="*/ 404003 w 2032944"/>
                <a:gd name="connsiteY4" fmla="*/ 524031 h 1736321"/>
                <a:gd name="connsiteX5" fmla="*/ 51954 w 2032944"/>
                <a:gd name="connsiteY5" fmla="*/ 450400 h 1736321"/>
                <a:gd name="connsiteX6" fmla="*/ 0 w 2032944"/>
                <a:gd name="connsiteY6" fmla="*/ 452663 h 1736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2944" h="1736321">
                  <a:moveTo>
                    <a:pt x="0" y="452663"/>
                  </a:moveTo>
                  <a:lnTo>
                    <a:pt x="2032944" y="0"/>
                  </a:lnTo>
                  <a:lnTo>
                    <a:pt x="867967" y="1736321"/>
                  </a:lnTo>
                  <a:lnTo>
                    <a:pt x="879126" y="1713560"/>
                  </a:lnTo>
                  <a:cubicBezTo>
                    <a:pt x="1076404" y="1253879"/>
                    <a:pt x="863684" y="721309"/>
                    <a:pt x="404003" y="524031"/>
                  </a:cubicBezTo>
                  <a:cubicBezTo>
                    <a:pt x="289083" y="474712"/>
                    <a:pt x="169607" y="451017"/>
                    <a:pt x="51954" y="450400"/>
                  </a:cubicBezTo>
                  <a:lnTo>
                    <a:pt x="0" y="452663"/>
                  </a:lnTo>
                  <a:close/>
                </a:path>
              </a:pathLst>
            </a:custGeom>
            <a:solidFill>
              <a:srgbClr val="005073">
                <a:alpha val="7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6" name="Freeform: Shape 253">
              <a:extLst>
                <a:ext uri="{FF2B5EF4-FFF2-40B4-BE49-F238E27FC236}">
                  <a16:creationId xmlns:a16="http://schemas.microsoft.com/office/drawing/2014/main" id="{A80CC917-F076-4FD5-B58E-6D5FC6C7CDAF}"/>
                </a:ext>
              </a:extLst>
            </p:cNvPr>
            <p:cNvSpPr/>
            <p:nvPr/>
          </p:nvSpPr>
          <p:spPr>
            <a:xfrm rot="4006371">
              <a:off x="4405059" y="1867020"/>
              <a:ext cx="1209081" cy="1258692"/>
            </a:xfrm>
            <a:custGeom>
              <a:avLst/>
              <a:gdLst>
                <a:gd name="connsiteX0" fmla="*/ 1542543 w 1629999"/>
                <a:gd name="connsiteY0" fmla="*/ 19473 h 1696881"/>
                <a:gd name="connsiteX1" fmla="*/ 1629999 w 1629999"/>
                <a:gd name="connsiteY1" fmla="*/ 0 h 1696881"/>
                <a:gd name="connsiteX2" fmla="*/ 1617154 w 1629999"/>
                <a:gd name="connsiteY2" fmla="*/ 19702 h 1696881"/>
                <a:gd name="connsiteX3" fmla="*/ 1595062 w 1629999"/>
                <a:gd name="connsiteY3" fmla="*/ 30881 h 1696881"/>
                <a:gd name="connsiteX4" fmla="*/ 1567930 w 1629999"/>
                <a:gd name="connsiteY4" fmla="*/ 32409 h 1696881"/>
                <a:gd name="connsiteX5" fmla="*/ 1380362 w 1629999"/>
                <a:gd name="connsiteY5" fmla="*/ 322215 h 1696881"/>
                <a:gd name="connsiteX6" fmla="*/ 1382228 w 1629999"/>
                <a:gd name="connsiteY6" fmla="*/ 331196 h 1696881"/>
                <a:gd name="connsiteX7" fmla="*/ 1391019 w 1629999"/>
                <a:gd name="connsiteY7" fmla="*/ 344813 h 1696881"/>
                <a:gd name="connsiteX8" fmla="*/ 1426185 w 1629999"/>
                <a:gd name="connsiteY8" fmla="*/ 359904 h 1696881"/>
                <a:gd name="connsiteX9" fmla="*/ 1439884 w 1629999"/>
                <a:gd name="connsiteY9" fmla="*/ 357743 h 1696881"/>
                <a:gd name="connsiteX10" fmla="*/ 1448892 w 1629999"/>
                <a:gd name="connsiteY10" fmla="*/ 352874 h 1696881"/>
                <a:gd name="connsiteX11" fmla="*/ 1456580 w 1629999"/>
                <a:gd name="connsiteY11" fmla="*/ 334960 h 1696881"/>
                <a:gd name="connsiteX12" fmla="*/ 1454229 w 1629999"/>
                <a:gd name="connsiteY12" fmla="*/ 324938 h 1696881"/>
                <a:gd name="connsiteX13" fmla="*/ 1447517 w 1629999"/>
                <a:gd name="connsiteY13" fmla="*/ 314847 h 1696881"/>
                <a:gd name="connsiteX14" fmla="*/ 1429502 w 1629999"/>
                <a:gd name="connsiteY14" fmla="*/ 302264 h 1696881"/>
                <a:gd name="connsiteX15" fmla="*/ 1423409 w 1629999"/>
                <a:gd name="connsiteY15" fmla="*/ 300342 h 1696881"/>
                <a:gd name="connsiteX16" fmla="*/ 1403481 w 1629999"/>
                <a:gd name="connsiteY16" fmla="*/ 298723 h 1696881"/>
                <a:gd name="connsiteX17" fmla="*/ 1393791 w 1629999"/>
                <a:gd name="connsiteY17" fmla="*/ 301773 h 1696881"/>
                <a:gd name="connsiteX18" fmla="*/ 1387471 w 1629999"/>
                <a:gd name="connsiteY18" fmla="*/ 306270 h 1696881"/>
                <a:gd name="connsiteX19" fmla="*/ 1380362 w 1629999"/>
                <a:gd name="connsiteY19" fmla="*/ 322215 h 1696881"/>
                <a:gd name="connsiteX20" fmla="*/ 1304416 w 1629999"/>
                <a:gd name="connsiteY20" fmla="*/ 499177 h 1696881"/>
                <a:gd name="connsiteX21" fmla="*/ 1306283 w 1629999"/>
                <a:gd name="connsiteY21" fmla="*/ 508158 h 1696881"/>
                <a:gd name="connsiteX22" fmla="*/ 1315074 w 1629999"/>
                <a:gd name="connsiteY22" fmla="*/ 521775 h 1696881"/>
                <a:gd name="connsiteX23" fmla="*/ 1350239 w 1629999"/>
                <a:gd name="connsiteY23" fmla="*/ 536866 h 1696881"/>
                <a:gd name="connsiteX24" fmla="*/ 1363939 w 1629999"/>
                <a:gd name="connsiteY24" fmla="*/ 534705 h 1696881"/>
                <a:gd name="connsiteX25" fmla="*/ 1372947 w 1629999"/>
                <a:gd name="connsiteY25" fmla="*/ 529836 h 1696881"/>
                <a:gd name="connsiteX26" fmla="*/ 1380635 w 1629999"/>
                <a:gd name="connsiteY26" fmla="*/ 511922 h 1696881"/>
                <a:gd name="connsiteX27" fmla="*/ 1378283 w 1629999"/>
                <a:gd name="connsiteY27" fmla="*/ 501900 h 1696881"/>
                <a:gd name="connsiteX28" fmla="*/ 1371572 w 1629999"/>
                <a:gd name="connsiteY28" fmla="*/ 491809 h 1696881"/>
                <a:gd name="connsiteX29" fmla="*/ 1353557 w 1629999"/>
                <a:gd name="connsiteY29" fmla="*/ 479226 h 1696881"/>
                <a:gd name="connsiteX30" fmla="*/ 1347464 w 1629999"/>
                <a:gd name="connsiteY30" fmla="*/ 477304 h 1696881"/>
                <a:gd name="connsiteX31" fmla="*/ 1327536 w 1629999"/>
                <a:gd name="connsiteY31" fmla="*/ 475685 h 1696881"/>
                <a:gd name="connsiteX32" fmla="*/ 1317845 w 1629999"/>
                <a:gd name="connsiteY32" fmla="*/ 478735 h 1696881"/>
                <a:gd name="connsiteX33" fmla="*/ 1311526 w 1629999"/>
                <a:gd name="connsiteY33" fmla="*/ 483232 h 1696881"/>
                <a:gd name="connsiteX34" fmla="*/ 1304416 w 1629999"/>
                <a:gd name="connsiteY34" fmla="*/ 499177 h 1696881"/>
                <a:gd name="connsiteX35" fmla="*/ 1456306 w 1629999"/>
                <a:gd name="connsiteY35" fmla="*/ 145254 h 1696881"/>
                <a:gd name="connsiteX36" fmla="*/ 1458173 w 1629999"/>
                <a:gd name="connsiteY36" fmla="*/ 154235 h 1696881"/>
                <a:gd name="connsiteX37" fmla="*/ 1466964 w 1629999"/>
                <a:gd name="connsiteY37" fmla="*/ 167852 h 1696881"/>
                <a:gd name="connsiteX38" fmla="*/ 1502130 w 1629999"/>
                <a:gd name="connsiteY38" fmla="*/ 182943 h 1696881"/>
                <a:gd name="connsiteX39" fmla="*/ 1515829 w 1629999"/>
                <a:gd name="connsiteY39" fmla="*/ 180782 h 1696881"/>
                <a:gd name="connsiteX40" fmla="*/ 1524837 w 1629999"/>
                <a:gd name="connsiteY40" fmla="*/ 175913 h 1696881"/>
                <a:gd name="connsiteX41" fmla="*/ 1532525 w 1629999"/>
                <a:gd name="connsiteY41" fmla="*/ 157999 h 1696881"/>
                <a:gd name="connsiteX42" fmla="*/ 1530173 w 1629999"/>
                <a:gd name="connsiteY42" fmla="*/ 147977 h 1696881"/>
                <a:gd name="connsiteX43" fmla="*/ 1523462 w 1629999"/>
                <a:gd name="connsiteY43" fmla="*/ 137886 h 1696881"/>
                <a:gd name="connsiteX44" fmla="*/ 1505447 w 1629999"/>
                <a:gd name="connsiteY44" fmla="*/ 125303 h 1696881"/>
                <a:gd name="connsiteX45" fmla="*/ 1499354 w 1629999"/>
                <a:gd name="connsiteY45" fmla="*/ 123381 h 1696881"/>
                <a:gd name="connsiteX46" fmla="*/ 1479426 w 1629999"/>
                <a:gd name="connsiteY46" fmla="*/ 121762 h 1696881"/>
                <a:gd name="connsiteX47" fmla="*/ 1469736 w 1629999"/>
                <a:gd name="connsiteY47" fmla="*/ 124812 h 1696881"/>
                <a:gd name="connsiteX48" fmla="*/ 1463416 w 1629999"/>
                <a:gd name="connsiteY48" fmla="*/ 129309 h 1696881"/>
                <a:gd name="connsiteX49" fmla="*/ 1456306 w 1629999"/>
                <a:gd name="connsiteY49" fmla="*/ 145254 h 1696881"/>
                <a:gd name="connsiteX50" fmla="*/ 1432464 w 1629999"/>
                <a:gd name="connsiteY50" fmla="*/ 129199 h 1696881"/>
                <a:gd name="connsiteX51" fmla="*/ 1435228 w 1629999"/>
                <a:gd name="connsiteY51" fmla="*/ 122759 h 1696881"/>
                <a:gd name="connsiteX52" fmla="*/ 1436957 w 1629999"/>
                <a:gd name="connsiteY52" fmla="*/ 120589 h 1696881"/>
                <a:gd name="connsiteX53" fmla="*/ 1448959 w 1629999"/>
                <a:gd name="connsiteY53" fmla="*/ 106883 h 1696881"/>
                <a:gd name="connsiteX54" fmla="*/ 1467900 w 1629999"/>
                <a:gd name="connsiteY54" fmla="*/ 96849 h 1696881"/>
                <a:gd name="connsiteX55" fmla="*/ 1499829 w 1629999"/>
                <a:gd name="connsiteY55" fmla="*/ 95301 h 1696881"/>
                <a:gd name="connsiteX56" fmla="*/ 1520981 w 1629999"/>
                <a:gd name="connsiteY56" fmla="*/ 102437 h 1696881"/>
                <a:gd name="connsiteX57" fmla="*/ 1547222 w 1629999"/>
                <a:gd name="connsiteY57" fmla="*/ 124374 h 1696881"/>
                <a:gd name="connsiteX58" fmla="*/ 1556935 w 1629999"/>
                <a:gd name="connsiteY58" fmla="*/ 144211 h 1696881"/>
                <a:gd name="connsiteX59" fmla="*/ 1557172 w 1629999"/>
                <a:gd name="connsiteY59" fmla="*/ 172180 h 1696881"/>
                <a:gd name="connsiteX60" fmla="*/ 1541209 w 1629999"/>
                <a:gd name="connsiteY60" fmla="*/ 196664 h 1696881"/>
                <a:gd name="connsiteX61" fmla="*/ 1519117 w 1629999"/>
                <a:gd name="connsiteY61" fmla="*/ 207843 h 1696881"/>
                <a:gd name="connsiteX62" fmla="*/ 1491985 w 1629999"/>
                <a:gd name="connsiteY62" fmla="*/ 209371 h 1696881"/>
                <a:gd name="connsiteX63" fmla="*/ 1447116 w 1629999"/>
                <a:gd name="connsiteY63" fmla="*/ 186509 h 1696881"/>
                <a:gd name="connsiteX64" fmla="*/ 1433271 w 1629999"/>
                <a:gd name="connsiteY64" fmla="*/ 164208 h 1696881"/>
                <a:gd name="connsiteX65" fmla="*/ 1430697 w 1629999"/>
                <a:gd name="connsiteY65" fmla="*/ 137036 h 1696881"/>
                <a:gd name="connsiteX66" fmla="*/ 1432056 w 1629999"/>
                <a:gd name="connsiteY66" fmla="*/ 132628 h 1696881"/>
                <a:gd name="connsiteX67" fmla="*/ 1432464 w 1629999"/>
                <a:gd name="connsiteY67" fmla="*/ 129199 h 1696881"/>
                <a:gd name="connsiteX68" fmla="*/ 1356519 w 1629999"/>
                <a:gd name="connsiteY68" fmla="*/ 306160 h 1696881"/>
                <a:gd name="connsiteX69" fmla="*/ 1359283 w 1629999"/>
                <a:gd name="connsiteY69" fmla="*/ 299720 h 1696881"/>
                <a:gd name="connsiteX70" fmla="*/ 1361013 w 1629999"/>
                <a:gd name="connsiteY70" fmla="*/ 297550 h 1696881"/>
                <a:gd name="connsiteX71" fmla="*/ 1373015 w 1629999"/>
                <a:gd name="connsiteY71" fmla="*/ 283844 h 1696881"/>
                <a:gd name="connsiteX72" fmla="*/ 1391955 w 1629999"/>
                <a:gd name="connsiteY72" fmla="*/ 273810 h 1696881"/>
                <a:gd name="connsiteX73" fmla="*/ 1423885 w 1629999"/>
                <a:gd name="connsiteY73" fmla="*/ 272262 h 1696881"/>
                <a:gd name="connsiteX74" fmla="*/ 1445036 w 1629999"/>
                <a:gd name="connsiteY74" fmla="*/ 279398 h 1696881"/>
                <a:gd name="connsiteX75" fmla="*/ 1471277 w 1629999"/>
                <a:gd name="connsiteY75" fmla="*/ 301335 h 1696881"/>
                <a:gd name="connsiteX76" fmla="*/ 1480990 w 1629999"/>
                <a:gd name="connsiteY76" fmla="*/ 321172 h 1696881"/>
                <a:gd name="connsiteX77" fmla="*/ 1481227 w 1629999"/>
                <a:gd name="connsiteY77" fmla="*/ 349141 h 1696881"/>
                <a:gd name="connsiteX78" fmla="*/ 1465264 w 1629999"/>
                <a:gd name="connsiteY78" fmla="*/ 373625 h 1696881"/>
                <a:gd name="connsiteX79" fmla="*/ 1443172 w 1629999"/>
                <a:gd name="connsiteY79" fmla="*/ 384804 h 1696881"/>
                <a:gd name="connsiteX80" fmla="*/ 1416040 w 1629999"/>
                <a:gd name="connsiteY80" fmla="*/ 386332 h 1696881"/>
                <a:gd name="connsiteX81" fmla="*/ 1371171 w 1629999"/>
                <a:gd name="connsiteY81" fmla="*/ 363470 h 1696881"/>
                <a:gd name="connsiteX82" fmla="*/ 1357327 w 1629999"/>
                <a:gd name="connsiteY82" fmla="*/ 341169 h 1696881"/>
                <a:gd name="connsiteX83" fmla="*/ 1354752 w 1629999"/>
                <a:gd name="connsiteY83" fmla="*/ 313997 h 1696881"/>
                <a:gd name="connsiteX84" fmla="*/ 1356111 w 1629999"/>
                <a:gd name="connsiteY84" fmla="*/ 309589 h 1696881"/>
                <a:gd name="connsiteX85" fmla="*/ 1356519 w 1629999"/>
                <a:gd name="connsiteY85" fmla="*/ 306160 h 1696881"/>
                <a:gd name="connsiteX86" fmla="*/ 1128685 w 1629999"/>
                <a:gd name="connsiteY86" fmla="*/ 837041 h 1696881"/>
                <a:gd name="connsiteX87" fmla="*/ 1131449 w 1629999"/>
                <a:gd name="connsiteY87" fmla="*/ 830601 h 1696881"/>
                <a:gd name="connsiteX88" fmla="*/ 1133179 w 1629999"/>
                <a:gd name="connsiteY88" fmla="*/ 828431 h 1696881"/>
                <a:gd name="connsiteX89" fmla="*/ 1145181 w 1629999"/>
                <a:gd name="connsiteY89" fmla="*/ 814726 h 1696881"/>
                <a:gd name="connsiteX90" fmla="*/ 1164121 w 1629999"/>
                <a:gd name="connsiteY90" fmla="*/ 804691 h 1696881"/>
                <a:gd name="connsiteX91" fmla="*/ 1196051 w 1629999"/>
                <a:gd name="connsiteY91" fmla="*/ 803143 h 1696881"/>
                <a:gd name="connsiteX92" fmla="*/ 1202791 w 1629999"/>
                <a:gd name="connsiteY92" fmla="*/ 805417 h 1696881"/>
                <a:gd name="connsiteX93" fmla="*/ 1185998 w 1629999"/>
                <a:gd name="connsiteY93" fmla="*/ 830445 h 1696881"/>
                <a:gd name="connsiteX94" fmla="*/ 1175647 w 1629999"/>
                <a:gd name="connsiteY94" fmla="*/ 829604 h 1696881"/>
                <a:gd name="connsiteX95" fmla="*/ 1165957 w 1629999"/>
                <a:gd name="connsiteY95" fmla="*/ 832654 h 1696881"/>
                <a:gd name="connsiteX96" fmla="*/ 1159637 w 1629999"/>
                <a:gd name="connsiteY96" fmla="*/ 837152 h 1696881"/>
                <a:gd name="connsiteX97" fmla="*/ 1152528 w 1629999"/>
                <a:gd name="connsiteY97" fmla="*/ 853096 h 1696881"/>
                <a:gd name="connsiteX98" fmla="*/ 1154394 w 1629999"/>
                <a:gd name="connsiteY98" fmla="*/ 862077 h 1696881"/>
                <a:gd name="connsiteX99" fmla="*/ 1159485 w 1629999"/>
                <a:gd name="connsiteY99" fmla="*/ 869962 h 1696881"/>
                <a:gd name="connsiteX100" fmla="*/ 1143234 w 1629999"/>
                <a:gd name="connsiteY100" fmla="*/ 894183 h 1696881"/>
                <a:gd name="connsiteX101" fmla="*/ 1129493 w 1629999"/>
                <a:gd name="connsiteY101" fmla="*/ 872050 h 1696881"/>
                <a:gd name="connsiteX102" fmla="*/ 1126918 w 1629999"/>
                <a:gd name="connsiteY102" fmla="*/ 844878 h 1696881"/>
                <a:gd name="connsiteX103" fmla="*/ 1128278 w 1629999"/>
                <a:gd name="connsiteY103" fmla="*/ 840470 h 1696881"/>
                <a:gd name="connsiteX104" fmla="*/ 1128685 w 1629999"/>
                <a:gd name="connsiteY104" fmla="*/ 837041 h 1696881"/>
                <a:gd name="connsiteX105" fmla="*/ 1283337 w 1629999"/>
                <a:gd name="connsiteY105" fmla="*/ 476682 h 1696881"/>
                <a:gd name="connsiteX106" fmla="*/ 1285067 w 1629999"/>
                <a:gd name="connsiteY106" fmla="*/ 474512 h 1696881"/>
                <a:gd name="connsiteX107" fmla="*/ 1297069 w 1629999"/>
                <a:gd name="connsiteY107" fmla="*/ 460806 h 1696881"/>
                <a:gd name="connsiteX108" fmla="*/ 1316010 w 1629999"/>
                <a:gd name="connsiteY108" fmla="*/ 450772 h 1696881"/>
                <a:gd name="connsiteX109" fmla="*/ 1347939 w 1629999"/>
                <a:gd name="connsiteY109" fmla="*/ 449224 h 1696881"/>
                <a:gd name="connsiteX110" fmla="*/ 1369090 w 1629999"/>
                <a:gd name="connsiteY110" fmla="*/ 456359 h 1696881"/>
                <a:gd name="connsiteX111" fmla="*/ 1395331 w 1629999"/>
                <a:gd name="connsiteY111" fmla="*/ 478297 h 1696881"/>
                <a:gd name="connsiteX112" fmla="*/ 1405045 w 1629999"/>
                <a:gd name="connsiteY112" fmla="*/ 498134 h 1696881"/>
                <a:gd name="connsiteX113" fmla="*/ 1405093 w 1629999"/>
                <a:gd name="connsiteY113" fmla="*/ 503898 h 1696881"/>
                <a:gd name="connsiteX114" fmla="*/ 1366229 w 1629999"/>
                <a:gd name="connsiteY114" fmla="*/ 561822 h 1696881"/>
                <a:gd name="connsiteX115" fmla="*/ 1340095 w 1629999"/>
                <a:gd name="connsiteY115" fmla="*/ 563293 h 1696881"/>
                <a:gd name="connsiteX116" fmla="*/ 1295226 w 1629999"/>
                <a:gd name="connsiteY116" fmla="*/ 540432 h 1696881"/>
                <a:gd name="connsiteX117" fmla="*/ 1281381 w 1629999"/>
                <a:gd name="connsiteY117" fmla="*/ 518131 h 1696881"/>
                <a:gd name="connsiteX118" fmla="*/ 1278807 w 1629999"/>
                <a:gd name="connsiteY118" fmla="*/ 490959 h 1696881"/>
                <a:gd name="connsiteX119" fmla="*/ 1280166 w 1629999"/>
                <a:gd name="connsiteY119" fmla="*/ 486551 h 1696881"/>
                <a:gd name="connsiteX120" fmla="*/ 1280574 w 1629999"/>
                <a:gd name="connsiteY120" fmla="*/ 483122 h 1696881"/>
                <a:gd name="connsiteX121" fmla="*/ 1283337 w 1629999"/>
                <a:gd name="connsiteY121" fmla="*/ 476682 h 1696881"/>
                <a:gd name="connsiteX122" fmla="*/ 1207393 w 1629999"/>
                <a:gd name="connsiteY122" fmla="*/ 653641 h 1696881"/>
                <a:gd name="connsiteX123" fmla="*/ 1209123 w 1629999"/>
                <a:gd name="connsiteY123" fmla="*/ 651471 h 1696881"/>
                <a:gd name="connsiteX124" fmla="*/ 1221125 w 1629999"/>
                <a:gd name="connsiteY124" fmla="*/ 637766 h 1696881"/>
                <a:gd name="connsiteX125" fmla="*/ 1240066 w 1629999"/>
                <a:gd name="connsiteY125" fmla="*/ 627731 h 1696881"/>
                <a:gd name="connsiteX126" fmla="*/ 1271995 w 1629999"/>
                <a:gd name="connsiteY126" fmla="*/ 626183 h 1696881"/>
                <a:gd name="connsiteX127" fmla="*/ 1293146 w 1629999"/>
                <a:gd name="connsiteY127" fmla="*/ 633319 h 1696881"/>
                <a:gd name="connsiteX128" fmla="*/ 1309235 w 1629999"/>
                <a:gd name="connsiteY128" fmla="*/ 646769 h 1696881"/>
                <a:gd name="connsiteX129" fmla="*/ 1294842 w 1629999"/>
                <a:gd name="connsiteY129" fmla="*/ 668220 h 1696881"/>
                <a:gd name="connsiteX130" fmla="*/ 1277612 w 1629999"/>
                <a:gd name="connsiteY130" fmla="*/ 656185 h 1696881"/>
                <a:gd name="connsiteX131" fmla="*/ 1271519 w 1629999"/>
                <a:gd name="connsiteY131" fmla="*/ 654263 h 1696881"/>
                <a:gd name="connsiteX132" fmla="*/ 1251592 w 1629999"/>
                <a:gd name="connsiteY132" fmla="*/ 652644 h 1696881"/>
                <a:gd name="connsiteX133" fmla="*/ 1241901 w 1629999"/>
                <a:gd name="connsiteY133" fmla="*/ 655694 h 1696881"/>
                <a:gd name="connsiteX134" fmla="*/ 1235582 w 1629999"/>
                <a:gd name="connsiteY134" fmla="*/ 660190 h 1696881"/>
                <a:gd name="connsiteX135" fmla="*/ 1228472 w 1629999"/>
                <a:gd name="connsiteY135" fmla="*/ 676136 h 1696881"/>
                <a:gd name="connsiteX136" fmla="*/ 1230339 w 1629999"/>
                <a:gd name="connsiteY136" fmla="*/ 685117 h 1696881"/>
                <a:gd name="connsiteX137" fmla="*/ 1239130 w 1629999"/>
                <a:gd name="connsiteY137" fmla="*/ 698734 h 1696881"/>
                <a:gd name="connsiteX138" fmla="*/ 1266491 w 1629999"/>
                <a:gd name="connsiteY138" fmla="*/ 710475 h 1696881"/>
                <a:gd name="connsiteX139" fmla="*/ 1249590 w 1629999"/>
                <a:gd name="connsiteY139" fmla="*/ 735665 h 1696881"/>
                <a:gd name="connsiteX140" fmla="*/ 1239848 w 1629999"/>
                <a:gd name="connsiteY140" fmla="*/ 732595 h 1696881"/>
                <a:gd name="connsiteX141" fmla="*/ 1219282 w 1629999"/>
                <a:gd name="connsiteY141" fmla="*/ 717391 h 1696881"/>
                <a:gd name="connsiteX142" fmla="*/ 1205437 w 1629999"/>
                <a:gd name="connsiteY142" fmla="*/ 695090 h 1696881"/>
                <a:gd name="connsiteX143" fmla="*/ 1202862 w 1629999"/>
                <a:gd name="connsiteY143" fmla="*/ 667918 h 1696881"/>
                <a:gd name="connsiteX144" fmla="*/ 1204222 w 1629999"/>
                <a:gd name="connsiteY144" fmla="*/ 663510 h 1696881"/>
                <a:gd name="connsiteX145" fmla="*/ 1204630 w 1629999"/>
                <a:gd name="connsiteY145" fmla="*/ 660081 h 1696881"/>
                <a:gd name="connsiteX146" fmla="*/ 1207393 w 1629999"/>
                <a:gd name="connsiteY146" fmla="*/ 653641 h 1696881"/>
                <a:gd name="connsiteX147" fmla="*/ 1055504 w 1629999"/>
                <a:gd name="connsiteY147" fmla="*/ 1007561 h 1696881"/>
                <a:gd name="connsiteX148" fmla="*/ 1057234 w 1629999"/>
                <a:gd name="connsiteY148" fmla="*/ 1005391 h 1696881"/>
                <a:gd name="connsiteX149" fmla="*/ 1069236 w 1629999"/>
                <a:gd name="connsiteY149" fmla="*/ 991686 h 1696881"/>
                <a:gd name="connsiteX150" fmla="*/ 1082546 w 1629999"/>
                <a:gd name="connsiteY150" fmla="*/ 984634 h 1696881"/>
                <a:gd name="connsiteX151" fmla="*/ 1051792 w 1629999"/>
                <a:gd name="connsiteY151" fmla="*/ 1030471 h 1696881"/>
                <a:gd name="connsiteX152" fmla="*/ 1050974 w 1629999"/>
                <a:gd name="connsiteY152" fmla="*/ 1021838 h 1696881"/>
                <a:gd name="connsiteX153" fmla="*/ 1052333 w 1629999"/>
                <a:gd name="connsiteY153" fmla="*/ 1017430 h 1696881"/>
                <a:gd name="connsiteX154" fmla="*/ 1052741 w 1629999"/>
                <a:gd name="connsiteY154" fmla="*/ 1014001 h 1696881"/>
                <a:gd name="connsiteX155" fmla="*/ 1055504 w 1629999"/>
                <a:gd name="connsiteY155" fmla="*/ 1007561 h 1696881"/>
                <a:gd name="connsiteX156" fmla="*/ 631348 w 1629999"/>
                <a:gd name="connsiteY156" fmla="*/ 1624291 h 1696881"/>
                <a:gd name="connsiteX157" fmla="*/ 636722 w 1629999"/>
                <a:gd name="connsiteY157" fmla="*/ 1635267 h 1696881"/>
                <a:gd name="connsiteX158" fmla="*/ 636838 w 1629999"/>
                <a:gd name="connsiteY158" fmla="*/ 1648932 h 1696881"/>
                <a:gd name="connsiteX159" fmla="*/ 605578 w 1629999"/>
                <a:gd name="connsiteY159" fmla="*/ 1695523 h 1696881"/>
                <a:gd name="connsiteX160" fmla="*/ 602894 w 1629999"/>
                <a:gd name="connsiteY160" fmla="*/ 1696881 h 1696881"/>
                <a:gd name="connsiteX161" fmla="*/ 609243 w 1629999"/>
                <a:gd name="connsiteY161" fmla="*/ 1683931 h 1696881"/>
                <a:gd name="connsiteX162" fmla="*/ 671846 w 1629999"/>
                <a:gd name="connsiteY162" fmla="*/ 1460373 h 1696881"/>
                <a:gd name="connsiteX163" fmla="*/ 687590 w 1629999"/>
                <a:gd name="connsiteY163" fmla="*/ 1467130 h 1696881"/>
                <a:gd name="connsiteX164" fmla="*/ 691071 w 1629999"/>
                <a:gd name="connsiteY164" fmla="*/ 1468624 h 1696881"/>
                <a:gd name="connsiteX165" fmla="*/ 693887 w 1629999"/>
                <a:gd name="connsiteY165" fmla="*/ 1467327 h 1696881"/>
                <a:gd name="connsiteX166" fmla="*/ 696965 w 1629999"/>
                <a:gd name="connsiteY166" fmla="*/ 1460152 h 1696881"/>
                <a:gd name="connsiteX167" fmla="*/ 698693 w 1629999"/>
                <a:gd name="connsiteY167" fmla="*/ 1456438 h 1696881"/>
                <a:gd name="connsiteX168" fmla="*/ 713294 w 1629999"/>
                <a:gd name="connsiteY168" fmla="*/ 1449056 h 1696881"/>
                <a:gd name="connsiteX169" fmla="*/ 723452 w 1629999"/>
                <a:gd name="connsiteY169" fmla="*/ 1461632 h 1696881"/>
                <a:gd name="connsiteX170" fmla="*/ 722343 w 1629999"/>
                <a:gd name="connsiteY170" fmla="*/ 1467005 h 1696881"/>
                <a:gd name="connsiteX171" fmla="*/ 720980 w 1629999"/>
                <a:gd name="connsiteY171" fmla="*/ 1470180 h 1696881"/>
                <a:gd name="connsiteX172" fmla="*/ 701397 w 1629999"/>
                <a:gd name="connsiteY172" fmla="*/ 1515810 h 1696881"/>
                <a:gd name="connsiteX173" fmla="*/ 700085 w 1629999"/>
                <a:gd name="connsiteY173" fmla="*/ 1518869 h 1696881"/>
                <a:gd name="connsiteX174" fmla="*/ 686045 w 1629999"/>
                <a:gd name="connsiteY174" fmla="*/ 1526490 h 1696881"/>
                <a:gd name="connsiteX175" fmla="*/ 675303 w 1629999"/>
                <a:gd name="connsiteY175" fmla="*/ 1513107 h 1696881"/>
                <a:gd name="connsiteX176" fmla="*/ 676486 w 1629999"/>
                <a:gd name="connsiteY176" fmla="*/ 1508184 h 1696881"/>
                <a:gd name="connsiteX177" fmla="*/ 679906 w 1629999"/>
                <a:gd name="connsiteY177" fmla="*/ 1499902 h 1696881"/>
                <a:gd name="connsiteX178" fmla="*/ 681521 w 1629999"/>
                <a:gd name="connsiteY178" fmla="*/ 1496139 h 1696881"/>
                <a:gd name="connsiteX179" fmla="*/ 680544 w 1629999"/>
                <a:gd name="connsiteY179" fmla="*/ 1493770 h 1696881"/>
                <a:gd name="connsiteX180" fmla="*/ 677064 w 1629999"/>
                <a:gd name="connsiteY180" fmla="*/ 1492277 h 1696881"/>
                <a:gd name="connsiteX181" fmla="*/ 667536 w 1629999"/>
                <a:gd name="connsiteY181" fmla="*/ 1488188 h 1696881"/>
                <a:gd name="connsiteX182" fmla="*/ 1222008 w 1629999"/>
                <a:gd name="connsiteY182" fmla="*/ 90845 h 1696881"/>
                <a:gd name="connsiteX183" fmla="*/ 1265147 w 1629999"/>
                <a:gd name="connsiteY183" fmla="*/ 81239 h 1696881"/>
                <a:gd name="connsiteX184" fmla="*/ 1265280 w 1629999"/>
                <a:gd name="connsiteY184" fmla="*/ 81296 h 1696881"/>
                <a:gd name="connsiteX185" fmla="*/ 1278980 w 1629999"/>
                <a:gd name="connsiteY185" fmla="*/ 79135 h 1696881"/>
                <a:gd name="connsiteX186" fmla="*/ 1282049 w 1629999"/>
                <a:gd name="connsiteY186" fmla="*/ 77476 h 1696881"/>
                <a:gd name="connsiteX187" fmla="*/ 1320308 w 1629999"/>
                <a:gd name="connsiteY187" fmla="*/ 68957 h 1696881"/>
                <a:gd name="connsiteX188" fmla="*/ 1320322 w 1629999"/>
                <a:gd name="connsiteY188" fmla="*/ 70533 h 1696881"/>
                <a:gd name="connsiteX189" fmla="*/ 1304359 w 1629999"/>
                <a:gd name="connsiteY189" fmla="*/ 95018 h 1696881"/>
                <a:gd name="connsiteX190" fmla="*/ 1282267 w 1629999"/>
                <a:gd name="connsiteY190" fmla="*/ 106196 h 1696881"/>
                <a:gd name="connsiteX191" fmla="*/ 1255135 w 1629999"/>
                <a:gd name="connsiteY191" fmla="*/ 107724 h 1696881"/>
                <a:gd name="connsiteX192" fmla="*/ 687982 w 1629999"/>
                <a:gd name="connsiteY192" fmla="*/ 1282392 h 1696881"/>
                <a:gd name="connsiteX193" fmla="*/ 689848 w 1629999"/>
                <a:gd name="connsiteY193" fmla="*/ 1291373 h 1696881"/>
                <a:gd name="connsiteX194" fmla="*/ 698640 w 1629999"/>
                <a:gd name="connsiteY194" fmla="*/ 1304990 h 1696881"/>
                <a:gd name="connsiteX195" fmla="*/ 733805 w 1629999"/>
                <a:gd name="connsiteY195" fmla="*/ 1320081 h 1696881"/>
                <a:gd name="connsiteX196" fmla="*/ 747505 w 1629999"/>
                <a:gd name="connsiteY196" fmla="*/ 1317919 h 1696881"/>
                <a:gd name="connsiteX197" fmla="*/ 756513 w 1629999"/>
                <a:gd name="connsiteY197" fmla="*/ 1313050 h 1696881"/>
                <a:gd name="connsiteX198" fmla="*/ 764201 w 1629999"/>
                <a:gd name="connsiteY198" fmla="*/ 1295136 h 1696881"/>
                <a:gd name="connsiteX199" fmla="*/ 761849 w 1629999"/>
                <a:gd name="connsiteY199" fmla="*/ 1285115 h 1696881"/>
                <a:gd name="connsiteX200" fmla="*/ 755138 w 1629999"/>
                <a:gd name="connsiteY200" fmla="*/ 1275024 h 1696881"/>
                <a:gd name="connsiteX201" fmla="*/ 737122 w 1629999"/>
                <a:gd name="connsiteY201" fmla="*/ 1262441 h 1696881"/>
                <a:gd name="connsiteX202" fmla="*/ 731029 w 1629999"/>
                <a:gd name="connsiteY202" fmla="*/ 1260519 h 1696881"/>
                <a:gd name="connsiteX203" fmla="*/ 711102 w 1629999"/>
                <a:gd name="connsiteY203" fmla="*/ 1258900 h 1696881"/>
                <a:gd name="connsiteX204" fmla="*/ 701411 w 1629999"/>
                <a:gd name="connsiteY204" fmla="*/ 1261950 h 1696881"/>
                <a:gd name="connsiteX205" fmla="*/ 695092 w 1629999"/>
                <a:gd name="connsiteY205" fmla="*/ 1266447 h 1696881"/>
                <a:gd name="connsiteX206" fmla="*/ 687982 w 1629999"/>
                <a:gd name="connsiteY206" fmla="*/ 1282392 h 1696881"/>
                <a:gd name="connsiteX207" fmla="*/ 1143512 w 1629999"/>
                <a:gd name="connsiteY207" fmla="*/ 220568 h 1696881"/>
                <a:gd name="connsiteX208" fmla="*/ 1145378 w 1629999"/>
                <a:gd name="connsiteY208" fmla="*/ 229549 h 1696881"/>
                <a:gd name="connsiteX209" fmla="*/ 1154170 w 1629999"/>
                <a:gd name="connsiteY209" fmla="*/ 243166 h 1696881"/>
                <a:gd name="connsiteX210" fmla="*/ 1189335 w 1629999"/>
                <a:gd name="connsiteY210" fmla="*/ 258257 h 1696881"/>
                <a:gd name="connsiteX211" fmla="*/ 1203035 w 1629999"/>
                <a:gd name="connsiteY211" fmla="*/ 256096 h 1696881"/>
                <a:gd name="connsiteX212" fmla="*/ 1212042 w 1629999"/>
                <a:gd name="connsiteY212" fmla="*/ 251227 h 1696881"/>
                <a:gd name="connsiteX213" fmla="*/ 1219730 w 1629999"/>
                <a:gd name="connsiteY213" fmla="*/ 233313 h 1696881"/>
                <a:gd name="connsiteX214" fmla="*/ 1217379 w 1629999"/>
                <a:gd name="connsiteY214" fmla="*/ 223291 h 1696881"/>
                <a:gd name="connsiteX215" fmla="*/ 1210667 w 1629999"/>
                <a:gd name="connsiteY215" fmla="*/ 213201 h 1696881"/>
                <a:gd name="connsiteX216" fmla="*/ 1192652 w 1629999"/>
                <a:gd name="connsiteY216" fmla="*/ 200617 h 1696881"/>
                <a:gd name="connsiteX217" fmla="*/ 1186559 w 1629999"/>
                <a:gd name="connsiteY217" fmla="*/ 198695 h 1696881"/>
                <a:gd name="connsiteX218" fmla="*/ 1166631 w 1629999"/>
                <a:gd name="connsiteY218" fmla="*/ 197076 h 1696881"/>
                <a:gd name="connsiteX219" fmla="*/ 1156941 w 1629999"/>
                <a:gd name="connsiteY219" fmla="*/ 200126 h 1696881"/>
                <a:gd name="connsiteX220" fmla="*/ 1150621 w 1629999"/>
                <a:gd name="connsiteY220" fmla="*/ 204624 h 1696881"/>
                <a:gd name="connsiteX221" fmla="*/ 1143512 w 1629999"/>
                <a:gd name="connsiteY221" fmla="*/ 220568 h 1696881"/>
                <a:gd name="connsiteX222" fmla="*/ 915678 w 1629999"/>
                <a:gd name="connsiteY222" fmla="*/ 751449 h 1696881"/>
                <a:gd name="connsiteX223" fmla="*/ 917544 w 1629999"/>
                <a:gd name="connsiteY223" fmla="*/ 760430 h 1696881"/>
                <a:gd name="connsiteX224" fmla="*/ 926336 w 1629999"/>
                <a:gd name="connsiteY224" fmla="*/ 774047 h 1696881"/>
                <a:gd name="connsiteX225" fmla="*/ 961501 w 1629999"/>
                <a:gd name="connsiteY225" fmla="*/ 789139 h 1696881"/>
                <a:gd name="connsiteX226" fmla="*/ 975201 w 1629999"/>
                <a:gd name="connsiteY226" fmla="*/ 786977 h 1696881"/>
                <a:gd name="connsiteX227" fmla="*/ 984208 w 1629999"/>
                <a:gd name="connsiteY227" fmla="*/ 782108 h 1696881"/>
                <a:gd name="connsiteX228" fmla="*/ 991896 w 1629999"/>
                <a:gd name="connsiteY228" fmla="*/ 764194 h 1696881"/>
                <a:gd name="connsiteX229" fmla="*/ 989545 w 1629999"/>
                <a:gd name="connsiteY229" fmla="*/ 754172 h 1696881"/>
                <a:gd name="connsiteX230" fmla="*/ 982834 w 1629999"/>
                <a:gd name="connsiteY230" fmla="*/ 744082 h 1696881"/>
                <a:gd name="connsiteX231" fmla="*/ 964818 w 1629999"/>
                <a:gd name="connsiteY231" fmla="*/ 731498 h 1696881"/>
                <a:gd name="connsiteX232" fmla="*/ 958725 w 1629999"/>
                <a:gd name="connsiteY232" fmla="*/ 729576 h 1696881"/>
                <a:gd name="connsiteX233" fmla="*/ 938798 w 1629999"/>
                <a:gd name="connsiteY233" fmla="*/ 727957 h 1696881"/>
                <a:gd name="connsiteX234" fmla="*/ 929107 w 1629999"/>
                <a:gd name="connsiteY234" fmla="*/ 731008 h 1696881"/>
                <a:gd name="connsiteX235" fmla="*/ 922787 w 1629999"/>
                <a:gd name="connsiteY235" fmla="*/ 735505 h 1696881"/>
                <a:gd name="connsiteX236" fmla="*/ 915678 w 1629999"/>
                <a:gd name="connsiteY236" fmla="*/ 751449 h 1696881"/>
                <a:gd name="connsiteX237" fmla="*/ 1067566 w 1629999"/>
                <a:gd name="connsiteY237" fmla="*/ 397530 h 1696881"/>
                <a:gd name="connsiteX238" fmla="*/ 1069433 w 1629999"/>
                <a:gd name="connsiteY238" fmla="*/ 406511 h 1696881"/>
                <a:gd name="connsiteX239" fmla="*/ 1078224 w 1629999"/>
                <a:gd name="connsiteY239" fmla="*/ 420128 h 1696881"/>
                <a:gd name="connsiteX240" fmla="*/ 1113390 w 1629999"/>
                <a:gd name="connsiteY240" fmla="*/ 435219 h 1696881"/>
                <a:gd name="connsiteX241" fmla="*/ 1127089 w 1629999"/>
                <a:gd name="connsiteY241" fmla="*/ 433058 h 1696881"/>
                <a:gd name="connsiteX242" fmla="*/ 1136097 w 1629999"/>
                <a:gd name="connsiteY242" fmla="*/ 428189 h 1696881"/>
                <a:gd name="connsiteX243" fmla="*/ 1143785 w 1629999"/>
                <a:gd name="connsiteY243" fmla="*/ 410275 h 1696881"/>
                <a:gd name="connsiteX244" fmla="*/ 1141434 w 1629999"/>
                <a:gd name="connsiteY244" fmla="*/ 400253 h 1696881"/>
                <a:gd name="connsiteX245" fmla="*/ 1134722 w 1629999"/>
                <a:gd name="connsiteY245" fmla="*/ 390163 h 1696881"/>
                <a:gd name="connsiteX246" fmla="*/ 1116707 w 1629999"/>
                <a:gd name="connsiteY246" fmla="*/ 377579 h 1696881"/>
                <a:gd name="connsiteX247" fmla="*/ 1110614 w 1629999"/>
                <a:gd name="connsiteY247" fmla="*/ 375657 h 1696881"/>
                <a:gd name="connsiteX248" fmla="*/ 1090686 w 1629999"/>
                <a:gd name="connsiteY248" fmla="*/ 374038 h 1696881"/>
                <a:gd name="connsiteX249" fmla="*/ 1080996 w 1629999"/>
                <a:gd name="connsiteY249" fmla="*/ 377088 h 1696881"/>
                <a:gd name="connsiteX250" fmla="*/ 1074676 w 1629999"/>
                <a:gd name="connsiteY250" fmla="*/ 381585 h 1696881"/>
                <a:gd name="connsiteX251" fmla="*/ 1067566 w 1629999"/>
                <a:gd name="connsiteY251" fmla="*/ 397530 h 1696881"/>
                <a:gd name="connsiteX252" fmla="*/ 991622 w 1629999"/>
                <a:gd name="connsiteY252" fmla="*/ 574489 h 1696881"/>
                <a:gd name="connsiteX253" fmla="*/ 993489 w 1629999"/>
                <a:gd name="connsiteY253" fmla="*/ 583470 h 1696881"/>
                <a:gd name="connsiteX254" fmla="*/ 1002280 w 1629999"/>
                <a:gd name="connsiteY254" fmla="*/ 597087 h 1696881"/>
                <a:gd name="connsiteX255" fmla="*/ 1037446 w 1629999"/>
                <a:gd name="connsiteY255" fmla="*/ 612179 h 1696881"/>
                <a:gd name="connsiteX256" fmla="*/ 1051145 w 1629999"/>
                <a:gd name="connsiteY256" fmla="*/ 610017 h 1696881"/>
                <a:gd name="connsiteX257" fmla="*/ 1060153 w 1629999"/>
                <a:gd name="connsiteY257" fmla="*/ 605148 h 1696881"/>
                <a:gd name="connsiteX258" fmla="*/ 1067841 w 1629999"/>
                <a:gd name="connsiteY258" fmla="*/ 587234 h 1696881"/>
                <a:gd name="connsiteX259" fmla="*/ 1065489 w 1629999"/>
                <a:gd name="connsiteY259" fmla="*/ 577212 h 1696881"/>
                <a:gd name="connsiteX260" fmla="*/ 1058778 w 1629999"/>
                <a:gd name="connsiteY260" fmla="*/ 567122 h 1696881"/>
                <a:gd name="connsiteX261" fmla="*/ 1040763 w 1629999"/>
                <a:gd name="connsiteY261" fmla="*/ 554538 h 1696881"/>
                <a:gd name="connsiteX262" fmla="*/ 1034670 w 1629999"/>
                <a:gd name="connsiteY262" fmla="*/ 552616 h 1696881"/>
                <a:gd name="connsiteX263" fmla="*/ 1014742 w 1629999"/>
                <a:gd name="connsiteY263" fmla="*/ 550997 h 1696881"/>
                <a:gd name="connsiteX264" fmla="*/ 1005052 w 1629999"/>
                <a:gd name="connsiteY264" fmla="*/ 554048 h 1696881"/>
                <a:gd name="connsiteX265" fmla="*/ 998732 w 1629999"/>
                <a:gd name="connsiteY265" fmla="*/ 558545 h 1696881"/>
                <a:gd name="connsiteX266" fmla="*/ 991622 w 1629999"/>
                <a:gd name="connsiteY266" fmla="*/ 574489 h 1696881"/>
                <a:gd name="connsiteX267" fmla="*/ 679122 w 1629999"/>
                <a:gd name="connsiteY267" fmla="*/ 1245748 h 1696881"/>
                <a:gd name="connsiteX268" fmla="*/ 680635 w 1629999"/>
                <a:gd name="connsiteY268" fmla="*/ 1244021 h 1696881"/>
                <a:gd name="connsiteX269" fmla="*/ 699576 w 1629999"/>
                <a:gd name="connsiteY269" fmla="*/ 1233987 h 1696881"/>
                <a:gd name="connsiteX270" fmla="*/ 731505 w 1629999"/>
                <a:gd name="connsiteY270" fmla="*/ 1232439 h 1696881"/>
                <a:gd name="connsiteX271" fmla="*/ 752656 w 1629999"/>
                <a:gd name="connsiteY271" fmla="*/ 1239574 h 1696881"/>
                <a:gd name="connsiteX272" fmla="*/ 778897 w 1629999"/>
                <a:gd name="connsiteY272" fmla="*/ 1261512 h 1696881"/>
                <a:gd name="connsiteX273" fmla="*/ 788611 w 1629999"/>
                <a:gd name="connsiteY273" fmla="*/ 1281348 h 1696881"/>
                <a:gd name="connsiteX274" fmla="*/ 788847 w 1629999"/>
                <a:gd name="connsiteY274" fmla="*/ 1309318 h 1696881"/>
                <a:gd name="connsiteX275" fmla="*/ 772884 w 1629999"/>
                <a:gd name="connsiteY275" fmla="*/ 1333802 h 1696881"/>
                <a:gd name="connsiteX276" fmla="*/ 750792 w 1629999"/>
                <a:gd name="connsiteY276" fmla="*/ 1344981 h 1696881"/>
                <a:gd name="connsiteX277" fmla="*/ 723661 w 1629999"/>
                <a:gd name="connsiteY277" fmla="*/ 1346508 h 1696881"/>
                <a:gd name="connsiteX278" fmla="*/ 682600 w 1629999"/>
                <a:gd name="connsiteY278" fmla="*/ 1325588 h 1696881"/>
                <a:gd name="connsiteX279" fmla="*/ 819360 w 1629999"/>
                <a:gd name="connsiteY279" fmla="*/ 906998 h 1696881"/>
                <a:gd name="connsiteX280" fmla="*/ 820863 w 1629999"/>
                <a:gd name="connsiteY280" fmla="*/ 905973 h 1696881"/>
                <a:gd name="connsiteX281" fmla="*/ 831531 w 1629999"/>
                <a:gd name="connsiteY281" fmla="*/ 900941 h 1696881"/>
                <a:gd name="connsiteX282" fmla="*/ 835713 w 1629999"/>
                <a:gd name="connsiteY282" fmla="*/ 902040 h 1696881"/>
                <a:gd name="connsiteX283" fmla="*/ 840878 w 1629999"/>
                <a:gd name="connsiteY283" fmla="*/ 904256 h 1696881"/>
                <a:gd name="connsiteX284" fmla="*/ 915424 w 1629999"/>
                <a:gd name="connsiteY284" fmla="*/ 936248 h 1696881"/>
                <a:gd name="connsiteX285" fmla="*/ 918905 w 1629999"/>
                <a:gd name="connsiteY285" fmla="*/ 937742 h 1696881"/>
                <a:gd name="connsiteX286" fmla="*/ 921721 w 1629999"/>
                <a:gd name="connsiteY286" fmla="*/ 936445 h 1696881"/>
                <a:gd name="connsiteX287" fmla="*/ 924800 w 1629999"/>
                <a:gd name="connsiteY287" fmla="*/ 929270 h 1696881"/>
                <a:gd name="connsiteX288" fmla="*/ 926528 w 1629999"/>
                <a:gd name="connsiteY288" fmla="*/ 925556 h 1696881"/>
                <a:gd name="connsiteX289" fmla="*/ 941128 w 1629999"/>
                <a:gd name="connsiteY289" fmla="*/ 918174 h 1696881"/>
                <a:gd name="connsiteX290" fmla="*/ 951286 w 1629999"/>
                <a:gd name="connsiteY290" fmla="*/ 930750 h 1696881"/>
                <a:gd name="connsiteX291" fmla="*/ 950177 w 1629999"/>
                <a:gd name="connsiteY291" fmla="*/ 936123 h 1696881"/>
                <a:gd name="connsiteX292" fmla="*/ 948814 w 1629999"/>
                <a:gd name="connsiteY292" fmla="*/ 939298 h 1696881"/>
                <a:gd name="connsiteX293" fmla="*/ 929232 w 1629999"/>
                <a:gd name="connsiteY293" fmla="*/ 984928 h 1696881"/>
                <a:gd name="connsiteX294" fmla="*/ 927919 w 1629999"/>
                <a:gd name="connsiteY294" fmla="*/ 987987 h 1696881"/>
                <a:gd name="connsiteX295" fmla="*/ 913879 w 1629999"/>
                <a:gd name="connsiteY295" fmla="*/ 995609 h 1696881"/>
                <a:gd name="connsiteX296" fmla="*/ 903138 w 1629999"/>
                <a:gd name="connsiteY296" fmla="*/ 982225 h 1696881"/>
                <a:gd name="connsiteX297" fmla="*/ 904320 w 1629999"/>
                <a:gd name="connsiteY297" fmla="*/ 977302 h 1696881"/>
                <a:gd name="connsiteX298" fmla="*/ 907740 w 1629999"/>
                <a:gd name="connsiteY298" fmla="*/ 969020 h 1696881"/>
                <a:gd name="connsiteX299" fmla="*/ 909355 w 1629999"/>
                <a:gd name="connsiteY299" fmla="*/ 965257 h 1696881"/>
                <a:gd name="connsiteX300" fmla="*/ 908379 w 1629999"/>
                <a:gd name="connsiteY300" fmla="*/ 962888 h 1696881"/>
                <a:gd name="connsiteX301" fmla="*/ 904899 w 1629999"/>
                <a:gd name="connsiteY301" fmla="*/ 961394 h 1696881"/>
                <a:gd name="connsiteX302" fmla="*/ 842477 w 1629999"/>
                <a:gd name="connsiteY302" fmla="*/ 934606 h 1696881"/>
                <a:gd name="connsiteX303" fmla="*/ 835367 w 1629999"/>
                <a:gd name="connsiteY303" fmla="*/ 937542 h 1696881"/>
                <a:gd name="connsiteX304" fmla="*/ 832591 w 1629999"/>
                <a:gd name="connsiteY304" fmla="*/ 944011 h 1696881"/>
                <a:gd name="connsiteX305" fmla="*/ 814060 w 1629999"/>
                <a:gd name="connsiteY305" fmla="*/ 949707 h 1696881"/>
                <a:gd name="connsiteX306" fmla="*/ 807938 w 1629999"/>
                <a:gd name="connsiteY306" fmla="*/ 937331 h 1696881"/>
                <a:gd name="connsiteX307" fmla="*/ 809205 w 1629999"/>
                <a:gd name="connsiteY307" fmla="*/ 933139 h 1696881"/>
                <a:gd name="connsiteX308" fmla="*/ 814067 w 1629999"/>
                <a:gd name="connsiteY308" fmla="*/ 920882 h 1696881"/>
                <a:gd name="connsiteX309" fmla="*/ 815020 w 1629999"/>
                <a:gd name="connsiteY309" fmla="*/ 917112 h 1696881"/>
                <a:gd name="connsiteX310" fmla="*/ 819360 w 1629999"/>
                <a:gd name="connsiteY310" fmla="*/ 906998 h 1696881"/>
                <a:gd name="connsiteX311" fmla="*/ 743415 w 1629999"/>
                <a:gd name="connsiteY311" fmla="*/ 1083959 h 1696881"/>
                <a:gd name="connsiteX312" fmla="*/ 744919 w 1629999"/>
                <a:gd name="connsiteY312" fmla="*/ 1082933 h 1696881"/>
                <a:gd name="connsiteX313" fmla="*/ 755587 w 1629999"/>
                <a:gd name="connsiteY313" fmla="*/ 1077902 h 1696881"/>
                <a:gd name="connsiteX314" fmla="*/ 759768 w 1629999"/>
                <a:gd name="connsiteY314" fmla="*/ 1079001 h 1696881"/>
                <a:gd name="connsiteX315" fmla="*/ 764933 w 1629999"/>
                <a:gd name="connsiteY315" fmla="*/ 1081217 h 1696881"/>
                <a:gd name="connsiteX316" fmla="*/ 839479 w 1629999"/>
                <a:gd name="connsiteY316" fmla="*/ 1113209 h 1696881"/>
                <a:gd name="connsiteX317" fmla="*/ 842960 w 1629999"/>
                <a:gd name="connsiteY317" fmla="*/ 1114703 h 1696881"/>
                <a:gd name="connsiteX318" fmla="*/ 845776 w 1629999"/>
                <a:gd name="connsiteY318" fmla="*/ 1113406 h 1696881"/>
                <a:gd name="connsiteX319" fmla="*/ 848855 w 1629999"/>
                <a:gd name="connsiteY319" fmla="*/ 1106231 h 1696881"/>
                <a:gd name="connsiteX320" fmla="*/ 850583 w 1629999"/>
                <a:gd name="connsiteY320" fmla="*/ 1102517 h 1696881"/>
                <a:gd name="connsiteX321" fmla="*/ 865184 w 1629999"/>
                <a:gd name="connsiteY321" fmla="*/ 1095135 h 1696881"/>
                <a:gd name="connsiteX322" fmla="*/ 875341 w 1629999"/>
                <a:gd name="connsiteY322" fmla="*/ 1107711 h 1696881"/>
                <a:gd name="connsiteX323" fmla="*/ 874232 w 1629999"/>
                <a:gd name="connsiteY323" fmla="*/ 1113084 h 1696881"/>
                <a:gd name="connsiteX324" fmla="*/ 872870 w 1629999"/>
                <a:gd name="connsiteY324" fmla="*/ 1116259 h 1696881"/>
                <a:gd name="connsiteX325" fmla="*/ 853287 w 1629999"/>
                <a:gd name="connsiteY325" fmla="*/ 1161889 h 1696881"/>
                <a:gd name="connsiteX326" fmla="*/ 851974 w 1629999"/>
                <a:gd name="connsiteY326" fmla="*/ 1164948 h 1696881"/>
                <a:gd name="connsiteX327" fmla="*/ 837934 w 1629999"/>
                <a:gd name="connsiteY327" fmla="*/ 1172569 h 1696881"/>
                <a:gd name="connsiteX328" fmla="*/ 827193 w 1629999"/>
                <a:gd name="connsiteY328" fmla="*/ 1159186 h 1696881"/>
                <a:gd name="connsiteX329" fmla="*/ 828375 w 1629999"/>
                <a:gd name="connsiteY329" fmla="*/ 1154263 h 1696881"/>
                <a:gd name="connsiteX330" fmla="*/ 831796 w 1629999"/>
                <a:gd name="connsiteY330" fmla="*/ 1145981 h 1696881"/>
                <a:gd name="connsiteX331" fmla="*/ 833411 w 1629999"/>
                <a:gd name="connsiteY331" fmla="*/ 1142218 h 1696881"/>
                <a:gd name="connsiteX332" fmla="*/ 832434 w 1629999"/>
                <a:gd name="connsiteY332" fmla="*/ 1139849 h 1696881"/>
                <a:gd name="connsiteX333" fmla="*/ 828954 w 1629999"/>
                <a:gd name="connsiteY333" fmla="*/ 1138356 h 1696881"/>
                <a:gd name="connsiteX334" fmla="*/ 766532 w 1629999"/>
                <a:gd name="connsiteY334" fmla="*/ 1111567 h 1696881"/>
                <a:gd name="connsiteX335" fmla="*/ 759422 w 1629999"/>
                <a:gd name="connsiteY335" fmla="*/ 1114503 h 1696881"/>
                <a:gd name="connsiteX336" fmla="*/ 756646 w 1629999"/>
                <a:gd name="connsiteY336" fmla="*/ 1120972 h 1696881"/>
                <a:gd name="connsiteX337" fmla="*/ 738116 w 1629999"/>
                <a:gd name="connsiteY337" fmla="*/ 1126668 h 1696881"/>
                <a:gd name="connsiteX338" fmla="*/ 731993 w 1629999"/>
                <a:gd name="connsiteY338" fmla="*/ 1114291 h 1696881"/>
                <a:gd name="connsiteX339" fmla="*/ 733260 w 1629999"/>
                <a:gd name="connsiteY339" fmla="*/ 1110100 h 1696881"/>
                <a:gd name="connsiteX340" fmla="*/ 738122 w 1629999"/>
                <a:gd name="connsiteY340" fmla="*/ 1097843 h 1696881"/>
                <a:gd name="connsiteX341" fmla="*/ 739075 w 1629999"/>
                <a:gd name="connsiteY341" fmla="*/ 1094073 h 1696881"/>
                <a:gd name="connsiteX342" fmla="*/ 743415 w 1629999"/>
                <a:gd name="connsiteY342" fmla="*/ 1083959 h 1696881"/>
                <a:gd name="connsiteX343" fmla="*/ 1043724 w 1629999"/>
                <a:gd name="connsiteY343" fmla="*/ 381475 h 1696881"/>
                <a:gd name="connsiteX344" fmla="*/ 1046488 w 1629999"/>
                <a:gd name="connsiteY344" fmla="*/ 375035 h 1696881"/>
                <a:gd name="connsiteX345" fmla="*/ 1048218 w 1629999"/>
                <a:gd name="connsiteY345" fmla="*/ 372865 h 1696881"/>
                <a:gd name="connsiteX346" fmla="*/ 1060219 w 1629999"/>
                <a:gd name="connsiteY346" fmla="*/ 359160 h 1696881"/>
                <a:gd name="connsiteX347" fmla="*/ 1079160 w 1629999"/>
                <a:gd name="connsiteY347" fmla="*/ 349125 h 1696881"/>
                <a:gd name="connsiteX348" fmla="*/ 1111090 w 1629999"/>
                <a:gd name="connsiteY348" fmla="*/ 347577 h 1696881"/>
                <a:gd name="connsiteX349" fmla="*/ 1132241 w 1629999"/>
                <a:gd name="connsiteY349" fmla="*/ 354713 h 1696881"/>
                <a:gd name="connsiteX350" fmla="*/ 1158482 w 1629999"/>
                <a:gd name="connsiteY350" fmla="*/ 376651 h 1696881"/>
                <a:gd name="connsiteX351" fmla="*/ 1168195 w 1629999"/>
                <a:gd name="connsiteY351" fmla="*/ 396487 h 1696881"/>
                <a:gd name="connsiteX352" fmla="*/ 1168432 w 1629999"/>
                <a:gd name="connsiteY352" fmla="*/ 424456 h 1696881"/>
                <a:gd name="connsiteX353" fmla="*/ 1152469 w 1629999"/>
                <a:gd name="connsiteY353" fmla="*/ 448940 h 1696881"/>
                <a:gd name="connsiteX354" fmla="*/ 1130377 w 1629999"/>
                <a:gd name="connsiteY354" fmla="*/ 460119 h 1696881"/>
                <a:gd name="connsiteX355" fmla="*/ 1103245 w 1629999"/>
                <a:gd name="connsiteY355" fmla="*/ 461647 h 1696881"/>
                <a:gd name="connsiteX356" fmla="*/ 1058376 w 1629999"/>
                <a:gd name="connsiteY356" fmla="*/ 438785 h 1696881"/>
                <a:gd name="connsiteX357" fmla="*/ 1044532 w 1629999"/>
                <a:gd name="connsiteY357" fmla="*/ 416484 h 1696881"/>
                <a:gd name="connsiteX358" fmla="*/ 1041957 w 1629999"/>
                <a:gd name="connsiteY358" fmla="*/ 389312 h 1696881"/>
                <a:gd name="connsiteX359" fmla="*/ 1043316 w 1629999"/>
                <a:gd name="connsiteY359" fmla="*/ 384904 h 1696881"/>
                <a:gd name="connsiteX360" fmla="*/ 1043724 w 1629999"/>
                <a:gd name="connsiteY360" fmla="*/ 381475 h 1696881"/>
                <a:gd name="connsiteX361" fmla="*/ 967780 w 1629999"/>
                <a:gd name="connsiteY361" fmla="*/ 558434 h 1696881"/>
                <a:gd name="connsiteX362" fmla="*/ 970544 w 1629999"/>
                <a:gd name="connsiteY362" fmla="*/ 551994 h 1696881"/>
                <a:gd name="connsiteX363" fmla="*/ 972273 w 1629999"/>
                <a:gd name="connsiteY363" fmla="*/ 549824 h 1696881"/>
                <a:gd name="connsiteX364" fmla="*/ 984275 w 1629999"/>
                <a:gd name="connsiteY364" fmla="*/ 536119 h 1696881"/>
                <a:gd name="connsiteX365" fmla="*/ 1003216 w 1629999"/>
                <a:gd name="connsiteY365" fmla="*/ 526084 h 1696881"/>
                <a:gd name="connsiteX366" fmla="*/ 1035145 w 1629999"/>
                <a:gd name="connsiteY366" fmla="*/ 524536 h 1696881"/>
                <a:gd name="connsiteX367" fmla="*/ 1056297 w 1629999"/>
                <a:gd name="connsiteY367" fmla="*/ 531672 h 1696881"/>
                <a:gd name="connsiteX368" fmla="*/ 1082538 w 1629999"/>
                <a:gd name="connsiteY368" fmla="*/ 553610 h 1696881"/>
                <a:gd name="connsiteX369" fmla="*/ 1092251 w 1629999"/>
                <a:gd name="connsiteY369" fmla="*/ 573446 h 1696881"/>
                <a:gd name="connsiteX370" fmla="*/ 1092488 w 1629999"/>
                <a:gd name="connsiteY370" fmla="*/ 601416 h 1696881"/>
                <a:gd name="connsiteX371" fmla="*/ 1076525 w 1629999"/>
                <a:gd name="connsiteY371" fmla="*/ 625900 h 1696881"/>
                <a:gd name="connsiteX372" fmla="*/ 1054433 w 1629999"/>
                <a:gd name="connsiteY372" fmla="*/ 637078 h 1696881"/>
                <a:gd name="connsiteX373" fmla="*/ 1027301 w 1629999"/>
                <a:gd name="connsiteY373" fmla="*/ 638606 h 1696881"/>
                <a:gd name="connsiteX374" fmla="*/ 982432 w 1629999"/>
                <a:gd name="connsiteY374" fmla="*/ 615745 h 1696881"/>
                <a:gd name="connsiteX375" fmla="*/ 968587 w 1629999"/>
                <a:gd name="connsiteY375" fmla="*/ 593443 h 1696881"/>
                <a:gd name="connsiteX376" fmla="*/ 966013 w 1629999"/>
                <a:gd name="connsiteY376" fmla="*/ 566271 h 1696881"/>
                <a:gd name="connsiteX377" fmla="*/ 967372 w 1629999"/>
                <a:gd name="connsiteY377" fmla="*/ 561863 h 1696881"/>
                <a:gd name="connsiteX378" fmla="*/ 967780 w 1629999"/>
                <a:gd name="connsiteY378" fmla="*/ 558434 h 1696881"/>
                <a:gd name="connsiteX379" fmla="*/ 1119669 w 1629999"/>
                <a:gd name="connsiteY379" fmla="*/ 204513 h 1696881"/>
                <a:gd name="connsiteX380" fmla="*/ 1122433 w 1629999"/>
                <a:gd name="connsiteY380" fmla="*/ 198073 h 1696881"/>
                <a:gd name="connsiteX381" fmla="*/ 1124163 w 1629999"/>
                <a:gd name="connsiteY381" fmla="*/ 195903 h 1696881"/>
                <a:gd name="connsiteX382" fmla="*/ 1136165 w 1629999"/>
                <a:gd name="connsiteY382" fmla="*/ 182198 h 1696881"/>
                <a:gd name="connsiteX383" fmla="*/ 1155105 w 1629999"/>
                <a:gd name="connsiteY383" fmla="*/ 172163 h 1696881"/>
                <a:gd name="connsiteX384" fmla="*/ 1187035 w 1629999"/>
                <a:gd name="connsiteY384" fmla="*/ 170615 h 1696881"/>
                <a:gd name="connsiteX385" fmla="*/ 1208186 w 1629999"/>
                <a:gd name="connsiteY385" fmla="*/ 177751 h 1696881"/>
                <a:gd name="connsiteX386" fmla="*/ 1234427 w 1629999"/>
                <a:gd name="connsiteY386" fmla="*/ 199689 h 1696881"/>
                <a:gd name="connsiteX387" fmla="*/ 1244140 w 1629999"/>
                <a:gd name="connsiteY387" fmla="*/ 219525 h 1696881"/>
                <a:gd name="connsiteX388" fmla="*/ 1244377 w 1629999"/>
                <a:gd name="connsiteY388" fmla="*/ 247494 h 1696881"/>
                <a:gd name="connsiteX389" fmla="*/ 1228414 w 1629999"/>
                <a:gd name="connsiteY389" fmla="*/ 271979 h 1696881"/>
                <a:gd name="connsiteX390" fmla="*/ 1206322 w 1629999"/>
                <a:gd name="connsiteY390" fmla="*/ 283157 h 1696881"/>
                <a:gd name="connsiteX391" fmla="*/ 1179190 w 1629999"/>
                <a:gd name="connsiteY391" fmla="*/ 284685 h 1696881"/>
                <a:gd name="connsiteX392" fmla="*/ 1134322 w 1629999"/>
                <a:gd name="connsiteY392" fmla="*/ 261824 h 1696881"/>
                <a:gd name="connsiteX393" fmla="*/ 1120477 w 1629999"/>
                <a:gd name="connsiteY393" fmla="*/ 239522 h 1696881"/>
                <a:gd name="connsiteX394" fmla="*/ 1117902 w 1629999"/>
                <a:gd name="connsiteY394" fmla="*/ 212349 h 1696881"/>
                <a:gd name="connsiteX395" fmla="*/ 1119262 w 1629999"/>
                <a:gd name="connsiteY395" fmla="*/ 207942 h 1696881"/>
                <a:gd name="connsiteX396" fmla="*/ 1119669 w 1629999"/>
                <a:gd name="connsiteY396" fmla="*/ 204513 h 1696881"/>
                <a:gd name="connsiteX397" fmla="*/ 891835 w 1629999"/>
                <a:gd name="connsiteY397" fmla="*/ 735394 h 1696881"/>
                <a:gd name="connsiteX398" fmla="*/ 894599 w 1629999"/>
                <a:gd name="connsiteY398" fmla="*/ 728954 h 1696881"/>
                <a:gd name="connsiteX399" fmla="*/ 896329 w 1629999"/>
                <a:gd name="connsiteY399" fmla="*/ 726784 h 1696881"/>
                <a:gd name="connsiteX400" fmla="*/ 908331 w 1629999"/>
                <a:gd name="connsiteY400" fmla="*/ 713079 h 1696881"/>
                <a:gd name="connsiteX401" fmla="*/ 927271 w 1629999"/>
                <a:gd name="connsiteY401" fmla="*/ 703044 h 1696881"/>
                <a:gd name="connsiteX402" fmla="*/ 959201 w 1629999"/>
                <a:gd name="connsiteY402" fmla="*/ 701496 h 1696881"/>
                <a:gd name="connsiteX403" fmla="*/ 980352 w 1629999"/>
                <a:gd name="connsiteY403" fmla="*/ 708632 h 1696881"/>
                <a:gd name="connsiteX404" fmla="*/ 1006593 w 1629999"/>
                <a:gd name="connsiteY404" fmla="*/ 730570 h 1696881"/>
                <a:gd name="connsiteX405" fmla="*/ 1016306 w 1629999"/>
                <a:gd name="connsiteY405" fmla="*/ 750406 h 1696881"/>
                <a:gd name="connsiteX406" fmla="*/ 1016543 w 1629999"/>
                <a:gd name="connsiteY406" fmla="*/ 778376 h 1696881"/>
                <a:gd name="connsiteX407" fmla="*/ 1000580 w 1629999"/>
                <a:gd name="connsiteY407" fmla="*/ 802860 h 1696881"/>
                <a:gd name="connsiteX408" fmla="*/ 978488 w 1629999"/>
                <a:gd name="connsiteY408" fmla="*/ 814038 h 1696881"/>
                <a:gd name="connsiteX409" fmla="*/ 951357 w 1629999"/>
                <a:gd name="connsiteY409" fmla="*/ 815566 h 1696881"/>
                <a:gd name="connsiteX410" fmla="*/ 906488 w 1629999"/>
                <a:gd name="connsiteY410" fmla="*/ 792705 h 1696881"/>
                <a:gd name="connsiteX411" fmla="*/ 892643 w 1629999"/>
                <a:gd name="connsiteY411" fmla="*/ 770403 h 1696881"/>
                <a:gd name="connsiteX412" fmla="*/ 890068 w 1629999"/>
                <a:gd name="connsiteY412" fmla="*/ 743231 h 1696881"/>
                <a:gd name="connsiteX413" fmla="*/ 891428 w 1629999"/>
                <a:gd name="connsiteY413" fmla="*/ 738823 h 1696881"/>
                <a:gd name="connsiteX414" fmla="*/ 891835 w 1629999"/>
                <a:gd name="connsiteY414" fmla="*/ 735394 h 1696881"/>
                <a:gd name="connsiteX415" fmla="*/ 627543 w 1629999"/>
                <a:gd name="connsiteY415" fmla="*/ 1022255 h 1696881"/>
                <a:gd name="connsiteX416" fmla="*/ 633694 w 1629999"/>
                <a:gd name="connsiteY416" fmla="*/ 1024894 h 1696881"/>
                <a:gd name="connsiteX417" fmla="*/ 637175 w 1629999"/>
                <a:gd name="connsiteY417" fmla="*/ 1026388 h 1696881"/>
                <a:gd name="connsiteX418" fmla="*/ 639991 w 1629999"/>
                <a:gd name="connsiteY418" fmla="*/ 1025091 h 1696881"/>
                <a:gd name="connsiteX419" fmla="*/ 643070 w 1629999"/>
                <a:gd name="connsiteY419" fmla="*/ 1017916 h 1696881"/>
                <a:gd name="connsiteX420" fmla="*/ 644798 w 1629999"/>
                <a:gd name="connsiteY420" fmla="*/ 1014202 h 1696881"/>
                <a:gd name="connsiteX421" fmla="*/ 659399 w 1629999"/>
                <a:gd name="connsiteY421" fmla="*/ 1006820 h 1696881"/>
                <a:gd name="connsiteX422" fmla="*/ 669556 w 1629999"/>
                <a:gd name="connsiteY422" fmla="*/ 1019396 h 1696881"/>
                <a:gd name="connsiteX423" fmla="*/ 668447 w 1629999"/>
                <a:gd name="connsiteY423" fmla="*/ 1024769 h 1696881"/>
                <a:gd name="connsiteX424" fmla="*/ 667085 w 1629999"/>
                <a:gd name="connsiteY424" fmla="*/ 1027944 h 1696881"/>
                <a:gd name="connsiteX425" fmla="*/ 647502 w 1629999"/>
                <a:gd name="connsiteY425" fmla="*/ 1073574 h 1696881"/>
                <a:gd name="connsiteX426" fmla="*/ 646858 w 1629999"/>
                <a:gd name="connsiteY426" fmla="*/ 1075076 h 1696881"/>
                <a:gd name="connsiteX427" fmla="*/ 646394 w 1629999"/>
                <a:gd name="connsiteY427" fmla="*/ 1072928 h 1696881"/>
                <a:gd name="connsiteX428" fmla="*/ 963611 w 1629999"/>
                <a:gd name="connsiteY428" fmla="*/ 148380 h 1696881"/>
                <a:gd name="connsiteX429" fmla="*/ 1009119 w 1629999"/>
                <a:gd name="connsiteY429" fmla="*/ 138247 h 1696881"/>
                <a:gd name="connsiteX430" fmla="*/ 1012429 w 1629999"/>
                <a:gd name="connsiteY430" fmla="*/ 139668 h 1696881"/>
                <a:gd name="connsiteX431" fmla="*/ 1015909 w 1629999"/>
                <a:gd name="connsiteY431" fmla="*/ 141162 h 1696881"/>
                <a:gd name="connsiteX432" fmla="*/ 1018725 w 1629999"/>
                <a:gd name="connsiteY432" fmla="*/ 139864 h 1696881"/>
                <a:gd name="connsiteX433" fmla="*/ 1020507 w 1629999"/>
                <a:gd name="connsiteY433" fmla="*/ 135712 h 1696881"/>
                <a:gd name="connsiteX434" fmla="*/ 1045112 w 1629999"/>
                <a:gd name="connsiteY434" fmla="*/ 130233 h 1696881"/>
                <a:gd name="connsiteX435" fmla="*/ 1048291 w 1629999"/>
                <a:gd name="connsiteY435" fmla="*/ 134169 h 1696881"/>
                <a:gd name="connsiteX436" fmla="*/ 1047182 w 1629999"/>
                <a:gd name="connsiteY436" fmla="*/ 139542 h 1696881"/>
                <a:gd name="connsiteX437" fmla="*/ 1045819 w 1629999"/>
                <a:gd name="connsiteY437" fmla="*/ 142717 h 1696881"/>
                <a:gd name="connsiteX438" fmla="*/ 1026236 w 1629999"/>
                <a:gd name="connsiteY438" fmla="*/ 188348 h 1696881"/>
                <a:gd name="connsiteX439" fmla="*/ 1024924 w 1629999"/>
                <a:gd name="connsiteY439" fmla="*/ 191406 h 1696881"/>
                <a:gd name="connsiteX440" fmla="*/ 1010884 w 1629999"/>
                <a:gd name="connsiteY440" fmla="*/ 199029 h 1696881"/>
                <a:gd name="connsiteX441" fmla="*/ 1000142 w 1629999"/>
                <a:gd name="connsiteY441" fmla="*/ 185645 h 1696881"/>
                <a:gd name="connsiteX442" fmla="*/ 1001325 w 1629999"/>
                <a:gd name="connsiteY442" fmla="*/ 180721 h 1696881"/>
                <a:gd name="connsiteX443" fmla="*/ 1004745 w 1629999"/>
                <a:gd name="connsiteY443" fmla="*/ 172440 h 1696881"/>
                <a:gd name="connsiteX444" fmla="*/ 1006360 w 1629999"/>
                <a:gd name="connsiteY444" fmla="*/ 168677 h 1696881"/>
                <a:gd name="connsiteX445" fmla="*/ 1005383 w 1629999"/>
                <a:gd name="connsiteY445" fmla="*/ 166307 h 1696881"/>
                <a:gd name="connsiteX446" fmla="*/ 1001903 w 1629999"/>
                <a:gd name="connsiteY446" fmla="*/ 164814 h 1696881"/>
                <a:gd name="connsiteX447" fmla="*/ 708890 w 1629999"/>
                <a:gd name="connsiteY447" fmla="*/ 662704 h 1696881"/>
                <a:gd name="connsiteX448" fmla="*/ 710756 w 1629999"/>
                <a:gd name="connsiteY448" fmla="*/ 671685 h 1696881"/>
                <a:gd name="connsiteX449" fmla="*/ 719547 w 1629999"/>
                <a:gd name="connsiteY449" fmla="*/ 685301 h 1696881"/>
                <a:gd name="connsiteX450" fmla="*/ 754713 w 1629999"/>
                <a:gd name="connsiteY450" fmla="*/ 700393 h 1696881"/>
                <a:gd name="connsiteX451" fmla="*/ 768413 w 1629999"/>
                <a:gd name="connsiteY451" fmla="*/ 698232 h 1696881"/>
                <a:gd name="connsiteX452" fmla="*/ 777420 w 1629999"/>
                <a:gd name="connsiteY452" fmla="*/ 693362 h 1696881"/>
                <a:gd name="connsiteX453" fmla="*/ 785108 w 1629999"/>
                <a:gd name="connsiteY453" fmla="*/ 675448 h 1696881"/>
                <a:gd name="connsiteX454" fmla="*/ 782757 w 1629999"/>
                <a:gd name="connsiteY454" fmla="*/ 665427 h 1696881"/>
                <a:gd name="connsiteX455" fmla="*/ 776045 w 1629999"/>
                <a:gd name="connsiteY455" fmla="*/ 655336 h 1696881"/>
                <a:gd name="connsiteX456" fmla="*/ 758030 w 1629999"/>
                <a:gd name="connsiteY456" fmla="*/ 642752 h 1696881"/>
                <a:gd name="connsiteX457" fmla="*/ 751937 w 1629999"/>
                <a:gd name="connsiteY457" fmla="*/ 640831 h 1696881"/>
                <a:gd name="connsiteX458" fmla="*/ 732009 w 1629999"/>
                <a:gd name="connsiteY458" fmla="*/ 639211 h 1696881"/>
                <a:gd name="connsiteX459" fmla="*/ 722319 w 1629999"/>
                <a:gd name="connsiteY459" fmla="*/ 642262 h 1696881"/>
                <a:gd name="connsiteX460" fmla="*/ 715999 w 1629999"/>
                <a:gd name="connsiteY460" fmla="*/ 646759 h 1696881"/>
                <a:gd name="connsiteX461" fmla="*/ 708890 w 1629999"/>
                <a:gd name="connsiteY461" fmla="*/ 662704 h 1696881"/>
                <a:gd name="connsiteX462" fmla="*/ 784834 w 1629999"/>
                <a:gd name="connsiteY462" fmla="*/ 485744 h 1696881"/>
                <a:gd name="connsiteX463" fmla="*/ 786701 w 1629999"/>
                <a:gd name="connsiteY463" fmla="*/ 494725 h 1696881"/>
                <a:gd name="connsiteX464" fmla="*/ 795492 w 1629999"/>
                <a:gd name="connsiteY464" fmla="*/ 508341 h 1696881"/>
                <a:gd name="connsiteX465" fmla="*/ 830657 w 1629999"/>
                <a:gd name="connsiteY465" fmla="*/ 523433 h 1696881"/>
                <a:gd name="connsiteX466" fmla="*/ 844357 w 1629999"/>
                <a:gd name="connsiteY466" fmla="*/ 521272 h 1696881"/>
                <a:gd name="connsiteX467" fmla="*/ 853365 w 1629999"/>
                <a:gd name="connsiteY467" fmla="*/ 516402 h 1696881"/>
                <a:gd name="connsiteX468" fmla="*/ 861053 w 1629999"/>
                <a:gd name="connsiteY468" fmla="*/ 498488 h 1696881"/>
                <a:gd name="connsiteX469" fmla="*/ 858701 w 1629999"/>
                <a:gd name="connsiteY469" fmla="*/ 488467 h 1696881"/>
                <a:gd name="connsiteX470" fmla="*/ 851990 w 1629999"/>
                <a:gd name="connsiteY470" fmla="*/ 478376 h 1696881"/>
                <a:gd name="connsiteX471" fmla="*/ 833974 w 1629999"/>
                <a:gd name="connsiteY471" fmla="*/ 465792 h 1696881"/>
                <a:gd name="connsiteX472" fmla="*/ 827881 w 1629999"/>
                <a:gd name="connsiteY472" fmla="*/ 463871 h 1696881"/>
                <a:gd name="connsiteX473" fmla="*/ 807954 w 1629999"/>
                <a:gd name="connsiteY473" fmla="*/ 462251 h 1696881"/>
                <a:gd name="connsiteX474" fmla="*/ 798263 w 1629999"/>
                <a:gd name="connsiteY474" fmla="*/ 465302 h 1696881"/>
                <a:gd name="connsiteX475" fmla="*/ 791944 w 1629999"/>
                <a:gd name="connsiteY475" fmla="*/ 469799 h 1696881"/>
                <a:gd name="connsiteX476" fmla="*/ 784834 w 1629999"/>
                <a:gd name="connsiteY476" fmla="*/ 485744 h 1696881"/>
                <a:gd name="connsiteX477" fmla="*/ 855355 w 1629999"/>
                <a:gd name="connsiteY477" fmla="*/ 306457 h 1696881"/>
                <a:gd name="connsiteX478" fmla="*/ 857221 w 1629999"/>
                <a:gd name="connsiteY478" fmla="*/ 315438 h 1696881"/>
                <a:gd name="connsiteX479" fmla="*/ 866012 w 1629999"/>
                <a:gd name="connsiteY479" fmla="*/ 329055 h 1696881"/>
                <a:gd name="connsiteX480" fmla="*/ 901178 w 1629999"/>
                <a:gd name="connsiteY480" fmla="*/ 344146 h 1696881"/>
                <a:gd name="connsiteX481" fmla="*/ 914878 w 1629999"/>
                <a:gd name="connsiteY481" fmla="*/ 341985 h 1696881"/>
                <a:gd name="connsiteX482" fmla="*/ 923885 w 1629999"/>
                <a:gd name="connsiteY482" fmla="*/ 337116 h 1696881"/>
                <a:gd name="connsiteX483" fmla="*/ 931573 w 1629999"/>
                <a:gd name="connsiteY483" fmla="*/ 319202 h 1696881"/>
                <a:gd name="connsiteX484" fmla="*/ 929222 w 1629999"/>
                <a:gd name="connsiteY484" fmla="*/ 309180 h 1696881"/>
                <a:gd name="connsiteX485" fmla="*/ 922510 w 1629999"/>
                <a:gd name="connsiteY485" fmla="*/ 299089 h 1696881"/>
                <a:gd name="connsiteX486" fmla="*/ 904495 w 1629999"/>
                <a:gd name="connsiteY486" fmla="*/ 286506 h 1696881"/>
                <a:gd name="connsiteX487" fmla="*/ 898402 w 1629999"/>
                <a:gd name="connsiteY487" fmla="*/ 284584 h 1696881"/>
                <a:gd name="connsiteX488" fmla="*/ 878474 w 1629999"/>
                <a:gd name="connsiteY488" fmla="*/ 282965 h 1696881"/>
                <a:gd name="connsiteX489" fmla="*/ 868784 w 1629999"/>
                <a:gd name="connsiteY489" fmla="*/ 286015 h 1696881"/>
                <a:gd name="connsiteX490" fmla="*/ 862464 w 1629999"/>
                <a:gd name="connsiteY490" fmla="*/ 290512 h 1696881"/>
                <a:gd name="connsiteX491" fmla="*/ 855355 w 1629999"/>
                <a:gd name="connsiteY491" fmla="*/ 306457 h 1696881"/>
                <a:gd name="connsiteX492" fmla="*/ 612572 w 1629999"/>
                <a:gd name="connsiteY492" fmla="*/ 818253 h 1696881"/>
                <a:gd name="connsiteX493" fmla="*/ 614075 w 1629999"/>
                <a:gd name="connsiteY493" fmla="*/ 817227 h 1696881"/>
                <a:gd name="connsiteX494" fmla="*/ 624743 w 1629999"/>
                <a:gd name="connsiteY494" fmla="*/ 812196 h 1696881"/>
                <a:gd name="connsiteX495" fmla="*/ 628925 w 1629999"/>
                <a:gd name="connsiteY495" fmla="*/ 813294 h 1696881"/>
                <a:gd name="connsiteX496" fmla="*/ 634090 w 1629999"/>
                <a:gd name="connsiteY496" fmla="*/ 815510 h 1696881"/>
                <a:gd name="connsiteX497" fmla="*/ 708636 w 1629999"/>
                <a:gd name="connsiteY497" fmla="*/ 847503 h 1696881"/>
                <a:gd name="connsiteX498" fmla="*/ 712117 w 1629999"/>
                <a:gd name="connsiteY498" fmla="*/ 848997 h 1696881"/>
                <a:gd name="connsiteX499" fmla="*/ 714933 w 1629999"/>
                <a:gd name="connsiteY499" fmla="*/ 847699 h 1696881"/>
                <a:gd name="connsiteX500" fmla="*/ 718011 w 1629999"/>
                <a:gd name="connsiteY500" fmla="*/ 840525 h 1696881"/>
                <a:gd name="connsiteX501" fmla="*/ 719739 w 1629999"/>
                <a:gd name="connsiteY501" fmla="*/ 836810 h 1696881"/>
                <a:gd name="connsiteX502" fmla="*/ 734340 w 1629999"/>
                <a:gd name="connsiteY502" fmla="*/ 829428 h 1696881"/>
                <a:gd name="connsiteX503" fmla="*/ 744498 w 1629999"/>
                <a:gd name="connsiteY503" fmla="*/ 842004 h 1696881"/>
                <a:gd name="connsiteX504" fmla="*/ 743389 w 1629999"/>
                <a:gd name="connsiteY504" fmla="*/ 847377 h 1696881"/>
                <a:gd name="connsiteX505" fmla="*/ 742026 w 1629999"/>
                <a:gd name="connsiteY505" fmla="*/ 850552 h 1696881"/>
                <a:gd name="connsiteX506" fmla="*/ 722443 w 1629999"/>
                <a:gd name="connsiteY506" fmla="*/ 896183 h 1696881"/>
                <a:gd name="connsiteX507" fmla="*/ 721131 w 1629999"/>
                <a:gd name="connsiteY507" fmla="*/ 899241 h 1696881"/>
                <a:gd name="connsiteX508" fmla="*/ 707091 w 1629999"/>
                <a:gd name="connsiteY508" fmla="*/ 906864 h 1696881"/>
                <a:gd name="connsiteX509" fmla="*/ 696349 w 1629999"/>
                <a:gd name="connsiteY509" fmla="*/ 893480 h 1696881"/>
                <a:gd name="connsiteX510" fmla="*/ 697532 w 1629999"/>
                <a:gd name="connsiteY510" fmla="*/ 888556 h 1696881"/>
                <a:gd name="connsiteX511" fmla="*/ 700952 w 1629999"/>
                <a:gd name="connsiteY511" fmla="*/ 880275 h 1696881"/>
                <a:gd name="connsiteX512" fmla="*/ 702567 w 1629999"/>
                <a:gd name="connsiteY512" fmla="*/ 876512 h 1696881"/>
                <a:gd name="connsiteX513" fmla="*/ 701590 w 1629999"/>
                <a:gd name="connsiteY513" fmla="*/ 874142 h 1696881"/>
                <a:gd name="connsiteX514" fmla="*/ 698110 w 1629999"/>
                <a:gd name="connsiteY514" fmla="*/ 872649 h 1696881"/>
                <a:gd name="connsiteX515" fmla="*/ 635689 w 1629999"/>
                <a:gd name="connsiteY515" fmla="*/ 845860 h 1696881"/>
                <a:gd name="connsiteX516" fmla="*/ 628578 w 1629999"/>
                <a:gd name="connsiteY516" fmla="*/ 848797 h 1696881"/>
                <a:gd name="connsiteX517" fmla="*/ 625802 w 1629999"/>
                <a:gd name="connsiteY517" fmla="*/ 855265 h 1696881"/>
                <a:gd name="connsiteX518" fmla="*/ 607272 w 1629999"/>
                <a:gd name="connsiteY518" fmla="*/ 860961 h 1696881"/>
                <a:gd name="connsiteX519" fmla="*/ 601150 w 1629999"/>
                <a:gd name="connsiteY519" fmla="*/ 848585 h 1696881"/>
                <a:gd name="connsiteX520" fmla="*/ 602417 w 1629999"/>
                <a:gd name="connsiteY520" fmla="*/ 844393 h 1696881"/>
                <a:gd name="connsiteX521" fmla="*/ 607279 w 1629999"/>
                <a:gd name="connsiteY521" fmla="*/ 832136 h 1696881"/>
                <a:gd name="connsiteX522" fmla="*/ 608232 w 1629999"/>
                <a:gd name="connsiteY522" fmla="*/ 828367 h 1696881"/>
                <a:gd name="connsiteX523" fmla="*/ 612572 w 1629999"/>
                <a:gd name="connsiteY523" fmla="*/ 818253 h 1696881"/>
                <a:gd name="connsiteX524" fmla="*/ 685047 w 1629999"/>
                <a:gd name="connsiteY524" fmla="*/ 646648 h 1696881"/>
                <a:gd name="connsiteX525" fmla="*/ 687811 w 1629999"/>
                <a:gd name="connsiteY525" fmla="*/ 640208 h 1696881"/>
                <a:gd name="connsiteX526" fmla="*/ 689540 w 1629999"/>
                <a:gd name="connsiteY526" fmla="*/ 638038 h 1696881"/>
                <a:gd name="connsiteX527" fmla="*/ 701543 w 1629999"/>
                <a:gd name="connsiteY527" fmla="*/ 624333 h 1696881"/>
                <a:gd name="connsiteX528" fmla="*/ 720483 w 1629999"/>
                <a:gd name="connsiteY528" fmla="*/ 614299 h 1696881"/>
                <a:gd name="connsiteX529" fmla="*/ 752413 w 1629999"/>
                <a:gd name="connsiteY529" fmla="*/ 612750 h 1696881"/>
                <a:gd name="connsiteX530" fmla="*/ 773564 w 1629999"/>
                <a:gd name="connsiteY530" fmla="*/ 619886 h 1696881"/>
                <a:gd name="connsiteX531" fmla="*/ 799805 w 1629999"/>
                <a:gd name="connsiteY531" fmla="*/ 641824 h 1696881"/>
                <a:gd name="connsiteX532" fmla="*/ 809518 w 1629999"/>
                <a:gd name="connsiteY532" fmla="*/ 661661 h 1696881"/>
                <a:gd name="connsiteX533" fmla="*/ 809755 w 1629999"/>
                <a:gd name="connsiteY533" fmla="*/ 689630 h 1696881"/>
                <a:gd name="connsiteX534" fmla="*/ 793792 w 1629999"/>
                <a:gd name="connsiteY534" fmla="*/ 714114 h 1696881"/>
                <a:gd name="connsiteX535" fmla="*/ 771700 w 1629999"/>
                <a:gd name="connsiteY535" fmla="*/ 725293 h 1696881"/>
                <a:gd name="connsiteX536" fmla="*/ 744568 w 1629999"/>
                <a:gd name="connsiteY536" fmla="*/ 726820 h 1696881"/>
                <a:gd name="connsiteX537" fmla="*/ 699700 w 1629999"/>
                <a:gd name="connsiteY537" fmla="*/ 703959 h 1696881"/>
                <a:gd name="connsiteX538" fmla="*/ 685855 w 1629999"/>
                <a:gd name="connsiteY538" fmla="*/ 681657 h 1696881"/>
                <a:gd name="connsiteX539" fmla="*/ 683280 w 1629999"/>
                <a:gd name="connsiteY539" fmla="*/ 654486 h 1696881"/>
                <a:gd name="connsiteX540" fmla="*/ 684640 w 1629999"/>
                <a:gd name="connsiteY540" fmla="*/ 650078 h 1696881"/>
                <a:gd name="connsiteX541" fmla="*/ 685047 w 1629999"/>
                <a:gd name="connsiteY541" fmla="*/ 646648 h 1696881"/>
                <a:gd name="connsiteX542" fmla="*/ 763755 w 1629999"/>
                <a:gd name="connsiteY542" fmla="*/ 463248 h 1696881"/>
                <a:gd name="connsiteX543" fmla="*/ 765484 w 1629999"/>
                <a:gd name="connsiteY543" fmla="*/ 461078 h 1696881"/>
                <a:gd name="connsiteX544" fmla="*/ 777487 w 1629999"/>
                <a:gd name="connsiteY544" fmla="*/ 447373 h 1696881"/>
                <a:gd name="connsiteX545" fmla="*/ 796428 w 1629999"/>
                <a:gd name="connsiteY545" fmla="*/ 437339 h 1696881"/>
                <a:gd name="connsiteX546" fmla="*/ 828357 w 1629999"/>
                <a:gd name="connsiteY546" fmla="*/ 435790 h 1696881"/>
                <a:gd name="connsiteX547" fmla="*/ 849508 w 1629999"/>
                <a:gd name="connsiteY547" fmla="*/ 442926 h 1696881"/>
                <a:gd name="connsiteX548" fmla="*/ 875749 w 1629999"/>
                <a:gd name="connsiteY548" fmla="*/ 464864 h 1696881"/>
                <a:gd name="connsiteX549" fmla="*/ 885463 w 1629999"/>
                <a:gd name="connsiteY549" fmla="*/ 484701 h 1696881"/>
                <a:gd name="connsiteX550" fmla="*/ 885699 w 1629999"/>
                <a:gd name="connsiteY550" fmla="*/ 512670 h 1696881"/>
                <a:gd name="connsiteX551" fmla="*/ 869737 w 1629999"/>
                <a:gd name="connsiteY551" fmla="*/ 537154 h 1696881"/>
                <a:gd name="connsiteX552" fmla="*/ 847644 w 1629999"/>
                <a:gd name="connsiteY552" fmla="*/ 548332 h 1696881"/>
                <a:gd name="connsiteX553" fmla="*/ 820513 w 1629999"/>
                <a:gd name="connsiteY553" fmla="*/ 549860 h 1696881"/>
                <a:gd name="connsiteX554" fmla="*/ 775644 w 1629999"/>
                <a:gd name="connsiteY554" fmla="*/ 526999 h 1696881"/>
                <a:gd name="connsiteX555" fmla="*/ 761799 w 1629999"/>
                <a:gd name="connsiteY555" fmla="*/ 504697 h 1696881"/>
                <a:gd name="connsiteX556" fmla="*/ 759224 w 1629999"/>
                <a:gd name="connsiteY556" fmla="*/ 477526 h 1696881"/>
                <a:gd name="connsiteX557" fmla="*/ 760584 w 1629999"/>
                <a:gd name="connsiteY557" fmla="*/ 473118 h 1696881"/>
                <a:gd name="connsiteX558" fmla="*/ 760992 w 1629999"/>
                <a:gd name="connsiteY558" fmla="*/ 469688 h 1696881"/>
                <a:gd name="connsiteX559" fmla="*/ 763755 w 1629999"/>
                <a:gd name="connsiteY559" fmla="*/ 463248 h 1696881"/>
                <a:gd name="connsiteX560" fmla="*/ 831512 w 1629999"/>
                <a:gd name="connsiteY560" fmla="*/ 290402 h 1696881"/>
                <a:gd name="connsiteX561" fmla="*/ 834276 w 1629999"/>
                <a:gd name="connsiteY561" fmla="*/ 283962 h 1696881"/>
                <a:gd name="connsiteX562" fmla="*/ 836005 w 1629999"/>
                <a:gd name="connsiteY562" fmla="*/ 281792 h 1696881"/>
                <a:gd name="connsiteX563" fmla="*/ 848007 w 1629999"/>
                <a:gd name="connsiteY563" fmla="*/ 268086 h 1696881"/>
                <a:gd name="connsiteX564" fmla="*/ 866948 w 1629999"/>
                <a:gd name="connsiteY564" fmla="*/ 258052 h 1696881"/>
                <a:gd name="connsiteX565" fmla="*/ 898878 w 1629999"/>
                <a:gd name="connsiteY565" fmla="*/ 256504 h 1696881"/>
                <a:gd name="connsiteX566" fmla="*/ 920029 w 1629999"/>
                <a:gd name="connsiteY566" fmla="*/ 263639 h 1696881"/>
                <a:gd name="connsiteX567" fmla="*/ 946270 w 1629999"/>
                <a:gd name="connsiteY567" fmla="*/ 285577 h 1696881"/>
                <a:gd name="connsiteX568" fmla="*/ 955983 w 1629999"/>
                <a:gd name="connsiteY568" fmla="*/ 305414 h 1696881"/>
                <a:gd name="connsiteX569" fmla="*/ 956220 w 1629999"/>
                <a:gd name="connsiteY569" fmla="*/ 333383 h 1696881"/>
                <a:gd name="connsiteX570" fmla="*/ 940257 w 1629999"/>
                <a:gd name="connsiteY570" fmla="*/ 357867 h 1696881"/>
                <a:gd name="connsiteX571" fmla="*/ 918165 w 1629999"/>
                <a:gd name="connsiteY571" fmla="*/ 369046 h 1696881"/>
                <a:gd name="connsiteX572" fmla="*/ 891033 w 1629999"/>
                <a:gd name="connsiteY572" fmla="*/ 370573 h 1696881"/>
                <a:gd name="connsiteX573" fmla="*/ 846165 w 1629999"/>
                <a:gd name="connsiteY573" fmla="*/ 347712 h 1696881"/>
                <a:gd name="connsiteX574" fmla="*/ 832320 w 1629999"/>
                <a:gd name="connsiteY574" fmla="*/ 325411 h 1696881"/>
                <a:gd name="connsiteX575" fmla="*/ 829745 w 1629999"/>
                <a:gd name="connsiteY575" fmla="*/ 298239 h 1696881"/>
                <a:gd name="connsiteX576" fmla="*/ 831105 w 1629999"/>
                <a:gd name="connsiteY576" fmla="*/ 293831 h 1696881"/>
                <a:gd name="connsiteX577" fmla="*/ 831512 w 1629999"/>
                <a:gd name="connsiteY577" fmla="*/ 290402 h 1696881"/>
                <a:gd name="connsiteX578" fmla="*/ 420579 w 1629999"/>
                <a:gd name="connsiteY578" fmla="*/ 689936 h 1696881"/>
                <a:gd name="connsiteX579" fmla="*/ 441606 w 1629999"/>
                <a:gd name="connsiteY579" fmla="*/ 688917 h 1696881"/>
                <a:gd name="connsiteX580" fmla="*/ 462757 w 1629999"/>
                <a:gd name="connsiteY580" fmla="*/ 696053 h 1696881"/>
                <a:gd name="connsiteX581" fmla="*/ 488997 w 1629999"/>
                <a:gd name="connsiteY581" fmla="*/ 717990 h 1696881"/>
                <a:gd name="connsiteX582" fmla="*/ 498712 w 1629999"/>
                <a:gd name="connsiteY582" fmla="*/ 737827 h 1696881"/>
                <a:gd name="connsiteX583" fmla="*/ 498948 w 1629999"/>
                <a:gd name="connsiteY583" fmla="*/ 765796 h 1696881"/>
                <a:gd name="connsiteX584" fmla="*/ 492741 w 1629999"/>
                <a:gd name="connsiteY584" fmla="*/ 775317 h 1696881"/>
                <a:gd name="connsiteX585" fmla="*/ 474004 w 1629999"/>
                <a:gd name="connsiteY585" fmla="*/ 750346 h 1696881"/>
                <a:gd name="connsiteX586" fmla="*/ 471950 w 1629999"/>
                <a:gd name="connsiteY586" fmla="*/ 741593 h 1696881"/>
                <a:gd name="connsiteX587" fmla="*/ 465238 w 1629999"/>
                <a:gd name="connsiteY587" fmla="*/ 731502 h 1696881"/>
                <a:gd name="connsiteX588" fmla="*/ 447223 w 1629999"/>
                <a:gd name="connsiteY588" fmla="*/ 718919 h 1696881"/>
                <a:gd name="connsiteX589" fmla="*/ 447194 w 1629999"/>
                <a:gd name="connsiteY589" fmla="*/ 718910 h 1696881"/>
                <a:gd name="connsiteX590" fmla="*/ 441076 w 1629999"/>
                <a:gd name="connsiteY590" fmla="*/ 712848 h 1696881"/>
                <a:gd name="connsiteX591" fmla="*/ 430028 w 1629999"/>
                <a:gd name="connsiteY591" fmla="*/ 698850 h 1696881"/>
                <a:gd name="connsiteX592" fmla="*/ 474028 w 1629999"/>
                <a:gd name="connsiteY592" fmla="*/ 561910 h 1696881"/>
                <a:gd name="connsiteX593" fmla="*/ 475894 w 1629999"/>
                <a:gd name="connsiteY593" fmla="*/ 570891 h 1696881"/>
                <a:gd name="connsiteX594" fmla="*/ 484684 w 1629999"/>
                <a:gd name="connsiteY594" fmla="*/ 584507 h 1696881"/>
                <a:gd name="connsiteX595" fmla="*/ 519851 w 1629999"/>
                <a:gd name="connsiteY595" fmla="*/ 599599 h 1696881"/>
                <a:gd name="connsiteX596" fmla="*/ 533550 w 1629999"/>
                <a:gd name="connsiteY596" fmla="*/ 597438 h 1696881"/>
                <a:gd name="connsiteX597" fmla="*/ 542558 w 1629999"/>
                <a:gd name="connsiteY597" fmla="*/ 592569 h 1696881"/>
                <a:gd name="connsiteX598" fmla="*/ 550246 w 1629999"/>
                <a:gd name="connsiteY598" fmla="*/ 574655 h 1696881"/>
                <a:gd name="connsiteX599" fmla="*/ 547895 w 1629999"/>
                <a:gd name="connsiteY599" fmla="*/ 564633 h 1696881"/>
                <a:gd name="connsiteX600" fmla="*/ 541182 w 1629999"/>
                <a:gd name="connsiteY600" fmla="*/ 554542 h 1696881"/>
                <a:gd name="connsiteX601" fmla="*/ 523168 w 1629999"/>
                <a:gd name="connsiteY601" fmla="*/ 541959 h 1696881"/>
                <a:gd name="connsiteX602" fmla="*/ 517074 w 1629999"/>
                <a:gd name="connsiteY602" fmla="*/ 540037 h 1696881"/>
                <a:gd name="connsiteX603" fmla="*/ 497147 w 1629999"/>
                <a:gd name="connsiteY603" fmla="*/ 538418 h 1696881"/>
                <a:gd name="connsiteX604" fmla="*/ 487457 w 1629999"/>
                <a:gd name="connsiteY604" fmla="*/ 541468 h 1696881"/>
                <a:gd name="connsiteX605" fmla="*/ 481136 w 1629999"/>
                <a:gd name="connsiteY605" fmla="*/ 545965 h 1696881"/>
                <a:gd name="connsiteX606" fmla="*/ 474028 w 1629999"/>
                <a:gd name="connsiteY606" fmla="*/ 561910 h 1696881"/>
                <a:gd name="connsiteX607" fmla="*/ 603840 w 1629999"/>
                <a:gd name="connsiteY607" fmla="*/ 228489 h 1696881"/>
                <a:gd name="connsiteX608" fmla="*/ 631274 w 1629999"/>
                <a:gd name="connsiteY608" fmla="*/ 222380 h 1696881"/>
                <a:gd name="connsiteX609" fmla="*/ 636573 w 1629999"/>
                <a:gd name="connsiteY609" fmla="*/ 230588 h 1696881"/>
                <a:gd name="connsiteX610" fmla="*/ 671739 w 1629999"/>
                <a:gd name="connsiteY610" fmla="*/ 245680 h 1696881"/>
                <a:gd name="connsiteX611" fmla="*/ 685438 w 1629999"/>
                <a:gd name="connsiteY611" fmla="*/ 243518 h 1696881"/>
                <a:gd name="connsiteX612" fmla="*/ 694446 w 1629999"/>
                <a:gd name="connsiteY612" fmla="*/ 238649 h 1696881"/>
                <a:gd name="connsiteX613" fmla="*/ 702134 w 1629999"/>
                <a:gd name="connsiteY613" fmla="*/ 220735 h 1696881"/>
                <a:gd name="connsiteX614" fmla="*/ 699783 w 1629999"/>
                <a:gd name="connsiteY614" fmla="*/ 210714 h 1696881"/>
                <a:gd name="connsiteX615" fmla="*/ 697704 w 1629999"/>
                <a:gd name="connsiteY615" fmla="*/ 207588 h 1696881"/>
                <a:gd name="connsiteX616" fmla="*/ 723992 w 1629999"/>
                <a:gd name="connsiteY616" fmla="*/ 201735 h 1696881"/>
                <a:gd name="connsiteX617" fmla="*/ 726545 w 1629999"/>
                <a:gd name="connsiteY617" fmla="*/ 206948 h 1696881"/>
                <a:gd name="connsiteX618" fmla="*/ 726781 w 1629999"/>
                <a:gd name="connsiteY618" fmla="*/ 234917 h 1696881"/>
                <a:gd name="connsiteX619" fmla="*/ 710818 w 1629999"/>
                <a:gd name="connsiteY619" fmla="*/ 259401 h 1696881"/>
                <a:gd name="connsiteX620" fmla="*/ 688726 w 1629999"/>
                <a:gd name="connsiteY620" fmla="*/ 270580 h 1696881"/>
                <a:gd name="connsiteX621" fmla="*/ 661595 w 1629999"/>
                <a:gd name="connsiteY621" fmla="*/ 272107 h 1696881"/>
                <a:gd name="connsiteX622" fmla="*/ 616725 w 1629999"/>
                <a:gd name="connsiteY622" fmla="*/ 249246 h 1696881"/>
                <a:gd name="connsiteX623" fmla="*/ 525258 w 1629999"/>
                <a:gd name="connsiteY623" fmla="*/ 373653 h 1696881"/>
                <a:gd name="connsiteX624" fmla="*/ 529599 w 1629999"/>
                <a:gd name="connsiteY624" fmla="*/ 363539 h 1696881"/>
                <a:gd name="connsiteX625" fmla="*/ 531102 w 1629999"/>
                <a:gd name="connsiteY625" fmla="*/ 362513 h 1696881"/>
                <a:gd name="connsiteX626" fmla="*/ 541770 w 1629999"/>
                <a:gd name="connsiteY626" fmla="*/ 357482 h 1696881"/>
                <a:gd name="connsiteX627" fmla="*/ 545952 w 1629999"/>
                <a:gd name="connsiteY627" fmla="*/ 358580 h 1696881"/>
                <a:gd name="connsiteX628" fmla="*/ 551116 w 1629999"/>
                <a:gd name="connsiteY628" fmla="*/ 360796 h 1696881"/>
                <a:gd name="connsiteX629" fmla="*/ 625662 w 1629999"/>
                <a:gd name="connsiteY629" fmla="*/ 392789 h 1696881"/>
                <a:gd name="connsiteX630" fmla="*/ 629143 w 1629999"/>
                <a:gd name="connsiteY630" fmla="*/ 394282 h 1696881"/>
                <a:gd name="connsiteX631" fmla="*/ 631959 w 1629999"/>
                <a:gd name="connsiteY631" fmla="*/ 392985 h 1696881"/>
                <a:gd name="connsiteX632" fmla="*/ 635038 w 1629999"/>
                <a:gd name="connsiteY632" fmla="*/ 385811 h 1696881"/>
                <a:gd name="connsiteX633" fmla="*/ 636765 w 1629999"/>
                <a:gd name="connsiteY633" fmla="*/ 382096 h 1696881"/>
                <a:gd name="connsiteX634" fmla="*/ 651367 w 1629999"/>
                <a:gd name="connsiteY634" fmla="*/ 374714 h 1696881"/>
                <a:gd name="connsiteX635" fmla="*/ 661525 w 1629999"/>
                <a:gd name="connsiteY635" fmla="*/ 387290 h 1696881"/>
                <a:gd name="connsiteX636" fmla="*/ 660416 w 1629999"/>
                <a:gd name="connsiteY636" fmla="*/ 392663 h 1696881"/>
                <a:gd name="connsiteX637" fmla="*/ 659053 w 1629999"/>
                <a:gd name="connsiteY637" fmla="*/ 395838 h 1696881"/>
                <a:gd name="connsiteX638" fmla="*/ 639470 w 1629999"/>
                <a:gd name="connsiteY638" fmla="*/ 441469 h 1696881"/>
                <a:gd name="connsiteX639" fmla="*/ 638158 w 1629999"/>
                <a:gd name="connsiteY639" fmla="*/ 444527 h 1696881"/>
                <a:gd name="connsiteX640" fmla="*/ 624118 w 1629999"/>
                <a:gd name="connsiteY640" fmla="*/ 452150 h 1696881"/>
                <a:gd name="connsiteX641" fmla="*/ 613376 w 1629999"/>
                <a:gd name="connsiteY641" fmla="*/ 438766 h 1696881"/>
                <a:gd name="connsiteX642" fmla="*/ 614558 w 1629999"/>
                <a:gd name="connsiteY642" fmla="*/ 433842 h 1696881"/>
                <a:gd name="connsiteX643" fmla="*/ 617979 w 1629999"/>
                <a:gd name="connsiteY643" fmla="*/ 425561 h 1696881"/>
                <a:gd name="connsiteX644" fmla="*/ 619594 w 1629999"/>
                <a:gd name="connsiteY644" fmla="*/ 421798 h 1696881"/>
                <a:gd name="connsiteX645" fmla="*/ 618617 w 1629999"/>
                <a:gd name="connsiteY645" fmla="*/ 419429 h 1696881"/>
                <a:gd name="connsiteX646" fmla="*/ 615136 w 1629999"/>
                <a:gd name="connsiteY646" fmla="*/ 417935 h 1696881"/>
                <a:gd name="connsiteX647" fmla="*/ 552716 w 1629999"/>
                <a:gd name="connsiteY647" fmla="*/ 391146 h 1696881"/>
                <a:gd name="connsiteX648" fmla="*/ 545605 w 1629999"/>
                <a:gd name="connsiteY648" fmla="*/ 394083 h 1696881"/>
                <a:gd name="connsiteX649" fmla="*/ 542829 w 1629999"/>
                <a:gd name="connsiteY649" fmla="*/ 400551 h 1696881"/>
                <a:gd name="connsiteX650" fmla="*/ 524299 w 1629999"/>
                <a:gd name="connsiteY650" fmla="*/ 406247 h 1696881"/>
                <a:gd name="connsiteX651" fmla="*/ 518176 w 1629999"/>
                <a:gd name="connsiteY651" fmla="*/ 393871 h 1696881"/>
                <a:gd name="connsiteX652" fmla="*/ 519444 w 1629999"/>
                <a:gd name="connsiteY652" fmla="*/ 389679 h 1696881"/>
                <a:gd name="connsiteX653" fmla="*/ 524305 w 1629999"/>
                <a:gd name="connsiteY653" fmla="*/ 377422 h 1696881"/>
                <a:gd name="connsiteX654" fmla="*/ 525258 w 1629999"/>
                <a:gd name="connsiteY654" fmla="*/ 373653 h 1696881"/>
                <a:gd name="connsiteX655" fmla="*/ 450185 w 1629999"/>
                <a:gd name="connsiteY655" fmla="*/ 545855 h 1696881"/>
                <a:gd name="connsiteX656" fmla="*/ 452949 w 1629999"/>
                <a:gd name="connsiteY656" fmla="*/ 539415 h 1696881"/>
                <a:gd name="connsiteX657" fmla="*/ 454678 w 1629999"/>
                <a:gd name="connsiteY657" fmla="*/ 537245 h 1696881"/>
                <a:gd name="connsiteX658" fmla="*/ 466680 w 1629999"/>
                <a:gd name="connsiteY658" fmla="*/ 523539 h 1696881"/>
                <a:gd name="connsiteX659" fmla="*/ 485621 w 1629999"/>
                <a:gd name="connsiteY659" fmla="*/ 513505 h 1696881"/>
                <a:gd name="connsiteX660" fmla="*/ 517551 w 1629999"/>
                <a:gd name="connsiteY660" fmla="*/ 511957 h 1696881"/>
                <a:gd name="connsiteX661" fmla="*/ 538702 w 1629999"/>
                <a:gd name="connsiteY661" fmla="*/ 519093 h 1696881"/>
                <a:gd name="connsiteX662" fmla="*/ 564942 w 1629999"/>
                <a:gd name="connsiteY662" fmla="*/ 541030 h 1696881"/>
                <a:gd name="connsiteX663" fmla="*/ 574656 w 1629999"/>
                <a:gd name="connsiteY663" fmla="*/ 560867 h 1696881"/>
                <a:gd name="connsiteX664" fmla="*/ 574893 w 1629999"/>
                <a:gd name="connsiteY664" fmla="*/ 588836 h 1696881"/>
                <a:gd name="connsiteX665" fmla="*/ 558930 w 1629999"/>
                <a:gd name="connsiteY665" fmla="*/ 613320 h 1696881"/>
                <a:gd name="connsiteX666" fmla="*/ 536838 w 1629999"/>
                <a:gd name="connsiteY666" fmla="*/ 624499 h 1696881"/>
                <a:gd name="connsiteX667" fmla="*/ 509706 w 1629999"/>
                <a:gd name="connsiteY667" fmla="*/ 626027 h 1696881"/>
                <a:gd name="connsiteX668" fmla="*/ 464837 w 1629999"/>
                <a:gd name="connsiteY668" fmla="*/ 603165 h 1696881"/>
                <a:gd name="connsiteX669" fmla="*/ 450993 w 1629999"/>
                <a:gd name="connsiteY669" fmla="*/ 580864 h 1696881"/>
                <a:gd name="connsiteX670" fmla="*/ 448418 w 1629999"/>
                <a:gd name="connsiteY670" fmla="*/ 553692 h 1696881"/>
                <a:gd name="connsiteX671" fmla="*/ 449778 w 1629999"/>
                <a:gd name="connsiteY671" fmla="*/ 549284 h 1696881"/>
                <a:gd name="connsiteX672" fmla="*/ 450185 w 1629999"/>
                <a:gd name="connsiteY672" fmla="*/ 545855 h 1696881"/>
                <a:gd name="connsiteX673" fmla="*/ 262293 w 1629999"/>
                <a:gd name="connsiteY673" fmla="*/ 471041 h 1696881"/>
                <a:gd name="connsiteX674" fmla="*/ 264159 w 1629999"/>
                <a:gd name="connsiteY674" fmla="*/ 480022 h 1696881"/>
                <a:gd name="connsiteX675" fmla="*/ 272950 w 1629999"/>
                <a:gd name="connsiteY675" fmla="*/ 493639 h 1696881"/>
                <a:gd name="connsiteX676" fmla="*/ 308116 w 1629999"/>
                <a:gd name="connsiteY676" fmla="*/ 508731 h 1696881"/>
                <a:gd name="connsiteX677" fmla="*/ 321815 w 1629999"/>
                <a:gd name="connsiteY677" fmla="*/ 506569 h 1696881"/>
                <a:gd name="connsiteX678" fmla="*/ 330823 w 1629999"/>
                <a:gd name="connsiteY678" fmla="*/ 501700 h 1696881"/>
                <a:gd name="connsiteX679" fmla="*/ 338511 w 1629999"/>
                <a:gd name="connsiteY679" fmla="*/ 483786 h 1696881"/>
                <a:gd name="connsiteX680" fmla="*/ 336160 w 1629999"/>
                <a:gd name="connsiteY680" fmla="*/ 473765 h 1696881"/>
                <a:gd name="connsiteX681" fmla="*/ 329447 w 1629999"/>
                <a:gd name="connsiteY681" fmla="*/ 463674 h 1696881"/>
                <a:gd name="connsiteX682" fmla="*/ 311433 w 1629999"/>
                <a:gd name="connsiteY682" fmla="*/ 451090 h 1696881"/>
                <a:gd name="connsiteX683" fmla="*/ 305339 w 1629999"/>
                <a:gd name="connsiteY683" fmla="*/ 449168 h 1696881"/>
                <a:gd name="connsiteX684" fmla="*/ 285412 w 1629999"/>
                <a:gd name="connsiteY684" fmla="*/ 447549 h 1696881"/>
                <a:gd name="connsiteX685" fmla="*/ 275722 w 1629999"/>
                <a:gd name="connsiteY685" fmla="*/ 450600 h 1696881"/>
                <a:gd name="connsiteX686" fmla="*/ 269401 w 1629999"/>
                <a:gd name="connsiteY686" fmla="*/ 455096 h 1696881"/>
                <a:gd name="connsiteX687" fmla="*/ 262293 w 1629999"/>
                <a:gd name="connsiteY687" fmla="*/ 471041 h 1696881"/>
                <a:gd name="connsiteX688" fmla="*/ 313320 w 1629999"/>
                <a:gd name="connsiteY688" fmla="*/ 293176 h 1696881"/>
                <a:gd name="connsiteX689" fmla="*/ 337019 w 1629999"/>
                <a:gd name="connsiteY689" fmla="*/ 287899 h 1696881"/>
                <a:gd name="connsiteX690" fmla="*/ 341431 w 1629999"/>
                <a:gd name="connsiteY690" fmla="*/ 286917 h 1696881"/>
                <a:gd name="connsiteX691" fmla="*/ 338237 w 1629999"/>
                <a:gd name="connsiteY691" fmla="*/ 294081 h 1696881"/>
                <a:gd name="connsiteX692" fmla="*/ 340103 w 1629999"/>
                <a:gd name="connsiteY692" fmla="*/ 303062 h 1696881"/>
                <a:gd name="connsiteX693" fmla="*/ 348894 w 1629999"/>
                <a:gd name="connsiteY693" fmla="*/ 316679 h 1696881"/>
                <a:gd name="connsiteX694" fmla="*/ 384060 w 1629999"/>
                <a:gd name="connsiteY694" fmla="*/ 331771 h 1696881"/>
                <a:gd name="connsiteX695" fmla="*/ 397759 w 1629999"/>
                <a:gd name="connsiteY695" fmla="*/ 329609 h 1696881"/>
                <a:gd name="connsiteX696" fmla="*/ 406768 w 1629999"/>
                <a:gd name="connsiteY696" fmla="*/ 324740 h 1696881"/>
                <a:gd name="connsiteX697" fmla="*/ 414456 w 1629999"/>
                <a:gd name="connsiteY697" fmla="*/ 306826 h 1696881"/>
                <a:gd name="connsiteX698" fmla="*/ 412104 w 1629999"/>
                <a:gd name="connsiteY698" fmla="*/ 296805 h 1696881"/>
                <a:gd name="connsiteX699" fmla="*/ 405392 w 1629999"/>
                <a:gd name="connsiteY699" fmla="*/ 286713 h 1696881"/>
                <a:gd name="connsiteX700" fmla="*/ 390153 w 1629999"/>
                <a:gd name="connsiteY700" fmla="*/ 276069 h 1696881"/>
                <a:gd name="connsiteX701" fmla="*/ 423657 w 1629999"/>
                <a:gd name="connsiteY701" fmla="*/ 268609 h 1696881"/>
                <a:gd name="connsiteX702" fmla="*/ 429151 w 1629999"/>
                <a:gd name="connsiteY702" fmla="*/ 273202 h 1696881"/>
                <a:gd name="connsiteX703" fmla="*/ 438866 w 1629999"/>
                <a:gd name="connsiteY703" fmla="*/ 293038 h 1696881"/>
                <a:gd name="connsiteX704" fmla="*/ 439102 w 1629999"/>
                <a:gd name="connsiteY704" fmla="*/ 321008 h 1696881"/>
                <a:gd name="connsiteX705" fmla="*/ 423140 w 1629999"/>
                <a:gd name="connsiteY705" fmla="*/ 345492 h 1696881"/>
                <a:gd name="connsiteX706" fmla="*/ 401047 w 1629999"/>
                <a:gd name="connsiteY706" fmla="*/ 356670 h 1696881"/>
                <a:gd name="connsiteX707" fmla="*/ 373916 w 1629999"/>
                <a:gd name="connsiteY707" fmla="*/ 358198 h 1696881"/>
                <a:gd name="connsiteX708" fmla="*/ 329046 w 1629999"/>
                <a:gd name="connsiteY708" fmla="*/ 335336 h 1696881"/>
                <a:gd name="connsiteX709" fmla="*/ 315202 w 1629999"/>
                <a:gd name="connsiteY709" fmla="*/ 313035 h 1696881"/>
                <a:gd name="connsiteX710" fmla="*/ 238450 w 1629999"/>
                <a:gd name="connsiteY710" fmla="*/ 454986 h 1696881"/>
                <a:gd name="connsiteX711" fmla="*/ 241214 w 1629999"/>
                <a:gd name="connsiteY711" fmla="*/ 448546 h 1696881"/>
                <a:gd name="connsiteX712" fmla="*/ 242943 w 1629999"/>
                <a:gd name="connsiteY712" fmla="*/ 446376 h 1696881"/>
                <a:gd name="connsiteX713" fmla="*/ 254945 w 1629999"/>
                <a:gd name="connsiteY713" fmla="*/ 432671 h 1696881"/>
                <a:gd name="connsiteX714" fmla="*/ 273886 w 1629999"/>
                <a:gd name="connsiteY714" fmla="*/ 422636 h 1696881"/>
                <a:gd name="connsiteX715" fmla="*/ 305816 w 1629999"/>
                <a:gd name="connsiteY715" fmla="*/ 421088 h 1696881"/>
                <a:gd name="connsiteX716" fmla="*/ 326967 w 1629999"/>
                <a:gd name="connsiteY716" fmla="*/ 428224 h 1696881"/>
                <a:gd name="connsiteX717" fmla="*/ 353207 w 1629999"/>
                <a:gd name="connsiteY717" fmla="*/ 450162 h 1696881"/>
                <a:gd name="connsiteX718" fmla="*/ 362921 w 1629999"/>
                <a:gd name="connsiteY718" fmla="*/ 469998 h 1696881"/>
                <a:gd name="connsiteX719" fmla="*/ 363158 w 1629999"/>
                <a:gd name="connsiteY719" fmla="*/ 497968 h 1696881"/>
                <a:gd name="connsiteX720" fmla="*/ 347195 w 1629999"/>
                <a:gd name="connsiteY720" fmla="*/ 522452 h 1696881"/>
                <a:gd name="connsiteX721" fmla="*/ 325103 w 1629999"/>
                <a:gd name="connsiteY721" fmla="*/ 533630 h 1696881"/>
                <a:gd name="connsiteX722" fmla="*/ 297971 w 1629999"/>
                <a:gd name="connsiteY722" fmla="*/ 535158 h 1696881"/>
                <a:gd name="connsiteX723" fmla="*/ 253102 w 1629999"/>
                <a:gd name="connsiteY723" fmla="*/ 512296 h 1696881"/>
                <a:gd name="connsiteX724" fmla="*/ 239258 w 1629999"/>
                <a:gd name="connsiteY724" fmla="*/ 489995 h 1696881"/>
                <a:gd name="connsiteX725" fmla="*/ 236683 w 1629999"/>
                <a:gd name="connsiteY725" fmla="*/ 462823 h 1696881"/>
                <a:gd name="connsiteX726" fmla="*/ 238043 w 1629999"/>
                <a:gd name="connsiteY726" fmla="*/ 458415 h 1696881"/>
                <a:gd name="connsiteX727" fmla="*/ 238450 w 1629999"/>
                <a:gd name="connsiteY727" fmla="*/ 454986 h 1696881"/>
                <a:gd name="connsiteX728" fmla="*/ 0 w 1629999"/>
                <a:gd name="connsiteY728" fmla="*/ 362942 h 1696881"/>
                <a:gd name="connsiteX729" fmla="*/ 31441 w 1629999"/>
                <a:gd name="connsiteY729" fmla="*/ 355941 h 1696881"/>
                <a:gd name="connsiteX730" fmla="*/ 25443 w 1629999"/>
                <a:gd name="connsiteY730" fmla="*/ 369395 h 1696881"/>
                <a:gd name="connsiteX731" fmla="*/ 27309 w 1629999"/>
                <a:gd name="connsiteY731" fmla="*/ 378376 h 1696881"/>
                <a:gd name="connsiteX732" fmla="*/ 36100 w 1629999"/>
                <a:gd name="connsiteY732" fmla="*/ 391992 h 1696881"/>
                <a:gd name="connsiteX733" fmla="*/ 71266 w 1629999"/>
                <a:gd name="connsiteY733" fmla="*/ 407084 h 1696881"/>
                <a:gd name="connsiteX734" fmla="*/ 84965 w 1629999"/>
                <a:gd name="connsiteY734" fmla="*/ 404922 h 1696881"/>
                <a:gd name="connsiteX735" fmla="*/ 93973 w 1629999"/>
                <a:gd name="connsiteY735" fmla="*/ 400053 h 1696881"/>
                <a:gd name="connsiteX736" fmla="*/ 101661 w 1629999"/>
                <a:gd name="connsiteY736" fmla="*/ 382139 h 1696881"/>
                <a:gd name="connsiteX737" fmla="*/ 99310 w 1629999"/>
                <a:gd name="connsiteY737" fmla="*/ 372118 h 1696881"/>
                <a:gd name="connsiteX738" fmla="*/ 92598 w 1629999"/>
                <a:gd name="connsiteY738" fmla="*/ 362027 h 1696881"/>
                <a:gd name="connsiteX739" fmla="*/ 74583 w 1629999"/>
                <a:gd name="connsiteY739" fmla="*/ 349443 h 1696881"/>
                <a:gd name="connsiteX740" fmla="*/ 68806 w 1629999"/>
                <a:gd name="connsiteY740" fmla="*/ 347621 h 1696881"/>
                <a:gd name="connsiteX741" fmla="*/ 105512 w 1629999"/>
                <a:gd name="connsiteY741" fmla="*/ 339448 h 1696881"/>
                <a:gd name="connsiteX742" fmla="*/ 116357 w 1629999"/>
                <a:gd name="connsiteY742" fmla="*/ 348515 h 1696881"/>
                <a:gd name="connsiteX743" fmla="*/ 126071 w 1629999"/>
                <a:gd name="connsiteY743" fmla="*/ 368352 h 1696881"/>
                <a:gd name="connsiteX744" fmla="*/ 126308 w 1629999"/>
                <a:gd name="connsiteY744" fmla="*/ 396321 h 1696881"/>
                <a:gd name="connsiteX745" fmla="*/ 110345 w 1629999"/>
                <a:gd name="connsiteY745" fmla="*/ 420805 h 1696881"/>
                <a:gd name="connsiteX746" fmla="*/ 88253 w 1629999"/>
                <a:gd name="connsiteY746" fmla="*/ 431983 h 1696881"/>
                <a:gd name="connsiteX747" fmla="*/ 61122 w 1629999"/>
                <a:gd name="connsiteY747" fmla="*/ 433511 h 1696881"/>
                <a:gd name="connsiteX748" fmla="*/ 16252 w 1629999"/>
                <a:gd name="connsiteY748" fmla="*/ 410650 h 1696881"/>
                <a:gd name="connsiteX749" fmla="*/ 2408 w 1629999"/>
                <a:gd name="connsiteY749" fmla="*/ 388348 h 169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</a:cxnLst>
              <a:rect l="l" t="t" r="r" b="b"/>
              <a:pathLst>
                <a:path w="1629999" h="1696881">
                  <a:moveTo>
                    <a:pt x="1542543" y="19473"/>
                  </a:moveTo>
                  <a:lnTo>
                    <a:pt x="1629999" y="0"/>
                  </a:lnTo>
                  <a:lnTo>
                    <a:pt x="1617154" y="19702"/>
                  </a:lnTo>
                  <a:cubicBezTo>
                    <a:pt x="1610544" y="25185"/>
                    <a:pt x="1603026" y="28752"/>
                    <a:pt x="1595062" y="30881"/>
                  </a:cubicBezTo>
                  <a:cubicBezTo>
                    <a:pt x="1586009" y="33374"/>
                    <a:pt x="1576975" y="33656"/>
                    <a:pt x="1567930" y="32409"/>
                  </a:cubicBezTo>
                  <a:close/>
                  <a:moveTo>
                    <a:pt x="1380362" y="322215"/>
                  </a:moveTo>
                  <a:cubicBezTo>
                    <a:pt x="1380442" y="325438"/>
                    <a:pt x="1381223" y="328269"/>
                    <a:pt x="1382228" y="331196"/>
                  </a:cubicBezTo>
                  <a:cubicBezTo>
                    <a:pt x="1384164" y="336603"/>
                    <a:pt x="1387216" y="340963"/>
                    <a:pt x="1391019" y="344813"/>
                  </a:cubicBezTo>
                  <a:cubicBezTo>
                    <a:pt x="1400694" y="354511"/>
                    <a:pt x="1412378" y="359526"/>
                    <a:pt x="1426185" y="359904"/>
                  </a:cubicBezTo>
                  <a:cubicBezTo>
                    <a:pt x="1430932" y="360001"/>
                    <a:pt x="1435432" y="359436"/>
                    <a:pt x="1439884" y="357743"/>
                  </a:cubicBezTo>
                  <a:cubicBezTo>
                    <a:pt x="1443198" y="356531"/>
                    <a:pt x="1446114" y="355008"/>
                    <a:pt x="1448892" y="352874"/>
                  </a:cubicBezTo>
                  <a:cubicBezTo>
                    <a:pt x="1454376" y="348156"/>
                    <a:pt x="1456989" y="342067"/>
                    <a:pt x="1456580" y="334960"/>
                  </a:cubicBezTo>
                  <a:cubicBezTo>
                    <a:pt x="1456488" y="331453"/>
                    <a:pt x="1455409" y="328079"/>
                    <a:pt x="1454229" y="324938"/>
                  </a:cubicBezTo>
                  <a:cubicBezTo>
                    <a:pt x="1452476" y="321274"/>
                    <a:pt x="1450183" y="317933"/>
                    <a:pt x="1447517" y="314847"/>
                  </a:cubicBezTo>
                  <a:cubicBezTo>
                    <a:pt x="1442830" y="309647"/>
                    <a:pt x="1436928" y="305728"/>
                    <a:pt x="1429502" y="302264"/>
                  </a:cubicBezTo>
                  <a:cubicBezTo>
                    <a:pt x="1428266" y="301733"/>
                    <a:pt x="1425806" y="300955"/>
                    <a:pt x="1423409" y="300342"/>
                  </a:cubicBezTo>
                  <a:cubicBezTo>
                    <a:pt x="1416927" y="298393"/>
                    <a:pt x="1410231" y="297876"/>
                    <a:pt x="1403481" y="298723"/>
                  </a:cubicBezTo>
                  <a:cubicBezTo>
                    <a:pt x="1400093" y="299487"/>
                    <a:pt x="1396930" y="300348"/>
                    <a:pt x="1393791" y="301773"/>
                  </a:cubicBezTo>
                  <a:cubicBezTo>
                    <a:pt x="1391526" y="303020"/>
                    <a:pt x="1389211" y="304384"/>
                    <a:pt x="1387471" y="306270"/>
                  </a:cubicBezTo>
                  <a:cubicBezTo>
                    <a:pt x="1382738" y="310479"/>
                    <a:pt x="1380426" y="315865"/>
                    <a:pt x="1380362" y="322215"/>
                  </a:cubicBezTo>
                  <a:close/>
                  <a:moveTo>
                    <a:pt x="1304416" y="499177"/>
                  </a:moveTo>
                  <a:cubicBezTo>
                    <a:pt x="1304497" y="502400"/>
                    <a:pt x="1305277" y="505231"/>
                    <a:pt x="1306283" y="508158"/>
                  </a:cubicBezTo>
                  <a:cubicBezTo>
                    <a:pt x="1308219" y="513565"/>
                    <a:pt x="1311271" y="517925"/>
                    <a:pt x="1315074" y="521775"/>
                  </a:cubicBezTo>
                  <a:cubicBezTo>
                    <a:pt x="1324748" y="531473"/>
                    <a:pt x="1336433" y="536488"/>
                    <a:pt x="1350239" y="536866"/>
                  </a:cubicBezTo>
                  <a:cubicBezTo>
                    <a:pt x="1354987" y="536963"/>
                    <a:pt x="1359487" y="536398"/>
                    <a:pt x="1363939" y="534705"/>
                  </a:cubicBezTo>
                  <a:cubicBezTo>
                    <a:pt x="1367253" y="533493"/>
                    <a:pt x="1370169" y="531970"/>
                    <a:pt x="1372947" y="529836"/>
                  </a:cubicBezTo>
                  <a:cubicBezTo>
                    <a:pt x="1378431" y="525118"/>
                    <a:pt x="1381044" y="519029"/>
                    <a:pt x="1380635" y="511922"/>
                  </a:cubicBezTo>
                  <a:cubicBezTo>
                    <a:pt x="1380543" y="508415"/>
                    <a:pt x="1379463" y="505041"/>
                    <a:pt x="1378283" y="501900"/>
                  </a:cubicBezTo>
                  <a:cubicBezTo>
                    <a:pt x="1376530" y="498236"/>
                    <a:pt x="1374238" y="494895"/>
                    <a:pt x="1371572" y="491809"/>
                  </a:cubicBezTo>
                  <a:cubicBezTo>
                    <a:pt x="1366885" y="486609"/>
                    <a:pt x="1360983" y="482690"/>
                    <a:pt x="1353557" y="479226"/>
                  </a:cubicBezTo>
                  <a:cubicBezTo>
                    <a:pt x="1352321" y="478695"/>
                    <a:pt x="1349861" y="477917"/>
                    <a:pt x="1347464" y="477304"/>
                  </a:cubicBezTo>
                  <a:cubicBezTo>
                    <a:pt x="1340982" y="475355"/>
                    <a:pt x="1334286" y="474838"/>
                    <a:pt x="1327536" y="475685"/>
                  </a:cubicBezTo>
                  <a:cubicBezTo>
                    <a:pt x="1324148" y="476448"/>
                    <a:pt x="1320985" y="477310"/>
                    <a:pt x="1317845" y="478735"/>
                  </a:cubicBezTo>
                  <a:cubicBezTo>
                    <a:pt x="1315581" y="479982"/>
                    <a:pt x="1313266" y="481346"/>
                    <a:pt x="1311526" y="483232"/>
                  </a:cubicBezTo>
                  <a:cubicBezTo>
                    <a:pt x="1306792" y="487441"/>
                    <a:pt x="1304481" y="492827"/>
                    <a:pt x="1304416" y="499177"/>
                  </a:cubicBezTo>
                  <a:close/>
                  <a:moveTo>
                    <a:pt x="1456306" y="145254"/>
                  </a:moveTo>
                  <a:cubicBezTo>
                    <a:pt x="1456387" y="148477"/>
                    <a:pt x="1457168" y="151308"/>
                    <a:pt x="1458173" y="154235"/>
                  </a:cubicBezTo>
                  <a:cubicBezTo>
                    <a:pt x="1460109" y="159642"/>
                    <a:pt x="1463161" y="164002"/>
                    <a:pt x="1466964" y="167852"/>
                  </a:cubicBezTo>
                  <a:cubicBezTo>
                    <a:pt x="1476638" y="177550"/>
                    <a:pt x="1488323" y="182565"/>
                    <a:pt x="1502130" y="182943"/>
                  </a:cubicBezTo>
                  <a:cubicBezTo>
                    <a:pt x="1506877" y="183040"/>
                    <a:pt x="1511377" y="182475"/>
                    <a:pt x="1515829" y="180782"/>
                  </a:cubicBezTo>
                  <a:cubicBezTo>
                    <a:pt x="1519143" y="179570"/>
                    <a:pt x="1522059" y="178047"/>
                    <a:pt x="1524837" y="175913"/>
                  </a:cubicBezTo>
                  <a:cubicBezTo>
                    <a:pt x="1530321" y="171195"/>
                    <a:pt x="1532934" y="165106"/>
                    <a:pt x="1532525" y="157999"/>
                  </a:cubicBezTo>
                  <a:cubicBezTo>
                    <a:pt x="1532433" y="154492"/>
                    <a:pt x="1531353" y="151118"/>
                    <a:pt x="1530173" y="147977"/>
                  </a:cubicBezTo>
                  <a:cubicBezTo>
                    <a:pt x="1528421" y="144313"/>
                    <a:pt x="1526128" y="140972"/>
                    <a:pt x="1523462" y="137886"/>
                  </a:cubicBezTo>
                  <a:cubicBezTo>
                    <a:pt x="1518775" y="132686"/>
                    <a:pt x="1512873" y="128767"/>
                    <a:pt x="1505447" y="125303"/>
                  </a:cubicBezTo>
                  <a:cubicBezTo>
                    <a:pt x="1504211" y="124772"/>
                    <a:pt x="1501751" y="123994"/>
                    <a:pt x="1499354" y="123381"/>
                  </a:cubicBezTo>
                  <a:cubicBezTo>
                    <a:pt x="1492872" y="121432"/>
                    <a:pt x="1486176" y="120915"/>
                    <a:pt x="1479426" y="121762"/>
                  </a:cubicBezTo>
                  <a:cubicBezTo>
                    <a:pt x="1476038" y="122526"/>
                    <a:pt x="1472875" y="123387"/>
                    <a:pt x="1469736" y="124812"/>
                  </a:cubicBezTo>
                  <a:cubicBezTo>
                    <a:pt x="1467471" y="126059"/>
                    <a:pt x="1465156" y="127423"/>
                    <a:pt x="1463416" y="129309"/>
                  </a:cubicBezTo>
                  <a:cubicBezTo>
                    <a:pt x="1458682" y="133517"/>
                    <a:pt x="1456371" y="138904"/>
                    <a:pt x="1456306" y="145254"/>
                  </a:cubicBezTo>
                  <a:close/>
                  <a:moveTo>
                    <a:pt x="1432464" y="129199"/>
                  </a:moveTo>
                  <a:cubicBezTo>
                    <a:pt x="1433368" y="127091"/>
                    <a:pt x="1434273" y="124983"/>
                    <a:pt x="1435228" y="122759"/>
                  </a:cubicBezTo>
                  <a:cubicBezTo>
                    <a:pt x="1436091" y="122297"/>
                    <a:pt x="1436606" y="121409"/>
                    <a:pt x="1436957" y="120589"/>
                  </a:cubicBezTo>
                  <a:cubicBezTo>
                    <a:pt x="1439981" y="115093"/>
                    <a:pt x="1444152" y="110644"/>
                    <a:pt x="1448959" y="106883"/>
                  </a:cubicBezTo>
                  <a:cubicBezTo>
                    <a:pt x="1454668" y="102262"/>
                    <a:pt x="1461097" y="99060"/>
                    <a:pt x="1467900" y="96849"/>
                  </a:cubicBezTo>
                  <a:cubicBezTo>
                    <a:pt x="1478641" y="93833"/>
                    <a:pt x="1489163" y="93496"/>
                    <a:pt x="1499829" y="95301"/>
                  </a:cubicBezTo>
                  <a:cubicBezTo>
                    <a:pt x="1507387" y="96602"/>
                    <a:pt x="1514216" y="98979"/>
                    <a:pt x="1520981" y="102437"/>
                  </a:cubicBezTo>
                  <a:cubicBezTo>
                    <a:pt x="1531403" y="107603"/>
                    <a:pt x="1540308" y="114752"/>
                    <a:pt x="1547222" y="124374"/>
                  </a:cubicBezTo>
                  <a:cubicBezTo>
                    <a:pt x="1551718" y="130325"/>
                    <a:pt x="1554977" y="136993"/>
                    <a:pt x="1556935" y="144211"/>
                  </a:cubicBezTo>
                  <a:cubicBezTo>
                    <a:pt x="1559526" y="153364"/>
                    <a:pt x="1559704" y="162868"/>
                    <a:pt x="1557172" y="172180"/>
                  </a:cubicBezTo>
                  <a:cubicBezTo>
                    <a:pt x="1554438" y="181961"/>
                    <a:pt x="1548984" y="190019"/>
                    <a:pt x="1541209" y="196664"/>
                  </a:cubicBezTo>
                  <a:cubicBezTo>
                    <a:pt x="1534599" y="202147"/>
                    <a:pt x="1527081" y="205714"/>
                    <a:pt x="1519117" y="207843"/>
                  </a:cubicBezTo>
                  <a:cubicBezTo>
                    <a:pt x="1510064" y="210336"/>
                    <a:pt x="1501029" y="210617"/>
                    <a:pt x="1491985" y="209371"/>
                  </a:cubicBezTo>
                  <a:cubicBezTo>
                    <a:pt x="1474498" y="206718"/>
                    <a:pt x="1459620" y="199224"/>
                    <a:pt x="1447116" y="186509"/>
                  </a:cubicBezTo>
                  <a:cubicBezTo>
                    <a:pt x="1441220" y="180097"/>
                    <a:pt x="1436388" y="172755"/>
                    <a:pt x="1433271" y="164208"/>
                  </a:cubicBezTo>
                  <a:cubicBezTo>
                    <a:pt x="1430142" y="155377"/>
                    <a:pt x="1429213" y="146383"/>
                    <a:pt x="1430697" y="137036"/>
                  </a:cubicBezTo>
                  <a:cubicBezTo>
                    <a:pt x="1431238" y="135466"/>
                    <a:pt x="1431515" y="134199"/>
                    <a:pt x="1432056" y="132628"/>
                  </a:cubicBezTo>
                  <a:cubicBezTo>
                    <a:pt x="1432284" y="131479"/>
                    <a:pt x="1432623" y="130376"/>
                    <a:pt x="1432464" y="129199"/>
                  </a:cubicBezTo>
                  <a:close/>
                  <a:moveTo>
                    <a:pt x="1356519" y="306160"/>
                  </a:moveTo>
                  <a:cubicBezTo>
                    <a:pt x="1357424" y="304052"/>
                    <a:pt x="1358328" y="301944"/>
                    <a:pt x="1359283" y="299720"/>
                  </a:cubicBezTo>
                  <a:cubicBezTo>
                    <a:pt x="1360146" y="299258"/>
                    <a:pt x="1360661" y="298370"/>
                    <a:pt x="1361013" y="297550"/>
                  </a:cubicBezTo>
                  <a:cubicBezTo>
                    <a:pt x="1364036" y="292054"/>
                    <a:pt x="1368207" y="287605"/>
                    <a:pt x="1373015" y="283844"/>
                  </a:cubicBezTo>
                  <a:cubicBezTo>
                    <a:pt x="1378723" y="279223"/>
                    <a:pt x="1385153" y="276021"/>
                    <a:pt x="1391955" y="273810"/>
                  </a:cubicBezTo>
                  <a:cubicBezTo>
                    <a:pt x="1402696" y="270794"/>
                    <a:pt x="1413218" y="270457"/>
                    <a:pt x="1423885" y="272262"/>
                  </a:cubicBezTo>
                  <a:cubicBezTo>
                    <a:pt x="1431442" y="273563"/>
                    <a:pt x="1438271" y="275940"/>
                    <a:pt x="1445036" y="279398"/>
                  </a:cubicBezTo>
                  <a:cubicBezTo>
                    <a:pt x="1455458" y="284564"/>
                    <a:pt x="1464363" y="291713"/>
                    <a:pt x="1471277" y="301335"/>
                  </a:cubicBezTo>
                  <a:cubicBezTo>
                    <a:pt x="1475773" y="307286"/>
                    <a:pt x="1479032" y="313954"/>
                    <a:pt x="1480990" y="321172"/>
                  </a:cubicBezTo>
                  <a:cubicBezTo>
                    <a:pt x="1483581" y="330325"/>
                    <a:pt x="1483759" y="339829"/>
                    <a:pt x="1481227" y="349141"/>
                  </a:cubicBezTo>
                  <a:cubicBezTo>
                    <a:pt x="1478493" y="358922"/>
                    <a:pt x="1473039" y="366980"/>
                    <a:pt x="1465264" y="373625"/>
                  </a:cubicBezTo>
                  <a:cubicBezTo>
                    <a:pt x="1458654" y="379108"/>
                    <a:pt x="1451136" y="382675"/>
                    <a:pt x="1443172" y="384804"/>
                  </a:cubicBezTo>
                  <a:cubicBezTo>
                    <a:pt x="1434119" y="387297"/>
                    <a:pt x="1425084" y="387578"/>
                    <a:pt x="1416040" y="386332"/>
                  </a:cubicBezTo>
                  <a:cubicBezTo>
                    <a:pt x="1398553" y="383679"/>
                    <a:pt x="1383675" y="376185"/>
                    <a:pt x="1371171" y="363470"/>
                  </a:cubicBezTo>
                  <a:cubicBezTo>
                    <a:pt x="1365275" y="357058"/>
                    <a:pt x="1360443" y="349716"/>
                    <a:pt x="1357327" y="341169"/>
                  </a:cubicBezTo>
                  <a:cubicBezTo>
                    <a:pt x="1354198" y="332338"/>
                    <a:pt x="1353269" y="323344"/>
                    <a:pt x="1354752" y="313997"/>
                  </a:cubicBezTo>
                  <a:cubicBezTo>
                    <a:pt x="1355293" y="312427"/>
                    <a:pt x="1355570" y="311160"/>
                    <a:pt x="1356111" y="309589"/>
                  </a:cubicBezTo>
                  <a:cubicBezTo>
                    <a:pt x="1356339" y="308440"/>
                    <a:pt x="1356679" y="307337"/>
                    <a:pt x="1356519" y="306160"/>
                  </a:cubicBezTo>
                  <a:close/>
                  <a:moveTo>
                    <a:pt x="1128685" y="837041"/>
                  </a:moveTo>
                  <a:cubicBezTo>
                    <a:pt x="1129590" y="834933"/>
                    <a:pt x="1130494" y="832826"/>
                    <a:pt x="1131449" y="830601"/>
                  </a:cubicBezTo>
                  <a:cubicBezTo>
                    <a:pt x="1132312" y="830139"/>
                    <a:pt x="1132827" y="829251"/>
                    <a:pt x="1133179" y="828431"/>
                  </a:cubicBezTo>
                  <a:cubicBezTo>
                    <a:pt x="1136202" y="822935"/>
                    <a:pt x="1140373" y="818486"/>
                    <a:pt x="1145181" y="814726"/>
                  </a:cubicBezTo>
                  <a:cubicBezTo>
                    <a:pt x="1150889" y="810104"/>
                    <a:pt x="1157319" y="806903"/>
                    <a:pt x="1164121" y="804691"/>
                  </a:cubicBezTo>
                  <a:cubicBezTo>
                    <a:pt x="1174862" y="801676"/>
                    <a:pt x="1185384" y="801338"/>
                    <a:pt x="1196051" y="803143"/>
                  </a:cubicBezTo>
                  <a:lnTo>
                    <a:pt x="1202791" y="805417"/>
                  </a:lnTo>
                  <a:lnTo>
                    <a:pt x="1185998" y="830445"/>
                  </a:lnTo>
                  <a:lnTo>
                    <a:pt x="1175647" y="829604"/>
                  </a:lnTo>
                  <a:cubicBezTo>
                    <a:pt x="1172260" y="830368"/>
                    <a:pt x="1169097" y="831229"/>
                    <a:pt x="1165957" y="832654"/>
                  </a:cubicBezTo>
                  <a:cubicBezTo>
                    <a:pt x="1163693" y="833902"/>
                    <a:pt x="1161377" y="835265"/>
                    <a:pt x="1159637" y="837152"/>
                  </a:cubicBezTo>
                  <a:cubicBezTo>
                    <a:pt x="1154904" y="841360"/>
                    <a:pt x="1152592" y="846746"/>
                    <a:pt x="1152528" y="853096"/>
                  </a:cubicBezTo>
                  <a:cubicBezTo>
                    <a:pt x="1152608" y="856319"/>
                    <a:pt x="1153389" y="859150"/>
                    <a:pt x="1154394" y="862077"/>
                  </a:cubicBezTo>
                  <a:lnTo>
                    <a:pt x="1159485" y="869962"/>
                  </a:lnTo>
                  <a:lnTo>
                    <a:pt x="1143234" y="894183"/>
                  </a:lnTo>
                  <a:lnTo>
                    <a:pt x="1129493" y="872050"/>
                  </a:lnTo>
                  <a:cubicBezTo>
                    <a:pt x="1126364" y="863219"/>
                    <a:pt x="1125435" y="854225"/>
                    <a:pt x="1126918" y="844878"/>
                  </a:cubicBezTo>
                  <a:cubicBezTo>
                    <a:pt x="1127459" y="843308"/>
                    <a:pt x="1127736" y="842041"/>
                    <a:pt x="1128278" y="840470"/>
                  </a:cubicBezTo>
                  <a:cubicBezTo>
                    <a:pt x="1128505" y="839321"/>
                    <a:pt x="1128845" y="838218"/>
                    <a:pt x="1128685" y="837041"/>
                  </a:cubicBezTo>
                  <a:close/>
                  <a:moveTo>
                    <a:pt x="1283337" y="476682"/>
                  </a:moveTo>
                  <a:cubicBezTo>
                    <a:pt x="1284201" y="476220"/>
                    <a:pt x="1284716" y="475332"/>
                    <a:pt x="1285067" y="474512"/>
                  </a:cubicBezTo>
                  <a:cubicBezTo>
                    <a:pt x="1288091" y="469016"/>
                    <a:pt x="1292261" y="464567"/>
                    <a:pt x="1297069" y="460806"/>
                  </a:cubicBezTo>
                  <a:cubicBezTo>
                    <a:pt x="1302777" y="456185"/>
                    <a:pt x="1309207" y="452983"/>
                    <a:pt x="1316010" y="450772"/>
                  </a:cubicBezTo>
                  <a:cubicBezTo>
                    <a:pt x="1326751" y="447756"/>
                    <a:pt x="1337273" y="447419"/>
                    <a:pt x="1347939" y="449224"/>
                  </a:cubicBezTo>
                  <a:cubicBezTo>
                    <a:pt x="1355496" y="450525"/>
                    <a:pt x="1362326" y="452902"/>
                    <a:pt x="1369090" y="456359"/>
                  </a:cubicBezTo>
                  <a:cubicBezTo>
                    <a:pt x="1379513" y="461526"/>
                    <a:pt x="1388418" y="468675"/>
                    <a:pt x="1395331" y="478297"/>
                  </a:cubicBezTo>
                  <a:cubicBezTo>
                    <a:pt x="1399828" y="484248"/>
                    <a:pt x="1403087" y="490916"/>
                    <a:pt x="1405045" y="498134"/>
                  </a:cubicBezTo>
                  <a:lnTo>
                    <a:pt x="1405093" y="503898"/>
                  </a:lnTo>
                  <a:lnTo>
                    <a:pt x="1366229" y="561822"/>
                  </a:lnTo>
                  <a:lnTo>
                    <a:pt x="1340095" y="563293"/>
                  </a:lnTo>
                  <a:cubicBezTo>
                    <a:pt x="1322608" y="560641"/>
                    <a:pt x="1307730" y="553147"/>
                    <a:pt x="1295226" y="540432"/>
                  </a:cubicBezTo>
                  <a:cubicBezTo>
                    <a:pt x="1289330" y="534020"/>
                    <a:pt x="1284498" y="526678"/>
                    <a:pt x="1281381" y="518131"/>
                  </a:cubicBezTo>
                  <a:cubicBezTo>
                    <a:pt x="1278252" y="509300"/>
                    <a:pt x="1277323" y="500305"/>
                    <a:pt x="1278807" y="490959"/>
                  </a:cubicBezTo>
                  <a:cubicBezTo>
                    <a:pt x="1279348" y="489389"/>
                    <a:pt x="1279625" y="488122"/>
                    <a:pt x="1280166" y="486551"/>
                  </a:cubicBezTo>
                  <a:cubicBezTo>
                    <a:pt x="1280394" y="485401"/>
                    <a:pt x="1280733" y="484299"/>
                    <a:pt x="1280574" y="483122"/>
                  </a:cubicBezTo>
                  <a:cubicBezTo>
                    <a:pt x="1281478" y="481013"/>
                    <a:pt x="1282383" y="478906"/>
                    <a:pt x="1283337" y="476682"/>
                  </a:cubicBezTo>
                  <a:close/>
                  <a:moveTo>
                    <a:pt x="1207393" y="653641"/>
                  </a:moveTo>
                  <a:cubicBezTo>
                    <a:pt x="1208257" y="653179"/>
                    <a:pt x="1208771" y="652291"/>
                    <a:pt x="1209123" y="651471"/>
                  </a:cubicBezTo>
                  <a:cubicBezTo>
                    <a:pt x="1212147" y="645975"/>
                    <a:pt x="1216317" y="641526"/>
                    <a:pt x="1221125" y="637766"/>
                  </a:cubicBezTo>
                  <a:cubicBezTo>
                    <a:pt x="1226833" y="633144"/>
                    <a:pt x="1233263" y="629942"/>
                    <a:pt x="1240066" y="627731"/>
                  </a:cubicBezTo>
                  <a:cubicBezTo>
                    <a:pt x="1250807" y="624715"/>
                    <a:pt x="1261329" y="624378"/>
                    <a:pt x="1271995" y="626183"/>
                  </a:cubicBezTo>
                  <a:cubicBezTo>
                    <a:pt x="1279552" y="627485"/>
                    <a:pt x="1286381" y="629861"/>
                    <a:pt x="1293146" y="633319"/>
                  </a:cubicBezTo>
                  <a:lnTo>
                    <a:pt x="1309235" y="646769"/>
                  </a:lnTo>
                  <a:lnTo>
                    <a:pt x="1294842" y="668220"/>
                  </a:lnTo>
                  <a:lnTo>
                    <a:pt x="1277612" y="656185"/>
                  </a:lnTo>
                  <a:cubicBezTo>
                    <a:pt x="1276376" y="655654"/>
                    <a:pt x="1273917" y="654876"/>
                    <a:pt x="1271519" y="654263"/>
                  </a:cubicBezTo>
                  <a:cubicBezTo>
                    <a:pt x="1265038" y="652314"/>
                    <a:pt x="1258342" y="651797"/>
                    <a:pt x="1251592" y="652644"/>
                  </a:cubicBezTo>
                  <a:cubicBezTo>
                    <a:pt x="1248204" y="653408"/>
                    <a:pt x="1245041" y="654269"/>
                    <a:pt x="1241901" y="655694"/>
                  </a:cubicBezTo>
                  <a:cubicBezTo>
                    <a:pt x="1239637" y="656941"/>
                    <a:pt x="1237322" y="658305"/>
                    <a:pt x="1235582" y="660190"/>
                  </a:cubicBezTo>
                  <a:cubicBezTo>
                    <a:pt x="1230848" y="664400"/>
                    <a:pt x="1228537" y="669786"/>
                    <a:pt x="1228472" y="676136"/>
                  </a:cubicBezTo>
                  <a:cubicBezTo>
                    <a:pt x="1228553" y="679359"/>
                    <a:pt x="1229333" y="682190"/>
                    <a:pt x="1230339" y="685117"/>
                  </a:cubicBezTo>
                  <a:cubicBezTo>
                    <a:pt x="1232275" y="690524"/>
                    <a:pt x="1235327" y="694884"/>
                    <a:pt x="1239130" y="698734"/>
                  </a:cubicBezTo>
                  <a:lnTo>
                    <a:pt x="1266491" y="710475"/>
                  </a:lnTo>
                  <a:lnTo>
                    <a:pt x="1249590" y="735665"/>
                  </a:lnTo>
                  <a:lnTo>
                    <a:pt x="1239848" y="732595"/>
                  </a:lnTo>
                  <a:cubicBezTo>
                    <a:pt x="1232380" y="728801"/>
                    <a:pt x="1225534" y="723748"/>
                    <a:pt x="1219282" y="717391"/>
                  </a:cubicBezTo>
                  <a:cubicBezTo>
                    <a:pt x="1213386" y="710979"/>
                    <a:pt x="1208554" y="703637"/>
                    <a:pt x="1205437" y="695090"/>
                  </a:cubicBezTo>
                  <a:cubicBezTo>
                    <a:pt x="1202308" y="686259"/>
                    <a:pt x="1201379" y="677265"/>
                    <a:pt x="1202862" y="667918"/>
                  </a:cubicBezTo>
                  <a:cubicBezTo>
                    <a:pt x="1203403" y="666348"/>
                    <a:pt x="1203681" y="665081"/>
                    <a:pt x="1204222" y="663510"/>
                  </a:cubicBezTo>
                  <a:cubicBezTo>
                    <a:pt x="1204450" y="662361"/>
                    <a:pt x="1204789" y="661258"/>
                    <a:pt x="1204630" y="660081"/>
                  </a:cubicBezTo>
                  <a:cubicBezTo>
                    <a:pt x="1205534" y="657973"/>
                    <a:pt x="1206439" y="655865"/>
                    <a:pt x="1207393" y="653641"/>
                  </a:cubicBezTo>
                  <a:close/>
                  <a:moveTo>
                    <a:pt x="1055504" y="1007561"/>
                  </a:moveTo>
                  <a:cubicBezTo>
                    <a:pt x="1056368" y="1007099"/>
                    <a:pt x="1056883" y="1006211"/>
                    <a:pt x="1057234" y="1005391"/>
                  </a:cubicBezTo>
                  <a:cubicBezTo>
                    <a:pt x="1060258" y="999895"/>
                    <a:pt x="1064428" y="995446"/>
                    <a:pt x="1069236" y="991686"/>
                  </a:cubicBezTo>
                  <a:lnTo>
                    <a:pt x="1082546" y="984634"/>
                  </a:lnTo>
                  <a:lnTo>
                    <a:pt x="1051792" y="1030471"/>
                  </a:lnTo>
                  <a:lnTo>
                    <a:pt x="1050974" y="1021838"/>
                  </a:lnTo>
                  <a:cubicBezTo>
                    <a:pt x="1051515" y="1020268"/>
                    <a:pt x="1051792" y="1019001"/>
                    <a:pt x="1052333" y="1017430"/>
                  </a:cubicBezTo>
                  <a:cubicBezTo>
                    <a:pt x="1052561" y="1016281"/>
                    <a:pt x="1052900" y="1015178"/>
                    <a:pt x="1052741" y="1014001"/>
                  </a:cubicBezTo>
                  <a:cubicBezTo>
                    <a:pt x="1053645" y="1011893"/>
                    <a:pt x="1054550" y="1009786"/>
                    <a:pt x="1055504" y="1007561"/>
                  </a:cubicBezTo>
                  <a:close/>
                  <a:moveTo>
                    <a:pt x="631348" y="1624291"/>
                  </a:moveTo>
                  <a:lnTo>
                    <a:pt x="636722" y="1635267"/>
                  </a:lnTo>
                  <a:lnTo>
                    <a:pt x="636838" y="1648932"/>
                  </a:lnTo>
                  <a:lnTo>
                    <a:pt x="605578" y="1695523"/>
                  </a:lnTo>
                  <a:lnTo>
                    <a:pt x="602894" y="1696881"/>
                  </a:lnTo>
                  <a:lnTo>
                    <a:pt x="609243" y="1683931"/>
                  </a:lnTo>
                  <a:close/>
                  <a:moveTo>
                    <a:pt x="671846" y="1460373"/>
                  </a:moveTo>
                  <a:lnTo>
                    <a:pt x="687590" y="1467130"/>
                  </a:lnTo>
                  <a:cubicBezTo>
                    <a:pt x="688825" y="1467660"/>
                    <a:pt x="690060" y="1468190"/>
                    <a:pt x="691071" y="1468624"/>
                  </a:cubicBezTo>
                  <a:cubicBezTo>
                    <a:pt x="692468" y="1469085"/>
                    <a:pt x="693281" y="1468737"/>
                    <a:pt x="693887" y="1467327"/>
                  </a:cubicBezTo>
                  <a:cubicBezTo>
                    <a:pt x="694896" y="1464974"/>
                    <a:pt x="695956" y="1462504"/>
                    <a:pt x="696965" y="1460152"/>
                  </a:cubicBezTo>
                  <a:cubicBezTo>
                    <a:pt x="697521" y="1458859"/>
                    <a:pt x="698076" y="1457565"/>
                    <a:pt x="698693" y="1456438"/>
                  </a:cubicBezTo>
                  <a:cubicBezTo>
                    <a:pt x="701340" y="1450889"/>
                    <a:pt x="707289" y="1447871"/>
                    <a:pt x="713294" y="1449056"/>
                  </a:cubicBezTo>
                  <a:cubicBezTo>
                    <a:pt x="718964" y="1450096"/>
                    <a:pt x="723377" y="1455611"/>
                    <a:pt x="723452" y="1461632"/>
                  </a:cubicBezTo>
                  <a:cubicBezTo>
                    <a:pt x="723419" y="1463567"/>
                    <a:pt x="723162" y="1465406"/>
                    <a:pt x="722343" y="1467005"/>
                  </a:cubicBezTo>
                  <a:cubicBezTo>
                    <a:pt x="721889" y="1468063"/>
                    <a:pt x="721435" y="1469121"/>
                    <a:pt x="720980" y="1470180"/>
                  </a:cubicBezTo>
                  <a:cubicBezTo>
                    <a:pt x="714469" y="1485351"/>
                    <a:pt x="708009" y="1500404"/>
                    <a:pt x="701397" y="1515810"/>
                  </a:cubicBezTo>
                  <a:cubicBezTo>
                    <a:pt x="700943" y="1516869"/>
                    <a:pt x="700601" y="1517976"/>
                    <a:pt x="700085" y="1518869"/>
                  </a:cubicBezTo>
                  <a:cubicBezTo>
                    <a:pt x="697488" y="1524300"/>
                    <a:pt x="691652" y="1527366"/>
                    <a:pt x="686045" y="1526490"/>
                  </a:cubicBezTo>
                  <a:cubicBezTo>
                    <a:pt x="679663" y="1525562"/>
                    <a:pt x="674952" y="1519502"/>
                    <a:pt x="675303" y="1513107"/>
                  </a:cubicBezTo>
                  <a:cubicBezTo>
                    <a:pt x="675449" y="1511220"/>
                    <a:pt x="675830" y="1509712"/>
                    <a:pt x="676486" y="1508184"/>
                  </a:cubicBezTo>
                  <a:cubicBezTo>
                    <a:pt x="677585" y="1505312"/>
                    <a:pt x="678745" y="1502608"/>
                    <a:pt x="679906" y="1499902"/>
                  </a:cubicBezTo>
                  <a:cubicBezTo>
                    <a:pt x="680461" y="1498609"/>
                    <a:pt x="680966" y="1497433"/>
                    <a:pt x="681521" y="1496139"/>
                  </a:cubicBezTo>
                  <a:cubicBezTo>
                    <a:pt x="681925" y="1495198"/>
                    <a:pt x="681554" y="1494204"/>
                    <a:pt x="680544" y="1493770"/>
                  </a:cubicBezTo>
                  <a:cubicBezTo>
                    <a:pt x="679309" y="1493240"/>
                    <a:pt x="678074" y="1492710"/>
                    <a:pt x="677064" y="1492277"/>
                  </a:cubicBezTo>
                  <a:lnTo>
                    <a:pt x="667536" y="1488188"/>
                  </a:lnTo>
                  <a:close/>
                  <a:moveTo>
                    <a:pt x="1222008" y="90845"/>
                  </a:moveTo>
                  <a:lnTo>
                    <a:pt x="1265147" y="81239"/>
                  </a:lnTo>
                  <a:lnTo>
                    <a:pt x="1265280" y="81296"/>
                  </a:lnTo>
                  <a:cubicBezTo>
                    <a:pt x="1270027" y="81394"/>
                    <a:pt x="1274527" y="80828"/>
                    <a:pt x="1278980" y="79135"/>
                  </a:cubicBezTo>
                  <a:lnTo>
                    <a:pt x="1282049" y="77476"/>
                  </a:lnTo>
                  <a:lnTo>
                    <a:pt x="1320308" y="68957"/>
                  </a:lnTo>
                  <a:lnTo>
                    <a:pt x="1320322" y="70533"/>
                  </a:lnTo>
                  <a:cubicBezTo>
                    <a:pt x="1317588" y="80314"/>
                    <a:pt x="1312134" y="88372"/>
                    <a:pt x="1304359" y="95018"/>
                  </a:cubicBezTo>
                  <a:cubicBezTo>
                    <a:pt x="1297749" y="100500"/>
                    <a:pt x="1290231" y="104067"/>
                    <a:pt x="1282267" y="106196"/>
                  </a:cubicBezTo>
                  <a:cubicBezTo>
                    <a:pt x="1273214" y="108689"/>
                    <a:pt x="1264180" y="108971"/>
                    <a:pt x="1255135" y="107724"/>
                  </a:cubicBezTo>
                  <a:close/>
                  <a:moveTo>
                    <a:pt x="687982" y="1282392"/>
                  </a:moveTo>
                  <a:cubicBezTo>
                    <a:pt x="688063" y="1285615"/>
                    <a:pt x="688843" y="1288446"/>
                    <a:pt x="689848" y="1291373"/>
                  </a:cubicBezTo>
                  <a:cubicBezTo>
                    <a:pt x="691785" y="1296780"/>
                    <a:pt x="694837" y="1301140"/>
                    <a:pt x="698640" y="1304990"/>
                  </a:cubicBezTo>
                  <a:cubicBezTo>
                    <a:pt x="708314" y="1314688"/>
                    <a:pt x="719999" y="1319702"/>
                    <a:pt x="733805" y="1320081"/>
                  </a:cubicBezTo>
                  <a:cubicBezTo>
                    <a:pt x="738553" y="1320178"/>
                    <a:pt x="743052" y="1319613"/>
                    <a:pt x="747505" y="1317919"/>
                  </a:cubicBezTo>
                  <a:cubicBezTo>
                    <a:pt x="750819" y="1316708"/>
                    <a:pt x="753735" y="1315185"/>
                    <a:pt x="756513" y="1313050"/>
                  </a:cubicBezTo>
                  <a:cubicBezTo>
                    <a:pt x="761997" y="1308332"/>
                    <a:pt x="764610" y="1302244"/>
                    <a:pt x="764201" y="1295136"/>
                  </a:cubicBezTo>
                  <a:cubicBezTo>
                    <a:pt x="764109" y="1291630"/>
                    <a:pt x="763029" y="1288256"/>
                    <a:pt x="761849" y="1285115"/>
                  </a:cubicBezTo>
                  <a:cubicBezTo>
                    <a:pt x="760096" y="1281451"/>
                    <a:pt x="757804" y="1278110"/>
                    <a:pt x="755138" y="1275024"/>
                  </a:cubicBezTo>
                  <a:cubicBezTo>
                    <a:pt x="750451" y="1269824"/>
                    <a:pt x="744549" y="1265905"/>
                    <a:pt x="737122" y="1262441"/>
                  </a:cubicBezTo>
                  <a:cubicBezTo>
                    <a:pt x="735886" y="1261910"/>
                    <a:pt x="733427" y="1261132"/>
                    <a:pt x="731029" y="1260519"/>
                  </a:cubicBezTo>
                  <a:cubicBezTo>
                    <a:pt x="724548" y="1258569"/>
                    <a:pt x="717852" y="1258052"/>
                    <a:pt x="711102" y="1258900"/>
                  </a:cubicBezTo>
                  <a:cubicBezTo>
                    <a:pt x="707714" y="1259663"/>
                    <a:pt x="704551" y="1260525"/>
                    <a:pt x="701411" y="1261950"/>
                  </a:cubicBezTo>
                  <a:cubicBezTo>
                    <a:pt x="699147" y="1263197"/>
                    <a:pt x="696832" y="1264561"/>
                    <a:pt x="695092" y="1266447"/>
                  </a:cubicBezTo>
                  <a:cubicBezTo>
                    <a:pt x="690358" y="1270656"/>
                    <a:pt x="688047" y="1276042"/>
                    <a:pt x="687982" y="1282392"/>
                  </a:cubicBezTo>
                  <a:close/>
                  <a:moveTo>
                    <a:pt x="1143512" y="220568"/>
                  </a:moveTo>
                  <a:cubicBezTo>
                    <a:pt x="1143592" y="223791"/>
                    <a:pt x="1144373" y="226622"/>
                    <a:pt x="1145378" y="229549"/>
                  </a:cubicBezTo>
                  <a:cubicBezTo>
                    <a:pt x="1147315" y="234956"/>
                    <a:pt x="1150367" y="239316"/>
                    <a:pt x="1154170" y="243166"/>
                  </a:cubicBezTo>
                  <a:cubicBezTo>
                    <a:pt x="1163844" y="252864"/>
                    <a:pt x="1175528" y="257879"/>
                    <a:pt x="1189335" y="258257"/>
                  </a:cubicBezTo>
                  <a:cubicBezTo>
                    <a:pt x="1194082" y="258355"/>
                    <a:pt x="1198582" y="257789"/>
                    <a:pt x="1203035" y="256096"/>
                  </a:cubicBezTo>
                  <a:cubicBezTo>
                    <a:pt x="1206348" y="254884"/>
                    <a:pt x="1209264" y="253361"/>
                    <a:pt x="1212042" y="251227"/>
                  </a:cubicBezTo>
                  <a:cubicBezTo>
                    <a:pt x="1217526" y="246509"/>
                    <a:pt x="1220139" y="240420"/>
                    <a:pt x="1219730" y="233313"/>
                  </a:cubicBezTo>
                  <a:cubicBezTo>
                    <a:pt x="1219638" y="229807"/>
                    <a:pt x="1218559" y="226432"/>
                    <a:pt x="1217379" y="223291"/>
                  </a:cubicBezTo>
                  <a:cubicBezTo>
                    <a:pt x="1215626" y="219627"/>
                    <a:pt x="1213334" y="216286"/>
                    <a:pt x="1210667" y="213201"/>
                  </a:cubicBezTo>
                  <a:cubicBezTo>
                    <a:pt x="1205980" y="208000"/>
                    <a:pt x="1200078" y="204081"/>
                    <a:pt x="1192652" y="200617"/>
                  </a:cubicBezTo>
                  <a:cubicBezTo>
                    <a:pt x="1191416" y="200086"/>
                    <a:pt x="1188956" y="199308"/>
                    <a:pt x="1186559" y="198695"/>
                  </a:cubicBezTo>
                  <a:cubicBezTo>
                    <a:pt x="1180077" y="196746"/>
                    <a:pt x="1173381" y="196229"/>
                    <a:pt x="1166631" y="197076"/>
                  </a:cubicBezTo>
                  <a:cubicBezTo>
                    <a:pt x="1163244" y="197840"/>
                    <a:pt x="1160081" y="198701"/>
                    <a:pt x="1156941" y="200126"/>
                  </a:cubicBezTo>
                  <a:cubicBezTo>
                    <a:pt x="1154677" y="201373"/>
                    <a:pt x="1152361" y="202737"/>
                    <a:pt x="1150621" y="204624"/>
                  </a:cubicBezTo>
                  <a:cubicBezTo>
                    <a:pt x="1145888" y="208832"/>
                    <a:pt x="1143576" y="214218"/>
                    <a:pt x="1143512" y="220568"/>
                  </a:cubicBezTo>
                  <a:close/>
                  <a:moveTo>
                    <a:pt x="915678" y="751449"/>
                  </a:moveTo>
                  <a:cubicBezTo>
                    <a:pt x="915758" y="754672"/>
                    <a:pt x="916539" y="757504"/>
                    <a:pt x="917544" y="760430"/>
                  </a:cubicBezTo>
                  <a:cubicBezTo>
                    <a:pt x="919481" y="765837"/>
                    <a:pt x="922533" y="770197"/>
                    <a:pt x="926336" y="774047"/>
                  </a:cubicBezTo>
                  <a:cubicBezTo>
                    <a:pt x="936010" y="783745"/>
                    <a:pt x="947694" y="788760"/>
                    <a:pt x="961501" y="789139"/>
                  </a:cubicBezTo>
                  <a:cubicBezTo>
                    <a:pt x="966249" y="789236"/>
                    <a:pt x="970748" y="788671"/>
                    <a:pt x="975201" y="786977"/>
                  </a:cubicBezTo>
                  <a:cubicBezTo>
                    <a:pt x="978515" y="785765"/>
                    <a:pt x="981430" y="784242"/>
                    <a:pt x="984208" y="782108"/>
                  </a:cubicBezTo>
                  <a:cubicBezTo>
                    <a:pt x="989692" y="777390"/>
                    <a:pt x="992305" y="771301"/>
                    <a:pt x="991896" y="764194"/>
                  </a:cubicBezTo>
                  <a:cubicBezTo>
                    <a:pt x="991805" y="760688"/>
                    <a:pt x="990725" y="757313"/>
                    <a:pt x="989545" y="754172"/>
                  </a:cubicBezTo>
                  <a:cubicBezTo>
                    <a:pt x="987792" y="750508"/>
                    <a:pt x="985500" y="747167"/>
                    <a:pt x="982834" y="744082"/>
                  </a:cubicBezTo>
                  <a:cubicBezTo>
                    <a:pt x="978146" y="738882"/>
                    <a:pt x="972245" y="734963"/>
                    <a:pt x="964818" y="731498"/>
                  </a:cubicBezTo>
                  <a:cubicBezTo>
                    <a:pt x="963582" y="730968"/>
                    <a:pt x="961123" y="730190"/>
                    <a:pt x="958725" y="729576"/>
                  </a:cubicBezTo>
                  <a:cubicBezTo>
                    <a:pt x="952244" y="727627"/>
                    <a:pt x="945548" y="727110"/>
                    <a:pt x="938798" y="727957"/>
                  </a:cubicBezTo>
                  <a:cubicBezTo>
                    <a:pt x="935410" y="728721"/>
                    <a:pt x="932247" y="729582"/>
                    <a:pt x="929107" y="731008"/>
                  </a:cubicBezTo>
                  <a:cubicBezTo>
                    <a:pt x="926843" y="732255"/>
                    <a:pt x="924527" y="733618"/>
                    <a:pt x="922787" y="735505"/>
                  </a:cubicBezTo>
                  <a:cubicBezTo>
                    <a:pt x="918054" y="739713"/>
                    <a:pt x="915743" y="745099"/>
                    <a:pt x="915678" y="751449"/>
                  </a:cubicBezTo>
                  <a:close/>
                  <a:moveTo>
                    <a:pt x="1067566" y="397530"/>
                  </a:moveTo>
                  <a:cubicBezTo>
                    <a:pt x="1067647" y="400753"/>
                    <a:pt x="1068428" y="403584"/>
                    <a:pt x="1069433" y="406511"/>
                  </a:cubicBezTo>
                  <a:cubicBezTo>
                    <a:pt x="1071369" y="411918"/>
                    <a:pt x="1074421" y="416278"/>
                    <a:pt x="1078224" y="420128"/>
                  </a:cubicBezTo>
                  <a:cubicBezTo>
                    <a:pt x="1087899" y="429826"/>
                    <a:pt x="1099583" y="434841"/>
                    <a:pt x="1113390" y="435219"/>
                  </a:cubicBezTo>
                  <a:cubicBezTo>
                    <a:pt x="1118137" y="435317"/>
                    <a:pt x="1122637" y="434751"/>
                    <a:pt x="1127089" y="433058"/>
                  </a:cubicBezTo>
                  <a:cubicBezTo>
                    <a:pt x="1130403" y="431846"/>
                    <a:pt x="1133319" y="430323"/>
                    <a:pt x="1136097" y="428189"/>
                  </a:cubicBezTo>
                  <a:cubicBezTo>
                    <a:pt x="1141581" y="423471"/>
                    <a:pt x="1144194" y="417382"/>
                    <a:pt x="1143785" y="410275"/>
                  </a:cubicBezTo>
                  <a:cubicBezTo>
                    <a:pt x="1143693" y="406768"/>
                    <a:pt x="1142613" y="403394"/>
                    <a:pt x="1141434" y="400253"/>
                  </a:cubicBezTo>
                  <a:cubicBezTo>
                    <a:pt x="1139681" y="396588"/>
                    <a:pt x="1137388" y="393248"/>
                    <a:pt x="1134722" y="390163"/>
                  </a:cubicBezTo>
                  <a:cubicBezTo>
                    <a:pt x="1130035" y="384963"/>
                    <a:pt x="1124133" y="381043"/>
                    <a:pt x="1116707" y="377579"/>
                  </a:cubicBezTo>
                  <a:cubicBezTo>
                    <a:pt x="1115471" y="377048"/>
                    <a:pt x="1113011" y="376270"/>
                    <a:pt x="1110614" y="375657"/>
                  </a:cubicBezTo>
                  <a:cubicBezTo>
                    <a:pt x="1104132" y="373708"/>
                    <a:pt x="1097436" y="373191"/>
                    <a:pt x="1090686" y="374038"/>
                  </a:cubicBezTo>
                  <a:cubicBezTo>
                    <a:pt x="1087298" y="374802"/>
                    <a:pt x="1084135" y="375663"/>
                    <a:pt x="1080996" y="377088"/>
                  </a:cubicBezTo>
                  <a:cubicBezTo>
                    <a:pt x="1078731" y="378335"/>
                    <a:pt x="1076416" y="379699"/>
                    <a:pt x="1074676" y="381585"/>
                  </a:cubicBezTo>
                  <a:cubicBezTo>
                    <a:pt x="1069943" y="385794"/>
                    <a:pt x="1067631" y="391180"/>
                    <a:pt x="1067566" y="397530"/>
                  </a:cubicBezTo>
                  <a:close/>
                  <a:moveTo>
                    <a:pt x="991622" y="574489"/>
                  </a:moveTo>
                  <a:cubicBezTo>
                    <a:pt x="991703" y="577712"/>
                    <a:pt x="992484" y="580543"/>
                    <a:pt x="993489" y="583470"/>
                  </a:cubicBezTo>
                  <a:cubicBezTo>
                    <a:pt x="995425" y="588877"/>
                    <a:pt x="998477" y="593237"/>
                    <a:pt x="1002280" y="597087"/>
                  </a:cubicBezTo>
                  <a:cubicBezTo>
                    <a:pt x="1011954" y="606785"/>
                    <a:pt x="1023639" y="611800"/>
                    <a:pt x="1037446" y="612179"/>
                  </a:cubicBezTo>
                  <a:cubicBezTo>
                    <a:pt x="1042193" y="612276"/>
                    <a:pt x="1046693" y="611710"/>
                    <a:pt x="1051145" y="610017"/>
                  </a:cubicBezTo>
                  <a:cubicBezTo>
                    <a:pt x="1054459" y="608805"/>
                    <a:pt x="1057375" y="607282"/>
                    <a:pt x="1060153" y="605148"/>
                  </a:cubicBezTo>
                  <a:cubicBezTo>
                    <a:pt x="1065637" y="600430"/>
                    <a:pt x="1068250" y="594341"/>
                    <a:pt x="1067841" y="587234"/>
                  </a:cubicBezTo>
                  <a:cubicBezTo>
                    <a:pt x="1067749" y="583728"/>
                    <a:pt x="1066669" y="580353"/>
                    <a:pt x="1065489" y="577212"/>
                  </a:cubicBezTo>
                  <a:cubicBezTo>
                    <a:pt x="1063737" y="573548"/>
                    <a:pt x="1061444" y="570207"/>
                    <a:pt x="1058778" y="567122"/>
                  </a:cubicBezTo>
                  <a:cubicBezTo>
                    <a:pt x="1054091" y="561922"/>
                    <a:pt x="1048189" y="558003"/>
                    <a:pt x="1040763" y="554538"/>
                  </a:cubicBezTo>
                  <a:cubicBezTo>
                    <a:pt x="1039527" y="554007"/>
                    <a:pt x="1037067" y="553229"/>
                    <a:pt x="1034670" y="552616"/>
                  </a:cubicBezTo>
                  <a:cubicBezTo>
                    <a:pt x="1028188" y="550667"/>
                    <a:pt x="1021492" y="550150"/>
                    <a:pt x="1014742" y="550997"/>
                  </a:cubicBezTo>
                  <a:cubicBezTo>
                    <a:pt x="1011354" y="551761"/>
                    <a:pt x="1008191" y="552622"/>
                    <a:pt x="1005052" y="554048"/>
                  </a:cubicBezTo>
                  <a:cubicBezTo>
                    <a:pt x="1002787" y="555295"/>
                    <a:pt x="1000472" y="556658"/>
                    <a:pt x="998732" y="558545"/>
                  </a:cubicBezTo>
                  <a:cubicBezTo>
                    <a:pt x="993998" y="562753"/>
                    <a:pt x="991687" y="568139"/>
                    <a:pt x="991622" y="574489"/>
                  </a:cubicBezTo>
                  <a:close/>
                  <a:moveTo>
                    <a:pt x="679122" y="1245748"/>
                  </a:moveTo>
                  <a:lnTo>
                    <a:pt x="680635" y="1244021"/>
                  </a:lnTo>
                  <a:cubicBezTo>
                    <a:pt x="686343" y="1239400"/>
                    <a:pt x="692774" y="1236197"/>
                    <a:pt x="699576" y="1233987"/>
                  </a:cubicBezTo>
                  <a:cubicBezTo>
                    <a:pt x="710316" y="1230971"/>
                    <a:pt x="720838" y="1230634"/>
                    <a:pt x="731505" y="1232439"/>
                  </a:cubicBezTo>
                  <a:cubicBezTo>
                    <a:pt x="739062" y="1233740"/>
                    <a:pt x="745891" y="1236117"/>
                    <a:pt x="752656" y="1239574"/>
                  </a:cubicBezTo>
                  <a:cubicBezTo>
                    <a:pt x="763079" y="1244741"/>
                    <a:pt x="771984" y="1251890"/>
                    <a:pt x="778897" y="1261512"/>
                  </a:cubicBezTo>
                  <a:cubicBezTo>
                    <a:pt x="783394" y="1267463"/>
                    <a:pt x="786653" y="1274130"/>
                    <a:pt x="788611" y="1281348"/>
                  </a:cubicBezTo>
                  <a:cubicBezTo>
                    <a:pt x="791202" y="1290502"/>
                    <a:pt x="791380" y="1300006"/>
                    <a:pt x="788847" y="1309318"/>
                  </a:cubicBezTo>
                  <a:cubicBezTo>
                    <a:pt x="786113" y="1319099"/>
                    <a:pt x="780659" y="1327157"/>
                    <a:pt x="772884" y="1333802"/>
                  </a:cubicBezTo>
                  <a:cubicBezTo>
                    <a:pt x="766275" y="1339285"/>
                    <a:pt x="758756" y="1342852"/>
                    <a:pt x="750792" y="1344981"/>
                  </a:cubicBezTo>
                  <a:cubicBezTo>
                    <a:pt x="741739" y="1347473"/>
                    <a:pt x="732705" y="1347755"/>
                    <a:pt x="723661" y="1346508"/>
                  </a:cubicBezTo>
                  <a:lnTo>
                    <a:pt x="682600" y="1325588"/>
                  </a:lnTo>
                  <a:close/>
                  <a:moveTo>
                    <a:pt x="819360" y="906998"/>
                  </a:moveTo>
                  <a:cubicBezTo>
                    <a:pt x="820084" y="907170"/>
                    <a:pt x="820437" y="906346"/>
                    <a:pt x="820863" y="905973"/>
                  </a:cubicBezTo>
                  <a:cubicBezTo>
                    <a:pt x="823703" y="902456"/>
                    <a:pt x="827233" y="901046"/>
                    <a:pt x="831531" y="900941"/>
                  </a:cubicBezTo>
                  <a:cubicBezTo>
                    <a:pt x="833030" y="901167"/>
                    <a:pt x="834366" y="901461"/>
                    <a:pt x="835713" y="902040"/>
                  </a:cubicBezTo>
                  <a:cubicBezTo>
                    <a:pt x="837398" y="902762"/>
                    <a:pt x="839194" y="903533"/>
                    <a:pt x="840878" y="904256"/>
                  </a:cubicBezTo>
                  <a:cubicBezTo>
                    <a:pt x="865801" y="914952"/>
                    <a:pt x="890500" y="925552"/>
                    <a:pt x="915424" y="936248"/>
                  </a:cubicBezTo>
                  <a:cubicBezTo>
                    <a:pt x="916659" y="936778"/>
                    <a:pt x="917894" y="937308"/>
                    <a:pt x="918905" y="937742"/>
                  </a:cubicBezTo>
                  <a:cubicBezTo>
                    <a:pt x="920302" y="938203"/>
                    <a:pt x="921115" y="937855"/>
                    <a:pt x="921721" y="936445"/>
                  </a:cubicBezTo>
                  <a:cubicBezTo>
                    <a:pt x="922730" y="934092"/>
                    <a:pt x="923790" y="931623"/>
                    <a:pt x="924800" y="929270"/>
                  </a:cubicBezTo>
                  <a:cubicBezTo>
                    <a:pt x="925355" y="927976"/>
                    <a:pt x="925910" y="926683"/>
                    <a:pt x="926528" y="925556"/>
                  </a:cubicBezTo>
                  <a:cubicBezTo>
                    <a:pt x="929175" y="920007"/>
                    <a:pt x="935123" y="916989"/>
                    <a:pt x="941128" y="918174"/>
                  </a:cubicBezTo>
                  <a:cubicBezTo>
                    <a:pt x="946798" y="919214"/>
                    <a:pt x="951211" y="924729"/>
                    <a:pt x="951286" y="930750"/>
                  </a:cubicBezTo>
                  <a:cubicBezTo>
                    <a:pt x="951253" y="932685"/>
                    <a:pt x="950996" y="934524"/>
                    <a:pt x="950177" y="936123"/>
                  </a:cubicBezTo>
                  <a:cubicBezTo>
                    <a:pt x="949723" y="937182"/>
                    <a:pt x="949269" y="938239"/>
                    <a:pt x="948814" y="939298"/>
                  </a:cubicBezTo>
                  <a:cubicBezTo>
                    <a:pt x="942304" y="954469"/>
                    <a:pt x="935843" y="969522"/>
                    <a:pt x="929232" y="984928"/>
                  </a:cubicBezTo>
                  <a:cubicBezTo>
                    <a:pt x="928777" y="985987"/>
                    <a:pt x="928435" y="987094"/>
                    <a:pt x="927919" y="987987"/>
                  </a:cubicBezTo>
                  <a:cubicBezTo>
                    <a:pt x="925322" y="993417"/>
                    <a:pt x="919487" y="996484"/>
                    <a:pt x="913879" y="995609"/>
                  </a:cubicBezTo>
                  <a:cubicBezTo>
                    <a:pt x="907497" y="994680"/>
                    <a:pt x="902786" y="988620"/>
                    <a:pt x="903138" y="982225"/>
                  </a:cubicBezTo>
                  <a:cubicBezTo>
                    <a:pt x="903283" y="980338"/>
                    <a:pt x="903664" y="978831"/>
                    <a:pt x="904320" y="977302"/>
                  </a:cubicBezTo>
                  <a:cubicBezTo>
                    <a:pt x="905419" y="974430"/>
                    <a:pt x="906579" y="971726"/>
                    <a:pt x="907740" y="969020"/>
                  </a:cubicBezTo>
                  <a:cubicBezTo>
                    <a:pt x="908295" y="967727"/>
                    <a:pt x="908800" y="966551"/>
                    <a:pt x="909355" y="965257"/>
                  </a:cubicBezTo>
                  <a:cubicBezTo>
                    <a:pt x="909759" y="964316"/>
                    <a:pt x="909389" y="963321"/>
                    <a:pt x="908379" y="962888"/>
                  </a:cubicBezTo>
                  <a:cubicBezTo>
                    <a:pt x="907144" y="962358"/>
                    <a:pt x="905909" y="961828"/>
                    <a:pt x="904899" y="961394"/>
                  </a:cubicBezTo>
                  <a:cubicBezTo>
                    <a:pt x="884129" y="952481"/>
                    <a:pt x="863359" y="943567"/>
                    <a:pt x="842477" y="934606"/>
                  </a:cubicBezTo>
                  <a:cubicBezTo>
                    <a:pt x="837201" y="932341"/>
                    <a:pt x="837688" y="932133"/>
                    <a:pt x="835367" y="937542"/>
                  </a:cubicBezTo>
                  <a:cubicBezTo>
                    <a:pt x="834458" y="939660"/>
                    <a:pt x="833499" y="941895"/>
                    <a:pt x="832591" y="944011"/>
                  </a:cubicBezTo>
                  <a:cubicBezTo>
                    <a:pt x="829966" y="950127"/>
                    <a:pt x="821364" y="954373"/>
                    <a:pt x="814060" y="949707"/>
                  </a:cubicBezTo>
                  <a:cubicBezTo>
                    <a:pt x="809535" y="946929"/>
                    <a:pt x="807766" y="942688"/>
                    <a:pt x="807938" y="937331"/>
                  </a:cubicBezTo>
                  <a:cubicBezTo>
                    <a:pt x="808044" y="935844"/>
                    <a:pt x="808650" y="934433"/>
                    <a:pt x="809205" y="933139"/>
                  </a:cubicBezTo>
                  <a:cubicBezTo>
                    <a:pt x="810747" y="928927"/>
                    <a:pt x="812463" y="924928"/>
                    <a:pt x="814067" y="920882"/>
                  </a:cubicBezTo>
                  <a:cubicBezTo>
                    <a:pt x="814521" y="919823"/>
                    <a:pt x="815138" y="918695"/>
                    <a:pt x="815020" y="917112"/>
                  </a:cubicBezTo>
                  <a:cubicBezTo>
                    <a:pt x="816433" y="913820"/>
                    <a:pt x="817896" y="910409"/>
                    <a:pt x="819360" y="906998"/>
                  </a:cubicBezTo>
                  <a:close/>
                  <a:moveTo>
                    <a:pt x="743415" y="1083959"/>
                  </a:moveTo>
                  <a:cubicBezTo>
                    <a:pt x="744139" y="1084131"/>
                    <a:pt x="744493" y="1083307"/>
                    <a:pt x="744919" y="1082933"/>
                  </a:cubicBezTo>
                  <a:cubicBezTo>
                    <a:pt x="747758" y="1079417"/>
                    <a:pt x="751288" y="1078007"/>
                    <a:pt x="755587" y="1077902"/>
                  </a:cubicBezTo>
                  <a:cubicBezTo>
                    <a:pt x="757085" y="1078128"/>
                    <a:pt x="758421" y="1078422"/>
                    <a:pt x="759768" y="1079001"/>
                  </a:cubicBezTo>
                  <a:cubicBezTo>
                    <a:pt x="761453" y="1079723"/>
                    <a:pt x="763249" y="1080494"/>
                    <a:pt x="764933" y="1081217"/>
                  </a:cubicBezTo>
                  <a:cubicBezTo>
                    <a:pt x="789857" y="1091913"/>
                    <a:pt x="814555" y="1102513"/>
                    <a:pt x="839479" y="1113209"/>
                  </a:cubicBezTo>
                  <a:cubicBezTo>
                    <a:pt x="840714" y="1113739"/>
                    <a:pt x="841949" y="1114269"/>
                    <a:pt x="842960" y="1114703"/>
                  </a:cubicBezTo>
                  <a:cubicBezTo>
                    <a:pt x="844358" y="1115164"/>
                    <a:pt x="845171" y="1114816"/>
                    <a:pt x="845776" y="1113406"/>
                  </a:cubicBezTo>
                  <a:cubicBezTo>
                    <a:pt x="846786" y="1111053"/>
                    <a:pt x="847845" y="1108584"/>
                    <a:pt x="848855" y="1106231"/>
                  </a:cubicBezTo>
                  <a:cubicBezTo>
                    <a:pt x="849410" y="1104937"/>
                    <a:pt x="849965" y="1103644"/>
                    <a:pt x="850583" y="1102517"/>
                  </a:cubicBezTo>
                  <a:cubicBezTo>
                    <a:pt x="853230" y="1096968"/>
                    <a:pt x="859178" y="1093950"/>
                    <a:pt x="865184" y="1095135"/>
                  </a:cubicBezTo>
                  <a:cubicBezTo>
                    <a:pt x="870853" y="1096175"/>
                    <a:pt x="875266" y="1101690"/>
                    <a:pt x="875341" y="1107711"/>
                  </a:cubicBezTo>
                  <a:cubicBezTo>
                    <a:pt x="875308" y="1109646"/>
                    <a:pt x="875051" y="1111485"/>
                    <a:pt x="874232" y="1113084"/>
                  </a:cubicBezTo>
                  <a:cubicBezTo>
                    <a:pt x="873778" y="1114143"/>
                    <a:pt x="873324" y="1115200"/>
                    <a:pt x="872870" y="1116259"/>
                  </a:cubicBezTo>
                  <a:cubicBezTo>
                    <a:pt x="866359" y="1131430"/>
                    <a:pt x="859898" y="1146483"/>
                    <a:pt x="853287" y="1161889"/>
                  </a:cubicBezTo>
                  <a:cubicBezTo>
                    <a:pt x="852832" y="1162948"/>
                    <a:pt x="852490" y="1164055"/>
                    <a:pt x="851974" y="1164948"/>
                  </a:cubicBezTo>
                  <a:cubicBezTo>
                    <a:pt x="849377" y="1170378"/>
                    <a:pt x="843542" y="1173445"/>
                    <a:pt x="837934" y="1172569"/>
                  </a:cubicBezTo>
                  <a:cubicBezTo>
                    <a:pt x="831552" y="1171641"/>
                    <a:pt x="826841" y="1165581"/>
                    <a:pt x="827193" y="1159186"/>
                  </a:cubicBezTo>
                  <a:cubicBezTo>
                    <a:pt x="827338" y="1157299"/>
                    <a:pt x="827720" y="1155791"/>
                    <a:pt x="828375" y="1154263"/>
                  </a:cubicBezTo>
                  <a:cubicBezTo>
                    <a:pt x="829474" y="1151391"/>
                    <a:pt x="830635" y="1148687"/>
                    <a:pt x="831796" y="1145981"/>
                  </a:cubicBezTo>
                  <a:cubicBezTo>
                    <a:pt x="832350" y="1144688"/>
                    <a:pt x="832855" y="1143512"/>
                    <a:pt x="833411" y="1142218"/>
                  </a:cubicBezTo>
                  <a:cubicBezTo>
                    <a:pt x="833814" y="1141277"/>
                    <a:pt x="833444" y="1140282"/>
                    <a:pt x="832434" y="1139849"/>
                  </a:cubicBezTo>
                  <a:cubicBezTo>
                    <a:pt x="831199" y="1139319"/>
                    <a:pt x="829964" y="1138789"/>
                    <a:pt x="828954" y="1138356"/>
                  </a:cubicBezTo>
                  <a:cubicBezTo>
                    <a:pt x="808184" y="1129442"/>
                    <a:pt x="787415" y="1120528"/>
                    <a:pt x="766532" y="1111567"/>
                  </a:cubicBezTo>
                  <a:cubicBezTo>
                    <a:pt x="761256" y="1109302"/>
                    <a:pt x="761743" y="1109094"/>
                    <a:pt x="759422" y="1114503"/>
                  </a:cubicBezTo>
                  <a:cubicBezTo>
                    <a:pt x="758513" y="1116621"/>
                    <a:pt x="757554" y="1118856"/>
                    <a:pt x="756646" y="1120972"/>
                  </a:cubicBezTo>
                  <a:cubicBezTo>
                    <a:pt x="754021" y="1127088"/>
                    <a:pt x="745419" y="1131334"/>
                    <a:pt x="738116" y="1126668"/>
                  </a:cubicBezTo>
                  <a:cubicBezTo>
                    <a:pt x="733590" y="1123890"/>
                    <a:pt x="731821" y="1119649"/>
                    <a:pt x="731993" y="1114291"/>
                  </a:cubicBezTo>
                  <a:cubicBezTo>
                    <a:pt x="732099" y="1112805"/>
                    <a:pt x="732705" y="1111394"/>
                    <a:pt x="733260" y="1110100"/>
                  </a:cubicBezTo>
                  <a:cubicBezTo>
                    <a:pt x="734802" y="1105888"/>
                    <a:pt x="736518" y="1101889"/>
                    <a:pt x="738122" y="1097843"/>
                  </a:cubicBezTo>
                  <a:cubicBezTo>
                    <a:pt x="738576" y="1096784"/>
                    <a:pt x="739193" y="1095656"/>
                    <a:pt x="739075" y="1094073"/>
                  </a:cubicBezTo>
                  <a:cubicBezTo>
                    <a:pt x="740488" y="1090781"/>
                    <a:pt x="741951" y="1087370"/>
                    <a:pt x="743415" y="1083959"/>
                  </a:cubicBezTo>
                  <a:close/>
                  <a:moveTo>
                    <a:pt x="1043724" y="381475"/>
                  </a:moveTo>
                  <a:cubicBezTo>
                    <a:pt x="1044629" y="379367"/>
                    <a:pt x="1045533" y="377259"/>
                    <a:pt x="1046488" y="375035"/>
                  </a:cubicBezTo>
                  <a:cubicBezTo>
                    <a:pt x="1047351" y="374573"/>
                    <a:pt x="1047866" y="373685"/>
                    <a:pt x="1048218" y="372865"/>
                  </a:cubicBezTo>
                  <a:cubicBezTo>
                    <a:pt x="1051241" y="367369"/>
                    <a:pt x="1055412" y="362920"/>
                    <a:pt x="1060219" y="359160"/>
                  </a:cubicBezTo>
                  <a:cubicBezTo>
                    <a:pt x="1065928" y="354538"/>
                    <a:pt x="1072358" y="351336"/>
                    <a:pt x="1079160" y="349125"/>
                  </a:cubicBezTo>
                  <a:cubicBezTo>
                    <a:pt x="1089901" y="346109"/>
                    <a:pt x="1100423" y="345772"/>
                    <a:pt x="1111090" y="347577"/>
                  </a:cubicBezTo>
                  <a:cubicBezTo>
                    <a:pt x="1118647" y="348879"/>
                    <a:pt x="1125476" y="351255"/>
                    <a:pt x="1132241" y="354713"/>
                  </a:cubicBezTo>
                  <a:cubicBezTo>
                    <a:pt x="1142663" y="359879"/>
                    <a:pt x="1151568" y="367028"/>
                    <a:pt x="1158482" y="376651"/>
                  </a:cubicBezTo>
                  <a:cubicBezTo>
                    <a:pt x="1162978" y="382601"/>
                    <a:pt x="1166237" y="389269"/>
                    <a:pt x="1168195" y="396487"/>
                  </a:cubicBezTo>
                  <a:cubicBezTo>
                    <a:pt x="1170786" y="405640"/>
                    <a:pt x="1170964" y="415144"/>
                    <a:pt x="1168432" y="424456"/>
                  </a:cubicBezTo>
                  <a:cubicBezTo>
                    <a:pt x="1165698" y="434237"/>
                    <a:pt x="1160244" y="442295"/>
                    <a:pt x="1152469" y="448940"/>
                  </a:cubicBezTo>
                  <a:cubicBezTo>
                    <a:pt x="1145859" y="454423"/>
                    <a:pt x="1138341" y="457990"/>
                    <a:pt x="1130377" y="460119"/>
                  </a:cubicBezTo>
                  <a:cubicBezTo>
                    <a:pt x="1121324" y="462612"/>
                    <a:pt x="1112289" y="462894"/>
                    <a:pt x="1103245" y="461647"/>
                  </a:cubicBezTo>
                  <a:cubicBezTo>
                    <a:pt x="1085758" y="458994"/>
                    <a:pt x="1070880" y="451500"/>
                    <a:pt x="1058376" y="438785"/>
                  </a:cubicBezTo>
                  <a:cubicBezTo>
                    <a:pt x="1052480" y="432373"/>
                    <a:pt x="1047648" y="425031"/>
                    <a:pt x="1044532" y="416484"/>
                  </a:cubicBezTo>
                  <a:cubicBezTo>
                    <a:pt x="1041403" y="407653"/>
                    <a:pt x="1040473" y="398659"/>
                    <a:pt x="1041957" y="389312"/>
                  </a:cubicBezTo>
                  <a:cubicBezTo>
                    <a:pt x="1042498" y="387742"/>
                    <a:pt x="1042775" y="386475"/>
                    <a:pt x="1043316" y="384904"/>
                  </a:cubicBezTo>
                  <a:cubicBezTo>
                    <a:pt x="1043544" y="383755"/>
                    <a:pt x="1043883" y="382652"/>
                    <a:pt x="1043724" y="381475"/>
                  </a:cubicBezTo>
                  <a:close/>
                  <a:moveTo>
                    <a:pt x="967780" y="558434"/>
                  </a:moveTo>
                  <a:cubicBezTo>
                    <a:pt x="968684" y="556326"/>
                    <a:pt x="969589" y="554219"/>
                    <a:pt x="970544" y="551994"/>
                  </a:cubicBezTo>
                  <a:cubicBezTo>
                    <a:pt x="971407" y="551532"/>
                    <a:pt x="971922" y="550644"/>
                    <a:pt x="972273" y="549824"/>
                  </a:cubicBezTo>
                  <a:cubicBezTo>
                    <a:pt x="975297" y="544328"/>
                    <a:pt x="979468" y="539879"/>
                    <a:pt x="984275" y="536119"/>
                  </a:cubicBezTo>
                  <a:cubicBezTo>
                    <a:pt x="989984" y="531497"/>
                    <a:pt x="996413" y="528296"/>
                    <a:pt x="1003216" y="526084"/>
                  </a:cubicBezTo>
                  <a:cubicBezTo>
                    <a:pt x="1013957" y="523069"/>
                    <a:pt x="1024479" y="522731"/>
                    <a:pt x="1035145" y="524536"/>
                  </a:cubicBezTo>
                  <a:cubicBezTo>
                    <a:pt x="1042703" y="525838"/>
                    <a:pt x="1049532" y="528215"/>
                    <a:pt x="1056297" y="531672"/>
                  </a:cubicBezTo>
                  <a:cubicBezTo>
                    <a:pt x="1066719" y="536838"/>
                    <a:pt x="1075624" y="543987"/>
                    <a:pt x="1082538" y="553610"/>
                  </a:cubicBezTo>
                  <a:cubicBezTo>
                    <a:pt x="1087034" y="559560"/>
                    <a:pt x="1090293" y="566228"/>
                    <a:pt x="1092251" y="573446"/>
                  </a:cubicBezTo>
                  <a:cubicBezTo>
                    <a:pt x="1094842" y="582599"/>
                    <a:pt x="1095020" y="592104"/>
                    <a:pt x="1092488" y="601416"/>
                  </a:cubicBezTo>
                  <a:cubicBezTo>
                    <a:pt x="1089754" y="611196"/>
                    <a:pt x="1084300" y="619254"/>
                    <a:pt x="1076525" y="625900"/>
                  </a:cubicBezTo>
                  <a:cubicBezTo>
                    <a:pt x="1069915" y="631382"/>
                    <a:pt x="1062397" y="634949"/>
                    <a:pt x="1054433" y="637078"/>
                  </a:cubicBezTo>
                  <a:cubicBezTo>
                    <a:pt x="1045380" y="639571"/>
                    <a:pt x="1036345" y="639853"/>
                    <a:pt x="1027301" y="638606"/>
                  </a:cubicBezTo>
                  <a:cubicBezTo>
                    <a:pt x="1009814" y="635953"/>
                    <a:pt x="994936" y="628459"/>
                    <a:pt x="982432" y="615745"/>
                  </a:cubicBezTo>
                  <a:cubicBezTo>
                    <a:pt x="976536" y="609333"/>
                    <a:pt x="971704" y="601990"/>
                    <a:pt x="968587" y="593443"/>
                  </a:cubicBezTo>
                  <a:cubicBezTo>
                    <a:pt x="965458" y="584612"/>
                    <a:pt x="964529" y="575618"/>
                    <a:pt x="966013" y="566271"/>
                  </a:cubicBezTo>
                  <a:cubicBezTo>
                    <a:pt x="966554" y="564701"/>
                    <a:pt x="966831" y="563434"/>
                    <a:pt x="967372" y="561863"/>
                  </a:cubicBezTo>
                  <a:cubicBezTo>
                    <a:pt x="967600" y="560714"/>
                    <a:pt x="967939" y="559611"/>
                    <a:pt x="967780" y="558434"/>
                  </a:cubicBezTo>
                  <a:close/>
                  <a:moveTo>
                    <a:pt x="1119669" y="204513"/>
                  </a:moveTo>
                  <a:cubicBezTo>
                    <a:pt x="1120574" y="202405"/>
                    <a:pt x="1121478" y="200298"/>
                    <a:pt x="1122433" y="198073"/>
                  </a:cubicBezTo>
                  <a:cubicBezTo>
                    <a:pt x="1123296" y="197611"/>
                    <a:pt x="1123811" y="196723"/>
                    <a:pt x="1124163" y="195903"/>
                  </a:cubicBezTo>
                  <a:cubicBezTo>
                    <a:pt x="1127186" y="190407"/>
                    <a:pt x="1131357" y="185958"/>
                    <a:pt x="1136165" y="182198"/>
                  </a:cubicBezTo>
                  <a:cubicBezTo>
                    <a:pt x="1141873" y="177576"/>
                    <a:pt x="1148303" y="174374"/>
                    <a:pt x="1155105" y="172163"/>
                  </a:cubicBezTo>
                  <a:cubicBezTo>
                    <a:pt x="1165846" y="169148"/>
                    <a:pt x="1176368" y="168810"/>
                    <a:pt x="1187035" y="170615"/>
                  </a:cubicBezTo>
                  <a:cubicBezTo>
                    <a:pt x="1194592" y="171917"/>
                    <a:pt x="1201421" y="174294"/>
                    <a:pt x="1208186" y="177751"/>
                  </a:cubicBezTo>
                  <a:cubicBezTo>
                    <a:pt x="1218608" y="182917"/>
                    <a:pt x="1227513" y="190066"/>
                    <a:pt x="1234427" y="199689"/>
                  </a:cubicBezTo>
                  <a:cubicBezTo>
                    <a:pt x="1238924" y="205639"/>
                    <a:pt x="1242182" y="212307"/>
                    <a:pt x="1244140" y="219525"/>
                  </a:cubicBezTo>
                  <a:cubicBezTo>
                    <a:pt x="1246732" y="228678"/>
                    <a:pt x="1246910" y="238183"/>
                    <a:pt x="1244377" y="247494"/>
                  </a:cubicBezTo>
                  <a:cubicBezTo>
                    <a:pt x="1241643" y="257275"/>
                    <a:pt x="1236189" y="265333"/>
                    <a:pt x="1228414" y="271979"/>
                  </a:cubicBezTo>
                  <a:cubicBezTo>
                    <a:pt x="1221804" y="277461"/>
                    <a:pt x="1214286" y="281028"/>
                    <a:pt x="1206322" y="283157"/>
                  </a:cubicBezTo>
                  <a:cubicBezTo>
                    <a:pt x="1197269" y="285650"/>
                    <a:pt x="1188235" y="285932"/>
                    <a:pt x="1179190" y="284685"/>
                  </a:cubicBezTo>
                  <a:cubicBezTo>
                    <a:pt x="1161703" y="282032"/>
                    <a:pt x="1146826" y="274538"/>
                    <a:pt x="1134322" y="261824"/>
                  </a:cubicBezTo>
                  <a:cubicBezTo>
                    <a:pt x="1128426" y="255412"/>
                    <a:pt x="1123594" y="248069"/>
                    <a:pt x="1120477" y="239522"/>
                  </a:cubicBezTo>
                  <a:cubicBezTo>
                    <a:pt x="1117348" y="230691"/>
                    <a:pt x="1116419" y="221697"/>
                    <a:pt x="1117902" y="212349"/>
                  </a:cubicBezTo>
                  <a:cubicBezTo>
                    <a:pt x="1118443" y="210780"/>
                    <a:pt x="1118720" y="209513"/>
                    <a:pt x="1119262" y="207942"/>
                  </a:cubicBezTo>
                  <a:cubicBezTo>
                    <a:pt x="1119489" y="206793"/>
                    <a:pt x="1119829" y="205690"/>
                    <a:pt x="1119669" y="204513"/>
                  </a:cubicBezTo>
                  <a:close/>
                  <a:moveTo>
                    <a:pt x="891835" y="735394"/>
                  </a:moveTo>
                  <a:cubicBezTo>
                    <a:pt x="892740" y="733286"/>
                    <a:pt x="893644" y="731179"/>
                    <a:pt x="894599" y="728954"/>
                  </a:cubicBezTo>
                  <a:cubicBezTo>
                    <a:pt x="895462" y="728492"/>
                    <a:pt x="895977" y="727604"/>
                    <a:pt x="896329" y="726784"/>
                  </a:cubicBezTo>
                  <a:cubicBezTo>
                    <a:pt x="899353" y="721288"/>
                    <a:pt x="903523" y="716839"/>
                    <a:pt x="908331" y="713079"/>
                  </a:cubicBezTo>
                  <a:cubicBezTo>
                    <a:pt x="914039" y="708457"/>
                    <a:pt x="920469" y="705256"/>
                    <a:pt x="927271" y="703044"/>
                  </a:cubicBezTo>
                  <a:cubicBezTo>
                    <a:pt x="938012" y="700029"/>
                    <a:pt x="948534" y="699691"/>
                    <a:pt x="959201" y="701496"/>
                  </a:cubicBezTo>
                  <a:cubicBezTo>
                    <a:pt x="966758" y="702798"/>
                    <a:pt x="973587" y="705175"/>
                    <a:pt x="980352" y="708632"/>
                  </a:cubicBezTo>
                  <a:cubicBezTo>
                    <a:pt x="990774" y="713798"/>
                    <a:pt x="999680" y="720947"/>
                    <a:pt x="1006593" y="730570"/>
                  </a:cubicBezTo>
                  <a:cubicBezTo>
                    <a:pt x="1011090" y="736521"/>
                    <a:pt x="1014348" y="743188"/>
                    <a:pt x="1016306" y="750406"/>
                  </a:cubicBezTo>
                  <a:cubicBezTo>
                    <a:pt x="1018898" y="759559"/>
                    <a:pt x="1019076" y="769064"/>
                    <a:pt x="1016543" y="778376"/>
                  </a:cubicBezTo>
                  <a:cubicBezTo>
                    <a:pt x="1013809" y="788156"/>
                    <a:pt x="1008355" y="796214"/>
                    <a:pt x="1000580" y="802860"/>
                  </a:cubicBezTo>
                  <a:cubicBezTo>
                    <a:pt x="993970" y="808342"/>
                    <a:pt x="986452" y="811909"/>
                    <a:pt x="978488" y="814038"/>
                  </a:cubicBezTo>
                  <a:cubicBezTo>
                    <a:pt x="969435" y="816531"/>
                    <a:pt x="960401" y="816813"/>
                    <a:pt x="951357" y="815566"/>
                  </a:cubicBezTo>
                  <a:cubicBezTo>
                    <a:pt x="933869" y="812913"/>
                    <a:pt x="918992" y="805420"/>
                    <a:pt x="906488" y="792705"/>
                  </a:cubicBezTo>
                  <a:cubicBezTo>
                    <a:pt x="900592" y="786293"/>
                    <a:pt x="895760" y="778950"/>
                    <a:pt x="892643" y="770403"/>
                  </a:cubicBezTo>
                  <a:cubicBezTo>
                    <a:pt x="889514" y="761572"/>
                    <a:pt x="888585" y="752578"/>
                    <a:pt x="890068" y="743231"/>
                  </a:cubicBezTo>
                  <a:cubicBezTo>
                    <a:pt x="890609" y="741661"/>
                    <a:pt x="890886" y="740394"/>
                    <a:pt x="891428" y="738823"/>
                  </a:cubicBezTo>
                  <a:cubicBezTo>
                    <a:pt x="891656" y="737674"/>
                    <a:pt x="891995" y="736571"/>
                    <a:pt x="891835" y="735394"/>
                  </a:cubicBezTo>
                  <a:close/>
                  <a:moveTo>
                    <a:pt x="627543" y="1022255"/>
                  </a:moveTo>
                  <a:lnTo>
                    <a:pt x="633694" y="1024894"/>
                  </a:lnTo>
                  <a:cubicBezTo>
                    <a:pt x="634929" y="1025424"/>
                    <a:pt x="636164" y="1025954"/>
                    <a:pt x="637175" y="1026388"/>
                  </a:cubicBezTo>
                  <a:cubicBezTo>
                    <a:pt x="638573" y="1026849"/>
                    <a:pt x="639386" y="1026501"/>
                    <a:pt x="639991" y="1025091"/>
                  </a:cubicBezTo>
                  <a:cubicBezTo>
                    <a:pt x="641001" y="1022738"/>
                    <a:pt x="642060" y="1020269"/>
                    <a:pt x="643070" y="1017916"/>
                  </a:cubicBezTo>
                  <a:cubicBezTo>
                    <a:pt x="643625" y="1016623"/>
                    <a:pt x="644180" y="1015330"/>
                    <a:pt x="644798" y="1014202"/>
                  </a:cubicBezTo>
                  <a:cubicBezTo>
                    <a:pt x="647445" y="1008653"/>
                    <a:pt x="653393" y="1005635"/>
                    <a:pt x="659399" y="1006820"/>
                  </a:cubicBezTo>
                  <a:cubicBezTo>
                    <a:pt x="665068" y="1007860"/>
                    <a:pt x="669482" y="1013375"/>
                    <a:pt x="669556" y="1019396"/>
                  </a:cubicBezTo>
                  <a:cubicBezTo>
                    <a:pt x="669524" y="1021331"/>
                    <a:pt x="669266" y="1023170"/>
                    <a:pt x="668447" y="1024769"/>
                  </a:cubicBezTo>
                  <a:cubicBezTo>
                    <a:pt x="667993" y="1025828"/>
                    <a:pt x="667539" y="1026885"/>
                    <a:pt x="667085" y="1027944"/>
                  </a:cubicBezTo>
                  <a:cubicBezTo>
                    <a:pt x="660574" y="1043115"/>
                    <a:pt x="654114" y="1058168"/>
                    <a:pt x="647502" y="1073574"/>
                  </a:cubicBezTo>
                  <a:lnTo>
                    <a:pt x="646858" y="1075076"/>
                  </a:lnTo>
                  <a:lnTo>
                    <a:pt x="646394" y="1072928"/>
                  </a:lnTo>
                  <a:close/>
                  <a:moveTo>
                    <a:pt x="963611" y="148380"/>
                  </a:moveTo>
                  <a:lnTo>
                    <a:pt x="1009119" y="138247"/>
                  </a:lnTo>
                  <a:lnTo>
                    <a:pt x="1012429" y="139668"/>
                  </a:lnTo>
                  <a:cubicBezTo>
                    <a:pt x="1013664" y="140198"/>
                    <a:pt x="1014899" y="140728"/>
                    <a:pt x="1015909" y="141162"/>
                  </a:cubicBezTo>
                  <a:cubicBezTo>
                    <a:pt x="1017307" y="141622"/>
                    <a:pt x="1018120" y="141275"/>
                    <a:pt x="1018725" y="139864"/>
                  </a:cubicBezTo>
                  <a:lnTo>
                    <a:pt x="1020507" y="135712"/>
                  </a:lnTo>
                  <a:lnTo>
                    <a:pt x="1045112" y="130233"/>
                  </a:lnTo>
                  <a:lnTo>
                    <a:pt x="1048291" y="134169"/>
                  </a:lnTo>
                  <a:cubicBezTo>
                    <a:pt x="1048258" y="136104"/>
                    <a:pt x="1048001" y="137944"/>
                    <a:pt x="1047182" y="139542"/>
                  </a:cubicBezTo>
                  <a:cubicBezTo>
                    <a:pt x="1046727" y="140601"/>
                    <a:pt x="1046273" y="141659"/>
                    <a:pt x="1045819" y="142717"/>
                  </a:cubicBezTo>
                  <a:cubicBezTo>
                    <a:pt x="1039308" y="157888"/>
                    <a:pt x="1032848" y="172942"/>
                    <a:pt x="1026236" y="188348"/>
                  </a:cubicBezTo>
                  <a:cubicBezTo>
                    <a:pt x="1025782" y="189406"/>
                    <a:pt x="1025440" y="190513"/>
                    <a:pt x="1024924" y="191406"/>
                  </a:cubicBezTo>
                  <a:cubicBezTo>
                    <a:pt x="1022327" y="196837"/>
                    <a:pt x="1016491" y="199903"/>
                    <a:pt x="1010884" y="199029"/>
                  </a:cubicBezTo>
                  <a:cubicBezTo>
                    <a:pt x="1004502" y="198100"/>
                    <a:pt x="999791" y="192040"/>
                    <a:pt x="1000142" y="185645"/>
                  </a:cubicBezTo>
                  <a:cubicBezTo>
                    <a:pt x="1000288" y="183757"/>
                    <a:pt x="1000669" y="182250"/>
                    <a:pt x="1001325" y="180721"/>
                  </a:cubicBezTo>
                  <a:cubicBezTo>
                    <a:pt x="1002424" y="177850"/>
                    <a:pt x="1003584" y="175145"/>
                    <a:pt x="1004745" y="172440"/>
                  </a:cubicBezTo>
                  <a:cubicBezTo>
                    <a:pt x="1005300" y="171147"/>
                    <a:pt x="1005805" y="169971"/>
                    <a:pt x="1006360" y="168677"/>
                  </a:cubicBezTo>
                  <a:cubicBezTo>
                    <a:pt x="1006764" y="167736"/>
                    <a:pt x="1006393" y="166741"/>
                    <a:pt x="1005383" y="166307"/>
                  </a:cubicBezTo>
                  <a:cubicBezTo>
                    <a:pt x="1004148" y="165777"/>
                    <a:pt x="1002913" y="165247"/>
                    <a:pt x="1001903" y="164814"/>
                  </a:cubicBezTo>
                  <a:close/>
                  <a:moveTo>
                    <a:pt x="708890" y="662704"/>
                  </a:moveTo>
                  <a:cubicBezTo>
                    <a:pt x="708970" y="665927"/>
                    <a:pt x="709751" y="668758"/>
                    <a:pt x="710756" y="671685"/>
                  </a:cubicBezTo>
                  <a:cubicBezTo>
                    <a:pt x="712693" y="677092"/>
                    <a:pt x="715745" y="681452"/>
                    <a:pt x="719547" y="685301"/>
                  </a:cubicBezTo>
                  <a:cubicBezTo>
                    <a:pt x="729222" y="695000"/>
                    <a:pt x="740906" y="700014"/>
                    <a:pt x="754713" y="700393"/>
                  </a:cubicBezTo>
                  <a:cubicBezTo>
                    <a:pt x="759460" y="700490"/>
                    <a:pt x="763960" y="699925"/>
                    <a:pt x="768413" y="698232"/>
                  </a:cubicBezTo>
                  <a:cubicBezTo>
                    <a:pt x="771726" y="697019"/>
                    <a:pt x="774642" y="695497"/>
                    <a:pt x="777420" y="693362"/>
                  </a:cubicBezTo>
                  <a:cubicBezTo>
                    <a:pt x="782904" y="688645"/>
                    <a:pt x="785517" y="682556"/>
                    <a:pt x="785108" y="675448"/>
                  </a:cubicBezTo>
                  <a:cubicBezTo>
                    <a:pt x="785016" y="671942"/>
                    <a:pt x="783937" y="668568"/>
                    <a:pt x="782757" y="665427"/>
                  </a:cubicBezTo>
                  <a:cubicBezTo>
                    <a:pt x="781004" y="661763"/>
                    <a:pt x="778712" y="658422"/>
                    <a:pt x="776045" y="655336"/>
                  </a:cubicBezTo>
                  <a:cubicBezTo>
                    <a:pt x="771358" y="650136"/>
                    <a:pt x="765456" y="646217"/>
                    <a:pt x="758030" y="642752"/>
                  </a:cubicBezTo>
                  <a:cubicBezTo>
                    <a:pt x="756794" y="642222"/>
                    <a:pt x="754334" y="641444"/>
                    <a:pt x="751937" y="640831"/>
                  </a:cubicBezTo>
                  <a:cubicBezTo>
                    <a:pt x="745455" y="638882"/>
                    <a:pt x="738759" y="638365"/>
                    <a:pt x="732009" y="639211"/>
                  </a:cubicBezTo>
                  <a:cubicBezTo>
                    <a:pt x="728622" y="639975"/>
                    <a:pt x="725458" y="640837"/>
                    <a:pt x="722319" y="642262"/>
                  </a:cubicBezTo>
                  <a:cubicBezTo>
                    <a:pt x="720055" y="643509"/>
                    <a:pt x="717739" y="644872"/>
                    <a:pt x="715999" y="646759"/>
                  </a:cubicBezTo>
                  <a:cubicBezTo>
                    <a:pt x="711266" y="650968"/>
                    <a:pt x="708954" y="656353"/>
                    <a:pt x="708890" y="662704"/>
                  </a:cubicBezTo>
                  <a:close/>
                  <a:moveTo>
                    <a:pt x="784834" y="485744"/>
                  </a:moveTo>
                  <a:cubicBezTo>
                    <a:pt x="784915" y="488967"/>
                    <a:pt x="785695" y="491798"/>
                    <a:pt x="786701" y="494725"/>
                  </a:cubicBezTo>
                  <a:cubicBezTo>
                    <a:pt x="788637" y="500132"/>
                    <a:pt x="791689" y="504491"/>
                    <a:pt x="795492" y="508341"/>
                  </a:cubicBezTo>
                  <a:cubicBezTo>
                    <a:pt x="805166" y="518040"/>
                    <a:pt x="816851" y="523054"/>
                    <a:pt x="830657" y="523433"/>
                  </a:cubicBezTo>
                  <a:cubicBezTo>
                    <a:pt x="835405" y="523530"/>
                    <a:pt x="839904" y="522965"/>
                    <a:pt x="844357" y="521272"/>
                  </a:cubicBezTo>
                  <a:cubicBezTo>
                    <a:pt x="847671" y="520059"/>
                    <a:pt x="850587" y="518537"/>
                    <a:pt x="853365" y="516402"/>
                  </a:cubicBezTo>
                  <a:cubicBezTo>
                    <a:pt x="858849" y="511685"/>
                    <a:pt x="861462" y="505596"/>
                    <a:pt x="861053" y="498488"/>
                  </a:cubicBezTo>
                  <a:cubicBezTo>
                    <a:pt x="860961" y="494982"/>
                    <a:pt x="859881" y="491608"/>
                    <a:pt x="858701" y="488467"/>
                  </a:cubicBezTo>
                  <a:cubicBezTo>
                    <a:pt x="856948" y="484803"/>
                    <a:pt x="854656" y="481462"/>
                    <a:pt x="851990" y="478376"/>
                  </a:cubicBezTo>
                  <a:cubicBezTo>
                    <a:pt x="847303" y="473176"/>
                    <a:pt x="841401" y="469257"/>
                    <a:pt x="833974" y="465792"/>
                  </a:cubicBezTo>
                  <a:cubicBezTo>
                    <a:pt x="832738" y="465262"/>
                    <a:pt x="830279" y="464484"/>
                    <a:pt x="827881" y="463871"/>
                  </a:cubicBezTo>
                  <a:cubicBezTo>
                    <a:pt x="821400" y="461921"/>
                    <a:pt x="814704" y="461405"/>
                    <a:pt x="807954" y="462251"/>
                  </a:cubicBezTo>
                  <a:cubicBezTo>
                    <a:pt x="804566" y="463015"/>
                    <a:pt x="801403" y="463877"/>
                    <a:pt x="798263" y="465302"/>
                  </a:cubicBezTo>
                  <a:cubicBezTo>
                    <a:pt x="795999" y="466549"/>
                    <a:pt x="793684" y="467912"/>
                    <a:pt x="791944" y="469799"/>
                  </a:cubicBezTo>
                  <a:cubicBezTo>
                    <a:pt x="787210" y="474007"/>
                    <a:pt x="784899" y="479393"/>
                    <a:pt x="784834" y="485744"/>
                  </a:cubicBezTo>
                  <a:close/>
                  <a:moveTo>
                    <a:pt x="855355" y="306457"/>
                  </a:moveTo>
                  <a:cubicBezTo>
                    <a:pt x="855435" y="309680"/>
                    <a:pt x="856216" y="312511"/>
                    <a:pt x="857221" y="315438"/>
                  </a:cubicBezTo>
                  <a:cubicBezTo>
                    <a:pt x="859158" y="320845"/>
                    <a:pt x="862209" y="325205"/>
                    <a:pt x="866012" y="329055"/>
                  </a:cubicBezTo>
                  <a:cubicBezTo>
                    <a:pt x="875687" y="338753"/>
                    <a:pt x="887371" y="343767"/>
                    <a:pt x="901178" y="344146"/>
                  </a:cubicBezTo>
                  <a:cubicBezTo>
                    <a:pt x="905925" y="344243"/>
                    <a:pt x="910425" y="343678"/>
                    <a:pt x="914878" y="341985"/>
                  </a:cubicBezTo>
                  <a:cubicBezTo>
                    <a:pt x="918191" y="340773"/>
                    <a:pt x="921107" y="339250"/>
                    <a:pt x="923885" y="337116"/>
                  </a:cubicBezTo>
                  <a:cubicBezTo>
                    <a:pt x="929369" y="332398"/>
                    <a:pt x="931982" y="326309"/>
                    <a:pt x="931573" y="319202"/>
                  </a:cubicBezTo>
                  <a:cubicBezTo>
                    <a:pt x="931481" y="315695"/>
                    <a:pt x="930402" y="312321"/>
                    <a:pt x="929222" y="309180"/>
                  </a:cubicBezTo>
                  <a:cubicBezTo>
                    <a:pt x="927469" y="305516"/>
                    <a:pt x="925176" y="302175"/>
                    <a:pt x="922510" y="299089"/>
                  </a:cubicBezTo>
                  <a:cubicBezTo>
                    <a:pt x="917823" y="293889"/>
                    <a:pt x="911921" y="289970"/>
                    <a:pt x="904495" y="286506"/>
                  </a:cubicBezTo>
                  <a:cubicBezTo>
                    <a:pt x="903259" y="285975"/>
                    <a:pt x="900799" y="285197"/>
                    <a:pt x="898402" y="284584"/>
                  </a:cubicBezTo>
                  <a:cubicBezTo>
                    <a:pt x="891920" y="282635"/>
                    <a:pt x="885224" y="282118"/>
                    <a:pt x="878474" y="282965"/>
                  </a:cubicBezTo>
                  <a:cubicBezTo>
                    <a:pt x="875086" y="283728"/>
                    <a:pt x="871923" y="284590"/>
                    <a:pt x="868784" y="286015"/>
                  </a:cubicBezTo>
                  <a:cubicBezTo>
                    <a:pt x="866519" y="287262"/>
                    <a:pt x="864204" y="288626"/>
                    <a:pt x="862464" y="290512"/>
                  </a:cubicBezTo>
                  <a:cubicBezTo>
                    <a:pt x="857731" y="294721"/>
                    <a:pt x="855419" y="300107"/>
                    <a:pt x="855355" y="306457"/>
                  </a:cubicBezTo>
                  <a:close/>
                  <a:moveTo>
                    <a:pt x="612572" y="818253"/>
                  </a:moveTo>
                  <a:cubicBezTo>
                    <a:pt x="613296" y="818424"/>
                    <a:pt x="613649" y="817602"/>
                    <a:pt x="614075" y="817227"/>
                  </a:cubicBezTo>
                  <a:cubicBezTo>
                    <a:pt x="616914" y="813710"/>
                    <a:pt x="620444" y="812301"/>
                    <a:pt x="624743" y="812196"/>
                  </a:cubicBezTo>
                  <a:cubicBezTo>
                    <a:pt x="626242" y="812421"/>
                    <a:pt x="627578" y="812716"/>
                    <a:pt x="628925" y="813294"/>
                  </a:cubicBezTo>
                  <a:cubicBezTo>
                    <a:pt x="630609" y="814017"/>
                    <a:pt x="632406" y="814788"/>
                    <a:pt x="634090" y="815510"/>
                  </a:cubicBezTo>
                  <a:cubicBezTo>
                    <a:pt x="659013" y="826207"/>
                    <a:pt x="683712" y="836806"/>
                    <a:pt x="708636" y="847503"/>
                  </a:cubicBezTo>
                  <a:cubicBezTo>
                    <a:pt x="709871" y="848033"/>
                    <a:pt x="711106" y="848563"/>
                    <a:pt x="712117" y="848997"/>
                  </a:cubicBezTo>
                  <a:cubicBezTo>
                    <a:pt x="713514" y="849457"/>
                    <a:pt x="714327" y="849110"/>
                    <a:pt x="714933" y="847699"/>
                  </a:cubicBezTo>
                  <a:cubicBezTo>
                    <a:pt x="715942" y="845346"/>
                    <a:pt x="717002" y="842877"/>
                    <a:pt x="718011" y="840525"/>
                  </a:cubicBezTo>
                  <a:cubicBezTo>
                    <a:pt x="718567" y="839231"/>
                    <a:pt x="719122" y="837938"/>
                    <a:pt x="719739" y="836810"/>
                  </a:cubicBezTo>
                  <a:cubicBezTo>
                    <a:pt x="722386" y="831261"/>
                    <a:pt x="728335" y="828244"/>
                    <a:pt x="734340" y="829428"/>
                  </a:cubicBezTo>
                  <a:cubicBezTo>
                    <a:pt x="740009" y="830468"/>
                    <a:pt x="744423" y="835984"/>
                    <a:pt x="744498" y="842004"/>
                  </a:cubicBezTo>
                  <a:cubicBezTo>
                    <a:pt x="744465" y="843939"/>
                    <a:pt x="744208" y="845779"/>
                    <a:pt x="743389" y="847377"/>
                  </a:cubicBezTo>
                  <a:cubicBezTo>
                    <a:pt x="742934" y="848436"/>
                    <a:pt x="742481" y="849494"/>
                    <a:pt x="742026" y="850552"/>
                  </a:cubicBezTo>
                  <a:cubicBezTo>
                    <a:pt x="735515" y="865723"/>
                    <a:pt x="729055" y="880777"/>
                    <a:pt x="722443" y="896183"/>
                  </a:cubicBezTo>
                  <a:cubicBezTo>
                    <a:pt x="721989" y="897241"/>
                    <a:pt x="721647" y="898348"/>
                    <a:pt x="721131" y="899241"/>
                  </a:cubicBezTo>
                  <a:cubicBezTo>
                    <a:pt x="718534" y="904672"/>
                    <a:pt x="712698" y="907738"/>
                    <a:pt x="707091" y="906864"/>
                  </a:cubicBezTo>
                  <a:cubicBezTo>
                    <a:pt x="700709" y="905935"/>
                    <a:pt x="695998" y="899874"/>
                    <a:pt x="696349" y="893480"/>
                  </a:cubicBezTo>
                  <a:cubicBezTo>
                    <a:pt x="696495" y="891592"/>
                    <a:pt x="696876" y="890085"/>
                    <a:pt x="697532" y="888556"/>
                  </a:cubicBezTo>
                  <a:cubicBezTo>
                    <a:pt x="698631" y="885685"/>
                    <a:pt x="699791" y="882980"/>
                    <a:pt x="700952" y="880275"/>
                  </a:cubicBezTo>
                  <a:cubicBezTo>
                    <a:pt x="701507" y="878982"/>
                    <a:pt x="702012" y="877806"/>
                    <a:pt x="702567" y="876512"/>
                  </a:cubicBezTo>
                  <a:cubicBezTo>
                    <a:pt x="702971" y="875571"/>
                    <a:pt x="702600" y="874576"/>
                    <a:pt x="701590" y="874142"/>
                  </a:cubicBezTo>
                  <a:cubicBezTo>
                    <a:pt x="700355" y="873612"/>
                    <a:pt x="699120" y="873082"/>
                    <a:pt x="698110" y="872649"/>
                  </a:cubicBezTo>
                  <a:cubicBezTo>
                    <a:pt x="677340" y="863735"/>
                    <a:pt x="656571" y="854822"/>
                    <a:pt x="635689" y="845860"/>
                  </a:cubicBezTo>
                  <a:cubicBezTo>
                    <a:pt x="630412" y="843596"/>
                    <a:pt x="630900" y="843388"/>
                    <a:pt x="628578" y="848797"/>
                  </a:cubicBezTo>
                  <a:cubicBezTo>
                    <a:pt x="627670" y="850914"/>
                    <a:pt x="626711" y="853149"/>
                    <a:pt x="625802" y="855265"/>
                  </a:cubicBezTo>
                  <a:cubicBezTo>
                    <a:pt x="623178" y="861381"/>
                    <a:pt x="614576" y="865628"/>
                    <a:pt x="607272" y="860961"/>
                  </a:cubicBezTo>
                  <a:cubicBezTo>
                    <a:pt x="602747" y="858183"/>
                    <a:pt x="600978" y="853943"/>
                    <a:pt x="601150" y="848585"/>
                  </a:cubicBezTo>
                  <a:cubicBezTo>
                    <a:pt x="601256" y="847099"/>
                    <a:pt x="601861" y="845687"/>
                    <a:pt x="602417" y="844393"/>
                  </a:cubicBezTo>
                  <a:cubicBezTo>
                    <a:pt x="603959" y="840181"/>
                    <a:pt x="605675" y="836183"/>
                    <a:pt x="607279" y="832136"/>
                  </a:cubicBezTo>
                  <a:cubicBezTo>
                    <a:pt x="607733" y="831078"/>
                    <a:pt x="608350" y="829950"/>
                    <a:pt x="608232" y="828367"/>
                  </a:cubicBezTo>
                  <a:cubicBezTo>
                    <a:pt x="609645" y="825074"/>
                    <a:pt x="611108" y="821664"/>
                    <a:pt x="612572" y="818253"/>
                  </a:cubicBezTo>
                  <a:close/>
                  <a:moveTo>
                    <a:pt x="685047" y="646648"/>
                  </a:moveTo>
                  <a:cubicBezTo>
                    <a:pt x="685952" y="644540"/>
                    <a:pt x="686856" y="642433"/>
                    <a:pt x="687811" y="640208"/>
                  </a:cubicBezTo>
                  <a:cubicBezTo>
                    <a:pt x="688674" y="639746"/>
                    <a:pt x="689188" y="638858"/>
                    <a:pt x="689540" y="638038"/>
                  </a:cubicBezTo>
                  <a:cubicBezTo>
                    <a:pt x="692564" y="632543"/>
                    <a:pt x="696735" y="628094"/>
                    <a:pt x="701543" y="624333"/>
                  </a:cubicBezTo>
                  <a:cubicBezTo>
                    <a:pt x="707251" y="619712"/>
                    <a:pt x="713681" y="616510"/>
                    <a:pt x="720483" y="614299"/>
                  </a:cubicBezTo>
                  <a:cubicBezTo>
                    <a:pt x="731224" y="611283"/>
                    <a:pt x="741746" y="610945"/>
                    <a:pt x="752413" y="612750"/>
                  </a:cubicBezTo>
                  <a:cubicBezTo>
                    <a:pt x="759970" y="614052"/>
                    <a:pt x="766799" y="616429"/>
                    <a:pt x="773564" y="619886"/>
                  </a:cubicBezTo>
                  <a:cubicBezTo>
                    <a:pt x="783986" y="625052"/>
                    <a:pt x="792891" y="632202"/>
                    <a:pt x="799805" y="641824"/>
                  </a:cubicBezTo>
                  <a:cubicBezTo>
                    <a:pt x="804302" y="647775"/>
                    <a:pt x="807560" y="654442"/>
                    <a:pt x="809518" y="661661"/>
                  </a:cubicBezTo>
                  <a:cubicBezTo>
                    <a:pt x="812109" y="670814"/>
                    <a:pt x="812288" y="680318"/>
                    <a:pt x="809755" y="689630"/>
                  </a:cubicBezTo>
                  <a:cubicBezTo>
                    <a:pt x="807021" y="699411"/>
                    <a:pt x="801567" y="707469"/>
                    <a:pt x="793792" y="714114"/>
                  </a:cubicBezTo>
                  <a:cubicBezTo>
                    <a:pt x="787182" y="719597"/>
                    <a:pt x="779664" y="723164"/>
                    <a:pt x="771700" y="725293"/>
                  </a:cubicBezTo>
                  <a:cubicBezTo>
                    <a:pt x="762647" y="727785"/>
                    <a:pt x="753613" y="728067"/>
                    <a:pt x="744568" y="726820"/>
                  </a:cubicBezTo>
                  <a:cubicBezTo>
                    <a:pt x="727081" y="724168"/>
                    <a:pt x="712204" y="716674"/>
                    <a:pt x="699700" y="703959"/>
                  </a:cubicBezTo>
                  <a:cubicBezTo>
                    <a:pt x="693803" y="697547"/>
                    <a:pt x="688972" y="690204"/>
                    <a:pt x="685855" y="681657"/>
                  </a:cubicBezTo>
                  <a:cubicBezTo>
                    <a:pt x="682726" y="672827"/>
                    <a:pt x="681797" y="663832"/>
                    <a:pt x="683280" y="654486"/>
                  </a:cubicBezTo>
                  <a:cubicBezTo>
                    <a:pt x="683821" y="652916"/>
                    <a:pt x="684098" y="651648"/>
                    <a:pt x="684640" y="650078"/>
                  </a:cubicBezTo>
                  <a:cubicBezTo>
                    <a:pt x="684866" y="648928"/>
                    <a:pt x="685207" y="647826"/>
                    <a:pt x="685047" y="646648"/>
                  </a:cubicBezTo>
                  <a:close/>
                  <a:moveTo>
                    <a:pt x="763755" y="463248"/>
                  </a:moveTo>
                  <a:cubicBezTo>
                    <a:pt x="764619" y="462786"/>
                    <a:pt x="765132" y="461898"/>
                    <a:pt x="765484" y="461078"/>
                  </a:cubicBezTo>
                  <a:cubicBezTo>
                    <a:pt x="768509" y="455583"/>
                    <a:pt x="772679" y="451134"/>
                    <a:pt x="777487" y="447373"/>
                  </a:cubicBezTo>
                  <a:cubicBezTo>
                    <a:pt x="783195" y="442752"/>
                    <a:pt x="789625" y="439550"/>
                    <a:pt x="796428" y="437339"/>
                  </a:cubicBezTo>
                  <a:cubicBezTo>
                    <a:pt x="807169" y="434323"/>
                    <a:pt x="817691" y="433985"/>
                    <a:pt x="828357" y="435790"/>
                  </a:cubicBezTo>
                  <a:cubicBezTo>
                    <a:pt x="835914" y="437092"/>
                    <a:pt x="842743" y="439469"/>
                    <a:pt x="849508" y="442926"/>
                  </a:cubicBezTo>
                  <a:cubicBezTo>
                    <a:pt x="859931" y="448092"/>
                    <a:pt x="868836" y="455242"/>
                    <a:pt x="875749" y="464864"/>
                  </a:cubicBezTo>
                  <a:cubicBezTo>
                    <a:pt x="880246" y="470815"/>
                    <a:pt x="883505" y="477482"/>
                    <a:pt x="885463" y="484701"/>
                  </a:cubicBezTo>
                  <a:cubicBezTo>
                    <a:pt x="888054" y="493853"/>
                    <a:pt x="888232" y="503358"/>
                    <a:pt x="885699" y="512670"/>
                  </a:cubicBezTo>
                  <a:cubicBezTo>
                    <a:pt x="882965" y="522451"/>
                    <a:pt x="877511" y="530509"/>
                    <a:pt x="869737" y="537154"/>
                  </a:cubicBezTo>
                  <a:cubicBezTo>
                    <a:pt x="863127" y="542637"/>
                    <a:pt x="855608" y="546204"/>
                    <a:pt x="847644" y="548332"/>
                  </a:cubicBezTo>
                  <a:cubicBezTo>
                    <a:pt x="838592" y="550825"/>
                    <a:pt x="829557" y="551107"/>
                    <a:pt x="820513" y="549860"/>
                  </a:cubicBezTo>
                  <a:cubicBezTo>
                    <a:pt x="803026" y="547208"/>
                    <a:pt x="788148" y="539714"/>
                    <a:pt x="775644" y="526999"/>
                  </a:cubicBezTo>
                  <a:cubicBezTo>
                    <a:pt x="769748" y="520587"/>
                    <a:pt x="764916" y="513244"/>
                    <a:pt x="761799" y="504697"/>
                  </a:cubicBezTo>
                  <a:cubicBezTo>
                    <a:pt x="758670" y="495867"/>
                    <a:pt x="757741" y="486872"/>
                    <a:pt x="759224" y="477526"/>
                  </a:cubicBezTo>
                  <a:cubicBezTo>
                    <a:pt x="759765" y="475956"/>
                    <a:pt x="760043" y="474688"/>
                    <a:pt x="760584" y="473118"/>
                  </a:cubicBezTo>
                  <a:cubicBezTo>
                    <a:pt x="760811" y="471968"/>
                    <a:pt x="761151" y="470866"/>
                    <a:pt x="760992" y="469688"/>
                  </a:cubicBezTo>
                  <a:cubicBezTo>
                    <a:pt x="761896" y="467580"/>
                    <a:pt x="762801" y="465473"/>
                    <a:pt x="763755" y="463248"/>
                  </a:cubicBezTo>
                  <a:close/>
                  <a:moveTo>
                    <a:pt x="831512" y="290402"/>
                  </a:moveTo>
                  <a:cubicBezTo>
                    <a:pt x="832417" y="288293"/>
                    <a:pt x="833321" y="286186"/>
                    <a:pt x="834276" y="283962"/>
                  </a:cubicBezTo>
                  <a:cubicBezTo>
                    <a:pt x="835139" y="283500"/>
                    <a:pt x="835653" y="282611"/>
                    <a:pt x="836005" y="281792"/>
                  </a:cubicBezTo>
                  <a:cubicBezTo>
                    <a:pt x="839029" y="276296"/>
                    <a:pt x="843200" y="271847"/>
                    <a:pt x="848007" y="268086"/>
                  </a:cubicBezTo>
                  <a:cubicBezTo>
                    <a:pt x="853716" y="263465"/>
                    <a:pt x="860146" y="260263"/>
                    <a:pt x="866948" y="258052"/>
                  </a:cubicBezTo>
                  <a:cubicBezTo>
                    <a:pt x="877689" y="255036"/>
                    <a:pt x="888211" y="254699"/>
                    <a:pt x="898878" y="256504"/>
                  </a:cubicBezTo>
                  <a:cubicBezTo>
                    <a:pt x="906435" y="257805"/>
                    <a:pt x="913264" y="260182"/>
                    <a:pt x="920029" y="263639"/>
                  </a:cubicBezTo>
                  <a:cubicBezTo>
                    <a:pt x="930451" y="268806"/>
                    <a:pt x="939356" y="275955"/>
                    <a:pt x="946270" y="285577"/>
                  </a:cubicBezTo>
                  <a:cubicBezTo>
                    <a:pt x="950766" y="291528"/>
                    <a:pt x="954025" y="298196"/>
                    <a:pt x="955983" y="305414"/>
                  </a:cubicBezTo>
                  <a:cubicBezTo>
                    <a:pt x="958574" y="314567"/>
                    <a:pt x="958752" y="324071"/>
                    <a:pt x="956220" y="333383"/>
                  </a:cubicBezTo>
                  <a:cubicBezTo>
                    <a:pt x="953486" y="343164"/>
                    <a:pt x="948032" y="351222"/>
                    <a:pt x="940257" y="357867"/>
                  </a:cubicBezTo>
                  <a:cubicBezTo>
                    <a:pt x="933647" y="363350"/>
                    <a:pt x="926129" y="366917"/>
                    <a:pt x="918165" y="369046"/>
                  </a:cubicBezTo>
                  <a:cubicBezTo>
                    <a:pt x="909112" y="371538"/>
                    <a:pt x="900078" y="371820"/>
                    <a:pt x="891033" y="370573"/>
                  </a:cubicBezTo>
                  <a:cubicBezTo>
                    <a:pt x="873546" y="367921"/>
                    <a:pt x="858669" y="360427"/>
                    <a:pt x="846165" y="347712"/>
                  </a:cubicBezTo>
                  <a:cubicBezTo>
                    <a:pt x="840268" y="341300"/>
                    <a:pt x="835437" y="333958"/>
                    <a:pt x="832320" y="325411"/>
                  </a:cubicBezTo>
                  <a:cubicBezTo>
                    <a:pt x="829191" y="316580"/>
                    <a:pt x="828262" y="307585"/>
                    <a:pt x="829745" y="298239"/>
                  </a:cubicBezTo>
                  <a:cubicBezTo>
                    <a:pt x="830286" y="296669"/>
                    <a:pt x="830563" y="295402"/>
                    <a:pt x="831105" y="293831"/>
                  </a:cubicBezTo>
                  <a:cubicBezTo>
                    <a:pt x="831331" y="292681"/>
                    <a:pt x="831672" y="291578"/>
                    <a:pt x="831512" y="290402"/>
                  </a:cubicBezTo>
                  <a:close/>
                  <a:moveTo>
                    <a:pt x="420579" y="689936"/>
                  </a:moveTo>
                  <a:lnTo>
                    <a:pt x="441606" y="688917"/>
                  </a:lnTo>
                  <a:cubicBezTo>
                    <a:pt x="449163" y="690219"/>
                    <a:pt x="455992" y="692596"/>
                    <a:pt x="462757" y="696053"/>
                  </a:cubicBezTo>
                  <a:cubicBezTo>
                    <a:pt x="473180" y="701219"/>
                    <a:pt x="482085" y="708368"/>
                    <a:pt x="488997" y="717990"/>
                  </a:cubicBezTo>
                  <a:cubicBezTo>
                    <a:pt x="493495" y="723941"/>
                    <a:pt x="496754" y="730609"/>
                    <a:pt x="498712" y="737827"/>
                  </a:cubicBezTo>
                  <a:cubicBezTo>
                    <a:pt x="501303" y="746980"/>
                    <a:pt x="501481" y="756484"/>
                    <a:pt x="498948" y="765796"/>
                  </a:cubicBezTo>
                  <a:lnTo>
                    <a:pt x="492741" y="775317"/>
                  </a:lnTo>
                  <a:lnTo>
                    <a:pt x="474004" y="750346"/>
                  </a:lnTo>
                  <a:lnTo>
                    <a:pt x="471950" y="741593"/>
                  </a:lnTo>
                  <a:cubicBezTo>
                    <a:pt x="470197" y="737929"/>
                    <a:pt x="467905" y="734588"/>
                    <a:pt x="465238" y="731502"/>
                  </a:cubicBezTo>
                  <a:cubicBezTo>
                    <a:pt x="460552" y="726303"/>
                    <a:pt x="454650" y="722383"/>
                    <a:pt x="447223" y="718919"/>
                  </a:cubicBezTo>
                  <a:lnTo>
                    <a:pt x="447194" y="718910"/>
                  </a:lnTo>
                  <a:lnTo>
                    <a:pt x="441076" y="712848"/>
                  </a:lnTo>
                  <a:lnTo>
                    <a:pt x="430028" y="698850"/>
                  </a:lnTo>
                  <a:close/>
                  <a:moveTo>
                    <a:pt x="474028" y="561910"/>
                  </a:moveTo>
                  <a:cubicBezTo>
                    <a:pt x="474108" y="565133"/>
                    <a:pt x="474889" y="567964"/>
                    <a:pt x="475894" y="570891"/>
                  </a:cubicBezTo>
                  <a:cubicBezTo>
                    <a:pt x="477831" y="576298"/>
                    <a:pt x="480882" y="580658"/>
                    <a:pt x="484684" y="584507"/>
                  </a:cubicBezTo>
                  <a:cubicBezTo>
                    <a:pt x="494359" y="594206"/>
                    <a:pt x="506044" y="599221"/>
                    <a:pt x="519851" y="599599"/>
                  </a:cubicBezTo>
                  <a:cubicBezTo>
                    <a:pt x="524598" y="599696"/>
                    <a:pt x="529098" y="599131"/>
                    <a:pt x="533550" y="597438"/>
                  </a:cubicBezTo>
                  <a:cubicBezTo>
                    <a:pt x="536864" y="596226"/>
                    <a:pt x="539779" y="594703"/>
                    <a:pt x="542558" y="592569"/>
                  </a:cubicBezTo>
                  <a:cubicBezTo>
                    <a:pt x="548042" y="587851"/>
                    <a:pt x="550655" y="581762"/>
                    <a:pt x="550246" y="574655"/>
                  </a:cubicBezTo>
                  <a:cubicBezTo>
                    <a:pt x="550154" y="571148"/>
                    <a:pt x="549075" y="567774"/>
                    <a:pt x="547895" y="564633"/>
                  </a:cubicBezTo>
                  <a:cubicBezTo>
                    <a:pt x="546142" y="560969"/>
                    <a:pt x="543850" y="557628"/>
                    <a:pt x="541182" y="554542"/>
                  </a:cubicBezTo>
                  <a:cubicBezTo>
                    <a:pt x="536496" y="549342"/>
                    <a:pt x="530594" y="545423"/>
                    <a:pt x="523168" y="541959"/>
                  </a:cubicBezTo>
                  <a:cubicBezTo>
                    <a:pt x="521932" y="541428"/>
                    <a:pt x="519472" y="540650"/>
                    <a:pt x="517074" y="540037"/>
                  </a:cubicBezTo>
                  <a:cubicBezTo>
                    <a:pt x="510593" y="538088"/>
                    <a:pt x="503897" y="537571"/>
                    <a:pt x="497147" y="538418"/>
                  </a:cubicBezTo>
                  <a:cubicBezTo>
                    <a:pt x="493759" y="539182"/>
                    <a:pt x="490596" y="540043"/>
                    <a:pt x="487457" y="541468"/>
                  </a:cubicBezTo>
                  <a:cubicBezTo>
                    <a:pt x="485193" y="542715"/>
                    <a:pt x="482877" y="544079"/>
                    <a:pt x="481136" y="545965"/>
                  </a:cubicBezTo>
                  <a:cubicBezTo>
                    <a:pt x="476404" y="550174"/>
                    <a:pt x="474092" y="555560"/>
                    <a:pt x="474028" y="561910"/>
                  </a:cubicBezTo>
                  <a:close/>
                  <a:moveTo>
                    <a:pt x="603840" y="228489"/>
                  </a:moveTo>
                  <a:lnTo>
                    <a:pt x="631274" y="222380"/>
                  </a:lnTo>
                  <a:lnTo>
                    <a:pt x="636573" y="230588"/>
                  </a:lnTo>
                  <a:cubicBezTo>
                    <a:pt x="646247" y="240286"/>
                    <a:pt x="657933" y="245301"/>
                    <a:pt x="671739" y="245680"/>
                  </a:cubicBezTo>
                  <a:cubicBezTo>
                    <a:pt x="676487" y="245777"/>
                    <a:pt x="680987" y="245212"/>
                    <a:pt x="685438" y="243518"/>
                  </a:cubicBezTo>
                  <a:cubicBezTo>
                    <a:pt x="688753" y="242306"/>
                    <a:pt x="691668" y="240783"/>
                    <a:pt x="694446" y="238649"/>
                  </a:cubicBezTo>
                  <a:cubicBezTo>
                    <a:pt x="699930" y="233932"/>
                    <a:pt x="702544" y="227843"/>
                    <a:pt x="702134" y="220735"/>
                  </a:cubicBezTo>
                  <a:cubicBezTo>
                    <a:pt x="702043" y="217229"/>
                    <a:pt x="700963" y="213855"/>
                    <a:pt x="699783" y="210714"/>
                  </a:cubicBezTo>
                  <a:lnTo>
                    <a:pt x="697704" y="207588"/>
                  </a:lnTo>
                  <a:lnTo>
                    <a:pt x="723992" y="201735"/>
                  </a:lnTo>
                  <a:lnTo>
                    <a:pt x="726545" y="206948"/>
                  </a:lnTo>
                  <a:cubicBezTo>
                    <a:pt x="729136" y="216101"/>
                    <a:pt x="729314" y="225605"/>
                    <a:pt x="726781" y="234917"/>
                  </a:cubicBezTo>
                  <a:cubicBezTo>
                    <a:pt x="724048" y="244698"/>
                    <a:pt x="718593" y="252756"/>
                    <a:pt x="710818" y="259401"/>
                  </a:cubicBezTo>
                  <a:cubicBezTo>
                    <a:pt x="704209" y="264884"/>
                    <a:pt x="696690" y="268451"/>
                    <a:pt x="688726" y="270580"/>
                  </a:cubicBezTo>
                  <a:cubicBezTo>
                    <a:pt x="679674" y="273072"/>
                    <a:pt x="670639" y="273354"/>
                    <a:pt x="661595" y="272107"/>
                  </a:cubicBezTo>
                  <a:cubicBezTo>
                    <a:pt x="644108" y="269455"/>
                    <a:pt x="629229" y="261961"/>
                    <a:pt x="616725" y="249246"/>
                  </a:cubicBezTo>
                  <a:close/>
                  <a:moveTo>
                    <a:pt x="525258" y="373653"/>
                  </a:moveTo>
                  <a:cubicBezTo>
                    <a:pt x="526671" y="370360"/>
                    <a:pt x="528135" y="366950"/>
                    <a:pt x="529599" y="363539"/>
                  </a:cubicBezTo>
                  <a:cubicBezTo>
                    <a:pt x="530323" y="363710"/>
                    <a:pt x="530676" y="362888"/>
                    <a:pt x="531102" y="362513"/>
                  </a:cubicBezTo>
                  <a:cubicBezTo>
                    <a:pt x="533941" y="358996"/>
                    <a:pt x="537471" y="357587"/>
                    <a:pt x="541770" y="357482"/>
                  </a:cubicBezTo>
                  <a:cubicBezTo>
                    <a:pt x="543269" y="357707"/>
                    <a:pt x="544605" y="358002"/>
                    <a:pt x="545952" y="358580"/>
                  </a:cubicBezTo>
                  <a:cubicBezTo>
                    <a:pt x="547636" y="359303"/>
                    <a:pt x="549432" y="360074"/>
                    <a:pt x="551116" y="360796"/>
                  </a:cubicBezTo>
                  <a:cubicBezTo>
                    <a:pt x="576040" y="371493"/>
                    <a:pt x="600739" y="382092"/>
                    <a:pt x="625662" y="392789"/>
                  </a:cubicBezTo>
                  <a:cubicBezTo>
                    <a:pt x="626897" y="393319"/>
                    <a:pt x="628133" y="393849"/>
                    <a:pt x="629143" y="394282"/>
                  </a:cubicBezTo>
                  <a:cubicBezTo>
                    <a:pt x="630540" y="394743"/>
                    <a:pt x="631354" y="394396"/>
                    <a:pt x="631959" y="392985"/>
                  </a:cubicBezTo>
                  <a:cubicBezTo>
                    <a:pt x="632969" y="390633"/>
                    <a:pt x="634029" y="388163"/>
                    <a:pt x="635038" y="385811"/>
                  </a:cubicBezTo>
                  <a:cubicBezTo>
                    <a:pt x="635594" y="384517"/>
                    <a:pt x="636148" y="383224"/>
                    <a:pt x="636765" y="382096"/>
                  </a:cubicBezTo>
                  <a:cubicBezTo>
                    <a:pt x="639413" y="376547"/>
                    <a:pt x="645361" y="373530"/>
                    <a:pt x="651367" y="374714"/>
                  </a:cubicBezTo>
                  <a:cubicBezTo>
                    <a:pt x="657036" y="375754"/>
                    <a:pt x="661450" y="381270"/>
                    <a:pt x="661525" y="387290"/>
                  </a:cubicBezTo>
                  <a:cubicBezTo>
                    <a:pt x="661492" y="389225"/>
                    <a:pt x="661234" y="391065"/>
                    <a:pt x="660416" y="392663"/>
                  </a:cubicBezTo>
                  <a:cubicBezTo>
                    <a:pt x="659961" y="393722"/>
                    <a:pt x="659507" y="394780"/>
                    <a:pt x="659053" y="395838"/>
                  </a:cubicBezTo>
                  <a:cubicBezTo>
                    <a:pt x="652542" y="411009"/>
                    <a:pt x="646082" y="426063"/>
                    <a:pt x="639470" y="441469"/>
                  </a:cubicBezTo>
                  <a:cubicBezTo>
                    <a:pt x="639016" y="442527"/>
                    <a:pt x="638674" y="443634"/>
                    <a:pt x="638158" y="444527"/>
                  </a:cubicBezTo>
                  <a:cubicBezTo>
                    <a:pt x="635560" y="449958"/>
                    <a:pt x="629724" y="453024"/>
                    <a:pt x="624118" y="452150"/>
                  </a:cubicBezTo>
                  <a:cubicBezTo>
                    <a:pt x="617736" y="451221"/>
                    <a:pt x="613025" y="445161"/>
                    <a:pt x="613376" y="438766"/>
                  </a:cubicBezTo>
                  <a:cubicBezTo>
                    <a:pt x="613521" y="436878"/>
                    <a:pt x="613902" y="435371"/>
                    <a:pt x="614558" y="433842"/>
                  </a:cubicBezTo>
                  <a:cubicBezTo>
                    <a:pt x="615657" y="430971"/>
                    <a:pt x="616818" y="428266"/>
                    <a:pt x="617979" y="425561"/>
                  </a:cubicBezTo>
                  <a:cubicBezTo>
                    <a:pt x="618534" y="424268"/>
                    <a:pt x="619039" y="423092"/>
                    <a:pt x="619594" y="421798"/>
                  </a:cubicBezTo>
                  <a:cubicBezTo>
                    <a:pt x="619998" y="420857"/>
                    <a:pt x="619627" y="419862"/>
                    <a:pt x="618617" y="419429"/>
                  </a:cubicBezTo>
                  <a:cubicBezTo>
                    <a:pt x="617382" y="418898"/>
                    <a:pt x="616147" y="418368"/>
                    <a:pt x="615136" y="417935"/>
                  </a:cubicBezTo>
                  <a:cubicBezTo>
                    <a:pt x="594367" y="409021"/>
                    <a:pt x="573598" y="400108"/>
                    <a:pt x="552716" y="391146"/>
                  </a:cubicBezTo>
                  <a:cubicBezTo>
                    <a:pt x="547439" y="388882"/>
                    <a:pt x="547927" y="388674"/>
                    <a:pt x="545605" y="394083"/>
                  </a:cubicBezTo>
                  <a:cubicBezTo>
                    <a:pt x="544697" y="396200"/>
                    <a:pt x="543737" y="398435"/>
                    <a:pt x="542829" y="400551"/>
                  </a:cubicBezTo>
                  <a:cubicBezTo>
                    <a:pt x="540205" y="406667"/>
                    <a:pt x="531603" y="410914"/>
                    <a:pt x="524299" y="406247"/>
                  </a:cubicBezTo>
                  <a:cubicBezTo>
                    <a:pt x="519774" y="403469"/>
                    <a:pt x="518005" y="399229"/>
                    <a:pt x="518176" y="393871"/>
                  </a:cubicBezTo>
                  <a:cubicBezTo>
                    <a:pt x="518283" y="392385"/>
                    <a:pt x="518888" y="390973"/>
                    <a:pt x="519444" y="389679"/>
                  </a:cubicBezTo>
                  <a:cubicBezTo>
                    <a:pt x="520986" y="385467"/>
                    <a:pt x="522702" y="381469"/>
                    <a:pt x="524305" y="377422"/>
                  </a:cubicBezTo>
                  <a:cubicBezTo>
                    <a:pt x="524760" y="376364"/>
                    <a:pt x="525377" y="375236"/>
                    <a:pt x="525258" y="373653"/>
                  </a:cubicBezTo>
                  <a:close/>
                  <a:moveTo>
                    <a:pt x="450185" y="545855"/>
                  </a:moveTo>
                  <a:cubicBezTo>
                    <a:pt x="451090" y="543747"/>
                    <a:pt x="451994" y="541639"/>
                    <a:pt x="452949" y="539415"/>
                  </a:cubicBezTo>
                  <a:cubicBezTo>
                    <a:pt x="453812" y="538953"/>
                    <a:pt x="454326" y="538064"/>
                    <a:pt x="454678" y="537245"/>
                  </a:cubicBezTo>
                  <a:cubicBezTo>
                    <a:pt x="457702" y="531749"/>
                    <a:pt x="461873" y="527300"/>
                    <a:pt x="466680" y="523539"/>
                  </a:cubicBezTo>
                  <a:cubicBezTo>
                    <a:pt x="472389" y="518918"/>
                    <a:pt x="478819" y="515716"/>
                    <a:pt x="485621" y="513505"/>
                  </a:cubicBezTo>
                  <a:cubicBezTo>
                    <a:pt x="496361" y="510489"/>
                    <a:pt x="506884" y="510152"/>
                    <a:pt x="517551" y="511957"/>
                  </a:cubicBezTo>
                  <a:cubicBezTo>
                    <a:pt x="525108" y="513258"/>
                    <a:pt x="531937" y="515635"/>
                    <a:pt x="538702" y="519093"/>
                  </a:cubicBezTo>
                  <a:cubicBezTo>
                    <a:pt x="549124" y="524259"/>
                    <a:pt x="558029" y="531408"/>
                    <a:pt x="564942" y="541030"/>
                  </a:cubicBezTo>
                  <a:cubicBezTo>
                    <a:pt x="569439" y="546981"/>
                    <a:pt x="572698" y="553649"/>
                    <a:pt x="574656" y="560867"/>
                  </a:cubicBezTo>
                  <a:cubicBezTo>
                    <a:pt x="577247" y="570020"/>
                    <a:pt x="577425" y="579524"/>
                    <a:pt x="574893" y="588836"/>
                  </a:cubicBezTo>
                  <a:cubicBezTo>
                    <a:pt x="572159" y="598617"/>
                    <a:pt x="566705" y="606675"/>
                    <a:pt x="558930" y="613320"/>
                  </a:cubicBezTo>
                  <a:cubicBezTo>
                    <a:pt x="552320" y="618803"/>
                    <a:pt x="544802" y="622370"/>
                    <a:pt x="536838" y="624499"/>
                  </a:cubicBezTo>
                  <a:cubicBezTo>
                    <a:pt x="527785" y="626992"/>
                    <a:pt x="518751" y="627273"/>
                    <a:pt x="509706" y="626027"/>
                  </a:cubicBezTo>
                  <a:cubicBezTo>
                    <a:pt x="492219" y="623374"/>
                    <a:pt x="477341" y="615880"/>
                    <a:pt x="464837" y="603165"/>
                  </a:cubicBezTo>
                  <a:cubicBezTo>
                    <a:pt x="458941" y="596753"/>
                    <a:pt x="454110" y="589411"/>
                    <a:pt x="450993" y="580864"/>
                  </a:cubicBezTo>
                  <a:cubicBezTo>
                    <a:pt x="447864" y="572033"/>
                    <a:pt x="446935" y="563039"/>
                    <a:pt x="448418" y="553692"/>
                  </a:cubicBezTo>
                  <a:cubicBezTo>
                    <a:pt x="448959" y="552122"/>
                    <a:pt x="449236" y="550855"/>
                    <a:pt x="449778" y="549284"/>
                  </a:cubicBezTo>
                  <a:cubicBezTo>
                    <a:pt x="450004" y="548134"/>
                    <a:pt x="450345" y="547032"/>
                    <a:pt x="450185" y="545855"/>
                  </a:cubicBezTo>
                  <a:close/>
                  <a:moveTo>
                    <a:pt x="262293" y="471041"/>
                  </a:moveTo>
                  <a:cubicBezTo>
                    <a:pt x="262373" y="474264"/>
                    <a:pt x="263154" y="477096"/>
                    <a:pt x="264159" y="480022"/>
                  </a:cubicBezTo>
                  <a:cubicBezTo>
                    <a:pt x="266096" y="485429"/>
                    <a:pt x="269147" y="489789"/>
                    <a:pt x="272950" y="493639"/>
                  </a:cubicBezTo>
                  <a:cubicBezTo>
                    <a:pt x="282624" y="503337"/>
                    <a:pt x="294308" y="508352"/>
                    <a:pt x="308116" y="508731"/>
                  </a:cubicBezTo>
                  <a:cubicBezTo>
                    <a:pt x="312863" y="508828"/>
                    <a:pt x="317363" y="508263"/>
                    <a:pt x="321815" y="506569"/>
                  </a:cubicBezTo>
                  <a:cubicBezTo>
                    <a:pt x="325129" y="505357"/>
                    <a:pt x="328044" y="503834"/>
                    <a:pt x="330823" y="501700"/>
                  </a:cubicBezTo>
                  <a:cubicBezTo>
                    <a:pt x="336307" y="496983"/>
                    <a:pt x="338920" y="490894"/>
                    <a:pt x="338511" y="483786"/>
                  </a:cubicBezTo>
                  <a:cubicBezTo>
                    <a:pt x="338419" y="480280"/>
                    <a:pt x="337340" y="476906"/>
                    <a:pt x="336160" y="473765"/>
                  </a:cubicBezTo>
                  <a:cubicBezTo>
                    <a:pt x="334407" y="470100"/>
                    <a:pt x="332114" y="466760"/>
                    <a:pt x="329447" y="463674"/>
                  </a:cubicBezTo>
                  <a:cubicBezTo>
                    <a:pt x="324761" y="458474"/>
                    <a:pt x="318859" y="454555"/>
                    <a:pt x="311433" y="451090"/>
                  </a:cubicBezTo>
                  <a:cubicBezTo>
                    <a:pt x="310197" y="450560"/>
                    <a:pt x="307737" y="449782"/>
                    <a:pt x="305339" y="449168"/>
                  </a:cubicBezTo>
                  <a:cubicBezTo>
                    <a:pt x="298858" y="447219"/>
                    <a:pt x="292162" y="446703"/>
                    <a:pt x="285412" y="447549"/>
                  </a:cubicBezTo>
                  <a:cubicBezTo>
                    <a:pt x="282024" y="448313"/>
                    <a:pt x="278861" y="449174"/>
                    <a:pt x="275722" y="450600"/>
                  </a:cubicBezTo>
                  <a:cubicBezTo>
                    <a:pt x="273457" y="451847"/>
                    <a:pt x="271142" y="453210"/>
                    <a:pt x="269401" y="455096"/>
                  </a:cubicBezTo>
                  <a:cubicBezTo>
                    <a:pt x="264669" y="459305"/>
                    <a:pt x="262357" y="464691"/>
                    <a:pt x="262293" y="471041"/>
                  </a:cubicBezTo>
                  <a:close/>
                  <a:moveTo>
                    <a:pt x="313320" y="293176"/>
                  </a:moveTo>
                  <a:lnTo>
                    <a:pt x="337019" y="287899"/>
                  </a:lnTo>
                  <a:lnTo>
                    <a:pt x="341431" y="286917"/>
                  </a:lnTo>
                  <a:lnTo>
                    <a:pt x="338237" y="294081"/>
                  </a:lnTo>
                  <a:cubicBezTo>
                    <a:pt x="338318" y="297304"/>
                    <a:pt x="339098" y="300136"/>
                    <a:pt x="340103" y="303062"/>
                  </a:cubicBezTo>
                  <a:cubicBezTo>
                    <a:pt x="342040" y="308469"/>
                    <a:pt x="345092" y="312829"/>
                    <a:pt x="348894" y="316679"/>
                  </a:cubicBezTo>
                  <a:cubicBezTo>
                    <a:pt x="358568" y="326377"/>
                    <a:pt x="370253" y="331392"/>
                    <a:pt x="384060" y="331771"/>
                  </a:cubicBezTo>
                  <a:cubicBezTo>
                    <a:pt x="388808" y="331868"/>
                    <a:pt x="393307" y="331303"/>
                    <a:pt x="397759" y="329609"/>
                  </a:cubicBezTo>
                  <a:cubicBezTo>
                    <a:pt x="401074" y="328397"/>
                    <a:pt x="403989" y="326874"/>
                    <a:pt x="406768" y="324740"/>
                  </a:cubicBezTo>
                  <a:cubicBezTo>
                    <a:pt x="412251" y="320022"/>
                    <a:pt x="414865" y="313934"/>
                    <a:pt x="414456" y="306826"/>
                  </a:cubicBezTo>
                  <a:cubicBezTo>
                    <a:pt x="414364" y="303320"/>
                    <a:pt x="413284" y="299945"/>
                    <a:pt x="412104" y="296805"/>
                  </a:cubicBezTo>
                  <a:cubicBezTo>
                    <a:pt x="410351" y="293140"/>
                    <a:pt x="408059" y="289799"/>
                    <a:pt x="405392" y="286713"/>
                  </a:cubicBezTo>
                  <a:lnTo>
                    <a:pt x="390153" y="276069"/>
                  </a:lnTo>
                  <a:lnTo>
                    <a:pt x="423657" y="268609"/>
                  </a:lnTo>
                  <a:lnTo>
                    <a:pt x="429151" y="273202"/>
                  </a:lnTo>
                  <a:cubicBezTo>
                    <a:pt x="433649" y="279153"/>
                    <a:pt x="436908" y="285820"/>
                    <a:pt x="438866" y="293038"/>
                  </a:cubicBezTo>
                  <a:cubicBezTo>
                    <a:pt x="441457" y="302191"/>
                    <a:pt x="441635" y="311696"/>
                    <a:pt x="439102" y="321008"/>
                  </a:cubicBezTo>
                  <a:cubicBezTo>
                    <a:pt x="436368" y="330788"/>
                    <a:pt x="430915" y="338846"/>
                    <a:pt x="423140" y="345492"/>
                  </a:cubicBezTo>
                  <a:cubicBezTo>
                    <a:pt x="416530" y="350974"/>
                    <a:pt x="409011" y="354541"/>
                    <a:pt x="401047" y="356670"/>
                  </a:cubicBezTo>
                  <a:cubicBezTo>
                    <a:pt x="391995" y="359163"/>
                    <a:pt x="382960" y="359445"/>
                    <a:pt x="373916" y="358198"/>
                  </a:cubicBezTo>
                  <a:cubicBezTo>
                    <a:pt x="356429" y="355545"/>
                    <a:pt x="341550" y="348051"/>
                    <a:pt x="329046" y="335336"/>
                  </a:cubicBezTo>
                  <a:cubicBezTo>
                    <a:pt x="323151" y="328925"/>
                    <a:pt x="318319" y="321582"/>
                    <a:pt x="315202" y="313035"/>
                  </a:cubicBezTo>
                  <a:close/>
                  <a:moveTo>
                    <a:pt x="238450" y="454986"/>
                  </a:moveTo>
                  <a:cubicBezTo>
                    <a:pt x="239355" y="452878"/>
                    <a:pt x="240259" y="450771"/>
                    <a:pt x="241214" y="448546"/>
                  </a:cubicBezTo>
                  <a:cubicBezTo>
                    <a:pt x="242077" y="448084"/>
                    <a:pt x="242591" y="447196"/>
                    <a:pt x="242943" y="446376"/>
                  </a:cubicBezTo>
                  <a:cubicBezTo>
                    <a:pt x="245967" y="440880"/>
                    <a:pt x="250138" y="436432"/>
                    <a:pt x="254945" y="432671"/>
                  </a:cubicBezTo>
                  <a:cubicBezTo>
                    <a:pt x="260654" y="428050"/>
                    <a:pt x="267084" y="424848"/>
                    <a:pt x="273886" y="422636"/>
                  </a:cubicBezTo>
                  <a:cubicBezTo>
                    <a:pt x="284626" y="419620"/>
                    <a:pt x="295149" y="419283"/>
                    <a:pt x="305816" y="421088"/>
                  </a:cubicBezTo>
                  <a:cubicBezTo>
                    <a:pt x="313373" y="422390"/>
                    <a:pt x="320202" y="424767"/>
                    <a:pt x="326967" y="428224"/>
                  </a:cubicBezTo>
                  <a:cubicBezTo>
                    <a:pt x="337389" y="433390"/>
                    <a:pt x="346294" y="440540"/>
                    <a:pt x="353207" y="450162"/>
                  </a:cubicBezTo>
                  <a:cubicBezTo>
                    <a:pt x="357704" y="456113"/>
                    <a:pt x="360963" y="462780"/>
                    <a:pt x="362921" y="469998"/>
                  </a:cubicBezTo>
                  <a:cubicBezTo>
                    <a:pt x="365512" y="479151"/>
                    <a:pt x="365691" y="488656"/>
                    <a:pt x="363158" y="497968"/>
                  </a:cubicBezTo>
                  <a:cubicBezTo>
                    <a:pt x="360424" y="507748"/>
                    <a:pt x="354970" y="515807"/>
                    <a:pt x="347195" y="522452"/>
                  </a:cubicBezTo>
                  <a:cubicBezTo>
                    <a:pt x="340585" y="527934"/>
                    <a:pt x="333067" y="531502"/>
                    <a:pt x="325103" y="533630"/>
                  </a:cubicBezTo>
                  <a:cubicBezTo>
                    <a:pt x="316050" y="536123"/>
                    <a:pt x="307016" y="536405"/>
                    <a:pt x="297971" y="535158"/>
                  </a:cubicBezTo>
                  <a:cubicBezTo>
                    <a:pt x="280484" y="532505"/>
                    <a:pt x="265606" y="525011"/>
                    <a:pt x="253102" y="512296"/>
                  </a:cubicBezTo>
                  <a:cubicBezTo>
                    <a:pt x="247206" y="505885"/>
                    <a:pt x="242375" y="498542"/>
                    <a:pt x="239258" y="489995"/>
                  </a:cubicBezTo>
                  <a:cubicBezTo>
                    <a:pt x="236129" y="481164"/>
                    <a:pt x="235200" y="472170"/>
                    <a:pt x="236683" y="462823"/>
                  </a:cubicBezTo>
                  <a:cubicBezTo>
                    <a:pt x="237224" y="461254"/>
                    <a:pt x="237501" y="459986"/>
                    <a:pt x="238043" y="458415"/>
                  </a:cubicBezTo>
                  <a:cubicBezTo>
                    <a:pt x="238269" y="457266"/>
                    <a:pt x="238610" y="456163"/>
                    <a:pt x="238450" y="454986"/>
                  </a:cubicBezTo>
                  <a:close/>
                  <a:moveTo>
                    <a:pt x="0" y="362942"/>
                  </a:moveTo>
                  <a:lnTo>
                    <a:pt x="31441" y="355941"/>
                  </a:lnTo>
                  <a:lnTo>
                    <a:pt x="25443" y="369395"/>
                  </a:lnTo>
                  <a:cubicBezTo>
                    <a:pt x="25523" y="372618"/>
                    <a:pt x="26304" y="375449"/>
                    <a:pt x="27309" y="378376"/>
                  </a:cubicBezTo>
                  <a:cubicBezTo>
                    <a:pt x="29246" y="383783"/>
                    <a:pt x="32298" y="388143"/>
                    <a:pt x="36100" y="391992"/>
                  </a:cubicBezTo>
                  <a:cubicBezTo>
                    <a:pt x="45774" y="401690"/>
                    <a:pt x="57458" y="406705"/>
                    <a:pt x="71266" y="407084"/>
                  </a:cubicBezTo>
                  <a:cubicBezTo>
                    <a:pt x="76013" y="407181"/>
                    <a:pt x="80513" y="406616"/>
                    <a:pt x="84965" y="404922"/>
                  </a:cubicBezTo>
                  <a:cubicBezTo>
                    <a:pt x="88280" y="403710"/>
                    <a:pt x="91194" y="402187"/>
                    <a:pt x="93973" y="400053"/>
                  </a:cubicBezTo>
                  <a:cubicBezTo>
                    <a:pt x="99457" y="395336"/>
                    <a:pt x="102070" y="389247"/>
                    <a:pt x="101661" y="382139"/>
                  </a:cubicBezTo>
                  <a:cubicBezTo>
                    <a:pt x="101570" y="378633"/>
                    <a:pt x="100490" y="375259"/>
                    <a:pt x="99310" y="372118"/>
                  </a:cubicBezTo>
                  <a:cubicBezTo>
                    <a:pt x="97557" y="368453"/>
                    <a:pt x="95265" y="365113"/>
                    <a:pt x="92598" y="362027"/>
                  </a:cubicBezTo>
                  <a:cubicBezTo>
                    <a:pt x="87911" y="356827"/>
                    <a:pt x="82010" y="352908"/>
                    <a:pt x="74583" y="349443"/>
                  </a:cubicBezTo>
                  <a:lnTo>
                    <a:pt x="68806" y="347621"/>
                  </a:lnTo>
                  <a:lnTo>
                    <a:pt x="105512" y="339448"/>
                  </a:lnTo>
                  <a:lnTo>
                    <a:pt x="116357" y="348515"/>
                  </a:lnTo>
                  <a:cubicBezTo>
                    <a:pt x="120855" y="354466"/>
                    <a:pt x="124113" y="361133"/>
                    <a:pt x="126071" y="368352"/>
                  </a:cubicBezTo>
                  <a:cubicBezTo>
                    <a:pt x="128663" y="377504"/>
                    <a:pt x="128841" y="387009"/>
                    <a:pt x="126308" y="396321"/>
                  </a:cubicBezTo>
                  <a:cubicBezTo>
                    <a:pt x="123574" y="406101"/>
                    <a:pt x="118120" y="414160"/>
                    <a:pt x="110345" y="420805"/>
                  </a:cubicBezTo>
                  <a:cubicBezTo>
                    <a:pt x="103735" y="426288"/>
                    <a:pt x="96217" y="429855"/>
                    <a:pt x="88253" y="431983"/>
                  </a:cubicBezTo>
                  <a:cubicBezTo>
                    <a:pt x="79200" y="434476"/>
                    <a:pt x="70166" y="434758"/>
                    <a:pt x="61122" y="433511"/>
                  </a:cubicBezTo>
                  <a:cubicBezTo>
                    <a:pt x="43634" y="430859"/>
                    <a:pt x="28756" y="423364"/>
                    <a:pt x="16252" y="410650"/>
                  </a:cubicBezTo>
                  <a:cubicBezTo>
                    <a:pt x="10357" y="404238"/>
                    <a:pt x="5525" y="396895"/>
                    <a:pt x="2408" y="388348"/>
                  </a:cubicBezTo>
                  <a:close/>
                </a:path>
              </a:pathLst>
            </a:custGeom>
            <a:solidFill>
              <a:srgbClr val="00BCEB">
                <a:alpha val="54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E03DA544-F4A8-41A3-8AB7-85C9A6E8C793}"/>
                </a:ext>
              </a:extLst>
            </p:cNvPr>
            <p:cNvGrpSpPr/>
            <p:nvPr/>
          </p:nvGrpSpPr>
          <p:grpSpPr>
            <a:xfrm rot="1800000" flipV="1">
              <a:off x="5022078" y="2189254"/>
              <a:ext cx="135827" cy="289274"/>
              <a:chOff x="3048000" y="2886075"/>
              <a:chExt cx="192655" cy="338895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8161A8C-ECBB-447E-BA70-6CC4F3FAF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76200" cap="rnd" cmpd="sng" algn="ctr">
                <a:solidFill>
                  <a:srgbClr val="00BCEB"/>
                </a:solidFill>
                <a:prstDash val="solid"/>
              </a:ln>
              <a:effectLst/>
            </p:spPr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72FEFEAD-EE20-47B0-AF02-243E08546F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76200" cap="rnd" cmpd="sng" algn="ctr">
                <a:solidFill>
                  <a:srgbClr val="00BCEB"/>
                </a:solidFill>
                <a:prstDash val="solid"/>
              </a:ln>
              <a:effectLst/>
            </p:spPr>
          </p:cxnSp>
        </p:grp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2628B31D-425B-45CE-B9E9-7EC8F8D692CA}"/>
              </a:ext>
            </a:extLst>
          </p:cNvPr>
          <p:cNvSpPr txBox="1"/>
          <p:nvPr/>
        </p:nvSpPr>
        <p:spPr>
          <a:xfrm>
            <a:off x="5924199" y="214051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0"/>
              </a:rPr>
              <a:t>AI/ML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B9B4CD-12C8-4FEC-A4BB-EC755C2EB0BB}"/>
              </a:ext>
            </a:extLst>
          </p:cNvPr>
          <p:cNvGrpSpPr/>
          <p:nvPr/>
        </p:nvGrpSpPr>
        <p:grpSpPr>
          <a:xfrm>
            <a:off x="3621539" y="3134236"/>
            <a:ext cx="1411373" cy="1221539"/>
            <a:chOff x="3499236" y="3117044"/>
            <a:chExt cx="1552510" cy="1343693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EDAD9D0-1024-476D-990A-BBA836295847}"/>
                </a:ext>
              </a:extLst>
            </p:cNvPr>
            <p:cNvGrpSpPr/>
            <p:nvPr/>
          </p:nvGrpSpPr>
          <p:grpSpPr>
            <a:xfrm>
              <a:off x="4156558" y="3978860"/>
              <a:ext cx="484663" cy="381504"/>
              <a:chOff x="580709" y="3405210"/>
              <a:chExt cx="369039" cy="290490"/>
            </a:xfrm>
            <a:solidFill>
              <a:srgbClr val="005073"/>
            </a:solidFill>
          </p:grpSpPr>
          <p:sp>
            <p:nvSpPr>
              <p:cNvPr id="175" name="Freeform: Shape 302">
                <a:extLst>
                  <a:ext uri="{FF2B5EF4-FFF2-40B4-BE49-F238E27FC236}">
                    <a16:creationId xmlns:a16="http://schemas.microsoft.com/office/drawing/2014/main" id="{11E04FA2-B261-4589-9CD4-3C05089819F3}"/>
                  </a:ext>
                </a:extLst>
              </p:cNvPr>
              <p:cNvSpPr/>
              <p:nvPr/>
            </p:nvSpPr>
            <p:spPr>
              <a:xfrm>
                <a:off x="580709" y="3405210"/>
                <a:ext cx="369039" cy="290490"/>
              </a:xfrm>
              <a:custGeom>
                <a:avLst/>
                <a:gdLst>
                  <a:gd name="connsiteX0" fmla="*/ 11810436 w 15104728"/>
                  <a:gd name="connsiteY0" fmla="*/ 8674930 h 11889696"/>
                  <a:gd name="connsiteX1" fmla="*/ 15046533 w 15104728"/>
                  <a:gd name="connsiteY1" fmla="*/ 11312426 h 11889696"/>
                  <a:gd name="connsiteX2" fmla="*/ 15104728 w 15104728"/>
                  <a:gd name="connsiteY2" fmla="*/ 11889696 h 11889696"/>
                  <a:gd name="connsiteX3" fmla="*/ 8516143 w 15104728"/>
                  <a:gd name="connsiteY3" fmla="*/ 11889696 h 11889696"/>
                  <a:gd name="connsiteX4" fmla="*/ 8574338 w 15104728"/>
                  <a:gd name="connsiteY4" fmla="*/ 11312426 h 11889696"/>
                  <a:gd name="connsiteX5" fmla="*/ 11810436 w 15104728"/>
                  <a:gd name="connsiteY5" fmla="*/ 8674930 h 11889696"/>
                  <a:gd name="connsiteX6" fmla="*/ 3294293 w 15104728"/>
                  <a:gd name="connsiteY6" fmla="*/ 8674930 h 11889696"/>
                  <a:gd name="connsiteX7" fmla="*/ 6530390 w 15104728"/>
                  <a:gd name="connsiteY7" fmla="*/ 11312426 h 11889696"/>
                  <a:gd name="connsiteX8" fmla="*/ 6588585 w 15104728"/>
                  <a:gd name="connsiteY8" fmla="*/ 11889696 h 11889696"/>
                  <a:gd name="connsiteX9" fmla="*/ 0 w 15104728"/>
                  <a:gd name="connsiteY9" fmla="*/ 11889696 h 11889696"/>
                  <a:gd name="connsiteX10" fmla="*/ 58195 w 15104728"/>
                  <a:gd name="connsiteY10" fmla="*/ 11312426 h 11889696"/>
                  <a:gd name="connsiteX11" fmla="*/ 3294293 w 15104728"/>
                  <a:gd name="connsiteY11" fmla="*/ 8674930 h 11889696"/>
                  <a:gd name="connsiteX12" fmla="*/ 11810436 w 15104728"/>
                  <a:gd name="connsiteY12" fmla="*/ 3149297 h 11889696"/>
                  <a:gd name="connsiteX13" fmla="*/ 14278054 w 15104728"/>
                  <a:gd name="connsiteY13" fmla="*/ 5616915 h 11889696"/>
                  <a:gd name="connsiteX14" fmla="*/ 11810436 w 15104728"/>
                  <a:gd name="connsiteY14" fmla="*/ 8084532 h 11889696"/>
                  <a:gd name="connsiteX15" fmla="*/ 9342818 w 15104728"/>
                  <a:gd name="connsiteY15" fmla="*/ 5616915 h 11889696"/>
                  <a:gd name="connsiteX16" fmla="*/ 11810436 w 15104728"/>
                  <a:gd name="connsiteY16" fmla="*/ 3149297 h 11889696"/>
                  <a:gd name="connsiteX17" fmla="*/ 3294293 w 15104728"/>
                  <a:gd name="connsiteY17" fmla="*/ 3149296 h 11889696"/>
                  <a:gd name="connsiteX18" fmla="*/ 5761911 w 15104728"/>
                  <a:gd name="connsiteY18" fmla="*/ 5616914 h 11889696"/>
                  <a:gd name="connsiteX19" fmla="*/ 3294293 w 15104728"/>
                  <a:gd name="connsiteY19" fmla="*/ 8084532 h 11889696"/>
                  <a:gd name="connsiteX20" fmla="*/ 826675 w 15104728"/>
                  <a:gd name="connsiteY20" fmla="*/ 5616914 h 11889696"/>
                  <a:gd name="connsiteX21" fmla="*/ 3294293 w 15104728"/>
                  <a:gd name="connsiteY21" fmla="*/ 3149296 h 11889696"/>
                  <a:gd name="connsiteX22" fmla="*/ 10086390 w 15104728"/>
                  <a:gd name="connsiteY22" fmla="*/ 2019837 h 11889696"/>
                  <a:gd name="connsiteX23" fmla="*/ 10578517 w 15104728"/>
                  <a:gd name="connsiteY23" fmla="*/ 2511964 h 11889696"/>
                  <a:gd name="connsiteX24" fmla="*/ 10086390 w 15104728"/>
                  <a:gd name="connsiteY24" fmla="*/ 3004091 h 11889696"/>
                  <a:gd name="connsiteX25" fmla="*/ 9594263 w 15104728"/>
                  <a:gd name="connsiteY25" fmla="*/ 2511964 h 11889696"/>
                  <a:gd name="connsiteX26" fmla="*/ 10086390 w 15104728"/>
                  <a:gd name="connsiteY26" fmla="*/ 2019837 h 11889696"/>
                  <a:gd name="connsiteX27" fmla="*/ 4920202 w 15104728"/>
                  <a:gd name="connsiteY27" fmla="*/ 2019837 h 11889696"/>
                  <a:gd name="connsiteX28" fmla="*/ 5412329 w 15104728"/>
                  <a:gd name="connsiteY28" fmla="*/ 2511964 h 11889696"/>
                  <a:gd name="connsiteX29" fmla="*/ 4920202 w 15104728"/>
                  <a:gd name="connsiteY29" fmla="*/ 3004091 h 11889696"/>
                  <a:gd name="connsiteX30" fmla="*/ 4428075 w 15104728"/>
                  <a:gd name="connsiteY30" fmla="*/ 2511964 h 11889696"/>
                  <a:gd name="connsiteX31" fmla="*/ 4920202 w 15104728"/>
                  <a:gd name="connsiteY31" fmla="*/ 2019837 h 11889696"/>
                  <a:gd name="connsiteX32" fmla="*/ 9077356 w 15104728"/>
                  <a:gd name="connsiteY32" fmla="*/ 647560 h 11889696"/>
                  <a:gd name="connsiteX33" fmla="*/ 9569483 w 15104728"/>
                  <a:gd name="connsiteY33" fmla="*/ 1139687 h 11889696"/>
                  <a:gd name="connsiteX34" fmla="*/ 9077356 w 15104728"/>
                  <a:gd name="connsiteY34" fmla="*/ 1631814 h 11889696"/>
                  <a:gd name="connsiteX35" fmla="*/ 8585229 w 15104728"/>
                  <a:gd name="connsiteY35" fmla="*/ 1139687 h 11889696"/>
                  <a:gd name="connsiteX36" fmla="*/ 9077356 w 15104728"/>
                  <a:gd name="connsiteY36" fmla="*/ 647560 h 11889696"/>
                  <a:gd name="connsiteX37" fmla="*/ 5929202 w 15104728"/>
                  <a:gd name="connsiteY37" fmla="*/ 647560 h 11889696"/>
                  <a:gd name="connsiteX38" fmla="*/ 6421329 w 15104728"/>
                  <a:gd name="connsiteY38" fmla="*/ 1139687 h 11889696"/>
                  <a:gd name="connsiteX39" fmla="*/ 5929202 w 15104728"/>
                  <a:gd name="connsiteY39" fmla="*/ 1631814 h 11889696"/>
                  <a:gd name="connsiteX40" fmla="*/ 5437075 w 15104728"/>
                  <a:gd name="connsiteY40" fmla="*/ 1139687 h 11889696"/>
                  <a:gd name="connsiteX41" fmla="*/ 5929202 w 15104728"/>
                  <a:gd name="connsiteY41" fmla="*/ 647560 h 11889696"/>
                  <a:gd name="connsiteX42" fmla="*/ 7552364 w 15104728"/>
                  <a:gd name="connsiteY42" fmla="*/ 0 h 11889696"/>
                  <a:gd name="connsiteX43" fmla="*/ 8044491 w 15104728"/>
                  <a:gd name="connsiteY43" fmla="*/ 492127 h 11889696"/>
                  <a:gd name="connsiteX44" fmla="*/ 7552364 w 15104728"/>
                  <a:gd name="connsiteY44" fmla="*/ 984254 h 11889696"/>
                  <a:gd name="connsiteX45" fmla="*/ 7060238 w 15104728"/>
                  <a:gd name="connsiteY45" fmla="*/ 492127 h 11889696"/>
                  <a:gd name="connsiteX46" fmla="*/ 7552364 w 15104728"/>
                  <a:gd name="connsiteY46" fmla="*/ 0 h 1188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5104728" h="11889696">
                    <a:moveTo>
                      <a:pt x="11810436" y="8674930"/>
                    </a:moveTo>
                    <a:cubicBezTo>
                      <a:pt x="13406709" y="8674930"/>
                      <a:pt x="14738521" y="9807209"/>
                      <a:pt x="15046533" y="11312426"/>
                    </a:cubicBezTo>
                    <a:lnTo>
                      <a:pt x="15104728" y="11889696"/>
                    </a:lnTo>
                    <a:lnTo>
                      <a:pt x="8516143" y="11889696"/>
                    </a:lnTo>
                    <a:lnTo>
                      <a:pt x="8574338" y="11312426"/>
                    </a:lnTo>
                    <a:cubicBezTo>
                      <a:pt x="8882349" y="9807209"/>
                      <a:pt x="10214162" y="8674930"/>
                      <a:pt x="11810436" y="8674930"/>
                    </a:cubicBezTo>
                    <a:close/>
                    <a:moveTo>
                      <a:pt x="3294293" y="8674930"/>
                    </a:moveTo>
                    <a:cubicBezTo>
                      <a:pt x="4890566" y="8674930"/>
                      <a:pt x="6222379" y="9807209"/>
                      <a:pt x="6530390" y="11312426"/>
                    </a:cubicBezTo>
                    <a:lnTo>
                      <a:pt x="6588585" y="11889696"/>
                    </a:lnTo>
                    <a:lnTo>
                      <a:pt x="0" y="11889696"/>
                    </a:lnTo>
                    <a:lnTo>
                      <a:pt x="58195" y="11312426"/>
                    </a:lnTo>
                    <a:cubicBezTo>
                      <a:pt x="366207" y="9807209"/>
                      <a:pt x="1698019" y="8674930"/>
                      <a:pt x="3294293" y="8674930"/>
                    </a:cubicBezTo>
                    <a:close/>
                    <a:moveTo>
                      <a:pt x="11810436" y="3149297"/>
                    </a:moveTo>
                    <a:cubicBezTo>
                      <a:pt x="13173264" y="3149297"/>
                      <a:pt x="14278054" y="4254087"/>
                      <a:pt x="14278054" y="5616915"/>
                    </a:cubicBezTo>
                    <a:cubicBezTo>
                      <a:pt x="14278054" y="6979742"/>
                      <a:pt x="13173264" y="8084532"/>
                      <a:pt x="11810436" y="8084532"/>
                    </a:cubicBezTo>
                    <a:cubicBezTo>
                      <a:pt x="10447608" y="8084532"/>
                      <a:pt x="9342818" y="6979742"/>
                      <a:pt x="9342818" y="5616915"/>
                    </a:cubicBezTo>
                    <a:cubicBezTo>
                      <a:pt x="9342818" y="4254087"/>
                      <a:pt x="10447608" y="3149297"/>
                      <a:pt x="11810436" y="3149297"/>
                    </a:cubicBezTo>
                    <a:close/>
                    <a:moveTo>
                      <a:pt x="3294293" y="3149296"/>
                    </a:moveTo>
                    <a:cubicBezTo>
                      <a:pt x="4657121" y="3149296"/>
                      <a:pt x="5761911" y="4254086"/>
                      <a:pt x="5761911" y="5616914"/>
                    </a:cubicBezTo>
                    <a:cubicBezTo>
                      <a:pt x="5761911" y="6979742"/>
                      <a:pt x="4657121" y="8084532"/>
                      <a:pt x="3294293" y="8084532"/>
                    </a:cubicBezTo>
                    <a:cubicBezTo>
                      <a:pt x="1931465" y="8084532"/>
                      <a:pt x="826675" y="6979742"/>
                      <a:pt x="826675" y="5616914"/>
                    </a:cubicBezTo>
                    <a:cubicBezTo>
                      <a:pt x="826675" y="4254086"/>
                      <a:pt x="1931465" y="3149296"/>
                      <a:pt x="3294293" y="3149296"/>
                    </a:cubicBezTo>
                    <a:close/>
                    <a:moveTo>
                      <a:pt x="10086390" y="2019837"/>
                    </a:moveTo>
                    <a:cubicBezTo>
                      <a:pt x="10358184" y="2019837"/>
                      <a:pt x="10578517" y="2240170"/>
                      <a:pt x="10578517" y="2511964"/>
                    </a:cubicBezTo>
                    <a:cubicBezTo>
                      <a:pt x="10578517" y="2783758"/>
                      <a:pt x="10358184" y="3004091"/>
                      <a:pt x="10086390" y="3004091"/>
                    </a:cubicBezTo>
                    <a:cubicBezTo>
                      <a:pt x="9814596" y="3004091"/>
                      <a:pt x="9594263" y="2783758"/>
                      <a:pt x="9594263" y="2511964"/>
                    </a:cubicBezTo>
                    <a:cubicBezTo>
                      <a:pt x="9594263" y="2240170"/>
                      <a:pt x="9814596" y="2019837"/>
                      <a:pt x="10086390" y="2019837"/>
                    </a:cubicBezTo>
                    <a:close/>
                    <a:moveTo>
                      <a:pt x="4920202" y="2019837"/>
                    </a:moveTo>
                    <a:cubicBezTo>
                      <a:pt x="5191996" y="2019837"/>
                      <a:pt x="5412329" y="2240170"/>
                      <a:pt x="5412329" y="2511964"/>
                    </a:cubicBezTo>
                    <a:cubicBezTo>
                      <a:pt x="5412329" y="2783758"/>
                      <a:pt x="5191996" y="3004091"/>
                      <a:pt x="4920202" y="3004091"/>
                    </a:cubicBezTo>
                    <a:cubicBezTo>
                      <a:pt x="4648408" y="3004091"/>
                      <a:pt x="4428075" y="2783758"/>
                      <a:pt x="4428075" y="2511964"/>
                    </a:cubicBezTo>
                    <a:cubicBezTo>
                      <a:pt x="4428075" y="2240170"/>
                      <a:pt x="4648408" y="2019837"/>
                      <a:pt x="4920202" y="2019837"/>
                    </a:cubicBezTo>
                    <a:close/>
                    <a:moveTo>
                      <a:pt x="9077356" y="647560"/>
                    </a:moveTo>
                    <a:cubicBezTo>
                      <a:pt x="9349150" y="647560"/>
                      <a:pt x="9569483" y="867893"/>
                      <a:pt x="9569483" y="1139687"/>
                    </a:cubicBezTo>
                    <a:cubicBezTo>
                      <a:pt x="9569483" y="1411481"/>
                      <a:pt x="9349150" y="1631814"/>
                      <a:pt x="9077356" y="1631814"/>
                    </a:cubicBezTo>
                    <a:cubicBezTo>
                      <a:pt x="8805562" y="1631814"/>
                      <a:pt x="8585229" y="1411481"/>
                      <a:pt x="8585229" y="1139687"/>
                    </a:cubicBezTo>
                    <a:cubicBezTo>
                      <a:pt x="8585229" y="867893"/>
                      <a:pt x="8805562" y="647560"/>
                      <a:pt x="9077356" y="647560"/>
                    </a:cubicBezTo>
                    <a:close/>
                    <a:moveTo>
                      <a:pt x="5929202" y="647560"/>
                    </a:moveTo>
                    <a:cubicBezTo>
                      <a:pt x="6200996" y="647560"/>
                      <a:pt x="6421329" y="867893"/>
                      <a:pt x="6421329" y="1139687"/>
                    </a:cubicBezTo>
                    <a:cubicBezTo>
                      <a:pt x="6421329" y="1411481"/>
                      <a:pt x="6200996" y="1631814"/>
                      <a:pt x="5929202" y="1631814"/>
                    </a:cubicBezTo>
                    <a:cubicBezTo>
                      <a:pt x="5657408" y="1631814"/>
                      <a:pt x="5437075" y="1411481"/>
                      <a:pt x="5437075" y="1139687"/>
                    </a:cubicBezTo>
                    <a:cubicBezTo>
                      <a:pt x="5437075" y="867893"/>
                      <a:pt x="5657408" y="647560"/>
                      <a:pt x="5929202" y="647560"/>
                    </a:cubicBezTo>
                    <a:close/>
                    <a:moveTo>
                      <a:pt x="7552364" y="0"/>
                    </a:moveTo>
                    <a:cubicBezTo>
                      <a:pt x="7824158" y="0"/>
                      <a:pt x="8044491" y="220333"/>
                      <a:pt x="8044491" y="492127"/>
                    </a:cubicBezTo>
                    <a:cubicBezTo>
                      <a:pt x="8044491" y="763921"/>
                      <a:pt x="7824158" y="984254"/>
                      <a:pt x="7552364" y="984254"/>
                    </a:cubicBezTo>
                    <a:cubicBezTo>
                      <a:pt x="7280571" y="984254"/>
                      <a:pt x="7060238" y="763921"/>
                      <a:pt x="7060238" y="492127"/>
                    </a:cubicBezTo>
                    <a:cubicBezTo>
                      <a:pt x="7060238" y="220333"/>
                      <a:pt x="7280571" y="0"/>
                      <a:pt x="7552364" y="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303">
                <a:extLst>
                  <a:ext uri="{FF2B5EF4-FFF2-40B4-BE49-F238E27FC236}">
                    <a16:creationId xmlns:a16="http://schemas.microsoft.com/office/drawing/2014/main" id="{9C8A7FA2-8FE4-4FB9-AF0D-855309B5BC84}"/>
                  </a:ext>
                </a:extLst>
              </p:cNvPr>
              <p:cNvSpPr/>
              <p:nvPr/>
            </p:nvSpPr>
            <p:spPr>
              <a:xfrm>
                <a:off x="615453" y="3500536"/>
                <a:ext cx="264830" cy="82913"/>
              </a:xfrm>
              <a:custGeom>
                <a:avLst/>
                <a:gdLst>
                  <a:gd name="connsiteX0" fmla="*/ 10347328 w 10839455"/>
                  <a:gd name="connsiteY0" fmla="*/ 2409362 h 3393616"/>
                  <a:gd name="connsiteX1" fmla="*/ 10839455 w 10839455"/>
                  <a:gd name="connsiteY1" fmla="*/ 2901489 h 3393616"/>
                  <a:gd name="connsiteX2" fmla="*/ 10347328 w 10839455"/>
                  <a:gd name="connsiteY2" fmla="*/ 3393616 h 3393616"/>
                  <a:gd name="connsiteX3" fmla="*/ 9855201 w 10839455"/>
                  <a:gd name="connsiteY3" fmla="*/ 2901489 h 3393616"/>
                  <a:gd name="connsiteX4" fmla="*/ 10347328 w 10839455"/>
                  <a:gd name="connsiteY4" fmla="*/ 2409362 h 3393616"/>
                  <a:gd name="connsiteX5" fmla="*/ 2473327 w 10839455"/>
                  <a:gd name="connsiteY5" fmla="*/ 2409362 h 3393616"/>
                  <a:gd name="connsiteX6" fmla="*/ 2965454 w 10839455"/>
                  <a:gd name="connsiteY6" fmla="*/ 2901489 h 3393616"/>
                  <a:gd name="connsiteX7" fmla="*/ 2473327 w 10839455"/>
                  <a:gd name="connsiteY7" fmla="*/ 3393616 h 3393616"/>
                  <a:gd name="connsiteX8" fmla="*/ 1981200 w 10839455"/>
                  <a:gd name="connsiteY8" fmla="*/ 2901489 h 3393616"/>
                  <a:gd name="connsiteX9" fmla="*/ 2473327 w 10839455"/>
                  <a:gd name="connsiteY9" fmla="*/ 2409362 h 3393616"/>
                  <a:gd name="connsiteX10" fmla="*/ 1152527 w 10839455"/>
                  <a:gd name="connsiteY10" fmla="*/ 2409362 h 3393616"/>
                  <a:gd name="connsiteX11" fmla="*/ 1644654 w 10839455"/>
                  <a:gd name="connsiteY11" fmla="*/ 2901489 h 3393616"/>
                  <a:gd name="connsiteX12" fmla="*/ 1152527 w 10839455"/>
                  <a:gd name="connsiteY12" fmla="*/ 3393616 h 3393616"/>
                  <a:gd name="connsiteX13" fmla="*/ 660400 w 10839455"/>
                  <a:gd name="connsiteY13" fmla="*/ 2901489 h 3393616"/>
                  <a:gd name="connsiteX14" fmla="*/ 1152527 w 10839455"/>
                  <a:gd name="connsiteY14" fmla="*/ 2409362 h 3393616"/>
                  <a:gd name="connsiteX15" fmla="*/ 10347328 w 10839455"/>
                  <a:gd name="connsiteY15" fmla="*/ 1204681 h 3393616"/>
                  <a:gd name="connsiteX16" fmla="*/ 10839455 w 10839455"/>
                  <a:gd name="connsiteY16" fmla="*/ 1696808 h 3393616"/>
                  <a:gd name="connsiteX17" fmla="*/ 10347328 w 10839455"/>
                  <a:gd name="connsiteY17" fmla="*/ 2188935 h 3393616"/>
                  <a:gd name="connsiteX18" fmla="*/ 9855201 w 10839455"/>
                  <a:gd name="connsiteY18" fmla="*/ 1696808 h 3393616"/>
                  <a:gd name="connsiteX19" fmla="*/ 10347328 w 10839455"/>
                  <a:gd name="connsiteY19" fmla="*/ 1204681 h 3393616"/>
                  <a:gd name="connsiteX20" fmla="*/ 3133727 w 10839455"/>
                  <a:gd name="connsiteY20" fmla="*/ 1204681 h 3393616"/>
                  <a:gd name="connsiteX21" fmla="*/ 3625854 w 10839455"/>
                  <a:gd name="connsiteY21" fmla="*/ 1696808 h 3393616"/>
                  <a:gd name="connsiteX22" fmla="*/ 3133727 w 10839455"/>
                  <a:gd name="connsiteY22" fmla="*/ 2188935 h 3393616"/>
                  <a:gd name="connsiteX23" fmla="*/ 2641600 w 10839455"/>
                  <a:gd name="connsiteY23" fmla="*/ 1696808 h 3393616"/>
                  <a:gd name="connsiteX24" fmla="*/ 3133727 w 10839455"/>
                  <a:gd name="connsiteY24" fmla="*/ 1204681 h 3393616"/>
                  <a:gd name="connsiteX25" fmla="*/ 1812927 w 10839455"/>
                  <a:gd name="connsiteY25" fmla="*/ 1204681 h 3393616"/>
                  <a:gd name="connsiteX26" fmla="*/ 2305054 w 10839455"/>
                  <a:gd name="connsiteY26" fmla="*/ 1696808 h 3393616"/>
                  <a:gd name="connsiteX27" fmla="*/ 1812927 w 10839455"/>
                  <a:gd name="connsiteY27" fmla="*/ 2188935 h 3393616"/>
                  <a:gd name="connsiteX28" fmla="*/ 1320800 w 10839455"/>
                  <a:gd name="connsiteY28" fmla="*/ 1696808 h 3393616"/>
                  <a:gd name="connsiteX29" fmla="*/ 1812927 w 10839455"/>
                  <a:gd name="connsiteY29" fmla="*/ 1204681 h 3393616"/>
                  <a:gd name="connsiteX30" fmla="*/ 492127 w 10839455"/>
                  <a:gd name="connsiteY30" fmla="*/ 1204681 h 3393616"/>
                  <a:gd name="connsiteX31" fmla="*/ 984254 w 10839455"/>
                  <a:gd name="connsiteY31" fmla="*/ 1696808 h 3393616"/>
                  <a:gd name="connsiteX32" fmla="*/ 492127 w 10839455"/>
                  <a:gd name="connsiteY32" fmla="*/ 2188935 h 3393616"/>
                  <a:gd name="connsiteX33" fmla="*/ 0 w 10839455"/>
                  <a:gd name="connsiteY33" fmla="*/ 1696808 h 3393616"/>
                  <a:gd name="connsiteX34" fmla="*/ 492127 w 10839455"/>
                  <a:gd name="connsiteY34" fmla="*/ 1204681 h 3393616"/>
                  <a:gd name="connsiteX35" fmla="*/ 10347328 w 10839455"/>
                  <a:gd name="connsiteY35" fmla="*/ 0 h 3393616"/>
                  <a:gd name="connsiteX36" fmla="*/ 10839455 w 10839455"/>
                  <a:gd name="connsiteY36" fmla="*/ 492127 h 3393616"/>
                  <a:gd name="connsiteX37" fmla="*/ 10347328 w 10839455"/>
                  <a:gd name="connsiteY37" fmla="*/ 984254 h 3393616"/>
                  <a:gd name="connsiteX38" fmla="*/ 9855201 w 10839455"/>
                  <a:gd name="connsiteY38" fmla="*/ 492127 h 3393616"/>
                  <a:gd name="connsiteX39" fmla="*/ 10347328 w 10839455"/>
                  <a:gd name="connsiteY39" fmla="*/ 0 h 3393616"/>
                  <a:gd name="connsiteX40" fmla="*/ 2473327 w 10839455"/>
                  <a:gd name="connsiteY40" fmla="*/ 0 h 3393616"/>
                  <a:gd name="connsiteX41" fmla="*/ 2965454 w 10839455"/>
                  <a:gd name="connsiteY41" fmla="*/ 492127 h 3393616"/>
                  <a:gd name="connsiteX42" fmla="*/ 2473327 w 10839455"/>
                  <a:gd name="connsiteY42" fmla="*/ 984254 h 3393616"/>
                  <a:gd name="connsiteX43" fmla="*/ 1981200 w 10839455"/>
                  <a:gd name="connsiteY43" fmla="*/ 492127 h 3393616"/>
                  <a:gd name="connsiteX44" fmla="*/ 2473327 w 10839455"/>
                  <a:gd name="connsiteY44" fmla="*/ 0 h 3393616"/>
                  <a:gd name="connsiteX45" fmla="*/ 1152527 w 10839455"/>
                  <a:gd name="connsiteY45" fmla="*/ 0 h 3393616"/>
                  <a:gd name="connsiteX46" fmla="*/ 1644654 w 10839455"/>
                  <a:gd name="connsiteY46" fmla="*/ 492127 h 3393616"/>
                  <a:gd name="connsiteX47" fmla="*/ 1152527 w 10839455"/>
                  <a:gd name="connsiteY47" fmla="*/ 984254 h 3393616"/>
                  <a:gd name="connsiteX48" fmla="*/ 660400 w 10839455"/>
                  <a:gd name="connsiteY48" fmla="*/ 492127 h 3393616"/>
                  <a:gd name="connsiteX49" fmla="*/ 1152527 w 10839455"/>
                  <a:gd name="connsiteY49" fmla="*/ 0 h 339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839455" h="3393616">
                    <a:moveTo>
                      <a:pt x="10347328" y="2409362"/>
                    </a:moveTo>
                    <a:cubicBezTo>
                      <a:pt x="10619122" y="2409362"/>
                      <a:pt x="10839455" y="2629695"/>
                      <a:pt x="10839455" y="2901489"/>
                    </a:cubicBezTo>
                    <a:cubicBezTo>
                      <a:pt x="10839455" y="3173283"/>
                      <a:pt x="10619122" y="3393616"/>
                      <a:pt x="10347328" y="3393616"/>
                    </a:cubicBezTo>
                    <a:cubicBezTo>
                      <a:pt x="10075534" y="3393616"/>
                      <a:pt x="9855201" y="3173283"/>
                      <a:pt x="9855201" y="2901489"/>
                    </a:cubicBezTo>
                    <a:cubicBezTo>
                      <a:pt x="9855201" y="2629695"/>
                      <a:pt x="10075534" y="2409362"/>
                      <a:pt x="10347328" y="2409362"/>
                    </a:cubicBezTo>
                    <a:close/>
                    <a:moveTo>
                      <a:pt x="2473327" y="2409362"/>
                    </a:moveTo>
                    <a:cubicBezTo>
                      <a:pt x="2745121" y="2409362"/>
                      <a:pt x="2965454" y="2629695"/>
                      <a:pt x="2965454" y="2901489"/>
                    </a:cubicBezTo>
                    <a:cubicBezTo>
                      <a:pt x="2965454" y="3173283"/>
                      <a:pt x="2745121" y="3393616"/>
                      <a:pt x="2473327" y="3393616"/>
                    </a:cubicBezTo>
                    <a:cubicBezTo>
                      <a:pt x="2201533" y="3393616"/>
                      <a:pt x="1981200" y="3173283"/>
                      <a:pt x="1981200" y="2901489"/>
                    </a:cubicBezTo>
                    <a:cubicBezTo>
                      <a:pt x="1981200" y="2629695"/>
                      <a:pt x="2201533" y="2409362"/>
                      <a:pt x="2473327" y="2409362"/>
                    </a:cubicBezTo>
                    <a:close/>
                    <a:moveTo>
                      <a:pt x="1152527" y="2409362"/>
                    </a:moveTo>
                    <a:cubicBezTo>
                      <a:pt x="1424321" y="2409362"/>
                      <a:pt x="1644654" y="2629695"/>
                      <a:pt x="1644654" y="2901489"/>
                    </a:cubicBezTo>
                    <a:cubicBezTo>
                      <a:pt x="1644654" y="3173283"/>
                      <a:pt x="1424321" y="3393616"/>
                      <a:pt x="1152527" y="3393616"/>
                    </a:cubicBezTo>
                    <a:cubicBezTo>
                      <a:pt x="880733" y="3393616"/>
                      <a:pt x="660400" y="3173283"/>
                      <a:pt x="660400" y="2901489"/>
                    </a:cubicBezTo>
                    <a:cubicBezTo>
                      <a:pt x="660400" y="2629695"/>
                      <a:pt x="880733" y="2409362"/>
                      <a:pt x="1152527" y="2409362"/>
                    </a:cubicBezTo>
                    <a:close/>
                    <a:moveTo>
                      <a:pt x="10347328" y="1204681"/>
                    </a:moveTo>
                    <a:cubicBezTo>
                      <a:pt x="10619122" y="1204681"/>
                      <a:pt x="10839455" y="1425014"/>
                      <a:pt x="10839455" y="1696808"/>
                    </a:cubicBezTo>
                    <a:cubicBezTo>
                      <a:pt x="10839455" y="1968602"/>
                      <a:pt x="10619122" y="2188935"/>
                      <a:pt x="10347328" y="2188935"/>
                    </a:cubicBezTo>
                    <a:cubicBezTo>
                      <a:pt x="10075534" y="2188935"/>
                      <a:pt x="9855201" y="1968602"/>
                      <a:pt x="9855201" y="1696808"/>
                    </a:cubicBezTo>
                    <a:cubicBezTo>
                      <a:pt x="9855201" y="1425014"/>
                      <a:pt x="10075534" y="1204681"/>
                      <a:pt x="10347328" y="1204681"/>
                    </a:cubicBezTo>
                    <a:close/>
                    <a:moveTo>
                      <a:pt x="3133727" y="1204681"/>
                    </a:moveTo>
                    <a:cubicBezTo>
                      <a:pt x="3405521" y="1204681"/>
                      <a:pt x="3625854" y="1425014"/>
                      <a:pt x="3625854" y="1696808"/>
                    </a:cubicBezTo>
                    <a:cubicBezTo>
                      <a:pt x="3625854" y="1968602"/>
                      <a:pt x="3405521" y="2188935"/>
                      <a:pt x="3133727" y="2188935"/>
                    </a:cubicBezTo>
                    <a:cubicBezTo>
                      <a:pt x="2861933" y="2188935"/>
                      <a:pt x="2641600" y="1968602"/>
                      <a:pt x="2641600" y="1696808"/>
                    </a:cubicBezTo>
                    <a:cubicBezTo>
                      <a:pt x="2641600" y="1425014"/>
                      <a:pt x="2861933" y="1204681"/>
                      <a:pt x="3133727" y="1204681"/>
                    </a:cubicBezTo>
                    <a:close/>
                    <a:moveTo>
                      <a:pt x="1812927" y="1204681"/>
                    </a:moveTo>
                    <a:cubicBezTo>
                      <a:pt x="2084721" y="1204681"/>
                      <a:pt x="2305054" y="1425014"/>
                      <a:pt x="2305054" y="1696808"/>
                    </a:cubicBezTo>
                    <a:cubicBezTo>
                      <a:pt x="2305054" y="1968602"/>
                      <a:pt x="2084721" y="2188935"/>
                      <a:pt x="1812927" y="2188935"/>
                    </a:cubicBezTo>
                    <a:cubicBezTo>
                      <a:pt x="1541133" y="2188935"/>
                      <a:pt x="1320800" y="1968602"/>
                      <a:pt x="1320800" y="1696808"/>
                    </a:cubicBezTo>
                    <a:cubicBezTo>
                      <a:pt x="1320800" y="1425014"/>
                      <a:pt x="1541133" y="1204681"/>
                      <a:pt x="1812927" y="1204681"/>
                    </a:cubicBezTo>
                    <a:close/>
                    <a:moveTo>
                      <a:pt x="492127" y="1204681"/>
                    </a:moveTo>
                    <a:cubicBezTo>
                      <a:pt x="763921" y="1204681"/>
                      <a:pt x="984254" y="1425014"/>
                      <a:pt x="984254" y="1696808"/>
                    </a:cubicBezTo>
                    <a:cubicBezTo>
                      <a:pt x="984254" y="1968602"/>
                      <a:pt x="763921" y="2188935"/>
                      <a:pt x="492127" y="2188935"/>
                    </a:cubicBezTo>
                    <a:cubicBezTo>
                      <a:pt x="220333" y="2188935"/>
                      <a:pt x="0" y="1968602"/>
                      <a:pt x="0" y="1696808"/>
                    </a:cubicBezTo>
                    <a:cubicBezTo>
                      <a:pt x="0" y="1425014"/>
                      <a:pt x="220333" y="1204681"/>
                      <a:pt x="492127" y="1204681"/>
                    </a:cubicBezTo>
                    <a:close/>
                    <a:moveTo>
                      <a:pt x="10347328" y="0"/>
                    </a:moveTo>
                    <a:cubicBezTo>
                      <a:pt x="10619122" y="0"/>
                      <a:pt x="10839455" y="220333"/>
                      <a:pt x="10839455" y="492127"/>
                    </a:cubicBezTo>
                    <a:cubicBezTo>
                      <a:pt x="10839455" y="763921"/>
                      <a:pt x="10619122" y="984254"/>
                      <a:pt x="10347328" y="984254"/>
                    </a:cubicBezTo>
                    <a:cubicBezTo>
                      <a:pt x="10075534" y="984254"/>
                      <a:pt x="9855201" y="763921"/>
                      <a:pt x="9855201" y="492127"/>
                    </a:cubicBezTo>
                    <a:cubicBezTo>
                      <a:pt x="9855201" y="220333"/>
                      <a:pt x="10075534" y="0"/>
                      <a:pt x="10347328" y="0"/>
                    </a:cubicBezTo>
                    <a:close/>
                    <a:moveTo>
                      <a:pt x="2473327" y="0"/>
                    </a:moveTo>
                    <a:cubicBezTo>
                      <a:pt x="2745121" y="0"/>
                      <a:pt x="2965454" y="220333"/>
                      <a:pt x="2965454" y="492127"/>
                    </a:cubicBezTo>
                    <a:cubicBezTo>
                      <a:pt x="2965454" y="763921"/>
                      <a:pt x="2745121" y="984254"/>
                      <a:pt x="2473327" y="984254"/>
                    </a:cubicBezTo>
                    <a:cubicBezTo>
                      <a:pt x="2201533" y="984254"/>
                      <a:pt x="1981200" y="763921"/>
                      <a:pt x="1981200" y="492127"/>
                    </a:cubicBezTo>
                    <a:cubicBezTo>
                      <a:pt x="1981200" y="220333"/>
                      <a:pt x="2201533" y="0"/>
                      <a:pt x="2473327" y="0"/>
                    </a:cubicBezTo>
                    <a:close/>
                    <a:moveTo>
                      <a:pt x="1152527" y="0"/>
                    </a:moveTo>
                    <a:cubicBezTo>
                      <a:pt x="1424321" y="0"/>
                      <a:pt x="1644654" y="220333"/>
                      <a:pt x="1644654" y="492127"/>
                    </a:cubicBezTo>
                    <a:cubicBezTo>
                      <a:pt x="1644654" y="763921"/>
                      <a:pt x="1424321" y="984254"/>
                      <a:pt x="1152527" y="984254"/>
                    </a:cubicBezTo>
                    <a:cubicBezTo>
                      <a:pt x="880733" y="984254"/>
                      <a:pt x="660400" y="763921"/>
                      <a:pt x="660400" y="492127"/>
                    </a:cubicBezTo>
                    <a:cubicBezTo>
                      <a:pt x="660400" y="220333"/>
                      <a:pt x="880733" y="0"/>
                      <a:pt x="11525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FBDD17D-6E35-4B49-9BE2-3EBAF14CB3F8}"/>
                </a:ext>
              </a:extLst>
            </p:cNvPr>
            <p:cNvGrpSpPr/>
            <p:nvPr/>
          </p:nvGrpSpPr>
          <p:grpSpPr>
            <a:xfrm>
              <a:off x="3499236" y="3117044"/>
              <a:ext cx="1552510" cy="1343693"/>
              <a:chOff x="3499236" y="3117044"/>
              <a:chExt cx="1552510" cy="1343693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9796F6A-4FA1-4769-9E16-683AE52FE66F}"/>
                  </a:ext>
                </a:extLst>
              </p:cNvPr>
              <p:cNvGrpSpPr/>
              <p:nvPr/>
            </p:nvGrpSpPr>
            <p:grpSpPr>
              <a:xfrm>
                <a:off x="3708052" y="3117044"/>
                <a:ext cx="1343694" cy="1343693"/>
                <a:chOff x="2679043" y="3206952"/>
                <a:chExt cx="1811476" cy="1811474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1365A54D-B855-45ED-A9E0-97E3B677DA96}"/>
                    </a:ext>
                  </a:extLst>
                </p:cNvPr>
                <p:cNvSpPr/>
                <p:nvPr/>
              </p:nvSpPr>
              <p:spPr>
                <a:xfrm>
                  <a:off x="2679043" y="3206952"/>
                  <a:ext cx="1811476" cy="1811474"/>
                </a:xfrm>
                <a:prstGeom prst="ellipse">
                  <a:avLst/>
                </a:prstGeom>
                <a:solidFill>
                  <a:srgbClr val="6EBE4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6">
                  <a:extLst>
                    <a:ext uri="{FF2B5EF4-FFF2-40B4-BE49-F238E27FC236}">
                      <a16:creationId xmlns:a16="http://schemas.microsoft.com/office/drawing/2014/main" id="{007376E2-81EA-4470-BBEB-A2E865BDA07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3270664" y="3383673"/>
                  <a:ext cx="628238" cy="333751"/>
                </a:xfrm>
                <a:custGeom>
                  <a:avLst/>
                  <a:gdLst>
                    <a:gd name="T0" fmla="*/ 2671 w 3456"/>
                    <a:gd name="T1" fmla="*/ 1521 h 1834"/>
                    <a:gd name="T2" fmla="*/ 2857 w 3456"/>
                    <a:gd name="T3" fmla="*/ 1677 h 1834"/>
                    <a:gd name="T4" fmla="*/ 2975 w 3456"/>
                    <a:gd name="T5" fmla="*/ 1465 h 1834"/>
                    <a:gd name="T6" fmla="*/ 1129 w 3456"/>
                    <a:gd name="T7" fmla="*/ 1823 h 1834"/>
                    <a:gd name="T8" fmla="*/ 3082 w 3456"/>
                    <a:gd name="T9" fmla="*/ 1330 h 1834"/>
                    <a:gd name="T10" fmla="*/ 3082 w 3456"/>
                    <a:gd name="T11" fmla="*/ 1712 h 1834"/>
                    <a:gd name="T12" fmla="*/ 2700 w 3456"/>
                    <a:gd name="T13" fmla="*/ 1809 h 1834"/>
                    <a:gd name="T14" fmla="*/ 2513 w 3456"/>
                    <a:gd name="T15" fmla="*/ 1479 h 1834"/>
                    <a:gd name="T16" fmla="*/ 2783 w 3456"/>
                    <a:gd name="T17" fmla="*/ 1211 h 1834"/>
                    <a:gd name="T18" fmla="*/ 2351 w 3456"/>
                    <a:gd name="T19" fmla="*/ 1392 h 1834"/>
                    <a:gd name="T20" fmla="*/ 2136 w 3456"/>
                    <a:gd name="T21" fmla="*/ 1381 h 1834"/>
                    <a:gd name="T22" fmla="*/ 2093 w 3456"/>
                    <a:gd name="T23" fmla="*/ 1625 h 1834"/>
                    <a:gd name="T24" fmla="*/ 2335 w 3456"/>
                    <a:gd name="T25" fmla="*/ 1658 h 1834"/>
                    <a:gd name="T26" fmla="*/ 2174 w 3456"/>
                    <a:gd name="T27" fmla="*/ 1832 h 1834"/>
                    <a:gd name="T28" fmla="*/ 1903 w 3456"/>
                    <a:gd name="T29" fmla="*/ 1605 h 1834"/>
                    <a:gd name="T30" fmla="*/ 2047 w 3456"/>
                    <a:gd name="T31" fmla="*/ 1249 h 1834"/>
                    <a:gd name="T32" fmla="*/ 748 w 3456"/>
                    <a:gd name="T33" fmla="*/ 1223 h 1834"/>
                    <a:gd name="T34" fmla="*/ 642 w 3456"/>
                    <a:gd name="T35" fmla="*/ 1359 h 1834"/>
                    <a:gd name="T36" fmla="*/ 479 w 3456"/>
                    <a:gd name="T37" fmla="*/ 1550 h 1834"/>
                    <a:gd name="T38" fmla="*/ 697 w 3456"/>
                    <a:gd name="T39" fmla="*/ 1676 h 1834"/>
                    <a:gd name="T40" fmla="*/ 692 w 3456"/>
                    <a:gd name="T41" fmla="*/ 1830 h 1834"/>
                    <a:gd name="T42" fmla="*/ 370 w 3456"/>
                    <a:gd name="T43" fmla="*/ 1710 h 1834"/>
                    <a:gd name="T44" fmla="*/ 375 w 3456"/>
                    <a:gd name="T45" fmla="*/ 1326 h 1834"/>
                    <a:gd name="T46" fmla="*/ 1610 w 3456"/>
                    <a:gd name="T47" fmla="*/ 1211 h 1834"/>
                    <a:gd name="T48" fmla="*/ 1679 w 3456"/>
                    <a:gd name="T49" fmla="*/ 1350 h 1834"/>
                    <a:gd name="T50" fmla="*/ 1494 w 3456"/>
                    <a:gd name="T51" fmla="*/ 1373 h 1834"/>
                    <a:gd name="T52" fmla="*/ 1634 w 3456"/>
                    <a:gd name="T53" fmla="*/ 1470 h 1834"/>
                    <a:gd name="T54" fmla="*/ 1737 w 3456"/>
                    <a:gd name="T55" fmla="*/ 1694 h 1834"/>
                    <a:gd name="T56" fmla="*/ 1524 w 3456"/>
                    <a:gd name="T57" fmla="*/ 1833 h 1834"/>
                    <a:gd name="T58" fmla="*/ 1334 w 3456"/>
                    <a:gd name="T59" fmla="*/ 1678 h 1834"/>
                    <a:gd name="T60" fmla="*/ 1552 w 3456"/>
                    <a:gd name="T61" fmla="*/ 1690 h 1834"/>
                    <a:gd name="T62" fmla="*/ 1520 w 3456"/>
                    <a:gd name="T63" fmla="*/ 1584 h 1834"/>
                    <a:gd name="T64" fmla="*/ 1350 w 3456"/>
                    <a:gd name="T65" fmla="*/ 1473 h 1834"/>
                    <a:gd name="T66" fmla="*/ 1446 w 3456"/>
                    <a:gd name="T67" fmla="*/ 1227 h 1834"/>
                    <a:gd name="T68" fmla="*/ 3456 w 3456"/>
                    <a:gd name="T69" fmla="*/ 569 h 1834"/>
                    <a:gd name="T70" fmla="*/ 3328 w 3456"/>
                    <a:gd name="T71" fmla="*/ 780 h 1834"/>
                    <a:gd name="T72" fmla="*/ 3381 w 3456"/>
                    <a:gd name="T73" fmla="*/ 493 h 1834"/>
                    <a:gd name="T74" fmla="*/ 1793 w 3456"/>
                    <a:gd name="T75" fmla="*/ 766 h 1834"/>
                    <a:gd name="T76" fmla="*/ 1653 w 3456"/>
                    <a:gd name="T77" fmla="*/ 727 h 1834"/>
                    <a:gd name="T78" fmla="*/ 113 w 3456"/>
                    <a:gd name="T79" fmla="*/ 503 h 1834"/>
                    <a:gd name="T80" fmla="*/ 95 w 3456"/>
                    <a:gd name="T81" fmla="*/ 801 h 1834"/>
                    <a:gd name="T82" fmla="*/ 10 w 3456"/>
                    <a:gd name="T83" fmla="*/ 531 h 1834"/>
                    <a:gd name="T84" fmla="*/ 3040 w 3456"/>
                    <a:gd name="T85" fmla="*/ 340 h 1834"/>
                    <a:gd name="T86" fmla="*/ 2929 w 3456"/>
                    <a:gd name="T87" fmla="*/ 793 h 1834"/>
                    <a:gd name="T88" fmla="*/ 2947 w 3456"/>
                    <a:gd name="T89" fmla="*/ 287 h 1834"/>
                    <a:gd name="T90" fmla="*/ 2214 w 3456"/>
                    <a:gd name="T91" fmla="*/ 748 h 1834"/>
                    <a:gd name="T92" fmla="*/ 2069 w 3456"/>
                    <a:gd name="T93" fmla="*/ 748 h 1834"/>
                    <a:gd name="T94" fmla="*/ 1335 w 3456"/>
                    <a:gd name="T95" fmla="*/ 287 h 1834"/>
                    <a:gd name="T96" fmla="*/ 1353 w 3456"/>
                    <a:gd name="T97" fmla="*/ 793 h 1834"/>
                    <a:gd name="T98" fmla="*/ 1242 w 3456"/>
                    <a:gd name="T99" fmla="*/ 340 h 1834"/>
                    <a:gd name="T100" fmla="*/ 553 w 3456"/>
                    <a:gd name="T101" fmla="*/ 322 h 1834"/>
                    <a:gd name="T102" fmla="*/ 468 w 3456"/>
                    <a:gd name="T103" fmla="*/ 801 h 1834"/>
                    <a:gd name="T104" fmla="*/ 450 w 3456"/>
                    <a:gd name="T105" fmla="*/ 295 h 1834"/>
                    <a:gd name="T106" fmla="*/ 2630 w 3456"/>
                    <a:gd name="T107" fmla="*/ 879 h 1834"/>
                    <a:gd name="T108" fmla="*/ 2490 w 3456"/>
                    <a:gd name="T109" fmla="*/ 917 h 1834"/>
                    <a:gd name="T110" fmla="*/ 902 w 3456"/>
                    <a:gd name="T111" fmla="*/ 0 h 1834"/>
                    <a:gd name="T112" fmla="*/ 955 w 3456"/>
                    <a:gd name="T113" fmla="*/ 931 h 1834"/>
                    <a:gd name="T114" fmla="*/ 826 w 3456"/>
                    <a:gd name="T115" fmla="*/ 75 h 18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456" h="1834">
                      <a:moveTo>
                        <a:pt x="2828" y="1362"/>
                      </a:moveTo>
                      <a:lnTo>
                        <a:pt x="2798" y="1364"/>
                      </a:lnTo>
                      <a:lnTo>
                        <a:pt x="2771" y="1371"/>
                      </a:lnTo>
                      <a:lnTo>
                        <a:pt x="2747" y="1384"/>
                      </a:lnTo>
                      <a:lnTo>
                        <a:pt x="2725" y="1400"/>
                      </a:lnTo>
                      <a:lnTo>
                        <a:pt x="2706" y="1419"/>
                      </a:lnTo>
                      <a:lnTo>
                        <a:pt x="2691" y="1441"/>
                      </a:lnTo>
                      <a:lnTo>
                        <a:pt x="2680" y="1465"/>
                      </a:lnTo>
                      <a:lnTo>
                        <a:pt x="2674" y="1492"/>
                      </a:lnTo>
                      <a:lnTo>
                        <a:pt x="2671" y="1521"/>
                      </a:lnTo>
                      <a:lnTo>
                        <a:pt x="2674" y="1549"/>
                      </a:lnTo>
                      <a:lnTo>
                        <a:pt x="2680" y="1577"/>
                      </a:lnTo>
                      <a:lnTo>
                        <a:pt x="2691" y="1601"/>
                      </a:lnTo>
                      <a:lnTo>
                        <a:pt x="2706" y="1623"/>
                      </a:lnTo>
                      <a:lnTo>
                        <a:pt x="2725" y="1642"/>
                      </a:lnTo>
                      <a:lnTo>
                        <a:pt x="2747" y="1658"/>
                      </a:lnTo>
                      <a:lnTo>
                        <a:pt x="2771" y="1669"/>
                      </a:lnTo>
                      <a:lnTo>
                        <a:pt x="2798" y="1677"/>
                      </a:lnTo>
                      <a:lnTo>
                        <a:pt x="2828" y="1680"/>
                      </a:lnTo>
                      <a:lnTo>
                        <a:pt x="2857" y="1677"/>
                      </a:lnTo>
                      <a:lnTo>
                        <a:pt x="2883" y="1669"/>
                      </a:lnTo>
                      <a:lnTo>
                        <a:pt x="2908" y="1658"/>
                      </a:lnTo>
                      <a:lnTo>
                        <a:pt x="2930" y="1642"/>
                      </a:lnTo>
                      <a:lnTo>
                        <a:pt x="2948" y="1623"/>
                      </a:lnTo>
                      <a:lnTo>
                        <a:pt x="2964" y="1601"/>
                      </a:lnTo>
                      <a:lnTo>
                        <a:pt x="2975" y="1577"/>
                      </a:lnTo>
                      <a:lnTo>
                        <a:pt x="2982" y="1549"/>
                      </a:lnTo>
                      <a:lnTo>
                        <a:pt x="2985" y="1521"/>
                      </a:lnTo>
                      <a:lnTo>
                        <a:pt x="2982" y="1492"/>
                      </a:lnTo>
                      <a:lnTo>
                        <a:pt x="2975" y="1465"/>
                      </a:lnTo>
                      <a:lnTo>
                        <a:pt x="2964" y="1441"/>
                      </a:lnTo>
                      <a:lnTo>
                        <a:pt x="2948" y="1419"/>
                      </a:lnTo>
                      <a:lnTo>
                        <a:pt x="2930" y="1400"/>
                      </a:lnTo>
                      <a:lnTo>
                        <a:pt x="2908" y="1384"/>
                      </a:lnTo>
                      <a:lnTo>
                        <a:pt x="2883" y="1371"/>
                      </a:lnTo>
                      <a:lnTo>
                        <a:pt x="2857" y="1364"/>
                      </a:lnTo>
                      <a:lnTo>
                        <a:pt x="2828" y="1362"/>
                      </a:lnTo>
                      <a:close/>
                      <a:moveTo>
                        <a:pt x="977" y="1218"/>
                      </a:moveTo>
                      <a:lnTo>
                        <a:pt x="1129" y="1218"/>
                      </a:lnTo>
                      <a:lnTo>
                        <a:pt x="1129" y="1823"/>
                      </a:lnTo>
                      <a:lnTo>
                        <a:pt x="977" y="1823"/>
                      </a:lnTo>
                      <a:lnTo>
                        <a:pt x="977" y="1218"/>
                      </a:lnTo>
                      <a:close/>
                      <a:moveTo>
                        <a:pt x="2828" y="1208"/>
                      </a:moveTo>
                      <a:lnTo>
                        <a:pt x="2873" y="1211"/>
                      </a:lnTo>
                      <a:lnTo>
                        <a:pt x="2916" y="1219"/>
                      </a:lnTo>
                      <a:lnTo>
                        <a:pt x="2955" y="1232"/>
                      </a:lnTo>
                      <a:lnTo>
                        <a:pt x="2992" y="1251"/>
                      </a:lnTo>
                      <a:lnTo>
                        <a:pt x="3026" y="1273"/>
                      </a:lnTo>
                      <a:lnTo>
                        <a:pt x="3056" y="1299"/>
                      </a:lnTo>
                      <a:lnTo>
                        <a:pt x="3082" y="1330"/>
                      </a:lnTo>
                      <a:lnTo>
                        <a:pt x="3104" y="1363"/>
                      </a:lnTo>
                      <a:lnTo>
                        <a:pt x="3121" y="1398"/>
                      </a:lnTo>
                      <a:lnTo>
                        <a:pt x="3134" y="1437"/>
                      </a:lnTo>
                      <a:lnTo>
                        <a:pt x="3142" y="1479"/>
                      </a:lnTo>
                      <a:lnTo>
                        <a:pt x="3145" y="1521"/>
                      </a:lnTo>
                      <a:lnTo>
                        <a:pt x="3142" y="1563"/>
                      </a:lnTo>
                      <a:lnTo>
                        <a:pt x="3134" y="1604"/>
                      </a:lnTo>
                      <a:lnTo>
                        <a:pt x="3121" y="1642"/>
                      </a:lnTo>
                      <a:lnTo>
                        <a:pt x="3104" y="1679"/>
                      </a:lnTo>
                      <a:lnTo>
                        <a:pt x="3082" y="1712"/>
                      </a:lnTo>
                      <a:lnTo>
                        <a:pt x="3056" y="1742"/>
                      </a:lnTo>
                      <a:lnTo>
                        <a:pt x="3026" y="1769"/>
                      </a:lnTo>
                      <a:lnTo>
                        <a:pt x="2992" y="1791"/>
                      </a:lnTo>
                      <a:lnTo>
                        <a:pt x="2955" y="1809"/>
                      </a:lnTo>
                      <a:lnTo>
                        <a:pt x="2916" y="1822"/>
                      </a:lnTo>
                      <a:lnTo>
                        <a:pt x="2873" y="1831"/>
                      </a:lnTo>
                      <a:lnTo>
                        <a:pt x="2828" y="1834"/>
                      </a:lnTo>
                      <a:lnTo>
                        <a:pt x="2783" y="1831"/>
                      </a:lnTo>
                      <a:lnTo>
                        <a:pt x="2740" y="1822"/>
                      </a:lnTo>
                      <a:lnTo>
                        <a:pt x="2700" y="1809"/>
                      </a:lnTo>
                      <a:lnTo>
                        <a:pt x="2663" y="1791"/>
                      </a:lnTo>
                      <a:lnTo>
                        <a:pt x="2630" y="1769"/>
                      </a:lnTo>
                      <a:lnTo>
                        <a:pt x="2599" y="1742"/>
                      </a:lnTo>
                      <a:lnTo>
                        <a:pt x="2573" y="1712"/>
                      </a:lnTo>
                      <a:lnTo>
                        <a:pt x="2551" y="1679"/>
                      </a:lnTo>
                      <a:lnTo>
                        <a:pt x="2534" y="1642"/>
                      </a:lnTo>
                      <a:lnTo>
                        <a:pt x="2521" y="1604"/>
                      </a:lnTo>
                      <a:lnTo>
                        <a:pt x="2513" y="1563"/>
                      </a:lnTo>
                      <a:lnTo>
                        <a:pt x="2510" y="1521"/>
                      </a:lnTo>
                      <a:lnTo>
                        <a:pt x="2513" y="1479"/>
                      </a:lnTo>
                      <a:lnTo>
                        <a:pt x="2521" y="1437"/>
                      </a:lnTo>
                      <a:lnTo>
                        <a:pt x="2534" y="1398"/>
                      </a:lnTo>
                      <a:lnTo>
                        <a:pt x="2551" y="1363"/>
                      </a:lnTo>
                      <a:lnTo>
                        <a:pt x="2573" y="1330"/>
                      </a:lnTo>
                      <a:lnTo>
                        <a:pt x="2599" y="1299"/>
                      </a:lnTo>
                      <a:lnTo>
                        <a:pt x="2630" y="1273"/>
                      </a:lnTo>
                      <a:lnTo>
                        <a:pt x="2663" y="1251"/>
                      </a:lnTo>
                      <a:lnTo>
                        <a:pt x="2700" y="1232"/>
                      </a:lnTo>
                      <a:lnTo>
                        <a:pt x="2740" y="1219"/>
                      </a:lnTo>
                      <a:lnTo>
                        <a:pt x="2783" y="1211"/>
                      </a:lnTo>
                      <a:lnTo>
                        <a:pt x="2828" y="1208"/>
                      </a:lnTo>
                      <a:close/>
                      <a:moveTo>
                        <a:pt x="2213" y="1208"/>
                      </a:moveTo>
                      <a:lnTo>
                        <a:pt x="2242" y="1209"/>
                      </a:lnTo>
                      <a:lnTo>
                        <a:pt x="2268" y="1211"/>
                      </a:lnTo>
                      <a:lnTo>
                        <a:pt x="2292" y="1215"/>
                      </a:lnTo>
                      <a:lnTo>
                        <a:pt x="2312" y="1219"/>
                      </a:lnTo>
                      <a:lnTo>
                        <a:pt x="2329" y="1223"/>
                      </a:lnTo>
                      <a:lnTo>
                        <a:pt x="2343" y="1227"/>
                      </a:lnTo>
                      <a:lnTo>
                        <a:pt x="2351" y="1230"/>
                      </a:lnTo>
                      <a:lnTo>
                        <a:pt x="2351" y="1392"/>
                      </a:lnTo>
                      <a:lnTo>
                        <a:pt x="2346" y="1389"/>
                      </a:lnTo>
                      <a:lnTo>
                        <a:pt x="2335" y="1384"/>
                      </a:lnTo>
                      <a:lnTo>
                        <a:pt x="2321" y="1377"/>
                      </a:lnTo>
                      <a:lnTo>
                        <a:pt x="2302" y="1371"/>
                      </a:lnTo>
                      <a:lnTo>
                        <a:pt x="2279" y="1365"/>
                      </a:lnTo>
                      <a:lnTo>
                        <a:pt x="2253" y="1360"/>
                      </a:lnTo>
                      <a:lnTo>
                        <a:pt x="2223" y="1359"/>
                      </a:lnTo>
                      <a:lnTo>
                        <a:pt x="2192" y="1362"/>
                      </a:lnTo>
                      <a:lnTo>
                        <a:pt x="2163" y="1369"/>
                      </a:lnTo>
                      <a:lnTo>
                        <a:pt x="2136" y="1381"/>
                      </a:lnTo>
                      <a:lnTo>
                        <a:pt x="2113" y="1396"/>
                      </a:lnTo>
                      <a:lnTo>
                        <a:pt x="2095" y="1415"/>
                      </a:lnTo>
                      <a:lnTo>
                        <a:pt x="2079" y="1437"/>
                      </a:lnTo>
                      <a:lnTo>
                        <a:pt x="2067" y="1463"/>
                      </a:lnTo>
                      <a:lnTo>
                        <a:pt x="2060" y="1490"/>
                      </a:lnTo>
                      <a:lnTo>
                        <a:pt x="2058" y="1521"/>
                      </a:lnTo>
                      <a:lnTo>
                        <a:pt x="2060" y="1550"/>
                      </a:lnTo>
                      <a:lnTo>
                        <a:pt x="2066" y="1578"/>
                      </a:lnTo>
                      <a:lnTo>
                        <a:pt x="2078" y="1602"/>
                      </a:lnTo>
                      <a:lnTo>
                        <a:pt x="2093" y="1625"/>
                      </a:lnTo>
                      <a:lnTo>
                        <a:pt x="2112" y="1644"/>
                      </a:lnTo>
                      <a:lnTo>
                        <a:pt x="2135" y="1660"/>
                      </a:lnTo>
                      <a:lnTo>
                        <a:pt x="2162" y="1672"/>
                      </a:lnTo>
                      <a:lnTo>
                        <a:pt x="2191" y="1679"/>
                      </a:lnTo>
                      <a:lnTo>
                        <a:pt x="2223" y="1682"/>
                      </a:lnTo>
                      <a:lnTo>
                        <a:pt x="2253" y="1680"/>
                      </a:lnTo>
                      <a:lnTo>
                        <a:pt x="2279" y="1676"/>
                      </a:lnTo>
                      <a:lnTo>
                        <a:pt x="2301" y="1671"/>
                      </a:lnTo>
                      <a:lnTo>
                        <a:pt x="2321" y="1664"/>
                      </a:lnTo>
                      <a:lnTo>
                        <a:pt x="2335" y="1658"/>
                      </a:lnTo>
                      <a:lnTo>
                        <a:pt x="2346" y="1653"/>
                      </a:lnTo>
                      <a:lnTo>
                        <a:pt x="2351" y="1649"/>
                      </a:lnTo>
                      <a:lnTo>
                        <a:pt x="2351" y="1812"/>
                      </a:lnTo>
                      <a:lnTo>
                        <a:pt x="2339" y="1816"/>
                      </a:lnTo>
                      <a:lnTo>
                        <a:pt x="2322" y="1820"/>
                      </a:lnTo>
                      <a:lnTo>
                        <a:pt x="2300" y="1826"/>
                      </a:lnTo>
                      <a:lnTo>
                        <a:pt x="2275" y="1830"/>
                      </a:lnTo>
                      <a:lnTo>
                        <a:pt x="2245" y="1833"/>
                      </a:lnTo>
                      <a:lnTo>
                        <a:pt x="2213" y="1834"/>
                      </a:lnTo>
                      <a:lnTo>
                        <a:pt x="2174" y="1832"/>
                      </a:lnTo>
                      <a:lnTo>
                        <a:pt x="2136" y="1826"/>
                      </a:lnTo>
                      <a:lnTo>
                        <a:pt x="2100" y="1815"/>
                      </a:lnTo>
                      <a:lnTo>
                        <a:pt x="2065" y="1801"/>
                      </a:lnTo>
                      <a:lnTo>
                        <a:pt x="2033" y="1783"/>
                      </a:lnTo>
                      <a:lnTo>
                        <a:pt x="2002" y="1762"/>
                      </a:lnTo>
                      <a:lnTo>
                        <a:pt x="1975" y="1737"/>
                      </a:lnTo>
                      <a:lnTo>
                        <a:pt x="1952" y="1710"/>
                      </a:lnTo>
                      <a:lnTo>
                        <a:pt x="1931" y="1678"/>
                      </a:lnTo>
                      <a:lnTo>
                        <a:pt x="1915" y="1643"/>
                      </a:lnTo>
                      <a:lnTo>
                        <a:pt x="1903" y="1605"/>
                      </a:lnTo>
                      <a:lnTo>
                        <a:pt x="1896" y="1564"/>
                      </a:lnTo>
                      <a:lnTo>
                        <a:pt x="1892" y="1521"/>
                      </a:lnTo>
                      <a:lnTo>
                        <a:pt x="1896" y="1477"/>
                      </a:lnTo>
                      <a:lnTo>
                        <a:pt x="1904" y="1434"/>
                      </a:lnTo>
                      <a:lnTo>
                        <a:pt x="1917" y="1395"/>
                      </a:lnTo>
                      <a:lnTo>
                        <a:pt x="1934" y="1359"/>
                      </a:lnTo>
                      <a:lnTo>
                        <a:pt x="1957" y="1326"/>
                      </a:lnTo>
                      <a:lnTo>
                        <a:pt x="1984" y="1296"/>
                      </a:lnTo>
                      <a:lnTo>
                        <a:pt x="2014" y="1271"/>
                      </a:lnTo>
                      <a:lnTo>
                        <a:pt x="2047" y="1249"/>
                      </a:lnTo>
                      <a:lnTo>
                        <a:pt x="2085" y="1231"/>
                      </a:lnTo>
                      <a:lnTo>
                        <a:pt x="2125" y="1218"/>
                      </a:lnTo>
                      <a:lnTo>
                        <a:pt x="2168" y="1211"/>
                      </a:lnTo>
                      <a:lnTo>
                        <a:pt x="2213" y="1208"/>
                      </a:lnTo>
                      <a:close/>
                      <a:moveTo>
                        <a:pt x="630" y="1208"/>
                      </a:moveTo>
                      <a:lnTo>
                        <a:pt x="660" y="1209"/>
                      </a:lnTo>
                      <a:lnTo>
                        <a:pt x="687" y="1211"/>
                      </a:lnTo>
                      <a:lnTo>
                        <a:pt x="711" y="1215"/>
                      </a:lnTo>
                      <a:lnTo>
                        <a:pt x="731" y="1219"/>
                      </a:lnTo>
                      <a:lnTo>
                        <a:pt x="748" y="1223"/>
                      </a:lnTo>
                      <a:lnTo>
                        <a:pt x="760" y="1227"/>
                      </a:lnTo>
                      <a:lnTo>
                        <a:pt x="769" y="1230"/>
                      </a:lnTo>
                      <a:lnTo>
                        <a:pt x="769" y="1392"/>
                      </a:lnTo>
                      <a:lnTo>
                        <a:pt x="763" y="1389"/>
                      </a:lnTo>
                      <a:lnTo>
                        <a:pt x="754" y="1384"/>
                      </a:lnTo>
                      <a:lnTo>
                        <a:pt x="739" y="1377"/>
                      </a:lnTo>
                      <a:lnTo>
                        <a:pt x="721" y="1371"/>
                      </a:lnTo>
                      <a:lnTo>
                        <a:pt x="697" y="1365"/>
                      </a:lnTo>
                      <a:lnTo>
                        <a:pt x="671" y="1360"/>
                      </a:lnTo>
                      <a:lnTo>
                        <a:pt x="642" y="1359"/>
                      </a:lnTo>
                      <a:lnTo>
                        <a:pt x="611" y="1362"/>
                      </a:lnTo>
                      <a:lnTo>
                        <a:pt x="581" y="1369"/>
                      </a:lnTo>
                      <a:lnTo>
                        <a:pt x="555" y="1381"/>
                      </a:lnTo>
                      <a:lnTo>
                        <a:pt x="532" y="1396"/>
                      </a:lnTo>
                      <a:lnTo>
                        <a:pt x="513" y="1415"/>
                      </a:lnTo>
                      <a:lnTo>
                        <a:pt x="497" y="1437"/>
                      </a:lnTo>
                      <a:lnTo>
                        <a:pt x="485" y="1463"/>
                      </a:lnTo>
                      <a:lnTo>
                        <a:pt x="479" y="1490"/>
                      </a:lnTo>
                      <a:lnTo>
                        <a:pt x="475" y="1521"/>
                      </a:lnTo>
                      <a:lnTo>
                        <a:pt x="479" y="1550"/>
                      </a:lnTo>
                      <a:lnTo>
                        <a:pt x="485" y="1578"/>
                      </a:lnTo>
                      <a:lnTo>
                        <a:pt x="496" y="1602"/>
                      </a:lnTo>
                      <a:lnTo>
                        <a:pt x="512" y="1625"/>
                      </a:lnTo>
                      <a:lnTo>
                        <a:pt x="531" y="1644"/>
                      </a:lnTo>
                      <a:lnTo>
                        <a:pt x="554" y="1660"/>
                      </a:lnTo>
                      <a:lnTo>
                        <a:pt x="580" y="1672"/>
                      </a:lnTo>
                      <a:lnTo>
                        <a:pt x="610" y="1679"/>
                      </a:lnTo>
                      <a:lnTo>
                        <a:pt x="642" y="1682"/>
                      </a:lnTo>
                      <a:lnTo>
                        <a:pt x="671" y="1680"/>
                      </a:lnTo>
                      <a:lnTo>
                        <a:pt x="697" y="1676"/>
                      </a:lnTo>
                      <a:lnTo>
                        <a:pt x="719" y="1671"/>
                      </a:lnTo>
                      <a:lnTo>
                        <a:pt x="738" y="1664"/>
                      </a:lnTo>
                      <a:lnTo>
                        <a:pt x="753" y="1658"/>
                      </a:lnTo>
                      <a:lnTo>
                        <a:pt x="763" y="1653"/>
                      </a:lnTo>
                      <a:lnTo>
                        <a:pt x="769" y="1649"/>
                      </a:lnTo>
                      <a:lnTo>
                        <a:pt x="769" y="1812"/>
                      </a:lnTo>
                      <a:lnTo>
                        <a:pt x="757" y="1816"/>
                      </a:lnTo>
                      <a:lnTo>
                        <a:pt x="740" y="1820"/>
                      </a:lnTo>
                      <a:lnTo>
                        <a:pt x="718" y="1826"/>
                      </a:lnTo>
                      <a:lnTo>
                        <a:pt x="692" y="1830"/>
                      </a:lnTo>
                      <a:lnTo>
                        <a:pt x="663" y="1833"/>
                      </a:lnTo>
                      <a:lnTo>
                        <a:pt x="630" y="1834"/>
                      </a:lnTo>
                      <a:lnTo>
                        <a:pt x="592" y="1832"/>
                      </a:lnTo>
                      <a:lnTo>
                        <a:pt x="554" y="1826"/>
                      </a:lnTo>
                      <a:lnTo>
                        <a:pt x="518" y="1815"/>
                      </a:lnTo>
                      <a:lnTo>
                        <a:pt x="484" y="1801"/>
                      </a:lnTo>
                      <a:lnTo>
                        <a:pt x="451" y="1783"/>
                      </a:lnTo>
                      <a:lnTo>
                        <a:pt x="421" y="1762"/>
                      </a:lnTo>
                      <a:lnTo>
                        <a:pt x="394" y="1737"/>
                      </a:lnTo>
                      <a:lnTo>
                        <a:pt x="370" y="1710"/>
                      </a:lnTo>
                      <a:lnTo>
                        <a:pt x="350" y="1678"/>
                      </a:lnTo>
                      <a:lnTo>
                        <a:pt x="333" y="1643"/>
                      </a:lnTo>
                      <a:lnTo>
                        <a:pt x="322" y="1605"/>
                      </a:lnTo>
                      <a:lnTo>
                        <a:pt x="314" y="1564"/>
                      </a:lnTo>
                      <a:lnTo>
                        <a:pt x="311" y="1521"/>
                      </a:lnTo>
                      <a:lnTo>
                        <a:pt x="314" y="1477"/>
                      </a:lnTo>
                      <a:lnTo>
                        <a:pt x="323" y="1434"/>
                      </a:lnTo>
                      <a:lnTo>
                        <a:pt x="335" y="1395"/>
                      </a:lnTo>
                      <a:lnTo>
                        <a:pt x="353" y="1359"/>
                      </a:lnTo>
                      <a:lnTo>
                        <a:pt x="375" y="1326"/>
                      </a:lnTo>
                      <a:lnTo>
                        <a:pt x="402" y="1296"/>
                      </a:lnTo>
                      <a:lnTo>
                        <a:pt x="433" y="1271"/>
                      </a:lnTo>
                      <a:lnTo>
                        <a:pt x="466" y="1249"/>
                      </a:lnTo>
                      <a:lnTo>
                        <a:pt x="503" y="1231"/>
                      </a:lnTo>
                      <a:lnTo>
                        <a:pt x="544" y="1218"/>
                      </a:lnTo>
                      <a:lnTo>
                        <a:pt x="585" y="1211"/>
                      </a:lnTo>
                      <a:lnTo>
                        <a:pt x="630" y="1208"/>
                      </a:lnTo>
                      <a:close/>
                      <a:moveTo>
                        <a:pt x="1556" y="1208"/>
                      </a:moveTo>
                      <a:lnTo>
                        <a:pt x="1583" y="1209"/>
                      </a:lnTo>
                      <a:lnTo>
                        <a:pt x="1610" y="1211"/>
                      </a:lnTo>
                      <a:lnTo>
                        <a:pt x="1634" y="1213"/>
                      </a:lnTo>
                      <a:lnTo>
                        <a:pt x="1656" y="1217"/>
                      </a:lnTo>
                      <a:lnTo>
                        <a:pt x="1675" y="1220"/>
                      </a:lnTo>
                      <a:lnTo>
                        <a:pt x="1689" y="1223"/>
                      </a:lnTo>
                      <a:lnTo>
                        <a:pt x="1699" y="1226"/>
                      </a:lnTo>
                      <a:lnTo>
                        <a:pt x="1704" y="1227"/>
                      </a:lnTo>
                      <a:lnTo>
                        <a:pt x="1704" y="1356"/>
                      </a:lnTo>
                      <a:lnTo>
                        <a:pt x="1700" y="1355"/>
                      </a:lnTo>
                      <a:lnTo>
                        <a:pt x="1691" y="1353"/>
                      </a:lnTo>
                      <a:lnTo>
                        <a:pt x="1679" y="1350"/>
                      </a:lnTo>
                      <a:lnTo>
                        <a:pt x="1663" y="1347"/>
                      </a:lnTo>
                      <a:lnTo>
                        <a:pt x="1645" y="1343"/>
                      </a:lnTo>
                      <a:lnTo>
                        <a:pt x="1625" y="1340"/>
                      </a:lnTo>
                      <a:lnTo>
                        <a:pt x="1605" y="1338"/>
                      </a:lnTo>
                      <a:lnTo>
                        <a:pt x="1586" y="1337"/>
                      </a:lnTo>
                      <a:lnTo>
                        <a:pt x="1557" y="1339"/>
                      </a:lnTo>
                      <a:lnTo>
                        <a:pt x="1534" y="1344"/>
                      </a:lnTo>
                      <a:lnTo>
                        <a:pt x="1515" y="1351"/>
                      </a:lnTo>
                      <a:lnTo>
                        <a:pt x="1502" y="1362"/>
                      </a:lnTo>
                      <a:lnTo>
                        <a:pt x="1494" y="1373"/>
                      </a:lnTo>
                      <a:lnTo>
                        <a:pt x="1491" y="1387"/>
                      </a:lnTo>
                      <a:lnTo>
                        <a:pt x="1494" y="1402"/>
                      </a:lnTo>
                      <a:lnTo>
                        <a:pt x="1501" y="1413"/>
                      </a:lnTo>
                      <a:lnTo>
                        <a:pt x="1511" y="1423"/>
                      </a:lnTo>
                      <a:lnTo>
                        <a:pt x="1523" y="1430"/>
                      </a:lnTo>
                      <a:lnTo>
                        <a:pt x="1536" y="1436"/>
                      </a:lnTo>
                      <a:lnTo>
                        <a:pt x="1549" y="1441"/>
                      </a:lnTo>
                      <a:lnTo>
                        <a:pt x="1560" y="1445"/>
                      </a:lnTo>
                      <a:lnTo>
                        <a:pt x="1602" y="1458"/>
                      </a:lnTo>
                      <a:lnTo>
                        <a:pt x="1634" y="1470"/>
                      </a:lnTo>
                      <a:lnTo>
                        <a:pt x="1661" y="1484"/>
                      </a:lnTo>
                      <a:lnTo>
                        <a:pt x="1684" y="1501"/>
                      </a:lnTo>
                      <a:lnTo>
                        <a:pt x="1703" y="1519"/>
                      </a:lnTo>
                      <a:lnTo>
                        <a:pt x="1719" y="1539"/>
                      </a:lnTo>
                      <a:lnTo>
                        <a:pt x="1731" y="1560"/>
                      </a:lnTo>
                      <a:lnTo>
                        <a:pt x="1740" y="1583"/>
                      </a:lnTo>
                      <a:lnTo>
                        <a:pt x="1745" y="1606"/>
                      </a:lnTo>
                      <a:lnTo>
                        <a:pt x="1746" y="1630"/>
                      </a:lnTo>
                      <a:lnTo>
                        <a:pt x="1744" y="1664"/>
                      </a:lnTo>
                      <a:lnTo>
                        <a:pt x="1737" y="1694"/>
                      </a:lnTo>
                      <a:lnTo>
                        <a:pt x="1727" y="1720"/>
                      </a:lnTo>
                      <a:lnTo>
                        <a:pt x="1712" y="1744"/>
                      </a:lnTo>
                      <a:lnTo>
                        <a:pt x="1696" y="1764"/>
                      </a:lnTo>
                      <a:lnTo>
                        <a:pt x="1676" y="1781"/>
                      </a:lnTo>
                      <a:lnTo>
                        <a:pt x="1654" y="1796"/>
                      </a:lnTo>
                      <a:lnTo>
                        <a:pt x="1630" y="1809"/>
                      </a:lnTo>
                      <a:lnTo>
                        <a:pt x="1604" y="1818"/>
                      </a:lnTo>
                      <a:lnTo>
                        <a:pt x="1578" y="1826"/>
                      </a:lnTo>
                      <a:lnTo>
                        <a:pt x="1551" y="1830"/>
                      </a:lnTo>
                      <a:lnTo>
                        <a:pt x="1524" y="1833"/>
                      </a:lnTo>
                      <a:lnTo>
                        <a:pt x="1498" y="1834"/>
                      </a:lnTo>
                      <a:lnTo>
                        <a:pt x="1467" y="1833"/>
                      </a:lnTo>
                      <a:lnTo>
                        <a:pt x="1439" y="1832"/>
                      </a:lnTo>
                      <a:lnTo>
                        <a:pt x="1412" y="1829"/>
                      </a:lnTo>
                      <a:lnTo>
                        <a:pt x="1388" y="1827"/>
                      </a:lnTo>
                      <a:lnTo>
                        <a:pt x="1368" y="1823"/>
                      </a:lnTo>
                      <a:lnTo>
                        <a:pt x="1351" y="1820"/>
                      </a:lnTo>
                      <a:lnTo>
                        <a:pt x="1339" y="1818"/>
                      </a:lnTo>
                      <a:lnTo>
                        <a:pt x="1334" y="1817"/>
                      </a:lnTo>
                      <a:lnTo>
                        <a:pt x="1334" y="1678"/>
                      </a:lnTo>
                      <a:lnTo>
                        <a:pt x="1343" y="1680"/>
                      </a:lnTo>
                      <a:lnTo>
                        <a:pt x="1356" y="1684"/>
                      </a:lnTo>
                      <a:lnTo>
                        <a:pt x="1375" y="1688"/>
                      </a:lnTo>
                      <a:lnTo>
                        <a:pt x="1397" y="1693"/>
                      </a:lnTo>
                      <a:lnTo>
                        <a:pt x="1422" y="1697"/>
                      </a:lnTo>
                      <a:lnTo>
                        <a:pt x="1448" y="1700"/>
                      </a:lnTo>
                      <a:lnTo>
                        <a:pt x="1477" y="1701"/>
                      </a:lnTo>
                      <a:lnTo>
                        <a:pt x="1507" y="1699"/>
                      </a:lnTo>
                      <a:lnTo>
                        <a:pt x="1531" y="1696"/>
                      </a:lnTo>
                      <a:lnTo>
                        <a:pt x="1552" y="1690"/>
                      </a:lnTo>
                      <a:lnTo>
                        <a:pt x="1568" y="1681"/>
                      </a:lnTo>
                      <a:lnTo>
                        <a:pt x="1578" y="1671"/>
                      </a:lnTo>
                      <a:lnTo>
                        <a:pt x="1585" y="1658"/>
                      </a:lnTo>
                      <a:lnTo>
                        <a:pt x="1587" y="1644"/>
                      </a:lnTo>
                      <a:lnTo>
                        <a:pt x="1585" y="1629"/>
                      </a:lnTo>
                      <a:lnTo>
                        <a:pt x="1578" y="1618"/>
                      </a:lnTo>
                      <a:lnTo>
                        <a:pt x="1567" y="1607"/>
                      </a:lnTo>
                      <a:lnTo>
                        <a:pt x="1553" y="1598"/>
                      </a:lnTo>
                      <a:lnTo>
                        <a:pt x="1537" y="1590"/>
                      </a:lnTo>
                      <a:lnTo>
                        <a:pt x="1520" y="1584"/>
                      </a:lnTo>
                      <a:lnTo>
                        <a:pt x="1509" y="1581"/>
                      </a:lnTo>
                      <a:lnTo>
                        <a:pt x="1498" y="1577"/>
                      </a:lnTo>
                      <a:lnTo>
                        <a:pt x="1487" y="1574"/>
                      </a:lnTo>
                      <a:lnTo>
                        <a:pt x="1462" y="1565"/>
                      </a:lnTo>
                      <a:lnTo>
                        <a:pt x="1439" y="1555"/>
                      </a:lnTo>
                      <a:lnTo>
                        <a:pt x="1416" y="1542"/>
                      </a:lnTo>
                      <a:lnTo>
                        <a:pt x="1396" y="1528"/>
                      </a:lnTo>
                      <a:lnTo>
                        <a:pt x="1378" y="1512"/>
                      </a:lnTo>
                      <a:lnTo>
                        <a:pt x="1363" y="1494"/>
                      </a:lnTo>
                      <a:lnTo>
                        <a:pt x="1350" y="1473"/>
                      </a:lnTo>
                      <a:lnTo>
                        <a:pt x="1341" y="1451"/>
                      </a:lnTo>
                      <a:lnTo>
                        <a:pt x="1334" y="1425"/>
                      </a:lnTo>
                      <a:lnTo>
                        <a:pt x="1332" y="1396"/>
                      </a:lnTo>
                      <a:lnTo>
                        <a:pt x="1334" y="1364"/>
                      </a:lnTo>
                      <a:lnTo>
                        <a:pt x="1342" y="1333"/>
                      </a:lnTo>
                      <a:lnTo>
                        <a:pt x="1354" y="1306"/>
                      </a:lnTo>
                      <a:lnTo>
                        <a:pt x="1371" y="1281"/>
                      </a:lnTo>
                      <a:lnTo>
                        <a:pt x="1392" y="1259"/>
                      </a:lnTo>
                      <a:lnTo>
                        <a:pt x="1417" y="1241"/>
                      </a:lnTo>
                      <a:lnTo>
                        <a:pt x="1446" y="1227"/>
                      </a:lnTo>
                      <a:lnTo>
                        <a:pt x="1479" y="1216"/>
                      </a:lnTo>
                      <a:lnTo>
                        <a:pt x="1515" y="1210"/>
                      </a:lnTo>
                      <a:lnTo>
                        <a:pt x="1556" y="1208"/>
                      </a:lnTo>
                      <a:close/>
                      <a:moveTo>
                        <a:pt x="3381" y="493"/>
                      </a:moveTo>
                      <a:lnTo>
                        <a:pt x="3400" y="496"/>
                      </a:lnTo>
                      <a:lnTo>
                        <a:pt x="3418" y="503"/>
                      </a:lnTo>
                      <a:lnTo>
                        <a:pt x="3434" y="515"/>
                      </a:lnTo>
                      <a:lnTo>
                        <a:pt x="3446" y="531"/>
                      </a:lnTo>
                      <a:lnTo>
                        <a:pt x="3453" y="548"/>
                      </a:lnTo>
                      <a:lnTo>
                        <a:pt x="3456" y="569"/>
                      </a:lnTo>
                      <a:lnTo>
                        <a:pt x="3456" y="727"/>
                      </a:lnTo>
                      <a:lnTo>
                        <a:pt x="3453" y="748"/>
                      </a:lnTo>
                      <a:lnTo>
                        <a:pt x="3446" y="766"/>
                      </a:lnTo>
                      <a:lnTo>
                        <a:pt x="3434" y="780"/>
                      </a:lnTo>
                      <a:lnTo>
                        <a:pt x="3418" y="793"/>
                      </a:lnTo>
                      <a:lnTo>
                        <a:pt x="3400" y="801"/>
                      </a:lnTo>
                      <a:lnTo>
                        <a:pt x="3381" y="803"/>
                      </a:lnTo>
                      <a:lnTo>
                        <a:pt x="3361" y="801"/>
                      </a:lnTo>
                      <a:lnTo>
                        <a:pt x="3343" y="793"/>
                      </a:lnTo>
                      <a:lnTo>
                        <a:pt x="3328" y="780"/>
                      </a:lnTo>
                      <a:lnTo>
                        <a:pt x="3316" y="766"/>
                      </a:lnTo>
                      <a:lnTo>
                        <a:pt x="3308" y="748"/>
                      </a:lnTo>
                      <a:lnTo>
                        <a:pt x="3306" y="727"/>
                      </a:lnTo>
                      <a:lnTo>
                        <a:pt x="3306" y="569"/>
                      </a:lnTo>
                      <a:lnTo>
                        <a:pt x="3308" y="548"/>
                      </a:lnTo>
                      <a:lnTo>
                        <a:pt x="3316" y="531"/>
                      </a:lnTo>
                      <a:lnTo>
                        <a:pt x="3328" y="515"/>
                      </a:lnTo>
                      <a:lnTo>
                        <a:pt x="3343" y="503"/>
                      </a:lnTo>
                      <a:lnTo>
                        <a:pt x="3361" y="496"/>
                      </a:lnTo>
                      <a:lnTo>
                        <a:pt x="3381" y="493"/>
                      </a:lnTo>
                      <a:close/>
                      <a:moveTo>
                        <a:pt x="1728" y="493"/>
                      </a:moveTo>
                      <a:lnTo>
                        <a:pt x="1748" y="496"/>
                      </a:lnTo>
                      <a:lnTo>
                        <a:pt x="1766" y="503"/>
                      </a:lnTo>
                      <a:lnTo>
                        <a:pt x="1781" y="515"/>
                      </a:lnTo>
                      <a:lnTo>
                        <a:pt x="1793" y="531"/>
                      </a:lnTo>
                      <a:lnTo>
                        <a:pt x="1800" y="548"/>
                      </a:lnTo>
                      <a:lnTo>
                        <a:pt x="1803" y="569"/>
                      </a:lnTo>
                      <a:lnTo>
                        <a:pt x="1803" y="727"/>
                      </a:lnTo>
                      <a:lnTo>
                        <a:pt x="1800" y="748"/>
                      </a:lnTo>
                      <a:lnTo>
                        <a:pt x="1793" y="766"/>
                      </a:lnTo>
                      <a:lnTo>
                        <a:pt x="1781" y="780"/>
                      </a:lnTo>
                      <a:lnTo>
                        <a:pt x="1766" y="793"/>
                      </a:lnTo>
                      <a:lnTo>
                        <a:pt x="1748" y="801"/>
                      </a:lnTo>
                      <a:lnTo>
                        <a:pt x="1728" y="803"/>
                      </a:lnTo>
                      <a:lnTo>
                        <a:pt x="1708" y="801"/>
                      </a:lnTo>
                      <a:lnTo>
                        <a:pt x="1690" y="793"/>
                      </a:lnTo>
                      <a:lnTo>
                        <a:pt x="1675" y="780"/>
                      </a:lnTo>
                      <a:lnTo>
                        <a:pt x="1663" y="766"/>
                      </a:lnTo>
                      <a:lnTo>
                        <a:pt x="1656" y="748"/>
                      </a:lnTo>
                      <a:lnTo>
                        <a:pt x="1653" y="727"/>
                      </a:lnTo>
                      <a:lnTo>
                        <a:pt x="1653" y="569"/>
                      </a:lnTo>
                      <a:lnTo>
                        <a:pt x="1656" y="548"/>
                      </a:lnTo>
                      <a:lnTo>
                        <a:pt x="1663" y="531"/>
                      </a:lnTo>
                      <a:lnTo>
                        <a:pt x="1675" y="515"/>
                      </a:lnTo>
                      <a:lnTo>
                        <a:pt x="1690" y="503"/>
                      </a:lnTo>
                      <a:lnTo>
                        <a:pt x="1708" y="496"/>
                      </a:lnTo>
                      <a:lnTo>
                        <a:pt x="1728" y="493"/>
                      </a:lnTo>
                      <a:close/>
                      <a:moveTo>
                        <a:pt x="75" y="493"/>
                      </a:moveTo>
                      <a:lnTo>
                        <a:pt x="95" y="496"/>
                      </a:lnTo>
                      <a:lnTo>
                        <a:pt x="113" y="503"/>
                      </a:lnTo>
                      <a:lnTo>
                        <a:pt x="129" y="515"/>
                      </a:lnTo>
                      <a:lnTo>
                        <a:pt x="140" y="531"/>
                      </a:lnTo>
                      <a:lnTo>
                        <a:pt x="148" y="548"/>
                      </a:lnTo>
                      <a:lnTo>
                        <a:pt x="151" y="569"/>
                      </a:lnTo>
                      <a:lnTo>
                        <a:pt x="151" y="727"/>
                      </a:lnTo>
                      <a:lnTo>
                        <a:pt x="148" y="748"/>
                      </a:lnTo>
                      <a:lnTo>
                        <a:pt x="140" y="766"/>
                      </a:lnTo>
                      <a:lnTo>
                        <a:pt x="129" y="780"/>
                      </a:lnTo>
                      <a:lnTo>
                        <a:pt x="113" y="793"/>
                      </a:lnTo>
                      <a:lnTo>
                        <a:pt x="95" y="801"/>
                      </a:lnTo>
                      <a:lnTo>
                        <a:pt x="75" y="803"/>
                      </a:lnTo>
                      <a:lnTo>
                        <a:pt x="56" y="801"/>
                      </a:lnTo>
                      <a:lnTo>
                        <a:pt x="38" y="793"/>
                      </a:lnTo>
                      <a:lnTo>
                        <a:pt x="22" y="780"/>
                      </a:lnTo>
                      <a:lnTo>
                        <a:pt x="10" y="766"/>
                      </a:lnTo>
                      <a:lnTo>
                        <a:pt x="3" y="748"/>
                      </a:lnTo>
                      <a:lnTo>
                        <a:pt x="0" y="727"/>
                      </a:lnTo>
                      <a:lnTo>
                        <a:pt x="0" y="569"/>
                      </a:lnTo>
                      <a:lnTo>
                        <a:pt x="3" y="548"/>
                      </a:lnTo>
                      <a:lnTo>
                        <a:pt x="10" y="531"/>
                      </a:lnTo>
                      <a:lnTo>
                        <a:pt x="22" y="515"/>
                      </a:lnTo>
                      <a:lnTo>
                        <a:pt x="38" y="503"/>
                      </a:lnTo>
                      <a:lnTo>
                        <a:pt x="56" y="496"/>
                      </a:lnTo>
                      <a:lnTo>
                        <a:pt x="75" y="493"/>
                      </a:lnTo>
                      <a:close/>
                      <a:moveTo>
                        <a:pt x="2968" y="285"/>
                      </a:moveTo>
                      <a:lnTo>
                        <a:pt x="2988" y="287"/>
                      </a:lnTo>
                      <a:lnTo>
                        <a:pt x="3006" y="295"/>
                      </a:lnTo>
                      <a:lnTo>
                        <a:pt x="3021" y="307"/>
                      </a:lnTo>
                      <a:lnTo>
                        <a:pt x="3033" y="322"/>
                      </a:lnTo>
                      <a:lnTo>
                        <a:pt x="3040" y="340"/>
                      </a:lnTo>
                      <a:lnTo>
                        <a:pt x="3043" y="360"/>
                      </a:lnTo>
                      <a:lnTo>
                        <a:pt x="3043" y="727"/>
                      </a:lnTo>
                      <a:lnTo>
                        <a:pt x="3040" y="748"/>
                      </a:lnTo>
                      <a:lnTo>
                        <a:pt x="3033" y="766"/>
                      </a:lnTo>
                      <a:lnTo>
                        <a:pt x="3021" y="780"/>
                      </a:lnTo>
                      <a:lnTo>
                        <a:pt x="3006" y="793"/>
                      </a:lnTo>
                      <a:lnTo>
                        <a:pt x="2988" y="801"/>
                      </a:lnTo>
                      <a:lnTo>
                        <a:pt x="2968" y="803"/>
                      </a:lnTo>
                      <a:lnTo>
                        <a:pt x="2947" y="801"/>
                      </a:lnTo>
                      <a:lnTo>
                        <a:pt x="2929" y="793"/>
                      </a:lnTo>
                      <a:lnTo>
                        <a:pt x="2915" y="780"/>
                      </a:lnTo>
                      <a:lnTo>
                        <a:pt x="2903" y="766"/>
                      </a:lnTo>
                      <a:lnTo>
                        <a:pt x="2895" y="748"/>
                      </a:lnTo>
                      <a:lnTo>
                        <a:pt x="2893" y="727"/>
                      </a:lnTo>
                      <a:lnTo>
                        <a:pt x="2893" y="360"/>
                      </a:lnTo>
                      <a:lnTo>
                        <a:pt x="2895" y="340"/>
                      </a:lnTo>
                      <a:lnTo>
                        <a:pt x="2903" y="322"/>
                      </a:lnTo>
                      <a:lnTo>
                        <a:pt x="2915" y="307"/>
                      </a:lnTo>
                      <a:lnTo>
                        <a:pt x="2929" y="295"/>
                      </a:lnTo>
                      <a:lnTo>
                        <a:pt x="2947" y="287"/>
                      </a:lnTo>
                      <a:lnTo>
                        <a:pt x="2968" y="285"/>
                      </a:lnTo>
                      <a:close/>
                      <a:moveTo>
                        <a:pt x="2142" y="285"/>
                      </a:moveTo>
                      <a:lnTo>
                        <a:pt x="2162" y="287"/>
                      </a:lnTo>
                      <a:lnTo>
                        <a:pt x="2179" y="295"/>
                      </a:lnTo>
                      <a:lnTo>
                        <a:pt x="2194" y="307"/>
                      </a:lnTo>
                      <a:lnTo>
                        <a:pt x="2207" y="322"/>
                      </a:lnTo>
                      <a:lnTo>
                        <a:pt x="2214" y="340"/>
                      </a:lnTo>
                      <a:lnTo>
                        <a:pt x="2216" y="360"/>
                      </a:lnTo>
                      <a:lnTo>
                        <a:pt x="2216" y="727"/>
                      </a:lnTo>
                      <a:lnTo>
                        <a:pt x="2214" y="748"/>
                      </a:lnTo>
                      <a:lnTo>
                        <a:pt x="2207" y="766"/>
                      </a:lnTo>
                      <a:lnTo>
                        <a:pt x="2194" y="780"/>
                      </a:lnTo>
                      <a:lnTo>
                        <a:pt x="2179" y="793"/>
                      </a:lnTo>
                      <a:lnTo>
                        <a:pt x="2162" y="801"/>
                      </a:lnTo>
                      <a:lnTo>
                        <a:pt x="2142" y="803"/>
                      </a:lnTo>
                      <a:lnTo>
                        <a:pt x="2122" y="801"/>
                      </a:lnTo>
                      <a:lnTo>
                        <a:pt x="2104" y="793"/>
                      </a:lnTo>
                      <a:lnTo>
                        <a:pt x="2088" y="780"/>
                      </a:lnTo>
                      <a:lnTo>
                        <a:pt x="2077" y="766"/>
                      </a:lnTo>
                      <a:lnTo>
                        <a:pt x="2069" y="748"/>
                      </a:lnTo>
                      <a:lnTo>
                        <a:pt x="2066" y="727"/>
                      </a:lnTo>
                      <a:lnTo>
                        <a:pt x="2066" y="360"/>
                      </a:lnTo>
                      <a:lnTo>
                        <a:pt x="2069" y="340"/>
                      </a:lnTo>
                      <a:lnTo>
                        <a:pt x="2077" y="322"/>
                      </a:lnTo>
                      <a:lnTo>
                        <a:pt x="2088" y="307"/>
                      </a:lnTo>
                      <a:lnTo>
                        <a:pt x="2104" y="295"/>
                      </a:lnTo>
                      <a:lnTo>
                        <a:pt x="2122" y="287"/>
                      </a:lnTo>
                      <a:lnTo>
                        <a:pt x="2142" y="285"/>
                      </a:lnTo>
                      <a:close/>
                      <a:moveTo>
                        <a:pt x="1315" y="285"/>
                      </a:moveTo>
                      <a:lnTo>
                        <a:pt x="1335" y="287"/>
                      </a:lnTo>
                      <a:lnTo>
                        <a:pt x="1353" y="295"/>
                      </a:lnTo>
                      <a:lnTo>
                        <a:pt x="1368" y="307"/>
                      </a:lnTo>
                      <a:lnTo>
                        <a:pt x="1380" y="322"/>
                      </a:lnTo>
                      <a:lnTo>
                        <a:pt x="1388" y="340"/>
                      </a:lnTo>
                      <a:lnTo>
                        <a:pt x="1390" y="360"/>
                      </a:lnTo>
                      <a:lnTo>
                        <a:pt x="1390" y="727"/>
                      </a:lnTo>
                      <a:lnTo>
                        <a:pt x="1388" y="748"/>
                      </a:lnTo>
                      <a:lnTo>
                        <a:pt x="1380" y="766"/>
                      </a:lnTo>
                      <a:lnTo>
                        <a:pt x="1368" y="780"/>
                      </a:lnTo>
                      <a:lnTo>
                        <a:pt x="1353" y="793"/>
                      </a:lnTo>
                      <a:lnTo>
                        <a:pt x="1335" y="801"/>
                      </a:lnTo>
                      <a:lnTo>
                        <a:pt x="1315" y="803"/>
                      </a:lnTo>
                      <a:lnTo>
                        <a:pt x="1295" y="801"/>
                      </a:lnTo>
                      <a:lnTo>
                        <a:pt x="1277" y="793"/>
                      </a:lnTo>
                      <a:lnTo>
                        <a:pt x="1262" y="780"/>
                      </a:lnTo>
                      <a:lnTo>
                        <a:pt x="1250" y="766"/>
                      </a:lnTo>
                      <a:lnTo>
                        <a:pt x="1242" y="748"/>
                      </a:lnTo>
                      <a:lnTo>
                        <a:pt x="1240" y="727"/>
                      </a:lnTo>
                      <a:lnTo>
                        <a:pt x="1240" y="360"/>
                      </a:lnTo>
                      <a:lnTo>
                        <a:pt x="1242" y="340"/>
                      </a:lnTo>
                      <a:lnTo>
                        <a:pt x="1250" y="322"/>
                      </a:lnTo>
                      <a:lnTo>
                        <a:pt x="1262" y="307"/>
                      </a:lnTo>
                      <a:lnTo>
                        <a:pt x="1277" y="295"/>
                      </a:lnTo>
                      <a:lnTo>
                        <a:pt x="1295" y="287"/>
                      </a:lnTo>
                      <a:lnTo>
                        <a:pt x="1315" y="285"/>
                      </a:lnTo>
                      <a:close/>
                      <a:moveTo>
                        <a:pt x="488" y="285"/>
                      </a:moveTo>
                      <a:lnTo>
                        <a:pt x="508" y="287"/>
                      </a:lnTo>
                      <a:lnTo>
                        <a:pt x="527" y="295"/>
                      </a:lnTo>
                      <a:lnTo>
                        <a:pt x="541" y="307"/>
                      </a:lnTo>
                      <a:lnTo>
                        <a:pt x="553" y="322"/>
                      </a:lnTo>
                      <a:lnTo>
                        <a:pt x="561" y="340"/>
                      </a:lnTo>
                      <a:lnTo>
                        <a:pt x="563" y="360"/>
                      </a:lnTo>
                      <a:lnTo>
                        <a:pt x="563" y="727"/>
                      </a:lnTo>
                      <a:lnTo>
                        <a:pt x="561" y="748"/>
                      </a:lnTo>
                      <a:lnTo>
                        <a:pt x="553" y="766"/>
                      </a:lnTo>
                      <a:lnTo>
                        <a:pt x="541" y="780"/>
                      </a:lnTo>
                      <a:lnTo>
                        <a:pt x="527" y="793"/>
                      </a:lnTo>
                      <a:lnTo>
                        <a:pt x="508" y="801"/>
                      </a:lnTo>
                      <a:lnTo>
                        <a:pt x="488" y="803"/>
                      </a:lnTo>
                      <a:lnTo>
                        <a:pt x="468" y="801"/>
                      </a:lnTo>
                      <a:lnTo>
                        <a:pt x="450" y="793"/>
                      </a:lnTo>
                      <a:lnTo>
                        <a:pt x="436" y="780"/>
                      </a:lnTo>
                      <a:lnTo>
                        <a:pt x="423" y="766"/>
                      </a:lnTo>
                      <a:lnTo>
                        <a:pt x="416" y="748"/>
                      </a:lnTo>
                      <a:lnTo>
                        <a:pt x="414" y="727"/>
                      </a:lnTo>
                      <a:lnTo>
                        <a:pt x="414" y="360"/>
                      </a:lnTo>
                      <a:lnTo>
                        <a:pt x="416" y="340"/>
                      </a:lnTo>
                      <a:lnTo>
                        <a:pt x="423" y="322"/>
                      </a:lnTo>
                      <a:lnTo>
                        <a:pt x="436" y="307"/>
                      </a:lnTo>
                      <a:lnTo>
                        <a:pt x="450" y="295"/>
                      </a:lnTo>
                      <a:lnTo>
                        <a:pt x="468" y="287"/>
                      </a:lnTo>
                      <a:lnTo>
                        <a:pt x="488" y="285"/>
                      </a:lnTo>
                      <a:close/>
                      <a:moveTo>
                        <a:pt x="2555" y="0"/>
                      </a:moveTo>
                      <a:lnTo>
                        <a:pt x="2575" y="2"/>
                      </a:lnTo>
                      <a:lnTo>
                        <a:pt x="2593" y="10"/>
                      </a:lnTo>
                      <a:lnTo>
                        <a:pt x="2608" y="22"/>
                      </a:lnTo>
                      <a:lnTo>
                        <a:pt x="2619" y="37"/>
                      </a:lnTo>
                      <a:lnTo>
                        <a:pt x="2628" y="55"/>
                      </a:lnTo>
                      <a:lnTo>
                        <a:pt x="2630" y="75"/>
                      </a:lnTo>
                      <a:lnTo>
                        <a:pt x="2630" y="879"/>
                      </a:lnTo>
                      <a:lnTo>
                        <a:pt x="2628" y="899"/>
                      </a:lnTo>
                      <a:lnTo>
                        <a:pt x="2619" y="917"/>
                      </a:lnTo>
                      <a:lnTo>
                        <a:pt x="2608" y="931"/>
                      </a:lnTo>
                      <a:lnTo>
                        <a:pt x="2593" y="944"/>
                      </a:lnTo>
                      <a:lnTo>
                        <a:pt x="2575" y="951"/>
                      </a:lnTo>
                      <a:lnTo>
                        <a:pt x="2555" y="953"/>
                      </a:lnTo>
                      <a:lnTo>
                        <a:pt x="2535" y="951"/>
                      </a:lnTo>
                      <a:lnTo>
                        <a:pt x="2517" y="944"/>
                      </a:lnTo>
                      <a:lnTo>
                        <a:pt x="2502" y="931"/>
                      </a:lnTo>
                      <a:lnTo>
                        <a:pt x="2490" y="917"/>
                      </a:lnTo>
                      <a:lnTo>
                        <a:pt x="2483" y="899"/>
                      </a:lnTo>
                      <a:lnTo>
                        <a:pt x="2480" y="879"/>
                      </a:lnTo>
                      <a:lnTo>
                        <a:pt x="2480" y="75"/>
                      </a:lnTo>
                      <a:lnTo>
                        <a:pt x="2483" y="55"/>
                      </a:lnTo>
                      <a:lnTo>
                        <a:pt x="2490" y="37"/>
                      </a:lnTo>
                      <a:lnTo>
                        <a:pt x="2502" y="22"/>
                      </a:lnTo>
                      <a:lnTo>
                        <a:pt x="2517" y="10"/>
                      </a:lnTo>
                      <a:lnTo>
                        <a:pt x="2535" y="2"/>
                      </a:lnTo>
                      <a:lnTo>
                        <a:pt x="2555" y="0"/>
                      </a:lnTo>
                      <a:close/>
                      <a:moveTo>
                        <a:pt x="902" y="0"/>
                      </a:moveTo>
                      <a:lnTo>
                        <a:pt x="922" y="2"/>
                      </a:lnTo>
                      <a:lnTo>
                        <a:pt x="939" y="10"/>
                      </a:lnTo>
                      <a:lnTo>
                        <a:pt x="955" y="22"/>
                      </a:lnTo>
                      <a:lnTo>
                        <a:pt x="967" y="37"/>
                      </a:lnTo>
                      <a:lnTo>
                        <a:pt x="974" y="55"/>
                      </a:lnTo>
                      <a:lnTo>
                        <a:pt x="977" y="75"/>
                      </a:lnTo>
                      <a:lnTo>
                        <a:pt x="977" y="879"/>
                      </a:lnTo>
                      <a:lnTo>
                        <a:pt x="974" y="899"/>
                      </a:lnTo>
                      <a:lnTo>
                        <a:pt x="967" y="917"/>
                      </a:lnTo>
                      <a:lnTo>
                        <a:pt x="955" y="931"/>
                      </a:lnTo>
                      <a:lnTo>
                        <a:pt x="939" y="944"/>
                      </a:lnTo>
                      <a:lnTo>
                        <a:pt x="922" y="951"/>
                      </a:lnTo>
                      <a:lnTo>
                        <a:pt x="902" y="953"/>
                      </a:lnTo>
                      <a:lnTo>
                        <a:pt x="882" y="951"/>
                      </a:lnTo>
                      <a:lnTo>
                        <a:pt x="864" y="944"/>
                      </a:lnTo>
                      <a:lnTo>
                        <a:pt x="848" y="931"/>
                      </a:lnTo>
                      <a:lnTo>
                        <a:pt x="837" y="917"/>
                      </a:lnTo>
                      <a:lnTo>
                        <a:pt x="829" y="899"/>
                      </a:lnTo>
                      <a:lnTo>
                        <a:pt x="826" y="879"/>
                      </a:lnTo>
                      <a:lnTo>
                        <a:pt x="826" y="75"/>
                      </a:lnTo>
                      <a:lnTo>
                        <a:pt x="829" y="55"/>
                      </a:lnTo>
                      <a:lnTo>
                        <a:pt x="837" y="37"/>
                      </a:lnTo>
                      <a:lnTo>
                        <a:pt x="848" y="22"/>
                      </a:lnTo>
                      <a:lnTo>
                        <a:pt x="864" y="10"/>
                      </a:lnTo>
                      <a:lnTo>
                        <a:pt x="882" y="2"/>
                      </a:lnTo>
                      <a:lnTo>
                        <a:pt x="902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>
                        <a:lumMod val="75000"/>
                      </a:srgbClr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592A96A6-6F88-4B14-848C-19859C87A282}"/>
                    </a:ext>
                  </a:extLst>
                </p:cNvPr>
                <p:cNvSpPr txBox="1"/>
                <p:nvPr/>
              </p:nvSpPr>
              <p:spPr>
                <a:xfrm>
                  <a:off x="2726530" y="3725331"/>
                  <a:ext cx="1716502" cy="638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rPr>
                    <a:t>Knowledge base</a:t>
                  </a:r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DE7854F9-6A59-41DE-BAED-BEB659023D16}"/>
                  </a:ext>
                </a:extLst>
              </p:cNvPr>
              <p:cNvGrpSpPr/>
              <p:nvPr/>
            </p:nvGrpSpPr>
            <p:grpSpPr>
              <a:xfrm>
                <a:off x="4158469" y="3964813"/>
                <a:ext cx="437702" cy="437700"/>
                <a:chOff x="507095" y="3313586"/>
                <a:chExt cx="509780" cy="509778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CD766AB3-5C8D-4CB3-8EB3-B390579CE953}"/>
                    </a:ext>
                  </a:extLst>
                </p:cNvPr>
                <p:cNvSpPr/>
                <p:nvPr/>
              </p:nvSpPr>
              <p:spPr>
                <a:xfrm>
                  <a:off x="507095" y="3313586"/>
                  <a:ext cx="509780" cy="509778"/>
                </a:xfrm>
                <a:prstGeom prst="ellipse">
                  <a:avLst/>
                </a:prstGeom>
                <a:solidFill>
                  <a:srgbClr val="00507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: Shape 297">
                  <a:extLst>
                    <a:ext uri="{FF2B5EF4-FFF2-40B4-BE49-F238E27FC236}">
                      <a16:creationId xmlns:a16="http://schemas.microsoft.com/office/drawing/2014/main" id="{4E70F3E6-1D6F-411E-A45E-BE581B7B778B}"/>
                    </a:ext>
                  </a:extLst>
                </p:cNvPr>
                <p:cNvSpPr/>
                <p:nvPr/>
              </p:nvSpPr>
              <p:spPr>
                <a:xfrm>
                  <a:off x="580709" y="3405210"/>
                  <a:ext cx="369039" cy="290490"/>
                </a:xfrm>
                <a:custGeom>
                  <a:avLst/>
                  <a:gdLst>
                    <a:gd name="connsiteX0" fmla="*/ 11810436 w 15104728"/>
                    <a:gd name="connsiteY0" fmla="*/ 8674930 h 11889696"/>
                    <a:gd name="connsiteX1" fmla="*/ 15046533 w 15104728"/>
                    <a:gd name="connsiteY1" fmla="*/ 11312426 h 11889696"/>
                    <a:gd name="connsiteX2" fmla="*/ 15104728 w 15104728"/>
                    <a:gd name="connsiteY2" fmla="*/ 11889696 h 11889696"/>
                    <a:gd name="connsiteX3" fmla="*/ 8516143 w 15104728"/>
                    <a:gd name="connsiteY3" fmla="*/ 11889696 h 11889696"/>
                    <a:gd name="connsiteX4" fmla="*/ 8574338 w 15104728"/>
                    <a:gd name="connsiteY4" fmla="*/ 11312426 h 11889696"/>
                    <a:gd name="connsiteX5" fmla="*/ 11810436 w 15104728"/>
                    <a:gd name="connsiteY5" fmla="*/ 8674930 h 11889696"/>
                    <a:gd name="connsiteX6" fmla="*/ 3294293 w 15104728"/>
                    <a:gd name="connsiteY6" fmla="*/ 8674930 h 11889696"/>
                    <a:gd name="connsiteX7" fmla="*/ 6530390 w 15104728"/>
                    <a:gd name="connsiteY7" fmla="*/ 11312426 h 11889696"/>
                    <a:gd name="connsiteX8" fmla="*/ 6588585 w 15104728"/>
                    <a:gd name="connsiteY8" fmla="*/ 11889696 h 11889696"/>
                    <a:gd name="connsiteX9" fmla="*/ 0 w 15104728"/>
                    <a:gd name="connsiteY9" fmla="*/ 11889696 h 11889696"/>
                    <a:gd name="connsiteX10" fmla="*/ 58195 w 15104728"/>
                    <a:gd name="connsiteY10" fmla="*/ 11312426 h 11889696"/>
                    <a:gd name="connsiteX11" fmla="*/ 3294293 w 15104728"/>
                    <a:gd name="connsiteY11" fmla="*/ 8674930 h 11889696"/>
                    <a:gd name="connsiteX12" fmla="*/ 11810436 w 15104728"/>
                    <a:gd name="connsiteY12" fmla="*/ 3149297 h 11889696"/>
                    <a:gd name="connsiteX13" fmla="*/ 14278054 w 15104728"/>
                    <a:gd name="connsiteY13" fmla="*/ 5616915 h 11889696"/>
                    <a:gd name="connsiteX14" fmla="*/ 11810436 w 15104728"/>
                    <a:gd name="connsiteY14" fmla="*/ 8084532 h 11889696"/>
                    <a:gd name="connsiteX15" fmla="*/ 9342818 w 15104728"/>
                    <a:gd name="connsiteY15" fmla="*/ 5616915 h 11889696"/>
                    <a:gd name="connsiteX16" fmla="*/ 11810436 w 15104728"/>
                    <a:gd name="connsiteY16" fmla="*/ 3149297 h 11889696"/>
                    <a:gd name="connsiteX17" fmla="*/ 3294293 w 15104728"/>
                    <a:gd name="connsiteY17" fmla="*/ 3149296 h 11889696"/>
                    <a:gd name="connsiteX18" fmla="*/ 5761911 w 15104728"/>
                    <a:gd name="connsiteY18" fmla="*/ 5616914 h 11889696"/>
                    <a:gd name="connsiteX19" fmla="*/ 3294293 w 15104728"/>
                    <a:gd name="connsiteY19" fmla="*/ 8084532 h 11889696"/>
                    <a:gd name="connsiteX20" fmla="*/ 826675 w 15104728"/>
                    <a:gd name="connsiteY20" fmla="*/ 5616914 h 11889696"/>
                    <a:gd name="connsiteX21" fmla="*/ 3294293 w 15104728"/>
                    <a:gd name="connsiteY21" fmla="*/ 3149296 h 11889696"/>
                    <a:gd name="connsiteX22" fmla="*/ 10086390 w 15104728"/>
                    <a:gd name="connsiteY22" fmla="*/ 2019837 h 11889696"/>
                    <a:gd name="connsiteX23" fmla="*/ 10578517 w 15104728"/>
                    <a:gd name="connsiteY23" fmla="*/ 2511964 h 11889696"/>
                    <a:gd name="connsiteX24" fmla="*/ 10086390 w 15104728"/>
                    <a:gd name="connsiteY24" fmla="*/ 3004091 h 11889696"/>
                    <a:gd name="connsiteX25" fmla="*/ 9594263 w 15104728"/>
                    <a:gd name="connsiteY25" fmla="*/ 2511964 h 11889696"/>
                    <a:gd name="connsiteX26" fmla="*/ 10086390 w 15104728"/>
                    <a:gd name="connsiteY26" fmla="*/ 2019837 h 11889696"/>
                    <a:gd name="connsiteX27" fmla="*/ 4920202 w 15104728"/>
                    <a:gd name="connsiteY27" fmla="*/ 2019837 h 11889696"/>
                    <a:gd name="connsiteX28" fmla="*/ 5412329 w 15104728"/>
                    <a:gd name="connsiteY28" fmla="*/ 2511964 h 11889696"/>
                    <a:gd name="connsiteX29" fmla="*/ 4920202 w 15104728"/>
                    <a:gd name="connsiteY29" fmla="*/ 3004091 h 11889696"/>
                    <a:gd name="connsiteX30" fmla="*/ 4428075 w 15104728"/>
                    <a:gd name="connsiteY30" fmla="*/ 2511964 h 11889696"/>
                    <a:gd name="connsiteX31" fmla="*/ 4920202 w 15104728"/>
                    <a:gd name="connsiteY31" fmla="*/ 2019837 h 11889696"/>
                    <a:gd name="connsiteX32" fmla="*/ 9077356 w 15104728"/>
                    <a:gd name="connsiteY32" fmla="*/ 647560 h 11889696"/>
                    <a:gd name="connsiteX33" fmla="*/ 9569483 w 15104728"/>
                    <a:gd name="connsiteY33" fmla="*/ 1139687 h 11889696"/>
                    <a:gd name="connsiteX34" fmla="*/ 9077356 w 15104728"/>
                    <a:gd name="connsiteY34" fmla="*/ 1631814 h 11889696"/>
                    <a:gd name="connsiteX35" fmla="*/ 8585229 w 15104728"/>
                    <a:gd name="connsiteY35" fmla="*/ 1139687 h 11889696"/>
                    <a:gd name="connsiteX36" fmla="*/ 9077356 w 15104728"/>
                    <a:gd name="connsiteY36" fmla="*/ 647560 h 11889696"/>
                    <a:gd name="connsiteX37" fmla="*/ 5929202 w 15104728"/>
                    <a:gd name="connsiteY37" fmla="*/ 647560 h 11889696"/>
                    <a:gd name="connsiteX38" fmla="*/ 6421329 w 15104728"/>
                    <a:gd name="connsiteY38" fmla="*/ 1139687 h 11889696"/>
                    <a:gd name="connsiteX39" fmla="*/ 5929202 w 15104728"/>
                    <a:gd name="connsiteY39" fmla="*/ 1631814 h 11889696"/>
                    <a:gd name="connsiteX40" fmla="*/ 5437075 w 15104728"/>
                    <a:gd name="connsiteY40" fmla="*/ 1139687 h 11889696"/>
                    <a:gd name="connsiteX41" fmla="*/ 5929202 w 15104728"/>
                    <a:gd name="connsiteY41" fmla="*/ 647560 h 11889696"/>
                    <a:gd name="connsiteX42" fmla="*/ 7552364 w 15104728"/>
                    <a:gd name="connsiteY42" fmla="*/ 0 h 11889696"/>
                    <a:gd name="connsiteX43" fmla="*/ 8044491 w 15104728"/>
                    <a:gd name="connsiteY43" fmla="*/ 492127 h 11889696"/>
                    <a:gd name="connsiteX44" fmla="*/ 7552364 w 15104728"/>
                    <a:gd name="connsiteY44" fmla="*/ 984254 h 11889696"/>
                    <a:gd name="connsiteX45" fmla="*/ 7060238 w 15104728"/>
                    <a:gd name="connsiteY45" fmla="*/ 492127 h 11889696"/>
                    <a:gd name="connsiteX46" fmla="*/ 7552364 w 15104728"/>
                    <a:gd name="connsiteY46" fmla="*/ 0 h 11889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5104728" h="11889696">
                      <a:moveTo>
                        <a:pt x="11810436" y="8674930"/>
                      </a:moveTo>
                      <a:cubicBezTo>
                        <a:pt x="13406709" y="8674930"/>
                        <a:pt x="14738521" y="9807209"/>
                        <a:pt x="15046533" y="11312426"/>
                      </a:cubicBezTo>
                      <a:lnTo>
                        <a:pt x="15104728" y="11889696"/>
                      </a:lnTo>
                      <a:lnTo>
                        <a:pt x="8516143" y="11889696"/>
                      </a:lnTo>
                      <a:lnTo>
                        <a:pt x="8574338" y="11312426"/>
                      </a:lnTo>
                      <a:cubicBezTo>
                        <a:pt x="8882349" y="9807209"/>
                        <a:pt x="10214162" y="8674930"/>
                        <a:pt x="11810436" y="8674930"/>
                      </a:cubicBezTo>
                      <a:close/>
                      <a:moveTo>
                        <a:pt x="3294293" y="8674930"/>
                      </a:moveTo>
                      <a:cubicBezTo>
                        <a:pt x="4890566" y="8674930"/>
                        <a:pt x="6222379" y="9807209"/>
                        <a:pt x="6530390" y="11312426"/>
                      </a:cubicBezTo>
                      <a:lnTo>
                        <a:pt x="6588585" y="11889696"/>
                      </a:lnTo>
                      <a:lnTo>
                        <a:pt x="0" y="11889696"/>
                      </a:lnTo>
                      <a:lnTo>
                        <a:pt x="58195" y="11312426"/>
                      </a:lnTo>
                      <a:cubicBezTo>
                        <a:pt x="366207" y="9807209"/>
                        <a:pt x="1698019" y="8674930"/>
                        <a:pt x="3294293" y="8674930"/>
                      </a:cubicBezTo>
                      <a:close/>
                      <a:moveTo>
                        <a:pt x="11810436" y="3149297"/>
                      </a:moveTo>
                      <a:cubicBezTo>
                        <a:pt x="13173264" y="3149297"/>
                        <a:pt x="14278054" y="4254087"/>
                        <a:pt x="14278054" y="5616915"/>
                      </a:cubicBezTo>
                      <a:cubicBezTo>
                        <a:pt x="14278054" y="6979742"/>
                        <a:pt x="13173264" y="8084532"/>
                        <a:pt x="11810436" y="8084532"/>
                      </a:cubicBezTo>
                      <a:cubicBezTo>
                        <a:pt x="10447608" y="8084532"/>
                        <a:pt x="9342818" y="6979742"/>
                        <a:pt x="9342818" y="5616915"/>
                      </a:cubicBezTo>
                      <a:cubicBezTo>
                        <a:pt x="9342818" y="4254087"/>
                        <a:pt x="10447608" y="3149297"/>
                        <a:pt x="11810436" y="3149297"/>
                      </a:cubicBezTo>
                      <a:close/>
                      <a:moveTo>
                        <a:pt x="3294293" y="3149296"/>
                      </a:moveTo>
                      <a:cubicBezTo>
                        <a:pt x="4657121" y="3149296"/>
                        <a:pt x="5761911" y="4254086"/>
                        <a:pt x="5761911" y="5616914"/>
                      </a:cubicBezTo>
                      <a:cubicBezTo>
                        <a:pt x="5761911" y="6979742"/>
                        <a:pt x="4657121" y="8084532"/>
                        <a:pt x="3294293" y="8084532"/>
                      </a:cubicBezTo>
                      <a:cubicBezTo>
                        <a:pt x="1931465" y="8084532"/>
                        <a:pt x="826675" y="6979742"/>
                        <a:pt x="826675" y="5616914"/>
                      </a:cubicBezTo>
                      <a:cubicBezTo>
                        <a:pt x="826675" y="4254086"/>
                        <a:pt x="1931465" y="3149296"/>
                        <a:pt x="3294293" y="3149296"/>
                      </a:cubicBezTo>
                      <a:close/>
                      <a:moveTo>
                        <a:pt x="10086390" y="2019837"/>
                      </a:moveTo>
                      <a:cubicBezTo>
                        <a:pt x="10358184" y="2019837"/>
                        <a:pt x="10578517" y="2240170"/>
                        <a:pt x="10578517" y="2511964"/>
                      </a:cubicBezTo>
                      <a:cubicBezTo>
                        <a:pt x="10578517" y="2783758"/>
                        <a:pt x="10358184" y="3004091"/>
                        <a:pt x="10086390" y="3004091"/>
                      </a:cubicBezTo>
                      <a:cubicBezTo>
                        <a:pt x="9814596" y="3004091"/>
                        <a:pt x="9594263" y="2783758"/>
                        <a:pt x="9594263" y="2511964"/>
                      </a:cubicBezTo>
                      <a:cubicBezTo>
                        <a:pt x="9594263" y="2240170"/>
                        <a:pt x="9814596" y="2019837"/>
                        <a:pt x="10086390" y="2019837"/>
                      </a:cubicBezTo>
                      <a:close/>
                      <a:moveTo>
                        <a:pt x="4920202" y="2019837"/>
                      </a:moveTo>
                      <a:cubicBezTo>
                        <a:pt x="5191996" y="2019837"/>
                        <a:pt x="5412329" y="2240170"/>
                        <a:pt x="5412329" y="2511964"/>
                      </a:cubicBezTo>
                      <a:cubicBezTo>
                        <a:pt x="5412329" y="2783758"/>
                        <a:pt x="5191996" y="3004091"/>
                        <a:pt x="4920202" y="3004091"/>
                      </a:cubicBezTo>
                      <a:cubicBezTo>
                        <a:pt x="4648408" y="3004091"/>
                        <a:pt x="4428075" y="2783758"/>
                        <a:pt x="4428075" y="2511964"/>
                      </a:cubicBezTo>
                      <a:cubicBezTo>
                        <a:pt x="4428075" y="2240170"/>
                        <a:pt x="4648408" y="2019837"/>
                        <a:pt x="4920202" y="2019837"/>
                      </a:cubicBezTo>
                      <a:close/>
                      <a:moveTo>
                        <a:pt x="9077356" y="647560"/>
                      </a:moveTo>
                      <a:cubicBezTo>
                        <a:pt x="9349150" y="647560"/>
                        <a:pt x="9569483" y="867893"/>
                        <a:pt x="9569483" y="1139687"/>
                      </a:cubicBezTo>
                      <a:cubicBezTo>
                        <a:pt x="9569483" y="1411481"/>
                        <a:pt x="9349150" y="1631814"/>
                        <a:pt x="9077356" y="1631814"/>
                      </a:cubicBezTo>
                      <a:cubicBezTo>
                        <a:pt x="8805562" y="1631814"/>
                        <a:pt x="8585229" y="1411481"/>
                        <a:pt x="8585229" y="1139687"/>
                      </a:cubicBezTo>
                      <a:cubicBezTo>
                        <a:pt x="8585229" y="867893"/>
                        <a:pt x="8805562" y="647560"/>
                        <a:pt x="9077356" y="647560"/>
                      </a:cubicBezTo>
                      <a:close/>
                      <a:moveTo>
                        <a:pt x="5929202" y="647560"/>
                      </a:moveTo>
                      <a:cubicBezTo>
                        <a:pt x="6200996" y="647560"/>
                        <a:pt x="6421329" y="867893"/>
                        <a:pt x="6421329" y="1139687"/>
                      </a:cubicBezTo>
                      <a:cubicBezTo>
                        <a:pt x="6421329" y="1411481"/>
                        <a:pt x="6200996" y="1631814"/>
                        <a:pt x="5929202" y="1631814"/>
                      </a:cubicBezTo>
                      <a:cubicBezTo>
                        <a:pt x="5657408" y="1631814"/>
                        <a:pt x="5437075" y="1411481"/>
                        <a:pt x="5437075" y="1139687"/>
                      </a:cubicBezTo>
                      <a:cubicBezTo>
                        <a:pt x="5437075" y="867893"/>
                        <a:pt x="5657408" y="647560"/>
                        <a:pt x="5929202" y="647560"/>
                      </a:cubicBezTo>
                      <a:close/>
                      <a:moveTo>
                        <a:pt x="7552364" y="0"/>
                      </a:moveTo>
                      <a:cubicBezTo>
                        <a:pt x="7824158" y="0"/>
                        <a:pt x="8044491" y="220333"/>
                        <a:pt x="8044491" y="492127"/>
                      </a:cubicBezTo>
                      <a:cubicBezTo>
                        <a:pt x="8044491" y="763921"/>
                        <a:pt x="7824158" y="984254"/>
                        <a:pt x="7552364" y="984254"/>
                      </a:cubicBezTo>
                      <a:cubicBezTo>
                        <a:pt x="7280571" y="984254"/>
                        <a:pt x="7060238" y="763921"/>
                        <a:pt x="7060238" y="492127"/>
                      </a:cubicBezTo>
                      <a:cubicBezTo>
                        <a:pt x="7060238" y="220333"/>
                        <a:pt x="7280571" y="0"/>
                        <a:pt x="7552364" y="0"/>
                      </a:cubicBezTo>
                      <a:close/>
                    </a:path>
                  </a:pathLst>
                </a:custGeom>
                <a:solidFill>
                  <a:srgbClr val="6EBE4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: Shape 298">
                  <a:extLst>
                    <a:ext uri="{FF2B5EF4-FFF2-40B4-BE49-F238E27FC236}">
                      <a16:creationId xmlns:a16="http://schemas.microsoft.com/office/drawing/2014/main" id="{263D2994-CA53-4C28-9F90-311BC4F8BF1C}"/>
                    </a:ext>
                  </a:extLst>
                </p:cNvPr>
                <p:cNvSpPr/>
                <p:nvPr/>
              </p:nvSpPr>
              <p:spPr>
                <a:xfrm>
                  <a:off x="615453" y="3500536"/>
                  <a:ext cx="264830" cy="82913"/>
                </a:xfrm>
                <a:custGeom>
                  <a:avLst/>
                  <a:gdLst>
                    <a:gd name="connsiteX0" fmla="*/ 10347328 w 10839455"/>
                    <a:gd name="connsiteY0" fmla="*/ 2409362 h 3393616"/>
                    <a:gd name="connsiteX1" fmla="*/ 10839455 w 10839455"/>
                    <a:gd name="connsiteY1" fmla="*/ 2901489 h 3393616"/>
                    <a:gd name="connsiteX2" fmla="*/ 10347328 w 10839455"/>
                    <a:gd name="connsiteY2" fmla="*/ 3393616 h 3393616"/>
                    <a:gd name="connsiteX3" fmla="*/ 9855201 w 10839455"/>
                    <a:gd name="connsiteY3" fmla="*/ 2901489 h 3393616"/>
                    <a:gd name="connsiteX4" fmla="*/ 10347328 w 10839455"/>
                    <a:gd name="connsiteY4" fmla="*/ 2409362 h 3393616"/>
                    <a:gd name="connsiteX5" fmla="*/ 2473327 w 10839455"/>
                    <a:gd name="connsiteY5" fmla="*/ 2409362 h 3393616"/>
                    <a:gd name="connsiteX6" fmla="*/ 2965454 w 10839455"/>
                    <a:gd name="connsiteY6" fmla="*/ 2901489 h 3393616"/>
                    <a:gd name="connsiteX7" fmla="*/ 2473327 w 10839455"/>
                    <a:gd name="connsiteY7" fmla="*/ 3393616 h 3393616"/>
                    <a:gd name="connsiteX8" fmla="*/ 1981200 w 10839455"/>
                    <a:gd name="connsiteY8" fmla="*/ 2901489 h 3393616"/>
                    <a:gd name="connsiteX9" fmla="*/ 2473327 w 10839455"/>
                    <a:gd name="connsiteY9" fmla="*/ 2409362 h 3393616"/>
                    <a:gd name="connsiteX10" fmla="*/ 1152527 w 10839455"/>
                    <a:gd name="connsiteY10" fmla="*/ 2409362 h 3393616"/>
                    <a:gd name="connsiteX11" fmla="*/ 1644654 w 10839455"/>
                    <a:gd name="connsiteY11" fmla="*/ 2901489 h 3393616"/>
                    <a:gd name="connsiteX12" fmla="*/ 1152527 w 10839455"/>
                    <a:gd name="connsiteY12" fmla="*/ 3393616 h 3393616"/>
                    <a:gd name="connsiteX13" fmla="*/ 660400 w 10839455"/>
                    <a:gd name="connsiteY13" fmla="*/ 2901489 h 3393616"/>
                    <a:gd name="connsiteX14" fmla="*/ 1152527 w 10839455"/>
                    <a:gd name="connsiteY14" fmla="*/ 2409362 h 3393616"/>
                    <a:gd name="connsiteX15" fmla="*/ 10347328 w 10839455"/>
                    <a:gd name="connsiteY15" fmla="*/ 1204681 h 3393616"/>
                    <a:gd name="connsiteX16" fmla="*/ 10839455 w 10839455"/>
                    <a:gd name="connsiteY16" fmla="*/ 1696808 h 3393616"/>
                    <a:gd name="connsiteX17" fmla="*/ 10347328 w 10839455"/>
                    <a:gd name="connsiteY17" fmla="*/ 2188935 h 3393616"/>
                    <a:gd name="connsiteX18" fmla="*/ 9855201 w 10839455"/>
                    <a:gd name="connsiteY18" fmla="*/ 1696808 h 3393616"/>
                    <a:gd name="connsiteX19" fmla="*/ 10347328 w 10839455"/>
                    <a:gd name="connsiteY19" fmla="*/ 1204681 h 3393616"/>
                    <a:gd name="connsiteX20" fmla="*/ 3133727 w 10839455"/>
                    <a:gd name="connsiteY20" fmla="*/ 1204681 h 3393616"/>
                    <a:gd name="connsiteX21" fmla="*/ 3625854 w 10839455"/>
                    <a:gd name="connsiteY21" fmla="*/ 1696808 h 3393616"/>
                    <a:gd name="connsiteX22" fmla="*/ 3133727 w 10839455"/>
                    <a:gd name="connsiteY22" fmla="*/ 2188935 h 3393616"/>
                    <a:gd name="connsiteX23" fmla="*/ 2641600 w 10839455"/>
                    <a:gd name="connsiteY23" fmla="*/ 1696808 h 3393616"/>
                    <a:gd name="connsiteX24" fmla="*/ 3133727 w 10839455"/>
                    <a:gd name="connsiteY24" fmla="*/ 1204681 h 3393616"/>
                    <a:gd name="connsiteX25" fmla="*/ 1812927 w 10839455"/>
                    <a:gd name="connsiteY25" fmla="*/ 1204681 h 3393616"/>
                    <a:gd name="connsiteX26" fmla="*/ 2305054 w 10839455"/>
                    <a:gd name="connsiteY26" fmla="*/ 1696808 h 3393616"/>
                    <a:gd name="connsiteX27" fmla="*/ 1812927 w 10839455"/>
                    <a:gd name="connsiteY27" fmla="*/ 2188935 h 3393616"/>
                    <a:gd name="connsiteX28" fmla="*/ 1320800 w 10839455"/>
                    <a:gd name="connsiteY28" fmla="*/ 1696808 h 3393616"/>
                    <a:gd name="connsiteX29" fmla="*/ 1812927 w 10839455"/>
                    <a:gd name="connsiteY29" fmla="*/ 1204681 h 3393616"/>
                    <a:gd name="connsiteX30" fmla="*/ 492127 w 10839455"/>
                    <a:gd name="connsiteY30" fmla="*/ 1204681 h 3393616"/>
                    <a:gd name="connsiteX31" fmla="*/ 984254 w 10839455"/>
                    <a:gd name="connsiteY31" fmla="*/ 1696808 h 3393616"/>
                    <a:gd name="connsiteX32" fmla="*/ 492127 w 10839455"/>
                    <a:gd name="connsiteY32" fmla="*/ 2188935 h 3393616"/>
                    <a:gd name="connsiteX33" fmla="*/ 0 w 10839455"/>
                    <a:gd name="connsiteY33" fmla="*/ 1696808 h 3393616"/>
                    <a:gd name="connsiteX34" fmla="*/ 492127 w 10839455"/>
                    <a:gd name="connsiteY34" fmla="*/ 1204681 h 3393616"/>
                    <a:gd name="connsiteX35" fmla="*/ 10347328 w 10839455"/>
                    <a:gd name="connsiteY35" fmla="*/ 0 h 3393616"/>
                    <a:gd name="connsiteX36" fmla="*/ 10839455 w 10839455"/>
                    <a:gd name="connsiteY36" fmla="*/ 492127 h 3393616"/>
                    <a:gd name="connsiteX37" fmla="*/ 10347328 w 10839455"/>
                    <a:gd name="connsiteY37" fmla="*/ 984254 h 3393616"/>
                    <a:gd name="connsiteX38" fmla="*/ 9855201 w 10839455"/>
                    <a:gd name="connsiteY38" fmla="*/ 492127 h 3393616"/>
                    <a:gd name="connsiteX39" fmla="*/ 10347328 w 10839455"/>
                    <a:gd name="connsiteY39" fmla="*/ 0 h 3393616"/>
                    <a:gd name="connsiteX40" fmla="*/ 2473327 w 10839455"/>
                    <a:gd name="connsiteY40" fmla="*/ 0 h 3393616"/>
                    <a:gd name="connsiteX41" fmla="*/ 2965454 w 10839455"/>
                    <a:gd name="connsiteY41" fmla="*/ 492127 h 3393616"/>
                    <a:gd name="connsiteX42" fmla="*/ 2473327 w 10839455"/>
                    <a:gd name="connsiteY42" fmla="*/ 984254 h 3393616"/>
                    <a:gd name="connsiteX43" fmla="*/ 1981200 w 10839455"/>
                    <a:gd name="connsiteY43" fmla="*/ 492127 h 3393616"/>
                    <a:gd name="connsiteX44" fmla="*/ 2473327 w 10839455"/>
                    <a:gd name="connsiteY44" fmla="*/ 0 h 3393616"/>
                    <a:gd name="connsiteX45" fmla="*/ 1152527 w 10839455"/>
                    <a:gd name="connsiteY45" fmla="*/ 0 h 3393616"/>
                    <a:gd name="connsiteX46" fmla="*/ 1644654 w 10839455"/>
                    <a:gd name="connsiteY46" fmla="*/ 492127 h 3393616"/>
                    <a:gd name="connsiteX47" fmla="*/ 1152527 w 10839455"/>
                    <a:gd name="connsiteY47" fmla="*/ 984254 h 3393616"/>
                    <a:gd name="connsiteX48" fmla="*/ 660400 w 10839455"/>
                    <a:gd name="connsiteY48" fmla="*/ 492127 h 3393616"/>
                    <a:gd name="connsiteX49" fmla="*/ 1152527 w 10839455"/>
                    <a:gd name="connsiteY49" fmla="*/ 0 h 3393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0839455" h="3393616">
                      <a:moveTo>
                        <a:pt x="10347328" y="2409362"/>
                      </a:moveTo>
                      <a:cubicBezTo>
                        <a:pt x="10619122" y="2409362"/>
                        <a:pt x="10839455" y="2629695"/>
                        <a:pt x="10839455" y="2901489"/>
                      </a:cubicBezTo>
                      <a:cubicBezTo>
                        <a:pt x="10839455" y="3173283"/>
                        <a:pt x="10619122" y="3393616"/>
                        <a:pt x="10347328" y="3393616"/>
                      </a:cubicBezTo>
                      <a:cubicBezTo>
                        <a:pt x="10075534" y="3393616"/>
                        <a:pt x="9855201" y="3173283"/>
                        <a:pt x="9855201" y="2901489"/>
                      </a:cubicBezTo>
                      <a:cubicBezTo>
                        <a:pt x="9855201" y="2629695"/>
                        <a:pt x="10075534" y="2409362"/>
                        <a:pt x="10347328" y="2409362"/>
                      </a:cubicBezTo>
                      <a:close/>
                      <a:moveTo>
                        <a:pt x="2473327" y="2409362"/>
                      </a:moveTo>
                      <a:cubicBezTo>
                        <a:pt x="2745121" y="2409362"/>
                        <a:pt x="2965454" y="2629695"/>
                        <a:pt x="2965454" y="2901489"/>
                      </a:cubicBezTo>
                      <a:cubicBezTo>
                        <a:pt x="2965454" y="3173283"/>
                        <a:pt x="2745121" y="3393616"/>
                        <a:pt x="2473327" y="3393616"/>
                      </a:cubicBezTo>
                      <a:cubicBezTo>
                        <a:pt x="2201533" y="3393616"/>
                        <a:pt x="1981200" y="3173283"/>
                        <a:pt x="1981200" y="2901489"/>
                      </a:cubicBezTo>
                      <a:cubicBezTo>
                        <a:pt x="1981200" y="2629695"/>
                        <a:pt x="2201533" y="2409362"/>
                        <a:pt x="2473327" y="2409362"/>
                      </a:cubicBezTo>
                      <a:close/>
                      <a:moveTo>
                        <a:pt x="1152527" y="2409362"/>
                      </a:moveTo>
                      <a:cubicBezTo>
                        <a:pt x="1424321" y="2409362"/>
                        <a:pt x="1644654" y="2629695"/>
                        <a:pt x="1644654" y="2901489"/>
                      </a:cubicBezTo>
                      <a:cubicBezTo>
                        <a:pt x="1644654" y="3173283"/>
                        <a:pt x="1424321" y="3393616"/>
                        <a:pt x="1152527" y="3393616"/>
                      </a:cubicBezTo>
                      <a:cubicBezTo>
                        <a:pt x="880733" y="3393616"/>
                        <a:pt x="660400" y="3173283"/>
                        <a:pt x="660400" y="2901489"/>
                      </a:cubicBezTo>
                      <a:cubicBezTo>
                        <a:pt x="660400" y="2629695"/>
                        <a:pt x="880733" y="2409362"/>
                        <a:pt x="1152527" y="2409362"/>
                      </a:cubicBezTo>
                      <a:close/>
                      <a:moveTo>
                        <a:pt x="10347328" y="1204681"/>
                      </a:moveTo>
                      <a:cubicBezTo>
                        <a:pt x="10619122" y="1204681"/>
                        <a:pt x="10839455" y="1425014"/>
                        <a:pt x="10839455" y="1696808"/>
                      </a:cubicBezTo>
                      <a:cubicBezTo>
                        <a:pt x="10839455" y="1968602"/>
                        <a:pt x="10619122" y="2188935"/>
                        <a:pt x="10347328" y="2188935"/>
                      </a:cubicBezTo>
                      <a:cubicBezTo>
                        <a:pt x="10075534" y="2188935"/>
                        <a:pt x="9855201" y="1968602"/>
                        <a:pt x="9855201" y="1696808"/>
                      </a:cubicBezTo>
                      <a:cubicBezTo>
                        <a:pt x="9855201" y="1425014"/>
                        <a:pt x="10075534" y="1204681"/>
                        <a:pt x="10347328" y="1204681"/>
                      </a:cubicBezTo>
                      <a:close/>
                      <a:moveTo>
                        <a:pt x="3133727" y="1204681"/>
                      </a:moveTo>
                      <a:cubicBezTo>
                        <a:pt x="3405521" y="1204681"/>
                        <a:pt x="3625854" y="1425014"/>
                        <a:pt x="3625854" y="1696808"/>
                      </a:cubicBezTo>
                      <a:cubicBezTo>
                        <a:pt x="3625854" y="1968602"/>
                        <a:pt x="3405521" y="2188935"/>
                        <a:pt x="3133727" y="2188935"/>
                      </a:cubicBezTo>
                      <a:cubicBezTo>
                        <a:pt x="2861933" y="2188935"/>
                        <a:pt x="2641600" y="1968602"/>
                        <a:pt x="2641600" y="1696808"/>
                      </a:cubicBezTo>
                      <a:cubicBezTo>
                        <a:pt x="2641600" y="1425014"/>
                        <a:pt x="2861933" y="1204681"/>
                        <a:pt x="3133727" y="1204681"/>
                      </a:cubicBezTo>
                      <a:close/>
                      <a:moveTo>
                        <a:pt x="1812927" y="1204681"/>
                      </a:moveTo>
                      <a:cubicBezTo>
                        <a:pt x="2084721" y="1204681"/>
                        <a:pt x="2305054" y="1425014"/>
                        <a:pt x="2305054" y="1696808"/>
                      </a:cubicBezTo>
                      <a:cubicBezTo>
                        <a:pt x="2305054" y="1968602"/>
                        <a:pt x="2084721" y="2188935"/>
                        <a:pt x="1812927" y="2188935"/>
                      </a:cubicBezTo>
                      <a:cubicBezTo>
                        <a:pt x="1541133" y="2188935"/>
                        <a:pt x="1320800" y="1968602"/>
                        <a:pt x="1320800" y="1696808"/>
                      </a:cubicBezTo>
                      <a:cubicBezTo>
                        <a:pt x="1320800" y="1425014"/>
                        <a:pt x="1541133" y="1204681"/>
                        <a:pt x="1812927" y="1204681"/>
                      </a:cubicBezTo>
                      <a:close/>
                      <a:moveTo>
                        <a:pt x="492127" y="1204681"/>
                      </a:moveTo>
                      <a:cubicBezTo>
                        <a:pt x="763921" y="1204681"/>
                        <a:pt x="984254" y="1425014"/>
                        <a:pt x="984254" y="1696808"/>
                      </a:cubicBezTo>
                      <a:cubicBezTo>
                        <a:pt x="984254" y="1968602"/>
                        <a:pt x="763921" y="2188935"/>
                        <a:pt x="492127" y="2188935"/>
                      </a:cubicBezTo>
                      <a:cubicBezTo>
                        <a:pt x="220333" y="2188935"/>
                        <a:pt x="0" y="1968602"/>
                        <a:pt x="0" y="1696808"/>
                      </a:cubicBezTo>
                      <a:cubicBezTo>
                        <a:pt x="0" y="1425014"/>
                        <a:pt x="220333" y="1204681"/>
                        <a:pt x="492127" y="1204681"/>
                      </a:cubicBezTo>
                      <a:close/>
                      <a:moveTo>
                        <a:pt x="10347328" y="0"/>
                      </a:moveTo>
                      <a:cubicBezTo>
                        <a:pt x="10619122" y="0"/>
                        <a:pt x="10839455" y="220333"/>
                        <a:pt x="10839455" y="492127"/>
                      </a:cubicBezTo>
                      <a:cubicBezTo>
                        <a:pt x="10839455" y="763921"/>
                        <a:pt x="10619122" y="984254"/>
                        <a:pt x="10347328" y="984254"/>
                      </a:cubicBezTo>
                      <a:cubicBezTo>
                        <a:pt x="10075534" y="984254"/>
                        <a:pt x="9855201" y="763921"/>
                        <a:pt x="9855201" y="492127"/>
                      </a:cubicBezTo>
                      <a:cubicBezTo>
                        <a:pt x="9855201" y="220333"/>
                        <a:pt x="10075534" y="0"/>
                        <a:pt x="10347328" y="0"/>
                      </a:cubicBezTo>
                      <a:close/>
                      <a:moveTo>
                        <a:pt x="2473327" y="0"/>
                      </a:moveTo>
                      <a:cubicBezTo>
                        <a:pt x="2745121" y="0"/>
                        <a:pt x="2965454" y="220333"/>
                        <a:pt x="2965454" y="492127"/>
                      </a:cubicBezTo>
                      <a:cubicBezTo>
                        <a:pt x="2965454" y="763921"/>
                        <a:pt x="2745121" y="984254"/>
                        <a:pt x="2473327" y="984254"/>
                      </a:cubicBezTo>
                      <a:cubicBezTo>
                        <a:pt x="2201533" y="984254"/>
                        <a:pt x="1981200" y="763921"/>
                        <a:pt x="1981200" y="492127"/>
                      </a:cubicBezTo>
                      <a:cubicBezTo>
                        <a:pt x="1981200" y="220333"/>
                        <a:pt x="2201533" y="0"/>
                        <a:pt x="2473327" y="0"/>
                      </a:cubicBezTo>
                      <a:close/>
                      <a:moveTo>
                        <a:pt x="1152527" y="0"/>
                      </a:moveTo>
                      <a:cubicBezTo>
                        <a:pt x="1424321" y="0"/>
                        <a:pt x="1644654" y="220333"/>
                        <a:pt x="1644654" y="492127"/>
                      </a:cubicBezTo>
                      <a:cubicBezTo>
                        <a:pt x="1644654" y="763921"/>
                        <a:pt x="1424321" y="984254"/>
                        <a:pt x="1152527" y="984254"/>
                      </a:cubicBezTo>
                      <a:cubicBezTo>
                        <a:pt x="880733" y="984254"/>
                        <a:pt x="660400" y="763921"/>
                        <a:pt x="660400" y="492127"/>
                      </a:cubicBezTo>
                      <a:cubicBezTo>
                        <a:pt x="660400" y="220333"/>
                        <a:pt x="880733" y="0"/>
                        <a:pt x="1152527" y="0"/>
                      </a:cubicBezTo>
                      <a:close/>
                    </a:path>
                  </a:pathLst>
                </a:custGeom>
                <a:solidFill>
                  <a:srgbClr val="00507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3B8E694E-6093-48C8-8574-784E32B18084}"/>
                  </a:ext>
                </a:extLst>
              </p:cNvPr>
              <p:cNvGrpSpPr/>
              <p:nvPr/>
            </p:nvGrpSpPr>
            <p:grpSpPr>
              <a:xfrm>
                <a:off x="3499236" y="3679040"/>
                <a:ext cx="103251" cy="219700"/>
                <a:chOff x="3499236" y="3656002"/>
                <a:chExt cx="103251" cy="219700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4E22B36A-22C2-4B42-980B-2438E6C186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299">
                  <a:off x="3499326" y="3656002"/>
                  <a:ext cx="103161" cy="108553"/>
                </a:xfrm>
                <a:prstGeom prst="line">
                  <a:avLst/>
                </a:prstGeom>
                <a:noFill/>
                <a:ln w="69850" cap="rnd" cmpd="sng" algn="ctr">
                  <a:solidFill>
                    <a:srgbClr val="6EBE4A"/>
                  </a:solidFill>
                  <a:prstDash val="solid"/>
                </a:ln>
                <a:effectLst/>
              </p:spPr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0441F76C-E278-4315-8FDE-F33329B048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3299" flipV="1">
                  <a:off x="3499236" y="3767149"/>
                  <a:ext cx="103161" cy="108553"/>
                </a:xfrm>
                <a:prstGeom prst="line">
                  <a:avLst/>
                </a:prstGeom>
                <a:noFill/>
                <a:ln w="69850" cap="rnd" cmpd="sng" algn="ctr">
                  <a:solidFill>
                    <a:srgbClr val="6EBE4A"/>
                  </a:solidFill>
                  <a:prstDash val="solid"/>
                </a:ln>
                <a:effectLst/>
              </p:spPr>
            </p:cxnSp>
          </p:grpSp>
        </p:grpSp>
      </p:grpSp>
      <p:grpSp>
        <p:nvGrpSpPr>
          <p:cNvPr id="197" name="Group 196"/>
          <p:cNvGrpSpPr/>
          <p:nvPr/>
        </p:nvGrpSpPr>
        <p:grpSpPr>
          <a:xfrm>
            <a:off x="5546258" y="2486045"/>
            <a:ext cx="1165503" cy="868680"/>
            <a:chOff x="5546258" y="2486045"/>
            <a:chExt cx="1165503" cy="868680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81" y="2486045"/>
              <a:ext cx="868680" cy="868680"/>
            </a:xfrm>
            <a:prstGeom prst="rect">
              <a:avLst/>
            </a:prstGeom>
          </p:spPr>
        </p:pic>
        <p:grpSp>
          <p:nvGrpSpPr>
            <p:cNvPr id="181" name="Group 180"/>
            <p:cNvGrpSpPr>
              <a:grpSpLocks noChangeAspect="1"/>
            </p:cNvGrpSpPr>
            <p:nvPr/>
          </p:nvGrpSpPr>
          <p:grpSpPr>
            <a:xfrm>
              <a:off x="5546258" y="2750581"/>
              <a:ext cx="413932" cy="417528"/>
              <a:chOff x="12587345" y="2301556"/>
              <a:chExt cx="114999" cy="115998"/>
            </a:xfrm>
            <a:solidFill>
              <a:schemeClr val="accent3"/>
            </a:solidFill>
          </p:grpSpPr>
          <p:sp>
            <p:nvSpPr>
              <p:cNvPr id="182" name="Freeform 36"/>
              <p:cNvSpPr>
                <a:spLocks noChangeAspect="1"/>
              </p:cNvSpPr>
              <p:nvPr/>
            </p:nvSpPr>
            <p:spPr bwMode="auto">
              <a:xfrm>
                <a:off x="12634348" y="2325555"/>
                <a:ext cx="20999" cy="22999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0 h 10"/>
                  <a:gd name="T4" fmla="*/ 0 w 9"/>
                  <a:gd name="T5" fmla="*/ 0 h 10"/>
                  <a:gd name="T6" fmla="*/ 0 w 9"/>
                  <a:gd name="T7" fmla="*/ 10 h 10"/>
                  <a:gd name="T8" fmla="*/ 9 w 9"/>
                  <a:gd name="T9" fmla="*/ 10 h 10"/>
                  <a:gd name="T10" fmla="*/ 9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37"/>
              <p:cNvSpPr>
                <a:spLocks noChangeAspect="1"/>
              </p:cNvSpPr>
              <p:nvPr/>
            </p:nvSpPr>
            <p:spPr bwMode="auto">
              <a:xfrm>
                <a:off x="12634348" y="2301556"/>
                <a:ext cx="20999" cy="23999"/>
              </a:xfrm>
              <a:custGeom>
                <a:avLst/>
                <a:gdLst>
                  <a:gd name="T0" fmla="*/ 4 w 9"/>
                  <a:gd name="T1" fmla="*/ 0 h 10"/>
                  <a:gd name="T2" fmla="*/ 0 w 9"/>
                  <a:gd name="T3" fmla="*/ 5 h 10"/>
                  <a:gd name="T4" fmla="*/ 0 w 9"/>
                  <a:gd name="T5" fmla="*/ 10 h 10"/>
                  <a:gd name="T6" fmla="*/ 7 w 9"/>
                  <a:gd name="T7" fmla="*/ 10 h 10"/>
                  <a:gd name="T8" fmla="*/ 9 w 9"/>
                  <a:gd name="T9" fmla="*/ 10 h 10"/>
                  <a:gd name="T10" fmla="*/ 9 w 9"/>
                  <a:gd name="T11" fmla="*/ 5 h 10"/>
                  <a:gd name="T12" fmla="*/ 4 w 9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9" y="10"/>
                      <a:pt x="9" y="1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38"/>
              <p:cNvSpPr>
                <a:spLocks noChangeAspect="1"/>
              </p:cNvSpPr>
              <p:nvPr/>
            </p:nvSpPr>
            <p:spPr bwMode="auto">
              <a:xfrm>
                <a:off x="12634348" y="2377554"/>
                <a:ext cx="20999" cy="39999"/>
              </a:xfrm>
              <a:custGeom>
                <a:avLst/>
                <a:gdLst>
                  <a:gd name="T0" fmla="*/ 9 w 9"/>
                  <a:gd name="T1" fmla="*/ 0 h 17"/>
                  <a:gd name="T2" fmla="*/ 0 w 9"/>
                  <a:gd name="T3" fmla="*/ 0 h 17"/>
                  <a:gd name="T4" fmla="*/ 0 w 9"/>
                  <a:gd name="T5" fmla="*/ 13 h 17"/>
                  <a:gd name="T6" fmla="*/ 4 w 9"/>
                  <a:gd name="T7" fmla="*/ 17 h 17"/>
                  <a:gd name="T8" fmla="*/ 9 w 9"/>
                  <a:gd name="T9" fmla="*/ 13 h 17"/>
                  <a:gd name="T10" fmla="*/ 9 w 9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7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7" y="17"/>
                      <a:pt x="9" y="15"/>
                      <a:pt x="9" y="13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41"/>
              <p:cNvSpPr>
                <a:spLocks noChangeAspect="1" noEditPoints="1"/>
              </p:cNvSpPr>
              <p:nvPr/>
            </p:nvSpPr>
            <p:spPr bwMode="auto">
              <a:xfrm>
                <a:off x="12587348" y="2348555"/>
                <a:ext cx="114996" cy="21999"/>
              </a:xfrm>
              <a:custGeom>
                <a:avLst/>
                <a:gdLst>
                  <a:gd name="T0" fmla="*/ 20 w 49"/>
                  <a:gd name="T1" fmla="*/ 0 h 9"/>
                  <a:gd name="T2" fmla="*/ 4 w 49"/>
                  <a:gd name="T3" fmla="*/ 0 h 9"/>
                  <a:gd name="T4" fmla="*/ 0 w 49"/>
                  <a:gd name="T5" fmla="*/ 5 h 9"/>
                  <a:gd name="T6" fmla="*/ 4 w 49"/>
                  <a:gd name="T7" fmla="*/ 9 h 9"/>
                  <a:gd name="T8" fmla="*/ 20 w 49"/>
                  <a:gd name="T9" fmla="*/ 9 h 9"/>
                  <a:gd name="T10" fmla="*/ 20 w 49"/>
                  <a:gd name="T11" fmla="*/ 0 h 9"/>
                  <a:gd name="T12" fmla="*/ 44 w 49"/>
                  <a:gd name="T13" fmla="*/ 0 h 9"/>
                  <a:gd name="T14" fmla="*/ 29 w 49"/>
                  <a:gd name="T15" fmla="*/ 0 h 9"/>
                  <a:gd name="T16" fmla="*/ 29 w 49"/>
                  <a:gd name="T17" fmla="*/ 9 h 9"/>
                  <a:gd name="T18" fmla="*/ 44 w 49"/>
                  <a:gd name="T19" fmla="*/ 9 h 9"/>
                  <a:gd name="T20" fmla="*/ 49 w 49"/>
                  <a:gd name="T21" fmla="*/ 5 h 9"/>
                  <a:gd name="T22" fmla="*/ 44 w 49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9">
                    <a:moveTo>
                      <a:pt x="2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0"/>
                      <a:pt x="20" y="0"/>
                      <a:pt x="20" y="0"/>
                    </a:cubicBezTo>
                    <a:moveTo>
                      <a:pt x="4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7" y="9"/>
                      <a:pt x="49" y="7"/>
                      <a:pt x="49" y="5"/>
                    </a:cubicBezTo>
                    <a:cubicBezTo>
                      <a:pt x="49" y="2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44"/>
              <p:cNvSpPr>
                <a:spLocks noChangeAspect="1"/>
              </p:cNvSpPr>
              <p:nvPr/>
            </p:nvSpPr>
            <p:spPr bwMode="auto">
              <a:xfrm>
                <a:off x="12634347" y="2301558"/>
                <a:ext cx="20999" cy="115996"/>
              </a:xfrm>
              <a:custGeom>
                <a:avLst/>
                <a:gdLst>
                  <a:gd name="T0" fmla="*/ 0 w 9"/>
                  <a:gd name="T1" fmla="*/ 45 h 49"/>
                  <a:gd name="T2" fmla="*/ 0 w 9"/>
                  <a:gd name="T3" fmla="*/ 5 h 49"/>
                  <a:gd name="T4" fmla="*/ 4 w 9"/>
                  <a:gd name="T5" fmla="*/ 0 h 49"/>
                  <a:gd name="T6" fmla="*/ 9 w 9"/>
                  <a:gd name="T7" fmla="*/ 5 h 49"/>
                  <a:gd name="T8" fmla="*/ 9 w 9"/>
                  <a:gd name="T9" fmla="*/ 45 h 49"/>
                  <a:gd name="T10" fmla="*/ 4 w 9"/>
                  <a:gd name="T11" fmla="*/ 49 h 49"/>
                  <a:gd name="T12" fmla="*/ 0 w 9"/>
                  <a:gd name="T13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7" y="49"/>
                      <a:pt x="4" y="49"/>
                    </a:cubicBezTo>
                    <a:cubicBezTo>
                      <a:pt x="2" y="49"/>
                      <a:pt x="0" y="47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45"/>
              <p:cNvSpPr>
                <a:spLocks noChangeAspect="1"/>
              </p:cNvSpPr>
              <p:nvPr/>
            </p:nvSpPr>
            <p:spPr bwMode="auto">
              <a:xfrm>
                <a:off x="12587373" y="2348557"/>
                <a:ext cx="114996" cy="21999"/>
              </a:xfrm>
              <a:custGeom>
                <a:avLst/>
                <a:gdLst>
                  <a:gd name="T0" fmla="*/ 4 w 49"/>
                  <a:gd name="T1" fmla="*/ 0 h 9"/>
                  <a:gd name="T2" fmla="*/ 44 w 49"/>
                  <a:gd name="T3" fmla="*/ 0 h 9"/>
                  <a:gd name="T4" fmla="*/ 49 w 49"/>
                  <a:gd name="T5" fmla="*/ 5 h 9"/>
                  <a:gd name="T6" fmla="*/ 44 w 49"/>
                  <a:gd name="T7" fmla="*/ 9 h 9"/>
                  <a:gd name="T8" fmla="*/ 4 w 49"/>
                  <a:gd name="T9" fmla="*/ 9 h 9"/>
                  <a:gd name="T10" fmla="*/ 0 w 49"/>
                  <a:gd name="T11" fmla="*/ 5 h 9"/>
                  <a:gd name="T12" fmla="*/ 4 w 4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9">
                    <a:moveTo>
                      <a:pt x="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9" y="2"/>
                      <a:pt x="49" y="5"/>
                    </a:cubicBezTo>
                    <a:cubicBezTo>
                      <a:pt x="49" y="7"/>
                      <a:pt x="47" y="9"/>
                      <a:pt x="4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46"/>
              <p:cNvSpPr>
                <a:spLocks noChangeAspect="1"/>
              </p:cNvSpPr>
              <p:nvPr/>
            </p:nvSpPr>
            <p:spPr bwMode="auto">
              <a:xfrm>
                <a:off x="12598381" y="2313558"/>
                <a:ext cx="92997" cy="91997"/>
              </a:xfrm>
              <a:custGeom>
                <a:avLst/>
                <a:gdLst>
                  <a:gd name="T0" fmla="*/ 2 w 39"/>
                  <a:gd name="T1" fmla="*/ 30 h 39"/>
                  <a:gd name="T2" fmla="*/ 30 w 39"/>
                  <a:gd name="T3" fmla="*/ 2 h 39"/>
                  <a:gd name="T4" fmla="*/ 37 w 39"/>
                  <a:gd name="T5" fmla="*/ 2 h 39"/>
                  <a:gd name="T6" fmla="*/ 37 w 39"/>
                  <a:gd name="T7" fmla="*/ 9 h 39"/>
                  <a:gd name="T8" fmla="*/ 9 w 39"/>
                  <a:gd name="T9" fmla="*/ 37 h 39"/>
                  <a:gd name="T10" fmla="*/ 2 w 39"/>
                  <a:gd name="T11" fmla="*/ 37 h 39"/>
                  <a:gd name="T12" fmla="*/ 2 w 3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2" y="30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ubicBezTo>
                      <a:pt x="39" y="4"/>
                      <a:pt x="39" y="7"/>
                      <a:pt x="37" y="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4" y="39"/>
                      <a:pt x="2" y="37"/>
                    </a:cubicBezTo>
                    <a:cubicBezTo>
                      <a:pt x="0" y="35"/>
                      <a:pt x="0" y="32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47"/>
              <p:cNvSpPr>
                <a:spLocks noChangeAspect="1"/>
              </p:cNvSpPr>
              <p:nvPr/>
            </p:nvSpPr>
            <p:spPr bwMode="auto">
              <a:xfrm>
                <a:off x="12598373" y="2313558"/>
                <a:ext cx="92997" cy="91997"/>
              </a:xfrm>
              <a:custGeom>
                <a:avLst/>
                <a:gdLst>
                  <a:gd name="T0" fmla="*/ 9 w 39"/>
                  <a:gd name="T1" fmla="*/ 2 h 39"/>
                  <a:gd name="T2" fmla="*/ 37 w 39"/>
                  <a:gd name="T3" fmla="*/ 30 h 39"/>
                  <a:gd name="T4" fmla="*/ 37 w 39"/>
                  <a:gd name="T5" fmla="*/ 37 h 39"/>
                  <a:gd name="T6" fmla="*/ 30 w 39"/>
                  <a:gd name="T7" fmla="*/ 37 h 39"/>
                  <a:gd name="T8" fmla="*/ 2 w 39"/>
                  <a:gd name="T9" fmla="*/ 9 h 39"/>
                  <a:gd name="T10" fmla="*/ 2 w 39"/>
                  <a:gd name="T11" fmla="*/ 2 h 39"/>
                  <a:gd name="T12" fmla="*/ 9 w 39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9" y="2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32"/>
                      <a:pt x="39" y="35"/>
                      <a:pt x="37" y="37"/>
                    </a:cubicBezTo>
                    <a:cubicBezTo>
                      <a:pt x="35" y="39"/>
                      <a:pt x="32" y="39"/>
                      <a:pt x="30" y="3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Oval 48"/>
              <p:cNvSpPr>
                <a:spLocks noChangeAspect="1" noChangeArrowheads="1"/>
              </p:cNvSpPr>
              <p:nvPr/>
            </p:nvSpPr>
            <p:spPr bwMode="auto">
              <a:xfrm>
                <a:off x="12627372" y="2341557"/>
                <a:ext cx="34999" cy="3599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49"/>
              <p:cNvSpPr>
                <a:spLocks noChangeAspect="1" noEditPoints="1"/>
              </p:cNvSpPr>
              <p:nvPr/>
            </p:nvSpPr>
            <p:spPr bwMode="auto">
              <a:xfrm>
                <a:off x="12608373" y="2325559"/>
                <a:ext cx="70998" cy="70998"/>
              </a:xfrm>
              <a:custGeom>
                <a:avLst/>
                <a:gdLst>
                  <a:gd name="T0" fmla="*/ 15 w 30"/>
                  <a:gd name="T1" fmla="*/ 7 h 30"/>
                  <a:gd name="T2" fmla="*/ 23 w 30"/>
                  <a:gd name="T3" fmla="*/ 15 h 30"/>
                  <a:gd name="T4" fmla="*/ 15 w 30"/>
                  <a:gd name="T5" fmla="*/ 22 h 30"/>
                  <a:gd name="T6" fmla="*/ 8 w 30"/>
                  <a:gd name="T7" fmla="*/ 15 h 30"/>
                  <a:gd name="T8" fmla="*/ 15 w 30"/>
                  <a:gd name="T9" fmla="*/ 7 h 30"/>
                  <a:gd name="T10" fmla="*/ 15 w 30"/>
                  <a:gd name="T11" fmla="*/ 0 h 30"/>
                  <a:gd name="T12" fmla="*/ 0 w 30"/>
                  <a:gd name="T13" fmla="*/ 15 h 30"/>
                  <a:gd name="T14" fmla="*/ 15 w 30"/>
                  <a:gd name="T15" fmla="*/ 30 h 30"/>
                  <a:gd name="T16" fmla="*/ 30 w 30"/>
                  <a:gd name="T17" fmla="*/ 15 h 30"/>
                  <a:gd name="T18" fmla="*/ 15 w 30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15" y="7"/>
                    </a:moveTo>
                    <a:cubicBezTo>
                      <a:pt x="20" y="7"/>
                      <a:pt x="23" y="10"/>
                      <a:pt x="23" y="15"/>
                    </a:cubicBezTo>
                    <a:cubicBezTo>
                      <a:pt x="23" y="19"/>
                      <a:pt x="20" y="22"/>
                      <a:pt x="15" y="22"/>
                    </a:cubicBezTo>
                    <a:cubicBezTo>
                      <a:pt x="11" y="22"/>
                      <a:pt x="8" y="19"/>
                      <a:pt x="8" y="15"/>
                    </a:cubicBezTo>
                    <a:cubicBezTo>
                      <a:pt x="8" y="10"/>
                      <a:pt x="11" y="7"/>
                      <a:pt x="15" y="7"/>
                    </a:cubicBezTo>
                    <a:moveTo>
                      <a:pt x="15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24" y="30"/>
                      <a:pt x="30" y="23"/>
                      <a:pt x="30" y="15"/>
                    </a:cubicBezTo>
                    <a:cubicBezTo>
                      <a:pt x="30" y="6"/>
                      <a:pt x="2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7654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incident alert fidelity for each network</a:t>
            </a:r>
            <a:br>
              <a:rPr lang="en-US" dirty="0"/>
            </a:br>
            <a:r>
              <a:rPr lang="en-US" sz="1800" dirty="0"/>
              <a:t>Personalized </a:t>
            </a:r>
            <a:r>
              <a:rPr lang="en-US" sz="1800" dirty="0" err="1"/>
              <a:t>baselining</a:t>
            </a:r>
            <a:endParaRPr lang="en-US" sz="18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3513071" y="1158591"/>
            <a:ext cx="5361287" cy="1615484"/>
            <a:chOff x="3513071" y="1158591"/>
            <a:chExt cx="5361287" cy="1615484"/>
          </a:xfrm>
        </p:grpSpPr>
        <p:sp>
          <p:nvSpPr>
            <p:cNvPr id="4" name="Rectangle: Rounded Corners 213">
              <a:extLst>
                <a:ext uri="{FF2B5EF4-FFF2-40B4-BE49-F238E27FC236}">
                  <a16:creationId xmlns:a16="http://schemas.microsoft.com/office/drawing/2014/main" id="{AE68108F-E2BF-45DB-BB68-93C13F6D5569}"/>
                </a:ext>
              </a:extLst>
            </p:cNvPr>
            <p:cNvSpPr/>
            <p:nvPr/>
          </p:nvSpPr>
          <p:spPr>
            <a:xfrm>
              <a:off x="3513071" y="1545713"/>
              <a:ext cx="5361287" cy="1228362"/>
            </a:xfrm>
            <a:prstGeom prst="roundRect">
              <a:avLst/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ectangle: Rounded Corners 216">
              <a:extLst>
                <a:ext uri="{FF2B5EF4-FFF2-40B4-BE49-F238E27FC236}">
                  <a16:creationId xmlns:a16="http://schemas.microsoft.com/office/drawing/2014/main" id="{3D6966AD-E013-480A-A1F9-8B8D8C140DF7}"/>
                </a:ext>
              </a:extLst>
            </p:cNvPr>
            <p:cNvSpPr/>
            <p:nvPr/>
          </p:nvSpPr>
          <p:spPr>
            <a:xfrm>
              <a:off x="3647873" y="1158591"/>
              <a:ext cx="5201822" cy="346007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Before: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Custom thresholds = alert overload</a:t>
              </a:r>
            </a:p>
          </p:txBody>
        </p:sp>
        <p:sp>
          <p:nvSpPr>
            <p:cNvPr id="8" name="Rectangle: Rounded Corners 217">
              <a:extLst>
                <a:ext uri="{FF2B5EF4-FFF2-40B4-BE49-F238E27FC236}">
                  <a16:creationId xmlns:a16="http://schemas.microsoft.com/office/drawing/2014/main" id="{6C2F5926-C747-4E05-9550-4A10EF7B32CE}"/>
                </a:ext>
              </a:extLst>
            </p:cNvPr>
            <p:cNvSpPr/>
            <p:nvPr/>
          </p:nvSpPr>
          <p:spPr>
            <a:xfrm>
              <a:off x="3576902" y="2280148"/>
              <a:ext cx="460359" cy="128567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Min</a:t>
              </a:r>
            </a:p>
          </p:txBody>
        </p:sp>
        <p:sp>
          <p:nvSpPr>
            <p:cNvPr id="14" name="Rectangle: Rounded Corners 223">
              <a:extLst>
                <a:ext uri="{FF2B5EF4-FFF2-40B4-BE49-F238E27FC236}">
                  <a16:creationId xmlns:a16="http://schemas.microsoft.com/office/drawing/2014/main" id="{C67AC1C9-E23C-4C7D-B174-7AF33C1558F9}"/>
                </a:ext>
              </a:extLst>
            </p:cNvPr>
            <p:cNvSpPr/>
            <p:nvPr/>
          </p:nvSpPr>
          <p:spPr>
            <a:xfrm>
              <a:off x="3576902" y="2057500"/>
              <a:ext cx="460359" cy="128567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Max</a:t>
              </a:r>
            </a:p>
          </p:txBody>
        </p:sp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3966847" y="1789987"/>
              <a:ext cx="4846320" cy="739814"/>
              <a:chOff x="3767517" y="1747262"/>
              <a:chExt cx="5113424" cy="780589"/>
            </a:xfrm>
          </p:grpSpPr>
          <p:sp>
            <p:nvSpPr>
              <p:cNvPr id="5" name="Rectangle: Rounded Corners 214">
                <a:extLst>
                  <a:ext uri="{FF2B5EF4-FFF2-40B4-BE49-F238E27FC236}">
                    <a16:creationId xmlns:a16="http://schemas.microsoft.com/office/drawing/2014/main" id="{4D917C7C-0DC8-4087-A83E-D1997EFDBA8A}"/>
                  </a:ext>
                </a:extLst>
              </p:cNvPr>
              <p:cNvSpPr/>
              <p:nvPr/>
            </p:nvSpPr>
            <p:spPr>
              <a:xfrm>
                <a:off x="3767517" y="2061210"/>
                <a:ext cx="5113424" cy="378454"/>
              </a:xfrm>
              <a:prstGeom prst="roundRect">
                <a:avLst>
                  <a:gd name="adj" fmla="val 50000"/>
                </a:avLst>
              </a:prstGeom>
              <a:solidFill>
                <a:srgbClr val="6EBE4A">
                  <a:lumMod val="75000"/>
                  <a:alpha val="55000"/>
                </a:srgbClr>
              </a:solidFill>
              <a:ln w="25400" cap="flat" cmpd="sng" algn="ctr">
                <a:noFill/>
                <a:prstDash val="solid"/>
              </a:ln>
              <a:effectLst>
                <a:softEdge rad="76200"/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6" name="Freeform: Shape 215">
                <a:extLst>
                  <a:ext uri="{FF2B5EF4-FFF2-40B4-BE49-F238E27FC236}">
                    <a16:creationId xmlns:a16="http://schemas.microsoft.com/office/drawing/2014/main" id="{5FF9BFB2-F316-4E4E-9770-BFF1EFD73734}"/>
                  </a:ext>
                </a:extLst>
              </p:cNvPr>
              <p:cNvSpPr/>
              <p:nvPr/>
            </p:nvSpPr>
            <p:spPr>
              <a:xfrm>
                <a:off x="3941901" y="1747262"/>
                <a:ext cx="4780626" cy="780589"/>
              </a:xfrm>
              <a:custGeom>
                <a:avLst/>
                <a:gdLst>
                  <a:gd name="connsiteX0" fmla="*/ 0 w 2247900"/>
                  <a:gd name="connsiteY0" fmla="*/ 448148 h 600648"/>
                  <a:gd name="connsiteX1" fmla="*/ 323850 w 2247900"/>
                  <a:gd name="connsiteY1" fmla="*/ 162398 h 600648"/>
                  <a:gd name="connsiteX2" fmla="*/ 552450 w 2247900"/>
                  <a:gd name="connsiteY2" fmla="*/ 438623 h 600648"/>
                  <a:gd name="connsiteX3" fmla="*/ 857250 w 2247900"/>
                  <a:gd name="connsiteY3" fmla="*/ 200498 h 600648"/>
                  <a:gd name="connsiteX4" fmla="*/ 1019175 w 2247900"/>
                  <a:gd name="connsiteY4" fmla="*/ 473 h 600648"/>
                  <a:gd name="connsiteX5" fmla="*/ 1190625 w 2247900"/>
                  <a:gd name="connsiteY5" fmla="*/ 257648 h 600648"/>
                  <a:gd name="connsiteX6" fmla="*/ 1219200 w 2247900"/>
                  <a:gd name="connsiteY6" fmla="*/ 476723 h 600648"/>
                  <a:gd name="connsiteX7" fmla="*/ 1333500 w 2247900"/>
                  <a:gd name="connsiteY7" fmla="*/ 600548 h 600648"/>
                  <a:gd name="connsiteX8" fmla="*/ 1485900 w 2247900"/>
                  <a:gd name="connsiteY8" fmla="*/ 495773 h 600648"/>
                  <a:gd name="connsiteX9" fmla="*/ 1619250 w 2247900"/>
                  <a:gd name="connsiteY9" fmla="*/ 390998 h 600648"/>
                  <a:gd name="connsiteX10" fmla="*/ 1771650 w 2247900"/>
                  <a:gd name="connsiteY10" fmla="*/ 495773 h 600648"/>
                  <a:gd name="connsiteX11" fmla="*/ 1885950 w 2247900"/>
                  <a:gd name="connsiteY11" fmla="*/ 495773 h 600648"/>
                  <a:gd name="connsiteX12" fmla="*/ 2114550 w 2247900"/>
                  <a:gd name="connsiteY12" fmla="*/ 438623 h 600648"/>
                  <a:gd name="connsiteX13" fmla="*/ 2247900 w 2247900"/>
                  <a:gd name="connsiteY13" fmla="*/ 438623 h 600648"/>
                  <a:gd name="connsiteX0" fmla="*/ 0 w 2247900"/>
                  <a:gd name="connsiteY0" fmla="*/ 285757 h 438257"/>
                  <a:gd name="connsiteX1" fmla="*/ 323850 w 2247900"/>
                  <a:gd name="connsiteY1" fmla="*/ 7 h 438257"/>
                  <a:gd name="connsiteX2" fmla="*/ 552450 w 2247900"/>
                  <a:gd name="connsiteY2" fmla="*/ 276232 h 438257"/>
                  <a:gd name="connsiteX3" fmla="*/ 857250 w 2247900"/>
                  <a:gd name="connsiteY3" fmla="*/ 38107 h 438257"/>
                  <a:gd name="connsiteX4" fmla="*/ 1190625 w 2247900"/>
                  <a:gd name="connsiteY4" fmla="*/ 95257 h 438257"/>
                  <a:gd name="connsiteX5" fmla="*/ 1219200 w 2247900"/>
                  <a:gd name="connsiteY5" fmla="*/ 314332 h 438257"/>
                  <a:gd name="connsiteX6" fmla="*/ 1333500 w 2247900"/>
                  <a:gd name="connsiteY6" fmla="*/ 438157 h 438257"/>
                  <a:gd name="connsiteX7" fmla="*/ 1485900 w 2247900"/>
                  <a:gd name="connsiteY7" fmla="*/ 333382 h 438257"/>
                  <a:gd name="connsiteX8" fmla="*/ 1619250 w 2247900"/>
                  <a:gd name="connsiteY8" fmla="*/ 228607 h 438257"/>
                  <a:gd name="connsiteX9" fmla="*/ 1771650 w 2247900"/>
                  <a:gd name="connsiteY9" fmla="*/ 333382 h 438257"/>
                  <a:gd name="connsiteX10" fmla="*/ 1885950 w 2247900"/>
                  <a:gd name="connsiteY10" fmla="*/ 333382 h 438257"/>
                  <a:gd name="connsiteX11" fmla="*/ 2114550 w 2247900"/>
                  <a:gd name="connsiteY11" fmla="*/ 276232 h 438257"/>
                  <a:gd name="connsiteX12" fmla="*/ 2247900 w 2247900"/>
                  <a:gd name="connsiteY12" fmla="*/ 276232 h 438257"/>
                  <a:gd name="connsiteX0" fmla="*/ 0 w 2247900"/>
                  <a:gd name="connsiteY0" fmla="*/ 285758 h 438258"/>
                  <a:gd name="connsiteX1" fmla="*/ 323850 w 2247900"/>
                  <a:gd name="connsiteY1" fmla="*/ 8 h 438258"/>
                  <a:gd name="connsiteX2" fmla="*/ 552450 w 2247900"/>
                  <a:gd name="connsiteY2" fmla="*/ 276233 h 438258"/>
                  <a:gd name="connsiteX3" fmla="*/ 875298 w 2247900"/>
                  <a:gd name="connsiteY3" fmla="*/ 284755 h 438258"/>
                  <a:gd name="connsiteX4" fmla="*/ 1190625 w 2247900"/>
                  <a:gd name="connsiteY4" fmla="*/ 95258 h 438258"/>
                  <a:gd name="connsiteX5" fmla="*/ 1219200 w 2247900"/>
                  <a:gd name="connsiteY5" fmla="*/ 314333 h 438258"/>
                  <a:gd name="connsiteX6" fmla="*/ 1333500 w 2247900"/>
                  <a:gd name="connsiteY6" fmla="*/ 438158 h 438258"/>
                  <a:gd name="connsiteX7" fmla="*/ 1485900 w 2247900"/>
                  <a:gd name="connsiteY7" fmla="*/ 333383 h 438258"/>
                  <a:gd name="connsiteX8" fmla="*/ 1619250 w 2247900"/>
                  <a:gd name="connsiteY8" fmla="*/ 228608 h 438258"/>
                  <a:gd name="connsiteX9" fmla="*/ 1771650 w 2247900"/>
                  <a:gd name="connsiteY9" fmla="*/ 333383 h 438258"/>
                  <a:gd name="connsiteX10" fmla="*/ 1885950 w 2247900"/>
                  <a:gd name="connsiteY10" fmla="*/ 333383 h 438258"/>
                  <a:gd name="connsiteX11" fmla="*/ 2114550 w 2247900"/>
                  <a:gd name="connsiteY11" fmla="*/ 276233 h 438258"/>
                  <a:gd name="connsiteX12" fmla="*/ 2247900 w 2247900"/>
                  <a:gd name="connsiteY12" fmla="*/ 276233 h 438258"/>
                  <a:gd name="connsiteX0" fmla="*/ 0 w 2247900"/>
                  <a:gd name="connsiteY0" fmla="*/ 285758 h 438258"/>
                  <a:gd name="connsiteX1" fmla="*/ 323850 w 2247900"/>
                  <a:gd name="connsiteY1" fmla="*/ 8 h 438258"/>
                  <a:gd name="connsiteX2" fmla="*/ 552450 w 2247900"/>
                  <a:gd name="connsiteY2" fmla="*/ 276233 h 438258"/>
                  <a:gd name="connsiteX3" fmla="*/ 875298 w 2247900"/>
                  <a:gd name="connsiteY3" fmla="*/ 284755 h 438258"/>
                  <a:gd name="connsiteX4" fmla="*/ 1190625 w 2247900"/>
                  <a:gd name="connsiteY4" fmla="*/ 95258 h 438258"/>
                  <a:gd name="connsiteX5" fmla="*/ 1219200 w 2247900"/>
                  <a:gd name="connsiteY5" fmla="*/ 314333 h 438258"/>
                  <a:gd name="connsiteX6" fmla="*/ 1333500 w 2247900"/>
                  <a:gd name="connsiteY6" fmla="*/ 438158 h 438258"/>
                  <a:gd name="connsiteX7" fmla="*/ 1485900 w 2247900"/>
                  <a:gd name="connsiteY7" fmla="*/ 333383 h 438258"/>
                  <a:gd name="connsiteX8" fmla="*/ 1619250 w 2247900"/>
                  <a:gd name="connsiteY8" fmla="*/ 228608 h 438258"/>
                  <a:gd name="connsiteX9" fmla="*/ 1771650 w 2247900"/>
                  <a:gd name="connsiteY9" fmla="*/ 333383 h 438258"/>
                  <a:gd name="connsiteX10" fmla="*/ 1885950 w 2247900"/>
                  <a:gd name="connsiteY10" fmla="*/ 333383 h 438258"/>
                  <a:gd name="connsiteX11" fmla="*/ 2114550 w 2247900"/>
                  <a:gd name="connsiteY11" fmla="*/ 276233 h 438258"/>
                  <a:gd name="connsiteX12" fmla="*/ 2247900 w 2247900"/>
                  <a:gd name="connsiteY12" fmla="*/ 276233 h 438258"/>
                  <a:gd name="connsiteX0" fmla="*/ 0 w 2247900"/>
                  <a:gd name="connsiteY0" fmla="*/ 285758 h 438258"/>
                  <a:gd name="connsiteX1" fmla="*/ 323850 w 2247900"/>
                  <a:gd name="connsiteY1" fmla="*/ 8 h 438258"/>
                  <a:gd name="connsiteX2" fmla="*/ 552450 w 2247900"/>
                  <a:gd name="connsiteY2" fmla="*/ 276233 h 438258"/>
                  <a:gd name="connsiteX3" fmla="*/ 875298 w 2247900"/>
                  <a:gd name="connsiteY3" fmla="*/ 284755 h 438258"/>
                  <a:gd name="connsiteX4" fmla="*/ 1219200 w 2247900"/>
                  <a:gd name="connsiteY4" fmla="*/ 314333 h 438258"/>
                  <a:gd name="connsiteX5" fmla="*/ 1333500 w 2247900"/>
                  <a:gd name="connsiteY5" fmla="*/ 438158 h 438258"/>
                  <a:gd name="connsiteX6" fmla="*/ 1485900 w 2247900"/>
                  <a:gd name="connsiteY6" fmla="*/ 333383 h 438258"/>
                  <a:gd name="connsiteX7" fmla="*/ 1619250 w 2247900"/>
                  <a:gd name="connsiteY7" fmla="*/ 228608 h 438258"/>
                  <a:gd name="connsiteX8" fmla="*/ 1771650 w 2247900"/>
                  <a:gd name="connsiteY8" fmla="*/ 333383 h 438258"/>
                  <a:gd name="connsiteX9" fmla="*/ 1885950 w 2247900"/>
                  <a:gd name="connsiteY9" fmla="*/ 333383 h 438258"/>
                  <a:gd name="connsiteX10" fmla="*/ 2114550 w 2247900"/>
                  <a:gd name="connsiteY10" fmla="*/ 276233 h 438258"/>
                  <a:gd name="connsiteX11" fmla="*/ 2247900 w 2247900"/>
                  <a:gd name="connsiteY11" fmla="*/ 276233 h 438258"/>
                  <a:gd name="connsiteX0" fmla="*/ 0 w 2247900"/>
                  <a:gd name="connsiteY0" fmla="*/ 285758 h 343713"/>
                  <a:gd name="connsiteX1" fmla="*/ 323850 w 2247900"/>
                  <a:gd name="connsiteY1" fmla="*/ 8 h 343713"/>
                  <a:gd name="connsiteX2" fmla="*/ 552450 w 2247900"/>
                  <a:gd name="connsiteY2" fmla="*/ 276233 h 343713"/>
                  <a:gd name="connsiteX3" fmla="*/ 875298 w 2247900"/>
                  <a:gd name="connsiteY3" fmla="*/ 284755 h 343713"/>
                  <a:gd name="connsiteX4" fmla="*/ 1219200 w 2247900"/>
                  <a:gd name="connsiteY4" fmla="*/ 314333 h 343713"/>
                  <a:gd name="connsiteX5" fmla="*/ 1485900 w 2247900"/>
                  <a:gd name="connsiteY5" fmla="*/ 333383 h 343713"/>
                  <a:gd name="connsiteX6" fmla="*/ 1619250 w 2247900"/>
                  <a:gd name="connsiteY6" fmla="*/ 228608 h 343713"/>
                  <a:gd name="connsiteX7" fmla="*/ 1771650 w 2247900"/>
                  <a:gd name="connsiteY7" fmla="*/ 333383 h 343713"/>
                  <a:gd name="connsiteX8" fmla="*/ 1885950 w 2247900"/>
                  <a:gd name="connsiteY8" fmla="*/ 333383 h 343713"/>
                  <a:gd name="connsiteX9" fmla="*/ 2114550 w 2247900"/>
                  <a:gd name="connsiteY9" fmla="*/ 276233 h 343713"/>
                  <a:gd name="connsiteX10" fmla="*/ 2247900 w 2247900"/>
                  <a:gd name="connsiteY10" fmla="*/ 276233 h 343713"/>
                  <a:gd name="connsiteX0" fmla="*/ 0 w 2247900"/>
                  <a:gd name="connsiteY0" fmla="*/ 285758 h 341263"/>
                  <a:gd name="connsiteX1" fmla="*/ 323850 w 2247900"/>
                  <a:gd name="connsiteY1" fmla="*/ 8 h 341263"/>
                  <a:gd name="connsiteX2" fmla="*/ 552450 w 2247900"/>
                  <a:gd name="connsiteY2" fmla="*/ 276233 h 341263"/>
                  <a:gd name="connsiteX3" fmla="*/ 875298 w 2247900"/>
                  <a:gd name="connsiteY3" fmla="*/ 284755 h 341263"/>
                  <a:gd name="connsiteX4" fmla="*/ 1219200 w 2247900"/>
                  <a:gd name="connsiteY4" fmla="*/ 314333 h 341263"/>
                  <a:gd name="connsiteX5" fmla="*/ 1485900 w 2247900"/>
                  <a:gd name="connsiteY5" fmla="*/ 333383 h 341263"/>
                  <a:gd name="connsiteX6" fmla="*/ 1613234 w 2247900"/>
                  <a:gd name="connsiteY6" fmla="*/ 264703 h 341263"/>
                  <a:gd name="connsiteX7" fmla="*/ 1771650 w 2247900"/>
                  <a:gd name="connsiteY7" fmla="*/ 333383 h 341263"/>
                  <a:gd name="connsiteX8" fmla="*/ 1885950 w 2247900"/>
                  <a:gd name="connsiteY8" fmla="*/ 333383 h 341263"/>
                  <a:gd name="connsiteX9" fmla="*/ 2114550 w 2247900"/>
                  <a:gd name="connsiteY9" fmla="*/ 276233 h 341263"/>
                  <a:gd name="connsiteX10" fmla="*/ 2247900 w 2247900"/>
                  <a:gd name="connsiteY10" fmla="*/ 276233 h 341263"/>
                  <a:gd name="connsiteX0" fmla="*/ 0 w 2247900"/>
                  <a:gd name="connsiteY0" fmla="*/ 285758 h 340048"/>
                  <a:gd name="connsiteX1" fmla="*/ 323850 w 2247900"/>
                  <a:gd name="connsiteY1" fmla="*/ 8 h 340048"/>
                  <a:gd name="connsiteX2" fmla="*/ 552450 w 2247900"/>
                  <a:gd name="connsiteY2" fmla="*/ 276233 h 340048"/>
                  <a:gd name="connsiteX3" fmla="*/ 875298 w 2247900"/>
                  <a:gd name="connsiteY3" fmla="*/ 284755 h 340048"/>
                  <a:gd name="connsiteX4" fmla="*/ 1219200 w 2247900"/>
                  <a:gd name="connsiteY4" fmla="*/ 314333 h 340048"/>
                  <a:gd name="connsiteX5" fmla="*/ 1485900 w 2247900"/>
                  <a:gd name="connsiteY5" fmla="*/ 333383 h 340048"/>
                  <a:gd name="connsiteX6" fmla="*/ 1613234 w 2247900"/>
                  <a:gd name="connsiteY6" fmla="*/ 264703 h 340048"/>
                  <a:gd name="connsiteX7" fmla="*/ 1771650 w 2247900"/>
                  <a:gd name="connsiteY7" fmla="*/ 333383 h 340048"/>
                  <a:gd name="connsiteX8" fmla="*/ 1885950 w 2247900"/>
                  <a:gd name="connsiteY8" fmla="*/ 333383 h 340048"/>
                  <a:gd name="connsiteX9" fmla="*/ 2108534 w 2247900"/>
                  <a:gd name="connsiteY9" fmla="*/ 336391 h 340048"/>
                  <a:gd name="connsiteX10" fmla="*/ 2247900 w 2247900"/>
                  <a:gd name="connsiteY10" fmla="*/ 276233 h 340048"/>
                  <a:gd name="connsiteX0" fmla="*/ 0 w 2247900"/>
                  <a:gd name="connsiteY0" fmla="*/ 285905 h 340195"/>
                  <a:gd name="connsiteX1" fmla="*/ 323850 w 2247900"/>
                  <a:gd name="connsiteY1" fmla="*/ 155 h 340195"/>
                  <a:gd name="connsiteX2" fmla="*/ 624640 w 2247900"/>
                  <a:gd name="connsiteY2" fmla="*/ 246302 h 340195"/>
                  <a:gd name="connsiteX3" fmla="*/ 875298 w 2247900"/>
                  <a:gd name="connsiteY3" fmla="*/ 284902 h 340195"/>
                  <a:gd name="connsiteX4" fmla="*/ 1219200 w 2247900"/>
                  <a:gd name="connsiteY4" fmla="*/ 314480 h 340195"/>
                  <a:gd name="connsiteX5" fmla="*/ 1485900 w 2247900"/>
                  <a:gd name="connsiteY5" fmla="*/ 333530 h 340195"/>
                  <a:gd name="connsiteX6" fmla="*/ 1613234 w 2247900"/>
                  <a:gd name="connsiteY6" fmla="*/ 264850 h 340195"/>
                  <a:gd name="connsiteX7" fmla="*/ 1771650 w 2247900"/>
                  <a:gd name="connsiteY7" fmla="*/ 333530 h 340195"/>
                  <a:gd name="connsiteX8" fmla="*/ 1885950 w 2247900"/>
                  <a:gd name="connsiteY8" fmla="*/ 333530 h 340195"/>
                  <a:gd name="connsiteX9" fmla="*/ 2108534 w 2247900"/>
                  <a:gd name="connsiteY9" fmla="*/ 336538 h 340195"/>
                  <a:gd name="connsiteX10" fmla="*/ 2247900 w 2247900"/>
                  <a:gd name="connsiteY10" fmla="*/ 276380 h 340195"/>
                  <a:gd name="connsiteX0" fmla="*/ 0 w 2247900"/>
                  <a:gd name="connsiteY0" fmla="*/ 179906 h 234196"/>
                  <a:gd name="connsiteX1" fmla="*/ 312927 w 2247900"/>
                  <a:gd name="connsiteY1" fmla="*/ 269 h 234196"/>
                  <a:gd name="connsiteX2" fmla="*/ 624640 w 2247900"/>
                  <a:gd name="connsiteY2" fmla="*/ 140303 h 234196"/>
                  <a:gd name="connsiteX3" fmla="*/ 875298 w 2247900"/>
                  <a:gd name="connsiteY3" fmla="*/ 178903 h 234196"/>
                  <a:gd name="connsiteX4" fmla="*/ 1219200 w 2247900"/>
                  <a:gd name="connsiteY4" fmla="*/ 208481 h 234196"/>
                  <a:gd name="connsiteX5" fmla="*/ 1485900 w 2247900"/>
                  <a:gd name="connsiteY5" fmla="*/ 227531 h 234196"/>
                  <a:gd name="connsiteX6" fmla="*/ 1613234 w 2247900"/>
                  <a:gd name="connsiteY6" fmla="*/ 158851 h 234196"/>
                  <a:gd name="connsiteX7" fmla="*/ 1771650 w 2247900"/>
                  <a:gd name="connsiteY7" fmla="*/ 227531 h 234196"/>
                  <a:gd name="connsiteX8" fmla="*/ 1885950 w 2247900"/>
                  <a:gd name="connsiteY8" fmla="*/ 227531 h 234196"/>
                  <a:gd name="connsiteX9" fmla="*/ 2108534 w 2247900"/>
                  <a:gd name="connsiteY9" fmla="*/ 230539 h 234196"/>
                  <a:gd name="connsiteX10" fmla="*/ 2247900 w 2247900"/>
                  <a:gd name="connsiteY10" fmla="*/ 170381 h 234196"/>
                  <a:gd name="connsiteX0" fmla="*/ 0 w 2257263"/>
                  <a:gd name="connsiteY0" fmla="*/ 192572 h 234378"/>
                  <a:gd name="connsiteX1" fmla="*/ 322290 w 2257263"/>
                  <a:gd name="connsiteY1" fmla="*/ 451 h 234378"/>
                  <a:gd name="connsiteX2" fmla="*/ 634003 w 2257263"/>
                  <a:gd name="connsiteY2" fmla="*/ 140485 h 234378"/>
                  <a:gd name="connsiteX3" fmla="*/ 884661 w 2257263"/>
                  <a:gd name="connsiteY3" fmla="*/ 179085 h 234378"/>
                  <a:gd name="connsiteX4" fmla="*/ 1228563 w 2257263"/>
                  <a:gd name="connsiteY4" fmla="*/ 208663 h 234378"/>
                  <a:gd name="connsiteX5" fmla="*/ 1495263 w 2257263"/>
                  <a:gd name="connsiteY5" fmla="*/ 227713 h 234378"/>
                  <a:gd name="connsiteX6" fmla="*/ 1622597 w 2257263"/>
                  <a:gd name="connsiteY6" fmla="*/ 159033 h 234378"/>
                  <a:gd name="connsiteX7" fmla="*/ 1781013 w 2257263"/>
                  <a:gd name="connsiteY7" fmla="*/ 227713 h 234378"/>
                  <a:gd name="connsiteX8" fmla="*/ 1895313 w 2257263"/>
                  <a:gd name="connsiteY8" fmla="*/ 227713 h 234378"/>
                  <a:gd name="connsiteX9" fmla="*/ 2117897 w 2257263"/>
                  <a:gd name="connsiteY9" fmla="*/ 230721 h 234378"/>
                  <a:gd name="connsiteX10" fmla="*/ 2257263 w 2257263"/>
                  <a:gd name="connsiteY10" fmla="*/ 170563 h 234378"/>
                  <a:gd name="connsiteX0" fmla="*/ 0 w 2257263"/>
                  <a:gd name="connsiteY0" fmla="*/ 192151 h 233957"/>
                  <a:gd name="connsiteX1" fmla="*/ 322290 w 2257263"/>
                  <a:gd name="connsiteY1" fmla="*/ 30 h 233957"/>
                  <a:gd name="connsiteX2" fmla="*/ 582507 w 2257263"/>
                  <a:gd name="connsiteY2" fmla="*/ 177516 h 233957"/>
                  <a:gd name="connsiteX3" fmla="*/ 884661 w 2257263"/>
                  <a:gd name="connsiteY3" fmla="*/ 178664 h 233957"/>
                  <a:gd name="connsiteX4" fmla="*/ 1228563 w 2257263"/>
                  <a:gd name="connsiteY4" fmla="*/ 208242 h 233957"/>
                  <a:gd name="connsiteX5" fmla="*/ 1495263 w 2257263"/>
                  <a:gd name="connsiteY5" fmla="*/ 227292 h 233957"/>
                  <a:gd name="connsiteX6" fmla="*/ 1622597 w 2257263"/>
                  <a:gd name="connsiteY6" fmla="*/ 158612 h 233957"/>
                  <a:gd name="connsiteX7" fmla="*/ 1781013 w 2257263"/>
                  <a:gd name="connsiteY7" fmla="*/ 227292 h 233957"/>
                  <a:gd name="connsiteX8" fmla="*/ 1895313 w 2257263"/>
                  <a:gd name="connsiteY8" fmla="*/ 227292 h 233957"/>
                  <a:gd name="connsiteX9" fmla="*/ 2117897 w 2257263"/>
                  <a:gd name="connsiteY9" fmla="*/ 230300 h 233957"/>
                  <a:gd name="connsiteX10" fmla="*/ 2257263 w 2257263"/>
                  <a:gd name="connsiteY10" fmla="*/ 170142 h 233957"/>
                  <a:gd name="connsiteX0" fmla="*/ 0 w 2257263"/>
                  <a:gd name="connsiteY0" fmla="*/ 192154 h 300606"/>
                  <a:gd name="connsiteX1" fmla="*/ 322290 w 2257263"/>
                  <a:gd name="connsiteY1" fmla="*/ 33 h 300606"/>
                  <a:gd name="connsiteX2" fmla="*/ 582507 w 2257263"/>
                  <a:gd name="connsiteY2" fmla="*/ 177519 h 300606"/>
                  <a:gd name="connsiteX3" fmla="*/ 791032 w 2257263"/>
                  <a:gd name="connsiteY3" fmla="*/ 300385 h 300606"/>
                  <a:gd name="connsiteX4" fmla="*/ 1228563 w 2257263"/>
                  <a:gd name="connsiteY4" fmla="*/ 208245 h 300606"/>
                  <a:gd name="connsiteX5" fmla="*/ 1495263 w 2257263"/>
                  <a:gd name="connsiteY5" fmla="*/ 227295 h 300606"/>
                  <a:gd name="connsiteX6" fmla="*/ 1622597 w 2257263"/>
                  <a:gd name="connsiteY6" fmla="*/ 158615 h 300606"/>
                  <a:gd name="connsiteX7" fmla="*/ 1781013 w 2257263"/>
                  <a:gd name="connsiteY7" fmla="*/ 227295 h 300606"/>
                  <a:gd name="connsiteX8" fmla="*/ 1895313 w 2257263"/>
                  <a:gd name="connsiteY8" fmla="*/ 227295 h 300606"/>
                  <a:gd name="connsiteX9" fmla="*/ 2117897 w 2257263"/>
                  <a:gd name="connsiteY9" fmla="*/ 230303 h 300606"/>
                  <a:gd name="connsiteX10" fmla="*/ 2257263 w 2257263"/>
                  <a:gd name="connsiteY10" fmla="*/ 170145 h 300606"/>
                  <a:gd name="connsiteX0" fmla="*/ 0 w 2257263"/>
                  <a:gd name="connsiteY0" fmla="*/ 192154 h 304008"/>
                  <a:gd name="connsiteX1" fmla="*/ 322290 w 2257263"/>
                  <a:gd name="connsiteY1" fmla="*/ 33 h 304008"/>
                  <a:gd name="connsiteX2" fmla="*/ 582507 w 2257263"/>
                  <a:gd name="connsiteY2" fmla="*/ 177519 h 304008"/>
                  <a:gd name="connsiteX3" fmla="*/ 791032 w 2257263"/>
                  <a:gd name="connsiteY3" fmla="*/ 300385 h 304008"/>
                  <a:gd name="connsiteX4" fmla="*/ 1080317 w 2257263"/>
                  <a:gd name="connsiteY4" fmla="*/ 267543 h 304008"/>
                  <a:gd name="connsiteX5" fmla="*/ 1495263 w 2257263"/>
                  <a:gd name="connsiteY5" fmla="*/ 227295 h 304008"/>
                  <a:gd name="connsiteX6" fmla="*/ 1622597 w 2257263"/>
                  <a:gd name="connsiteY6" fmla="*/ 158615 h 304008"/>
                  <a:gd name="connsiteX7" fmla="*/ 1781013 w 2257263"/>
                  <a:gd name="connsiteY7" fmla="*/ 227295 h 304008"/>
                  <a:gd name="connsiteX8" fmla="*/ 1895313 w 2257263"/>
                  <a:gd name="connsiteY8" fmla="*/ 227295 h 304008"/>
                  <a:gd name="connsiteX9" fmla="*/ 2117897 w 2257263"/>
                  <a:gd name="connsiteY9" fmla="*/ 230303 h 304008"/>
                  <a:gd name="connsiteX10" fmla="*/ 2257263 w 2257263"/>
                  <a:gd name="connsiteY10" fmla="*/ 170145 h 304008"/>
                  <a:gd name="connsiteX0" fmla="*/ 0 w 2257263"/>
                  <a:gd name="connsiteY0" fmla="*/ 192154 h 322485"/>
                  <a:gd name="connsiteX1" fmla="*/ 322290 w 2257263"/>
                  <a:gd name="connsiteY1" fmla="*/ 33 h 322485"/>
                  <a:gd name="connsiteX2" fmla="*/ 582507 w 2257263"/>
                  <a:gd name="connsiteY2" fmla="*/ 177519 h 322485"/>
                  <a:gd name="connsiteX3" fmla="*/ 791032 w 2257263"/>
                  <a:gd name="connsiteY3" fmla="*/ 300385 h 322485"/>
                  <a:gd name="connsiteX4" fmla="*/ 1080317 w 2257263"/>
                  <a:gd name="connsiteY4" fmla="*/ 267543 h 322485"/>
                  <a:gd name="connsiteX5" fmla="*/ 1286159 w 2257263"/>
                  <a:gd name="connsiteY5" fmla="*/ 319363 h 322485"/>
                  <a:gd name="connsiteX6" fmla="*/ 1622597 w 2257263"/>
                  <a:gd name="connsiteY6" fmla="*/ 158615 h 322485"/>
                  <a:gd name="connsiteX7" fmla="*/ 1781013 w 2257263"/>
                  <a:gd name="connsiteY7" fmla="*/ 227295 h 322485"/>
                  <a:gd name="connsiteX8" fmla="*/ 1895313 w 2257263"/>
                  <a:gd name="connsiteY8" fmla="*/ 227295 h 322485"/>
                  <a:gd name="connsiteX9" fmla="*/ 2117897 w 2257263"/>
                  <a:gd name="connsiteY9" fmla="*/ 230303 h 322485"/>
                  <a:gd name="connsiteX10" fmla="*/ 2257263 w 2257263"/>
                  <a:gd name="connsiteY10" fmla="*/ 170145 h 322485"/>
                  <a:gd name="connsiteX0" fmla="*/ 0 w 2257263"/>
                  <a:gd name="connsiteY0" fmla="*/ 192154 h 319539"/>
                  <a:gd name="connsiteX1" fmla="*/ 322290 w 2257263"/>
                  <a:gd name="connsiteY1" fmla="*/ 33 h 319539"/>
                  <a:gd name="connsiteX2" fmla="*/ 582507 w 2257263"/>
                  <a:gd name="connsiteY2" fmla="*/ 177519 h 319539"/>
                  <a:gd name="connsiteX3" fmla="*/ 791032 w 2257263"/>
                  <a:gd name="connsiteY3" fmla="*/ 300385 h 319539"/>
                  <a:gd name="connsiteX4" fmla="*/ 1080317 w 2257263"/>
                  <a:gd name="connsiteY4" fmla="*/ 267543 h 319539"/>
                  <a:gd name="connsiteX5" fmla="*/ 1286159 w 2257263"/>
                  <a:gd name="connsiteY5" fmla="*/ 319363 h 319539"/>
                  <a:gd name="connsiteX6" fmla="*/ 1610113 w 2257263"/>
                  <a:gd name="connsiteY6" fmla="*/ 246002 h 319539"/>
                  <a:gd name="connsiteX7" fmla="*/ 1781013 w 2257263"/>
                  <a:gd name="connsiteY7" fmla="*/ 227295 h 319539"/>
                  <a:gd name="connsiteX8" fmla="*/ 1895313 w 2257263"/>
                  <a:gd name="connsiteY8" fmla="*/ 227295 h 319539"/>
                  <a:gd name="connsiteX9" fmla="*/ 2117897 w 2257263"/>
                  <a:gd name="connsiteY9" fmla="*/ 230303 h 319539"/>
                  <a:gd name="connsiteX10" fmla="*/ 2257263 w 2257263"/>
                  <a:gd name="connsiteY10" fmla="*/ 170145 h 319539"/>
                  <a:gd name="connsiteX0" fmla="*/ 0 w 2257263"/>
                  <a:gd name="connsiteY0" fmla="*/ 192154 h 319539"/>
                  <a:gd name="connsiteX1" fmla="*/ 322290 w 2257263"/>
                  <a:gd name="connsiteY1" fmla="*/ 33 h 319539"/>
                  <a:gd name="connsiteX2" fmla="*/ 582507 w 2257263"/>
                  <a:gd name="connsiteY2" fmla="*/ 177519 h 319539"/>
                  <a:gd name="connsiteX3" fmla="*/ 791032 w 2257263"/>
                  <a:gd name="connsiteY3" fmla="*/ 300385 h 319539"/>
                  <a:gd name="connsiteX4" fmla="*/ 1080317 w 2257263"/>
                  <a:gd name="connsiteY4" fmla="*/ 267543 h 319539"/>
                  <a:gd name="connsiteX5" fmla="*/ 1286159 w 2257263"/>
                  <a:gd name="connsiteY5" fmla="*/ 319363 h 319539"/>
                  <a:gd name="connsiteX6" fmla="*/ 1610113 w 2257263"/>
                  <a:gd name="connsiteY6" fmla="*/ 246002 h 319539"/>
                  <a:gd name="connsiteX7" fmla="*/ 1781013 w 2257263"/>
                  <a:gd name="connsiteY7" fmla="*/ 227295 h 319539"/>
                  <a:gd name="connsiteX8" fmla="*/ 1895313 w 2257263"/>
                  <a:gd name="connsiteY8" fmla="*/ 227295 h 319539"/>
                  <a:gd name="connsiteX9" fmla="*/ 2003982 w 2257263"/>
                  <a:gd name="connsiteY9" fmla="*/ 295843 h 319539"/>
                  <a:gd name="connsiteX10" fmla="*/ 2257263 w 2257263"/>
                  <a:gd name="connsiteY10" fmla="*/ 170145 h 319539"/>
                  <a:gd name="connsiteX0" fmla="*/ 0 w 2154271"/>
                  <a:gd name="connsiteY0" fmla="*/ 192154 h 319539"/>
                  <a:gd name="connsiteX1" fmla="*/ 322290 w 2154271"/>
                  <a:gd name="connsiteY1" fmla="*/ 33 h 319539"/>
                  <a:gd name="connsiteX2" fmla="*/ 582507 w 2154271"/>
                  <a:gd name="connsiteY2" fmla="*/ 177519 h 319539"/>
                  <a:gd name="connsiteX3" fmla="*/ 791032 w 2154271"/>
                  <a:gd name="connsiteY3" fmla="*/ 300385 h 319539"/>
                  <a:gd name="connsiteX4" fmla="*/ 1080317 w 2154271"/>
                  <a:gd name="connsiteY4" fmla="*/ 267543 h 319539"/>
                  <a:gd name="connsiteX5" fmla="*/ 1286159 w 2154271"/>
                  <a:gd name="connsiteY5" fmla="*/ 319363 h 319539"/>
                  <a:gd name="connsiteX6" fmla="*/ 1610113 w 2154271"/>
                  <a:gd name="connsiteY6" fmla="*/ 246002 h 319539"/>
                  <a:gd name="connsiteX7" fmla="*/ 1781013 w 2154271"/>
                  <a:gd name="connsiteY7" fmla="*/ 227295 h 319539"/>
                  <a:gd name="connsiteX8" fmla="*/ 1895313 w 2154271"/>
                  <a:gd name="connsiteY8" fmla="*/ 227295 h 319539"/>
                  <a:gd name="connsiteX9" fmla="*/ 2003982 w 2154271"/>
                  <a:gd name="connsiteY9" fmla="*/ 295843 h 319539"/>
                  <a:gd name="connsiteX10" fmla="*/ 2154271 w 2154271"/>
                  <a:gd name="connsiteY10" fmla="*/ 241927 h 319539"/>
                  <a:gd name="connsiteX0" fmla="*/ 0 w 2154271"/>
                  <a:gd name="connsiteY0" fmla="*/ 192154 h 319539"/>
                  <a:gd name="connsiteX1" fmla="*/ 322290 w 2154271"/>
                  <a:gd name="connsiteY1" fmla="*/ 33 h 319539"/>
                  <a:gd name="connsiteX2" fmla="*/ 582507 w 2154271"/>
                  <a:gd name="connsiteY2" fmla="*/ 177519 h 319539"/>
                  <a:gd name="connsiteX3" fmla="*/ 791032 w 2154271"/>
                  <a:gd name="connsiteY3" fmla="*/ 300385 h 319539"/>
                  <a:gd name="connsiteX4" fmla="*/ 1080317 w 2154271"/>
                  <a:gd name="connsiteY4" fmla="*/ 267543 h 319539"/>
                  <a:gd name="connsiteX5" fmla="*/ 1286159 w 2154271"/>
                  <a:gd name="connsiteY5" fmla="*/ 319363 h 319539"/>
                  <a:gd name="connsiteX6" fmla="*/ 1610113 w 2154271"/>
                  <a:gd name="connsiteY6" fmla="*/ 246002 h 319539"/>
                  <a:gd name="connsiteX7" fmla="*/ 1781013 w 2154271"/>
                  <a:gd name="connsiteY7" fmla="*/ 227295 h 319539"/>
                  <a:gd name="connsiteX8" fmla="*/ 1895313 w 2154271"/>
                  <a:gd name="connsiteY8" fmla="*/ 227295 h 319539"/>
                  <a:gd name="connsiteX9" fmla="*/ 2003982 w 2154271"/>
                  <a:gd name="connsiteY9" fmla="*/ 295843 h 319539"/>
                  <a:gd name="connsiteX10" fmla="*/ 2154271 w 2154271"/>
                  <a:gd name="connsiteY10" fmla="*/ 241927 h 319539"/>
                  <a:gd name="connsiteX0" fmla="*/ 0 w 2154271"/>
                  <a:gd name="connsiteY0" fmla="*/ 192154 h 319539"/>
                  <a:gd name="connsiteX1" fmla="*/ 322290 w 2154271"/>
                  <a:gd name="connsiteY1" fmla="*/ 33 h 319539"/>
                  <a:gd name="connsiteX2" fmla="*/ 582507 w 2154271"/>
                  <a:gd name="connsiteY2" fmla="*/ 177519 h 319539"/>
                  <a:gd name="connsiteX3" fmla="*/ 791032 w 2154271"/>
                  <a:gd name="connsiteY3" fmla="*/ 300385 h 319539"/>
                  <a:gd name="connsiteX4" fmla="*/ 1080317 w 2154271"/>
                  <a:gd name="connsiteY4" fmla="*/ 267543 h 319539"/>
                  <a:gd name="connsiteX5" fmla="*/ 1286159 w 2154271"/>
                  <a:gd name="connsiteY5" fmla="*/ 319363 h 319539"/>
                  <a:gd name="connsiteX6" fmla="*/ 1610113 w 2154271"/>
                  <a:gd name="connsiteY6" fmla="*/ 246002 h 319539"/>
                  <a:gd name="connsiteX7" fmla="*/ 1781013 w 2154271"/>
                  <a:gd name="connsiteY7" fmla="*/ 227295 h 319539"/>
                  <a:gd name="connsiteX8" fmla="*/ 1895313 w 2154271"/>
                  <a:gd name="connsiteY8" fmla="*/ 227295 h 319539"/>
                  <a:gd name="connsiteX9" fmla="*/ 1974333 w 2154271"/>
                  <a:gd name="connsiteY9" fmla="*/ 302085 h 319539"/>
                  <a:gd name="connsiteX10" fmla="*/ 2154271 w 2154271"/>
                  <a:gd name="connsiteY10" fmla="*/ 241927 h 319539"/>
                  <a:gd name="connsiteX0" fmla="*/ 0 w 2154271"/>
                  <a:gd name="connsiteY0" fmla="*/ 192154 h 319539"/>
                  <a:gd name="connsiteX1" fmla="*/ 322290 w 2154271"/>
                  <a:gd name="connsiteY1" fmla="*/ 33 h 319539"/>
                  <a:gd name="connsiteX2" fmla="*/ 582507 w 2154271"/>
                  <a:gd name="connsiteY2" fmla="*/ 177519 h 319539"/>
                  <a:gd name="connsiteX3" fmla="*/ 791032 w 2154271"/>
                  <a:gd name="connsiteY3" fmla="*/ 300385 h 319539"/>
                  <a:gd name="connsiteX4" fmla="*/ 1080317 w 2154271"/>
                  <a:gd name="connsiteY4" fmla="*/ 267543 h 319539"/>
                  <a:gd name="connsiteX5" fmla="*/ 1286159 w 2154271"/>
                  <a:gd name="connsiteY5" fmla="*/ 319363 h 319539"/>
                  <a:gd name="connsiteX6" fmla="*/ 1610113 w 2154271"/>
                  <a:gd name="connsiteY6" fmla="*/ 246002 h 319539"/>
                  <a:gd name="connsiteX7" fmla="*/ 1781013 w 2154271"/>
                  <a:gd name="connsiteY7" fmla="*/ 227295 h 319539"/>
                  <a:gd name="connsiteX8" fmla="*/ 1974333 w 2154271"/>
                  <a:gd name="connsiteY8" fmla="*/ 302085 h 319539"/>
                  <a:gd name="connsiteX9" fmla="*/ 2154271 w 2154271"/>
                  <a:gd name="connsiteY9" fmla="*/ 241927 h 319539"/>
                  <a:gd name="connsiteX0" fmla="*/ 0 w 2154271"/>
                  <a:gd name="connsiteY0" fmla="*/ 192154 h 319539"/>
                  <a:gd name="connsiteX1" fmla="*/ 322290 w 2154271"/>
                  <a:gd name="connsiteY1" fmla="*/ 33 h 319539"/>
                  <a:gd name="connsiteX2" fmla="*/ 582507 w 2154271"/>
                  <a:gd name="connsiteY2" fmla="*/ 177519 h 319539"/>
                  <a:gd name="connsiteX3" fmla="*/ 791032 w 2154271"/>
                  <a:gd name="connsiteY3" fmla="*/ 300385 h 319539"/>
                  <a:gd name="connsiteX4" fmla="*/ 1080317 w 2154271"/>
                  <a:gd name="connsiteY4" fmla="*/ 267543 h 319539"/>
                  <a:gd name="connsiteX5" fmla="*/ 1286159 w 2154271"/>
                  <a:gd name="connsiteY5" fmla="*/ 319363 h 319539"/>
                  <a:gd name="connsiteX6" fmla="*/ 1610113 w 2154271"/>
                  <a:gd name="connsiteY6" fmla="*/ 246002 h 319539"/>
                  <a:gd name="connsiteX7" fmla="*/ 1760727 w 2154271"/>
                  <a:gd name="connsiteY7" fmla="*/ 267867 h 319539"/>
                  <a:gd name="connsiteX8" fmla="*/ 1974333 w 2154271"/>
                  <a:gd name="connsiteY8" fmla="*/ 302085 h 319539"/>
                  <a:gd name="connsiteX9" fmla="*/ 2154271 w 2154271"/>
                  <a:gd name="connsiteY9" fmla="*/ 241927 h 319539"/>
                  <a:gd name="connsiteX0" fmla="*/ 0 w 2154271"/>
                  <a:gd name="connsiteY0" fmla="*/ 192154 h 319539"/>
                  <a:gd name="connsiteX1" fmla="*/ 322290 w 2154271"/>
                  <a:gd name="connsiteY1" fmla="*/ 33 h 319539"/>
                  <a:gd name="connsiteX2" fmla="*/ 582507 w 2154271"/>
                  <a:gd name="connsiteY2" fmla="*/ 177519 h 319539"/>
                  <a:gd name="connsiteX3" fmla="*/ 791032 w 2154271"/>
                  <a:gd name="connsiteY3" fmla="*/ 300385 h 319539"/>
                  <a:gd name="connsiteX4" fmla="*/ 1080317 w 2154271"/>
                  <a:gd name="connsiteY4" fmla="*/ 267543 h 319539"/>
                  <a:gd name="connsiteX5" fmla="*/ 1286159 w 2154271"/>
                  <a:gd name="connsiteY5" fmla="*/ 319363 h 319539"/>
                  <a:gd name="connsiteX6" fmla="*/ 1533649 w 2154271"/>
                  <a:gd name="connsiteY6" fmla="*/ 246002 h 319539"/>
                  <a:gd name="connsiteX7" fmla="*/ 1760727 w 2154271"/>
                  <a:gd name="connsiteY7" fmla="*/ 267867 h 319539"/>
                  <a:gd name="connsiteX8" fmla="*/ 1974333 w 2154271"/>
                  <a:gd name="connsiteY8" fmla="*/ 302085 h 319539"/>
                  <a:gd name="connsiteX9" fmla="*/ 2154271 w 2154271"/>
                  <a:gd name="connsiteY9" fmla="*/ 241927 h 319539"/>
                  <a:gd name="connsiteX0" fmla="*/ 0 w 2154271"/>
                  <a:gd name="connsiteY0" fmla="*/ 192162 h 319547"/>
                  <a:gd name="connsiteX1" fmla="*/ 322290 w 2154271"/>
                  <a:gd name="connsiteY1" fmla="*/ 41 h 319547"/>
                  <a:gd name="connsiteX2" fmla="*/ 585628 w 2154271"/>
                  <a:gd name="connsiteY2" fmla="*/ 202495 h 319547"/>
                  <a:gd name="connsiteX3" fmla="*/ 791032 w 2154271"/>
                  <a:gd name="connsiteY3" fmla="*/ 300393 h 319547"/>
                  <a:gd name="connsiteX4" fmla="*/ 1080317 w 2154271"/>
                  <a:gd name="connsiteY4" fmla="*/ 267551 h 319547"/>
                  <a:gd name="connsiteX5" fmla="*/ 1286159 w 2154271"/>
                  <a:gd name="connsiteY5" fmla="*/ 319371 h 319547"/>
                  <a:gd name="connsiteX6" fmla="*/ 1533649 w 2154271"/>
                  <a:gd name="connsiteY6" fmla="*/ 246010 h 319547"/>
                  <a:gd name="connsiteX7" fmla="*/ 1760727 w 2154271"/>
                  <a:gd name="connsiteY7" fmla="*/ 267875 h 319547"/>
                  <a:gd name="connsiteX8" fmla="*/ 1974333 w 2154271"/>
                  <a:gd name="connsiteY8" fmla="*/ 302093 h 319547"/>
                  <a:gd name="connsiteX9" fmla="*/ 2154271 w 2154271"/>
                  <a:gd name="connsiteY9" fmla="*/ 241935 h 319547"/>
                  <a:gd name="connsiteX0" fmla="*/ 0 w 2154271"/>
                  <a:gd name="connsiteY0" fmla="*/ 192162 h 319547"/>
                  <a:gd name="connsiteX1" fmla="*/ 322290 w 2154271"/>
                  <a:gd name="connsiteY1" fmla="*/ 41 h 319547"/>
                  <a:gd name="connsiteX2" fmla="*/ 585628 w 2154271"/>
                  <a:gd name="connsiteY2" fmla="*/ 202495 h 319547"/>
                  <a:gd name="connsiteX3" fmla="*/ 791032 w 2154271"/>
                  <a:gd name="connsiteY3" fmla="*/ 300393 h 319547"/>
                  <a:gd name="connsiteX4" fmla="*/ 1080317 w 2154271"/>
                  <a:gd name="connsiteY4" fmla="*/ 267551 h 319547"/>
                  <a:gd name="connsiteX5" fmla="*/ 1286159 w 2154271"/>
                  <a:gd name="connsiteY5" fmla="*/ 319371 h 319547"/>
                  <a:gd name="connsiteX6" fmla="*/ 1533649 w 2154271"/>
                  <a:gd name="connsiteY6" fmla="*/ 246010 h 319547"/>
                  <a:gd name="connsiteX7" fmla="*/ 1760727 w 2154271"/>
                  <a:gd name="connsiteY7" fmla="*/ 267875 h 319547"/>
                  <a:gd name="connsiteX8" fmla="*/ 1974333 w 2154271"/>
                  <a:gd name="connsiteY8" fmla="*/ 302093 h 319547"/>
                  <a:gd name="connsiteX9" fmla="*/ 2154271 w 2154271"/>
                  <a:gd name="connsiteY9" fmla="*/ 241935 h 319547"/>
                  <a:gd name="connsiteX0" fmla="*/ 0 w 2154271"/>
                  <a:gd name="connsiteY0" fmla="*/ 192162 h 328621"/>
                  <a:gd name="connsiteX1" fmla="*/ 322290 w 2154271"/>
                  <a:gd name="connsiteY1" fmla="*/ 41 h 328621"/>
                  <a:gd name="connsiteX2" fmla="*/ 585628 w 2154271"/>
                  <a:gd name="connsiteY2" fmla="*/ 202495 h 328621"/>
                  <a:gd name="connsiteX3" fmla="*/ 791032 w 2154271"/>
                  <a:gd name="connsiteY3" fmla="*/ 300393 h 328621"/>
                  <a:gd name="connsiteX4" fmla="*/ 1080317 w 2154271"/>
                  <a:gd name="connsiteY4" fmla="*/ 267551 h 328621"/>
                  <a:gd name="connsiteX5" fmla="*/ 1286159 w 2154271"/>
                  <a:gd name="connsiteY5" fmla="*/ 319371 h 328621"/>
                  <a:gd name="connsiteX6" fmla="*/ 1533649 w 2154271"/>
                  <a:gd name="connsiteY6" fmla="*/ 246010 h 328621"/>
                  <a:gd name="connsiteX7" fmla="*/ 1760727 w 2154271"/>
                  <a:gd name="connsiteY7" fmla="*/ 267875 h 328621"/>
                  <a:gd name="connsiteX8" fmla="*/ 1921277 w 2154271"/>
                  <a:gd name="connsiteY8" fmla="*/ 328621 h 328621"/>
                  <a:gd name="connsiteX9" fmla="*/ 2154271 w 2154271"/>
                  <a:gd name="connsiteY9" fmla="*/ 241935 h 328621"/>
                  <a:gd name="connsiteX0" fmla="*/ 0 w 2154271"/>
                  <a:gd name="connsiteY0" fmla="*/ 192162 h 328621"/>
                  <a:gd name="connsiteX1" fmla="*/ 322290 w 2154271"/>
                  <a:gd name="connsiteY1" fmla="*/ 41 h 328621"/>
                  <a:gd name="connsiteX2" fmla="*/ 585628 w 2154271"/>
                  <a:gd name="connsiteY2" fmla="*/ 202495 h 328621"/>
                  <a:gd name="connsiteX3" fmla="*/ 791032 w 2154271"/>
                  <a:gd name="connsiteY3" fmla="*/ 300393 h 328621"/>
                  <a:gd name="connsiteX4" fmla="*/ 1080317 w 2154271"/>
                  <a:gd name="connsiteY4" fmla="*/ 267551 h 328621"/>
                  <a:gd name="connsiteX5" fmla="*/ 1286159 w 2154271"/>
                  <a:gd name="connsiteY5" fmla="*/ 319371 h 328621"/>
                  <a:gd name="connsiteX6" fmla="*/ 1533649 w 2154271"/>
                  <a:gd name="connsiteY6" fmla="*/ 246010 h 328621"/>
                  <a:gd name="connsiteX7" fmla="*/ 1727957 w 2154271"/>
                  <a:gd name="connsiteY7" fmla="*/ 280359 h 328621"/>
                  <a:gd name="connsiteX8" fmla="*/ 1921277 w 2154271"/>
                  <a:gd name="connsiteY8" fmla="*/ 328621 h 328621"/>
                  <a:gd name="connsiteX9" fmla="*/ 2154271 w 2154271"/>
                  <a:gd name="connsiteY9" fmla="*/ 241935 h 328621"/>
                  <a:gd name="connsiteX0" fmla="*/ 0 w 2154271"/>
                  <a:gd name="connsiteY0" fmla="*/ 192162 h 329244"/>
                  <a:gd name="connsiteX1" fmla="*/ 322290 w 2154271"/>
                  <a:gd name="connsiteY1" fmla="*/ 41 h 329244"/>
                  <a:gd name="connsiteX2" fmla="*/ 585628 w 2154271"/>
                  <a:gd name="connsiteY2" fmla="*/ 202495 h 329244"/>
                  <a:gd name="connsiteX3" fmla="*/ 791032 w 2154271"/>
                  <a:gd name="connsiteY3" fmla="*/ 300393 h 329244"/>
                  <a:gd name="connsiteX4" fmla="*/ 1080317 w 2154271"/>
                  <a:gd name="connsiteY4" fmla="*/ 267551 h 329244"/>
                  <a:gd name="connsiteX5" fmla="*/ 1286159 w 2154271"/>
                  <a:gd name="connsiteY5" fmla="*/ 319371 h 329244"/>
                  <a:gd name="connsiteX6" fmla="*/ 1533649 w 2154271"/>
                  <a:gd name="connsiteY6" fmla="*/ 246010 h 329244"/>
                  <a:gd name="connsiteX7" fmla="*/ 1727957 w 2154271"/>
                  <a:gd name="connsiteY7" fmla="*/ 280359 h 329244"/>
                  <a:gd name="connsiteX8" fmla="*/ 1921277 w 2154271"/>
                  <a:gd name="connsiteY8" fmla="*/ 328621 h 329244"/>
                  <a:gd name="connsiteX9" fmla="*/ 2154271 w 2154271"/>
                  <a:gd name="connsiteY9" fmla="*/ 241935 h 329244"/>
                  <a:gd name="connsiteX0" fmla="*/ 0 w 2154271"/>
                  <a:gd name="connsiteY0" fmla="*/ 192929 h 330011"/>
                  <a:gd name="connsiteX1" fmla="*/ 322290 w 2154271"/>
                  <a:gd name="connsiteY1" fmla="*/ 808 h 330011"/>
                  <a:gd name="connsiteX2" fmla="*/ 585628 w 2154271"/>
                  <a:gd name="connsiteY2" fmla="*/ 203262 h 330011"/>
                  <a:gd name="connsiteX3" fmla="*/ 791032 w 2154271"/>
                  <a:gd name="connsiteY3" fmla="*/ 301160 h 330011"/>
                  <a:gd name="connsiteX4" fmla="*/ 1080317 w 2154271"/>
                  <a:gd name="connsiteY4" fmla="*/ 268318 h 330011"/>
                  <a:gd name="connsiteX5" fmla="*/ 1286159 w 2154271"/>
                  <a:gd name="connsiteY5" fmla="*/ 320138 h 330011"/>
                  <a:gd name="connsiteX6" fmla="*/ 1533649 w 2154271"/>
                  <a:gd name="connsiteY6" fmla="*/ 246777 h 330011"/>
                  <a:gd name="connsiteX7" fmla="*/ 1727957 w 2154271"/>
                  <a:gd name="connsiteY7" fmla="*/ 281126 h 330011"/>
                  <a:gd name="connsiteX8" fmla="*/ 1921277 w 2154271"/>
                  <a:gd name="connsiteY8" fmla="*/ 329388 h 330011"/>
                  <a:gd name="connsiteX9" fmla="*/ 2154271 w 2154271"/>
                  <a:gd name="connsiteY9" fmla="*/ 242702 h 330011"/>
                  <a:gd name="connsiteX0" fmla="*/ 0 w 2154271"/>
                  <a:gd name="connsiteY0" fmla="*/ 275112 h 416473"/>
                  <a:gd name="connsiteX1" fmla="*/ 322290 w 2154271"/>
                  <a:gd name="connsiteY1" fmla="*/ 82991 h 416473"/>
                  <a:gd name="connsiteX2" fmla="*/ 585628 w 2154271"/>
                  <a:gd name="connsiteY2" fmla="*/ 285445 h 416473"/>
                  <a:gd name="connsiteX3" fmla="*/ 791032 w 2154271"/>
                  <a:gd name="connsiteY3" fmla="*/ 383343 h 416473"/>
                  <a:gd name="connsiteX4" fmla="*/ 1068408 w 2154271"/>
                  <a:gd name="connsiteY4" fmla="*/ 21 h 416473"/>
                  <a:gd name="connsiteX5" fmla="*/ 1286159 w 2154271"/>
                  <a:gd name="connsiteY5" fmla="*/ 402321 h 416473"/>
                  <a:gd name="connsiteX6" fmla="*/ 1533649 w 2154271"/>
                  <a:gd name="connsiteY6" fmla="*/ 328960 h 416473"/>
                  <a:gd name="connsiteX7" fmla="*/ 1727957 w 2154271"/>
                  <a:gd name="connsiteY7" fmla="*/ 363309 h 416473"/>
                  <a:gd name="connsiteX8" fmla="*/ 1921277 w 2154271"/>
                  <a:gd name="connsiteY8" fmla="*/ 411571 h 416473"/>
                  <a:gd name="connsiteX9" fmla="*/ 2154271 w 2154271"/>
                  <a:gd name="connsiteY9" fmla="*/ 324885 h 416473"/>
                  <a:gd name="connsiteX0" fmla="*/ 0 w 2154271"/>
                  <a:gd name="connsiteY0" fmla="*/ 275128 h 437723"/>
                  <a:gd name="connsiteX1" fmla="*/ 322290 w 2154271"/>
                  <a:gd name="connsiteY1" fmla="*/ 83007 h 437723"/>
                  <a:gd name="connsiteX2" fmla="*/ 585628 w 2154271"/>
                  <a:gd name="connsiteY2" fmla="*/ 285461 h 437723"/>
                  <a:gd name="connsiteX3" fmla="*/ 831865 w 2154271"/>
                  <a:gd name="connsiteY3" fmla="*/ 427594 h 437723"/>
                  <a:gd name="connsiteX4" fmla="*/ 1068408 w 2154271"/>
                  <a:gd name="connsiteY4" fmla="*/ 37 h 437723"/>
                  <a:gd name="connsiteX5" fmla="*/ 1286159 w 2154271"/>
                  <a:gd name="connsiteY5" fmla="*/ 402337 h 437723"/>
                  <a:gd name="connsiteX6" fmla="*/ 1533649 w 2154271"/>
                  <a:gd name="connsiteY6" fmla="*/ 328976 h 437723"/>
                  <a:gd name="connsiteX7" fmla="*/ 1727957 w 2154271"/>
                  <a:gd name="connsiteY7" fmla="*/ 363325 h 437723"/>
                  <a:gd name="connsiteX8" fmla="*/ 1921277 w 2154271"/>
                  <a:gd name="connsiteY8" fmla="*/ 411587 h 437723"/>
                  <a:gd name="connsiteX9" fmla="*/ 2154271 w 2154271"/>
                  <a:gd name="connsiteY9" fmla="*/ 324901 h 437723"/>
                  <a:gd name="connsiteX0" fmla="*/ 0 w 2154271"/>
                  <a:gd name="connsiteY0" fmla="*/ 275128 h 431115"/>
                  <a:gd name="connsiteX1" fmla="*/ 322290 w 2154271"/>
                  <a:gd name="connsiteY1" fmla="*/ 83007 h 431115"/>
                  <a:gd name="connsiteX2" fmla="*/ 607746 w 2154271"/>
                  <a:gd name="connsiteY2" fmla="*/ 196990 h 431115"/>
                  <a:gd name="connsiteX3" fmla="*/ 831865 w 2154271"/>
                  <a:gd name="connsiteY3" fmla="*/ 427594 h 431115"/>
                  <a:gd name="connsiteX4" fmla="*/ 1068408 w 2154271"/>
                  <a:gd name="connsiteY4" fmla="*/ 37 h 431115"/>
                  <a:gd name="connsiteX5" fmla="*/ 1286159 w 2154271"/>
                  <a:gd name="connsiteY5" fmla="*/ 402337 h 431115"/>
                  <a:gd name="connsiteX6" fmla="*/ 1533649 w 2154271"/>
                  <a:gd name="connsiteY6" fmla="*/ 328976 h 431115"/>
                  <a:gd name="connsiteX7" fmla="*/ 1727957 w 2154271"/>
                  <a:gd name="connsiteY7" fmla="*/ 363325 h 431115"/>
                  <a:gd name="connsiteX8" fmla="*/ 1921277 w 2154271"/>
                  <a:gd name="connsiteY8" fmla="*/ 411587 h 431115"/>
                  <a:gd name="connsiteX9" fmla="*/ 2154271 w 2154271"/>
                  <a:gd name="connsiteY9" fmla="*/ 324901 h 431115"/>
                  <a:gd name="connsiteX0" fmla="*/ 0 w 2154271"/>
                  <a:gd name="connsiteY0" fmla="*/ 275128 h 430372"/>
                  <a:gd name="connsiteX1" fmla="*/ 322290 w 2154271"/>
                  <a:gd name="connsiteY1" fmla="*/ 83007 h 430372"/>
                  <a:gd name="connsiteX2" fmla="*/ 607746 w 2154271"/>
                  <a:gd name="connsiteY2" fmla="*/ 196990 h 430372"/>
                  <a:gd name="connsiteX3" fmla="*/ 831865 w 2154271"/>
                  <a:gd name="connsiteY3" fmla="*/ 427594 h 430372"/>
                  <a:gd name="connsiteX4" fmla="*/ 1068408 w 2154271"/>
                  <a:gd name="connsiteY4" fmla="*/ 37 h 430372"/>
                  <a:gd name="connsiteX5" fmla="*/ 1286159 w 2154271"/>
                  <a:gd name="connsiteY5" fmla="*/ 402337 h 430372"/>
                  <a:gd name="connsiteX6" fmla="*/ 1533649 w 2154271"/>
                  <a:gd name="connsiteY6" fmla="*/ 328976 h 430372"/>
                  <a:gd name="connsiteX7" fmla="*/ 1727957 w 2154271"/>
                  <a:gd name="connsiteY7" fmla="*/ 363325 h 430372"/>
                  <a:gd name="connsiteX8" fmla="*/ 1921277 w 2154271"/>
                  <a:gd name="connsiteY8" fmla="*/ 411587 h 430372"/>
                  <a:gd name="connsiteX9" fmla="*/ 2154271 w 2154271"/>
                  <a:gd name="connsiteY9" fmla="*/ 324901 h 430372"/>
                  <a:gd name="connsiteX0" fmla="*/ 0 w 2154271"/>
                  <a:gd name="connsiteY0" fmla="*/ 275128 h 431162"/>
                  <a:gd name="connsiteX1" fmla="*/ 293367 w 2154271"/>
                  <a:gd name="connsiteY1" fmla="*/ 64292 h 431162"/>
                  <a:gd name="connsiteX2" fmla="*/ 607746 w 2154271"/>
                  <a:gd name="connsiteY2" fmla="*/ 196990 h 431162"/>
                  <a:gd name="connsiteX3" fmla="*/ 831865 w 2154271"/>
                  <a:gd name="connsiteY3" fmla="*/ 427594 h 431162"/>
                  <a:gd name="connsiteX4" fmla="*/ 1068408 w 2154271"/>
                  <a:gd name="connsiteY4" fmla="*/ 37 h 431162"/>
                  <a:gd name="connsiteX5" fmla="*/ 1286159 w 2154271"/>
                  <a:gd name="connsiteY5" fmla="*/ 402337 h 431162"/>
                  <a:gd name="connsiteX6" fmla="*/ 1533649 w 2154271"/>
                  <a:gd name="connsiteY6" fmla="*/ 328976 h 431162"/>
                  <a:gd name="connsiteX7" fmla="*/ 1727957 w 2154271"/>
                  <a:gd name="connsiteY7" fmla="*/ 363325 h 431162"/>
                  <a:gd name="connsiteX8" fmla="*/ 1921277 w 2154271"/>
                  <a:gd name="connsiteY8" fmla="*/ 411587 h 431162"/>
                  <a:gd name="connsiteX9" fmla="*/ 2154271 w 2154271"/>
                  <a:gd name="connsiteY9" fmla="*/ 324901 h 431162"/>
                  <a:gd name="connsiteX0" fmla="*/ 0 w 2154271"/>
                  <a:gd name="connsiteY0" fmla="*/ 275128 h 431162"/>
                  <a:gd name="connsiteX1" fmla="*/ 293367 w 2154271"/>
                  <a:gd name="connsiteY1" fmla="*/ 64292 h 431162"/>
                  <a:gd name="connsiteX2" fmla="*/ 607746 w 2154271"/>
                  <a:gd name="connsiteY2" fmla="*/ 196990 h 431162"/>
                  <a:gd name="connsiteX3" fmla="*/ 831865 w 2154271"/>
                  <a:gd name="connsiteY3" fmla="*/ 427594 h 431162"/>
                  <a:gd name="connsiteX4" fmla="*/ 1068408 w 2154271"/>
                  <a:gd name="connsiteY4" fmla="*/ 37 h 431162"/>
                  <a:gd name="connsiteX5" fmla="*/ 1286159 w 2154271"/>
                  <a:gd name="connsiteY5" fmla="*/ 402337 h 431162"/>
                  <a:gd name="connsiteX6" fmla="*/ 1533649 w 2154271"/>
                  <a:gd name="connsiteY6" fmla="*/ 328976 h 431162"/>
                  <a:gd name="connsiteX7" fmla="*/ 1727957 w 2154271"/>
                  <a:gd name="connsiteY7" fmla="*/ 363325 h 431162"/>
                  <a:gd name="connsiteX8" fmla="*/ 1921277 w 2154271"/>
                  <a:gd name="connsiteY8" fmla="*/ 411587 h 431162"/>
                  <a:gd name="connsiteX9" fmla="*/ 2154271 w 2154271"/>
                  <a:gd name="connsiteY9" fmla="*/ 324901 h 431162"/>
                  <a:gd name="connsiteX0" fmla="*/ 0 w 2154271"/>
                  <a:gd name="connsiteY0" fmla="*/ 275128 h 431162"/>
                  <a:gd name="connsiteX1" fmla="*/ 293367 w 2154271"/>
                  <a:gd name="connsiteY1" fmla="*/ 64292 h 431162"/>
                  <a:gd name="connsiteX2" fmla="*/ 607746 w 2154271"/>
                  <a:gd name="connsiteY2" fmla="*/ 196990 h 431162"/>
                  <a:gd name="connsiteX3" fmla="*/ 831865 w 2154271"/>
                  <a:gd name="connsiteY3" fmla="*/ 427594 h 431162"/>
                  <a:gd name="connsiteX4" fmla="*/ 1068408 w 2154271"/>
                  <a:gd name="connsiteY4" fmla="*/ 37 h 431162"/>
                  <a:gd name="connsiteX5" fmla="*/ 1286159 w 2154271"/>
                  <a:gd name="connsiteY5" fmla="*/ 402337 h 431162"/>
                  <a:gd name="connsiteX6" fmla="*/ 1533649 w 2154271"/>
                  <a:gd name="connsiteY6" fmla="*/ 328976 h 431162"/>
                  <a:gd name="connsiteX7" fmla="*/ 1727957 w 2154271"/>
                  <a:gd name="connsiteY7" fmla="*/ 363325 h 431162"/>
                  <a:gd name="connsiteX8" fmla="*/ 1921277 w 2154271"/>
                  <a:gd name="connsiteY8" fmla="*/ 411587 h 431162"/>
                  <a:gd name="connsiteX9" fmla="*/ 2154271 w 2154271"/>
                  <a:gd name="connsiteY9" fmla="*/ 324901 h 431162"/>
                  <a:gd name="connsiteX0" fmla="*/ 0 w 2154271"/>
                  <a:gd name="connsiteY0" fmla="*/ 275128 h 430520"/>
                  <a:gd name="connsiteX1" fmla="*/ 293367 w 2154271"/>
                  <a:gd name="connsiteY1" fmla="*/ 64292 h 430520"/>
                  <a:gd name="connsiteX2" fmla="*/ 607746 w 2154271"/>
                  <a:gd name="connsiteY2" fmla="*/ 196990 h 430520"/>
                  <a:gd name="connsiteX3" fmla="*/ 831865 w 2154271"/>
                  <a:gd name="connsiteY3" fmla="*/ 427594 h 430520"/>
                  <a:gd name="connsiteX4" fmla="*/ 1068408 w 2154271"/>
                  <a:gd name="connsiteY4" fmla="*/ 37 h 430520"/>
                  <a:gd name="connsiteX5" fmla="*/ 1286159 w 2154271"/>
                  <a:gd name="connsiteY5" fmla="*/ 402337 h 430520"/>
                  <a:gd name="connsiteX6" fmla="*/ 1533649 w 2154271"/>
                  <a:gd name="connsiteY6" fmla="*/ 328976 h 430520"/>
                  <a:gd name="connsiteX7" fmla="*/ 1727957 w 2154271"/>
                  <a:gd name="connsiteY7" fmla="*/ 363325 h 430520"/>
                  <a:gd name="connsiteX8" fmla="*/ 1921277 w 2154271"/>
                  <a:gd name="connsiteY8" fmla="*/ 411587 h 430520"/>
                  <a:gd name="connsiteX9" fmla="*/ 2154271 w 2154271"/>
                  <a:gd name="connsiteY9" fmla="*/ 324901 h 430520"/>
                  <a:gd name="connsiteX0" fmla="*/ 0 w 2154271"/>
                  <a:gd name="connsiteY0" fmla="*/ 275128 h 430503"/>
                  <a:gd name="connsiteX1" fmla="*/ 293367 w 2154271"/>
                  <a:gd name="connsiteY1" fmla="*/ 64292 h 430503"/>
                  <a:gd name="connsiteX2" fmla="*/ 607746 w 2154271"/>
                  <a:gd name="connsiteY2" fmla="*/ 196990 h 430503"/>
                  <a:gd name="connsiteX3" fmla="*/ 831865 w 2154271"/>
                  <a:gd name="connsiteY3" fmla="*/ 427594 h 430503"/>
                  <a:gd name="connsiteX4" fmla="*/ 1068408 w 2154271"/>
                  <a:gd name="connsiteY4" fmla="*/ 37 h 430503"/>
                  <a:gd name="connsiteX5" fmla="*/ 1286159 w 2154271"/>
                  <a:gd name="connsiteY5" fmla="*/ 402337 h 430503"/>
                  <a:gd name="connsiteX6" fmla="*/ 1533649 w 2154271"/>
                  <a:gd name="connsiteY6" fmla="*/ 328976 h 430503"/>
                  <a:gd name="connsiteX7" fmla="*/ 1727957 w 2154271"/>
                  <a:gd name="connsiteY7" fmla="*/ 363325 h 430503"/>
                  <a:gd name="connsiteX8" fmla="*/ 1921277 w 2154271"/>
                  <a:gd name="connsiteY8" fmla="*/ 411587 h 430503"/>
                  <a:gd name="connsiteX9" fmla="*/ 2154271 w 2154271"/>
                  <a:gd name="connsiteY9" fmla="*/ 324901 h 430503"/>
                  <a:gd name="connsiteX0" fmla="*/ 0 w 2154271"/>
                  <a:gd name="connsiteY0" fmla="*/ 275128 h 430323"/>
                  <a:gd name="connsiteX1" fmla="*/ 293367 w 2154271"/>
                  <a:gd name="connsiteY1" fmla="*/ 64292 h 430323"/>
                  <a:gd name="connsiteX2" fmla="*/ 607746 w 2154271"/>
                  <a:gd name="connsiteY2" fmla="*/ 196990 h 430323"/>
                  <a:gd name="connsiteX3" fmla="*/ 831865 w 2154271"/>
                  <a:gd name="connsiteY3" fmla="*/ 427594 h 430323"/>
                  <a:gd name="connsiteX4" fmla="*/ 1068408 w 2154271"/>
                  <a:gd name="connsiteY4" fmla="*/ 37 h 430323"/>
                  <a:gd name="connsiteX5" fmla="*/ 1286159 w 2154271"/>
                  <a:gd name="connsiteY5" fmla="*/ 402337 h 430323"/>
                  <a:gd name="connsiteX6" fmla="*/ 1533649 w 2154271"/>
                  <a:gd name="connsiteY6" fmla="*/ 328976 h 430323"/>
                  <a:gd name="connsiteX7" fmla="*/ 1727957 w 2154271"/>
                  <a:gd name="connsiteY7" fmla="*/ 363325 h 430323"/>
                  <a:gd name="connsiteX8" fmla="*/ 1921277 w 2154271"/>
                  <a:gd name="connsiteY8" fmla="*/ 411587 h 430323"/>
                  <a:gd name="connsiteX9" fmla="*/ 2154271 w 2154271"/>
                  <a:gd name="connsiteY9" fmla="*/ 324901 h 430323"/>
                  <a:gd name="connsiteX0" fmla="*/ 0 w 2154271"/>
                  <a:gd name="connsiteY0" fmla="*/ 275128 h 430323"/>
                  <a:gd name="connsiteX1" fmla="*/ 293367 w 2154271"/>
                  <a:gd name="connsiteY1" fmla="*/ 64292 h 430323"/>
                  <a:gd name="connsiteX2" fmla="*/ 607746 w 2154271"/>
                  <a:gd name="connsiteY2" fmla="*/ 196990 h 430323"/>
                  <a:gd name="connsiteX3" fmla="*/ 831865 w 2154271"/>
                  <a:gd name="connsiteY3" fmla="*/ 427594 h 430323"/>
                  <a:gd name="connsiteX4" fmla="*/ 1068408 w 2154271"/>
                  <a:gd name="connsiteY4" fmla="*/ 37 h 430323"/>
                  <a:gd name="connsiteX5" fmla="*/ 1286159 w 2154271"/>
                  <a:gd name="connsiteY5" fmla="*/ 402337 h 430323"/>
                  <a:gd name="connsiteX6" fmla="*/ 1533649 w 2154271"/>
                  <a:gd name="connsiteY6" fmla="*/ 305157 h 430323"/>
                  <a:gd name="connsiteX7" fmla="*/ 1727957 w 2154271"/>
                  <a:gd name="connsiteY7" fmla="*/ 363325 h 430323"/>
                  <a:gd name="connsiteX8" fmla="*/ 1921277 w 2154271"/>
                  <a:gd name="connsiteY8" fmla="*/ 411587 h 430323"/>
                  <a:gd name="connsiteX9" fmla="*/ 2154271 w 2154271"/>
                  <a:gd name="connsiteY9" fmla="*/ 324901 h 430323"/>
                  <a:gd name="connsiteX0" fmla="*/ 0 w 2154271"/>
                  <a:gd name="connsiteY0" fmla="*/ 275128 h 430323"/>
                  <a:gd name="connsiteX1" fmla="*/ 293367 w 2154271"/>
                  <a:gd name="connsiteY1" fmla="*/ 64292 h 430323"/>
                  <a:gd name="connsiteX2" fmla="*/ 607746 w 2154271"/>
                  <a:gd name="connsiteY2" fmla="*/ 196990 h 430323"/>
                  <a:gd name="connsiteX3" fmla="*/ 831865 w 2154271"/>
                  <a:gd name="connsiteY3" fmla="*/ 427594 h 430323"/>
                  <a:gd name="connsiteX4" fmla="*/ 1068408 w 2154271"/>
                  <a:gd name="connsiteY4" fmla="*/ 37 h 430323"/>
                  <a:gd name="connsiteX5" fmla="*/ 1286159 w 2154271"/>
                  <a:gd name="connsiteY5" fmla="*/ 402337 h 430323"/>
                  <a:gd name="connsiteX6" fmla="*/ 1533649 w 2154271"/>
                  <a:gd name="connsiteY6" fmla="*/ 305157 h 430323"/>
                  <a:gd name="connsiteX7" fmla="*/ 1724554 w 2154271"/>
                  <a:gd name="connsiteY7" fmla="*/ 382040 h 430323"/>
                  <a:gd name="connsiteX8" fmla="*/ 1921277 w 2154271"/>
                  <a:gd name="connsiteY8" fmla="*/ 411587 h 430323"/>
                  <a:gd name="connsiteX9" fmla="*/ 2154271 w 2154271"/>
                  <a:gd name="connsiteY9" fmla="*/ 324901 h 430323"/>
                  <a:gd name="connsiteX0" fmla="*/ 0 w 2154271"/>
                  <a:gd name="connsiteY0" fmla="*/ 275128 h 435153"/>
                  <a:gd name="connsiteX1" fmla="*/ 293367 w 2154271"/>
                  <a:gd name="connsiteY1" fmla="*/ 64292 h 435153"/>
                  <a:gd name="connsiteX2" fmla="*/ 607746 w 2154271"/>
                  <a:gd name="connsiteY2" fmla="*/ 196990 h 435153"/>
                  <a:gd name="connsiteX3" fmla="*/ 831865 w 2154271"/>
                  <a:gd name="connsiteY3" fmla="*/ 427594 h 435153"/>
                  <a:gd name="connsiteX4" fmla="*/ 1068408 w 2154271"/>
                  <a:gd name="connsiteY4" fmla="*/ 37 h 435153"/>
                  <a:gd name="connsiteX5" fmla="*/ 1286159 w 2154271"/>
                  <a:gd name="connsiteY5" fmla="*/ 402337 h 435153"/>
                  <a:gd name="connsiteX6" fmla="*/ 1533649 w 2154271"/>
                  <a:gd name="connsiteY6" fmla="*/ 305157 h 435153"/>
                  <a:gd name="connsiteX7" fmla="*/ 1724554 w 2154271"/>
                  <a:gd name="connsiteY7" fmla="*/ 382040 h 435153"/>
                  <a:gd name="connsiteX8" fmla="*/ 1921277 w 2154271"/>
                  <a:gd name="connsiteY8" fmla="*/ 433705 h 435153"/>
                  <a:gd name="connsiteX9" fmla="*/ 2154271 w 2154271"/>
                  <a:gd name="connsiteY9" fmla="*/ 324901 h 435153"/>
                  <a:gd name="connsiteX0" fmla="*/ 0 w 2162778"/>
                  <a:gd name="connsiteY0" fmla="*/ 275128 h 436580"/>
                  <a:gd name="connsiteX1" fmla="*/ 293367 w 2162778"/>
                  <a:gd name="connsiteY1" fmla="*/ 64292 h 436580"/>
                  <a:gd name="connsiteX2" fmla="*/ 607746 w 2162778"/>
                  <a:gd name="connsiteY2" fmla="*/ 196990 h 436580"/>
                  <a:gd name="connsiteX3" fmla="*/ 831865 w 2162778"/>
                  <a:gd name="connsiteY3" fmla="*/ 427594 h 436580"/>
                  <a:gd name="connsiteX4" fmla="*/ 1068408 w 2162778"/>
                  <a:gd name="connsiteY4" fmla="*/ 37 h 436580"/>
                  <a:gd name="connsiteX5" fmla="*/ 1286159 w 2162778"/>
                  <a:gd name="connsiteY5" fmla="*/ 402337 h 436580"/>
                  <a:gd name="connsiteX6" fmla="*/ 1533649 w 2162778"/>
                  <a:gd name="connsiteY6" fmla="*/ 305157 h 436580"/>
                  <a:gd name="connsiteX7" fmla="*/ 1724554 w 2162778"/>
                  <a:gd name="connsiteY7" fmla="*/ 382040 h 436580"/>
                  <a:gd name="connsiteX8" fmla="*/ 1921277 w 2162778"/>
                  <a:gd name="connsiteY8" fmla="*/ 433705 h 436580"/>
                  <a:gd name="connsiteX9" fmla="*/ 2162778 w 2162778"/>
                  <a:gd name="connsiteY9" fmla="*/ 294277 h 436580"/>
                  <a:gd name="connsiteX0" fmla="*/ 0 w 2162778"/>
                  <a:gd name="connsiteY0" fmla="*/ 275128 h 436580"/>
                  <a:gd name="connsiteX1" fmla="*/ 293367 w 2162778"/>
                  <a:gd name="connsiteY1" fmla="*/ 64292 h 436580"/>
                  <a:gd name="connsiteX2" fmla="*/ 607746 w 2162778"/>
                  <a:gd name="connsiteY2" fmla="*/ 196990 h 436580"/>
                  <a:gd name="connsiteX3" fmla="*/ 831865 w 2162778"/>
                  <a:gd name="connsiteY3" fmla="*/ 427594 h 436580"/>
                  <a:gd name="connsiteX4" fmla="*/ 1068408 w 2162778"/>
                  <a:gd name="connsiteY4" fmla="*/ 37 h 436580"/>
                  <a:gd name="connsiteX5" fmla="*/ 1286159 w 2162778"/>
                  <a:gd name="connsiteY5" fmla="*/ 402337 h 436580"/>
                  <a:gd name="connsiteX6" fmla="*/ 1533649 w 2162778"/>
                  <a:gd name="connsiteY6" fmla="*/ 305157 h 436580"/>
                  <a:gd name="connsiteX7" fmla="*/ 1724554 w 2162778"/>
                  <a:gd name="connsiteY7" fmla="*/ 382040 h 436580"/>
                  <a:gd name="connsiteX8" fmla="*/ 1921277 w 2162778"/>
                  <a:gd name="connsiteY8" fmla="*/ 433705 h 436580"/>
                  <a:gd name="connsiteX9" fmla="*/ 2162778 w 2162778"/>
                  <a:gd name="connsiteY9" fmla="*/ 294277 h 436580"/>
                  <a:gd name="connsiteX0" fmla="*/ 0 w 2162778"/>
                  <a:gd name="connsiteY0" fmla="*/ 217288 h 378740"/>
                  <a:gd name="connsiteX1" fmla="*/ 293367 w 2162778"/>
                  <a:gd name="connsiteY1" fmla="*/ 6452 h 378740"/>
                  <a:gd name="connsiteX2" fmla="*/ 607746 w 2162778"/>
                  <a:gd name="connsiteY2" fmla="*/ 139150 h 378740"/>
                  <a:gd name="connsiteX3" fmla="*/ 831865 w 2162778"/>
                  <a:gd name="connsiteY3" fmla="*/ 369754 h 378740"/>
                  <a:gd name="connsiteX4" fmla="*/ 1065005 w 2162778"/>
                  <a:gd name="connsiteY4" fmla="*/ 43 h 378740"/>
                  <a:gd name="connsiteX5" fmla="*/ 1286159 w 2162778"/>
                  <a:gd name="connsiteY5" fmla="*/ 344497 h 378740"/>
                  <a:gd name="connsiteX6" fmla="*/ 1533649 w 2162778"/>
                  <a:gd name="connsiteY6" fmla="*/ 247317 h 378740"/>
                  <a:gd name="connsiteX7" fmla="*/ 1724554 w 2162778"/>
                  <a:gd name="connsiteY7" fmla="*/ 324200 h 378740"/>
                  <a:gd name="connsiteX8" fmla="*/ 1921277 w 2162778"/>
                  <a:gd name="connsiteY8" fmla="*/ 375865 h 378740"/>
                  <a:gd name="connsiteX9" fmla="*/ 2162778 w 2162778"/>
                  <a:gd name="connsiteY9" fmla="*/ 236437 h 378740"/>
                  <a:gd name="connsiteX0" fmla="*/ 0 w 2162778"/>
                  <a:gd name="connsiteY0" fmla="*/ 217288 h 378740"/>
                  <a:gd name="connsiteX1" fmla="*/ 293367 w 2162778"/>
                  <a:gd name="connsiteY1" fmla="*/ 6452 h 378740"/>
                  <a:gd name="connsiteX2" fmla="*/ 607746 w 2162778"/>
                  <a:gd name="connsiteY2" fmla="*/ 139150 h 378740"/>
                  <a:gd name="connsiteX3" fmla="*/ 831865 w 2162778"/>
                  <a:gd name="connsiteY3" fmla="*/ 369754 h 378740"/>
                  <a:gd name="connsiteX4" fmla="*/ 1065005 w 2162778"/>
                  <a:gd name="connsiteY4" fmla="*/ 43 h 378740"/>
                  <a:gd name="connsiteX5" fmla="*/ 1286159 w 2162778"/>
                  <a:gd name="connsiteY5" fmla="*/ 344497 h 378740"/>
                  <a:gd name="connsiteX6" fmla="*/ 1533649 w 2162778"/>
                  <a:gd name="connsiteY6" fmla="*/ 247317 h 378740"/>
                  <a:gd name="connsiteX7" fmla="*/ 1724554 w 2162778"/>
                  <a:gd name="connsiteY7" fmla="*/ 324200 h 378740"/>
                  <a:gd name="connsiteX8" fmla="*/ 1921277 w 2162778"/>
                  <a:gd name="connsiteY8" fmla="*/ 375865 h 378740"/>
                  <a:gd name="connsiteX9" fmla="*/ 2162778 w 2162778"/>
                  <a:gd name="connsiteY9" fmla="*/ 236437 h 378740"/>
                  <a:gd name="connsiteX0" fmla="*/ 0 w 2162778"/>
                  <a:gd name="connsiteY0" fmla="*/ 217284 h 378736"/>
                  <a:gd name="connsiteX1" fmla="*/ 293367 w 2162778"/>
                  <a:gd name="connsiteY1" fmla="*/ 6448 h 378736"/>
                  <a:gd name="connsiteX2" fmla="*/ 607746 w 2162778"/>
                  <a:gd name="connsiteY2" fmla="*/ 139146 h 378736"/>
                  <a:gd name="connsiteX3" fmla="*/ 831865 w 2162778"/>
                  <a:gd name="connsiteY3" fmla="*/ 369750 h 378736"/>
                  <a:gd name="connsiteX4" fmla="*/ 1065005 w 2162778"/>
                  <a:gd name="connsiteY4" fmla="*/ 39 h 378736"/>
                  <a:gd name="connsiteX5" fmla="*/ 1286159 w 2162778"/>
                  <a:gd name="connsiteY5" fmla="*/ 344493 h 378736"/>
                  <a:gd name="connsiteX6" fmla="*/ 1533649 w 2162778"/>
                  <a:gd name="connsiteY6" fmla="*/ 247313 h 378736"/>
                  <a:gd name="connsiteX7" fmla="*/ 1724554 w 2162778"/>
                  <a:gd name="connsiteY7" fmla="*/ 324196 h 378736"/>
                  <a:gd name="connsiteX8" fmla="*/ 1921277 w 2162778"/>
                  <a:gd name="connsiteY8" fmla="*/ 375861 h 378736"/>
                  <a:gd name="connsiteX9" fmla="*/ 2162778 w 2162778"/>
                  <a:gd name="connsiteY9" fmla="*/ 236433 h 378736"/>
                  <a:gd name="connsiteX0" fmla="*/ 0 w 2162778"/>
                  <a:gd name="connsiteY0" fmla="*/ 217284 h 378736"/>
                  <a:gd name="connsiteX1" fmla="*/ 296280 w 2162778"/>
                  <a:gd name="connsiteY1" fmla="*/ 53060 h 378736"/>
                  <a:gd name="connsiteX2" fmla="*/ 607746 w 2162778"/>
                  <a:gd name="connsiteY2" fmla="*/ 139146 h 378736"/>
                  <a:gd name="connsiteX3" fmla="*/ 831865 w 2162778"/>
                  <a:gd name="connsiteY3" fmla="*/ 369750 h 378736"/>
                  <a:gd name="connsiteX4" fmla="*/ 1065005 w 2162778"/>
                  <a:gd name="connsiteY4" fmla="*/ 39 h 378736"/>
                  <a:gd name="connsiteX5" fmla="*/ 1286159 w 2162778"/>
                  <a:gd name="connsiteY5" fmla="*/ 344493 h 378736"/>
                  <a:gd name="connsiteX6" fmla="*/ 1533649 w 2162778"/>
                  <a:gd name="connsiteY6" fmla="*/ 247313 h 378736"/>
                  <a:gd name="connsiteX7" fmla="*/ 1724554 w 2162778"/>
                  <a:gd name="connsiteY7" fmla="*/ 324196 h 378736"/>
                  <a:gd name="connsiteX8" fmla="*/ 1921277 w 2162778"/>
                  <a:gd name="connsiteY8" fmla="*/ 375861 h 378736"/>
                  <a:gd name="connsiteX9" fmla="*/ 2162778 w 2162778"/>
                  <a:gd name="connsiteY9" fmla="*/ 236433 h 378736"/>
                  <a:gd name="connsiteX0" fmla="*/ 0 w 2162778"/>
                  <a:gd name="connsiteY0" fmla="*/ 217284 h 378736"/>
                  <a:gd name="connsiteX1" fmla="*/ 296280 w 2162778"/>
                  <a:gd name="connsiteY1" fmla="*/ 53060 h 378736"/>
                  <a:gd name="connsiteX2" fmla="*/ 569874 w 2162778"/>
                  <a:gd name="connsiteY2" fmla="*/ 182845 h 378736"/>
                  <a:gd name="connsiteX3" fmla="*/ 831865 w 2162778"/>
                  <a:gd name="connsiteY3" fmla="*/ 369750 h 378736"/>
                  <a:gd name="connsiteX4" fmla="*/ 1065005 w 2162778"/>
                  <a:gd name="connsiteY4" fmla="*/ 39 h 378736"/>
                  <a:gd name="connsiteX5" fmla="*/ 1286159 w 2162778"/>
                  <a:gd name="connsiteY5" fmla="*/ 344493 h 378736"/>
                  <a:gd name="connsiteX6" fmla="*/ 1533649 w 2162778"/>
                  <a:gd name="connsiteY6" fmla="*/ 247313 h 378736"/>
                  <a:gd name="connsiteX7" fmla="*/ 1724554 w 2162778"/>
                  <a:gd name="connsiteY7" fmla="*/ 324196 h 378736"/>
                  <a:gd name="connsiteX8" fmla="*/ 1921277 w 2162778"/>
                  <a:gd name="connsiteY8" fmla="*/ 375861 h 378736"/>
                  <a:gd name="connsiteX9" fmla="*/ 2162778 w 2162778"/>
                  <a:gd name="connsiteY9" fmla="*/ 236433 h 378736"/>
                  <a:gd name="connsiteX0" fmla="*/ 0 w 2162778"/>
                  <a:gd name="connsiteY0" fmla="*/ 217269 h 378721"/>
                  <a:gd name="connsiteX1" fmla="*/ 296280 w 2162778"/>
                  <a:gd name="connsiteY1" fmla="*/ 53045 h 378721"/>
                  <a:gd name="connsiteX2" fmla="*/ 569874 w 2162778"/>
                  <a:gd name="connsiteY2" fmla="*/ 182830 h 378721"/>
                  <a:gd name="connsiteX3" fmla="*/ 852258 w 2162778"/>
                  <a:gd name="connsiteY3" fmla="*/ 326037 h 378721"/>
                  <a:gd name="connsiteX4" fmla="*/ 1065005 w 2162778"/>
                  <a:gd name="connsiteY4" fmla="*/ 24 h 378721"/>
                  <a:gd name="connsiteX5" fmla="*/ 1286159 w 2162778"/>
                  <a:gd name="connsiteY5" fmla="*/ 344478 h 378721"/>
                  <a:gd name="connsiteX6" fmla="*/ 1533649 w 2162778"/>
                  <a:gd name="connsiteY6" fmla="*/ 247298 h 378721"/>
                  <a:gd name="connsiteX7" fmla="*/ 1724554 w 2162778"/>
                  <a:gd name="connsiteY7" fmla="*/ 324181 h 378721"/>
                  <a:gd name="connsiteX8" fmla="*/ 1921277 w 2162778"/>
                  <a:gd name="connsiteY8" fmla="*/ 375846 h 378721"/>
                  <a:gd name="connsiteX9" fmla="*/ 2162778 w 2162778"/>
                  <a:gd name="connsiteY9" fmla="*/ 236418 h 378721"/>
                  <a:gd name="connsiteX0" fmla="*/ 0 w 2162778"/>
                  <a:gd name="connsiteY0" fmla="*/ 217269 h 378721"/>
                  <a:gd name="connsiteX1" fmla="*/ 296280 w 2162778"/>
                  <a:gd name="connsiteY1" fmla="*/ 53045 h 378721"/>
                  <a:gd name="connsiteX2" fmla="*/ 569874 w 2162778"/>
                  <a:gd name="connsiteY2" fmla="*/ 182830 h 378721"/>
                  <a:gd name="connsiteX3" fmla="*/ 852258 w 2162778"/>
                  <a:gd name="connsiteY3" fmla="*/ 326037 h 378721"/>
                  <a:gd name="connsiteX4" fmla="*/ 1065005 w 2162778"/>
                  <a:gd name="connsiteY4" fmla="*/ 24 h 378721"/>
                  <a:gd name="connsiteX5" fmla="*/ 1286159 w 2162778"/>
                  <a:gd name="connsiteY5" fmla="*/ 344478 h 378721"/>
                  <a:gd name="connsiteX6" fmla="*/ 1533649 w 2162778"/>
                  <a:gd name="connsiteY6" fmla="*/ 247298 h 378721"/>
                  <a:gd name="connsiteX7" fmla="*/ 1724554 w 2162778"/>
                  <a:gd name="connsiteY7" fmla="*/ 324181 h 378721"/>
                  <a:gd name="connsiteX8" fmla="*/ 1921277 w 2162778"/>
                  <a:gd name="connsiteY8" fmla="*/ 375846 h 378721"/>
                  <a:gd name="connsiteX9" fmla="*/ 2162778 w 2162778"/>
                  <a:gd name="connsiteY9" fmla="*/ 236418 h 378721"/>
                  <a:gd name="connsiteX0" fmla="*/ 0 w 2162778"/>
                  <a:gd name="connsiteY0" fmla="*/ 217269 h 377644"/>
                  <a:gd name="connsiteX1" fmla="*/ 296280 w 2162778"/>
                  <a:gd name="connsiteY1" fmla="*/ 53045 h 377644"/>
                  <a:gd name="connsiteX2" fmla="*/ 569874 w 2162778"/>
                  <a:gd name="connsiteY2" fmla="*/ 182830 h 377644"/>
                  <a:gd name="connsiteX3" fmla="*/ 852258 w 2162778"/>
                  <a:gd name="connsiteY3" fmla="*/ 326037 h 377644"/>
                  <a:gd name="connsiteX4" fmla="*/ 1065005 w 2162778"/>
                  <a:gd name="connsiteY4" fmla="*/ 24 h 377644"/>
                  <a:gd name="connsiteX5" fmla="*/ 1286159 w 2162778"/>
                  <a:gd name="connsiteY5" fmla="*/ 344478 h 377644"/>
                  <a:gd name="connsiteX6" fmla="*/ 1533649 w 2162778"/>
                  <a:gd name="connsiteY6" fmla="*/ 247298 h 377644"/>
                  <a:gd name="connsiteX7" fmla="*/ 1724554 w 2162778"/>
                  <a:gd name="connsiteY7" fmla="*/ 324181 h 377644"/>
                  <a:gd name="connsiteX8" fmla="*/ 1921277 w 2162778"/>
                  <a:gd name="connsiteY8" fmla="*/ 375846 h 377644"/>
                  <a:gd name="connsiteX9" fmla="*/ 2162778 w 2162778"/>
                  <a:gd name="connsiteY9" fmla="*/ 236418 h 377644"/>
                  <a:gd name="connsiteX0" fmla="*/ 0 w 2162778"/>
                  <a:gd name="connsiteY0" fmla="*/ 217269 h 377435"/>
                  <a:gd name="connsiteX1" fmla="*/ 296280 w 2162778"/>
                  <a:gd name="connsiteY1" fmla="*/ 53045 h 377435"/>
                  <a:gd name="connsiteX2" fmla="*/ 569874 w 2162778"/>
                  <a:gd name="connsiteY2" fmla="*/ 182830 h 377435"/>
                  <a:gd name="connsiteX3" fmla="*/ 852258 w 2162778"/>
                  <a:gd name="connsiteY3" fmla="*/ 326037 h 377435"/>
                  <a:gd name="connsiteX4" fmla="*/ 1065005 w 2162778"/>
                  <a:gd name="connsiteY4" fmla="*/ 24 h 377435"/>
                  <a:gd name="connsiteX5" fmla="*/ 1286159 w 2162778"/>
                  <a:gd name="connsiteY5" fmla="*/ 344478 h 377435"/>
                  <a:gd name="connsiteX6" fmla="*/ 1533649 w 2162778"/>
                  <a:gd name="connsiteY6" fmla="*/ 247298 h 377435"/>
                  <a:gd name="connsiteX7" fmla="*/ 1747860 w 2162778"/>
                  <a:gd name="connsiteY7" fmla="*/ 312528 h 377435"/>
                  <a:gd name="connsiteX8" fmla="*/ 1921277 w 2162778"/>
                  <a:gd name="connsiteY8" fmla="*/ 375846 h 377435"/>
                  <a:gd name="connsiteX9" fmla="*/ 2162778 w 2162778"/>
                  <a:gd name="connsiteY9" fmla="*/ 236418 h 377435"/>
                  <a:gd name="connsiteX0" fmla="*/ 0 w 2162778"/>
                  <a:gd name="connsiteY0" fmla="*/ 217269 h 353142"/>
                  <a:gd name="connsiteX1" fmla="*/ 296280 w 2162778"/>
                  <a:gd name="connsiteY1" fmla="*/ 53045 h 353142"/>
                  <a:gd name="connsiteX2" fmla="*/ 569874 w 2162778"/>
                  <a:gd name="connsiteY2" fmla="*/ 182830 h 353142"/>
                  <a:gd name="connsiteX3" fmla="*/ 852258 w 2162778"/>
                  <a:gd name="connsiteY3" fmla="*/ 326037 h 353142"/>
                  <a:gd name="connsiteX4" fmla="*/ 1065005 w 2162778"/>
                  <a:gd name="connsiteY4" fmla="*/ 24 h 353142"/>
                  <a:gd name="connsiteX5" fmla="*/ 1286159 w 2162778"/>
                  <a:gd name="connsiteY5" fmla="*/ 344478 h 353142"/>
                  <a:gd name="connsiteX6" fmla="*/ 1533649 w 2162778"/>
                  <a:gd name="connsiteY6" fmla="*/ 247298 h 353142"/>
                  <a:gd name="connsiteX7" fmla="*/ 1747860 w 2162778"/>
                  <a:gd name="connsiteY7" fmla="*/ 312528 h 353142"/>
                  <a:gd name="connsiteX8" fmla="*/ 1921277 w 2162778"/>
                  <a:gd name="connsiteY8" fmla="*/ 349627 h 353142"/>
                  <a:gd name="connsiteX9" fmla="*/ 2162778 w 2162778"/>
                  <a:gd name="connsiteY9" fmla="*/ 236418 h 35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62778" h="353142">
                    <a:moveTo>
                      <a:pt x="0" y="217269"/>
                    </a:moveTo>
                    <a:cubicBezTo>
                      <a:pt x="148213" y="126228"/>
                      <a:pt x="201301" y="58785"/>
                      <a:pt x="296280" y="53045"/>
                    </a:cubicBezTo>
                    <a:cubicBezTo>
                      <a:pt x="391259" y="47305"/>
                      <a:pt x="467180" y="193342"/>
                      <a:pt x="569874" y="182830"/>
                    </a:cubicBezTo>
                    <a:cubicBezTo>
                      <a:pt x="694582" y="170065"/>
                      <a:pt x="769736" y="356505"/>
                      <a:pt x="852258" y="326037"/>
                    </a:cubicBezTo>
                    <a:cubicBezTo>
                      <a:pt x="934780" y="295569"/>
                      <a:pt x="992688" y="-3049"/>
                      <a:pt x="1065005" y="24"/>
                    </a:cubicBezTo>
                    <a:cubicBezTo>
                      <a:pt x="1137322" y="3097"/>
                      <a:pt x="1165518" y="338994"/>
                      <a:pt x="1286159" y="344478"/>
                    </a:cubicBezTo>
                    <a:cubicBezTo>
                      <a:pt x="1406800" y="349962"/>
                      <a:pt x="1456699" y="252623"/>
                      <a:pt x="1533649" y="247298"/>
                    </a:cubicBezTo>
                    <a:cubicBezTo>
                      <a:pt x="1610599" y="241973"/>
                      <a:pt x="1683255" y="295473"/>
                      <a:pt x="1747860" y="312528"/>
                    </a:cubicBezTo>
                    <a:cubicBezTo>
                      <a:pt x="1812465" y="329583"/>
                      <a:pt x="1848240" y="364254"/>
                      <a:pt x="1921277" y="349627"/>
                    </a:cubicBezTo>
                    <a:cubicBezTo>
                      <a:pt x="1994314" y="335000"/>
                      <a:pt x="2125691" y="277603"/>
                      <a:pt x="2162778" y="236418"/>
                    </a:cubicBezTo>
                  </a:path>
                </a:pathLst>
              </a:custGeom>
              <a:noFill/>
              <a:ln w="28575" cap="rnd" cmpd="sng" algn="ctr">
                <a:solidFill>
                  <a:srgbClr val="6EBE4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9" name="Freeform: Shape 218">
                <a:extLst>
                  <a:ext uri="{FF2B5EF4-FFF2-40B4-BE49-F238E27FC236}">
                    <a16:creationId xmlns:a16="http://schemas.microsoft.com/office/drawing/2014/main" id="{C68FCDB1-4F32-4758-943F-2C6AD9362AD3}"/>
                  </a:ext>
                </a:extLst>
              </p:cNvPr>
              <p:cNvSpPr/>
              <p:nvPr/>
            </p:nvSpPr>
            <p:spPr>
              <a:xfrm>
                <a:off x="6050858" y="1747262"/>
                <a:ext cx="447950" cy="374432"/>
              </a:xfrm>
              <a:custGeom>
                <a:avLst/>
                <a:gdLst>
                  <a:gd name="connsiteX0" fmla="*/ 245141 w 447950"/>
                  <a:gd name="connsiteY0" fmla="*/ 53 h 374432"/>
                  <a:gd name="connsiteX1" fmla="*/ 399748 w 447950"/>
                  <a:gd name="connsiteY1" fmla="*/ 240749 h 374432"/>
                  <a:gd name="connsiteX2" fmla="*/ 447950 w 447950"/>
                  <a:gd name="connsiteY2" fmla="*/ 374432 h 374432"/>
                  <a:gd name="connsiteX3" fmla="*/ 0 w 447950"/>
                  <a:gd name="connsiteY3" fmla="*/ 374432 h 374432"/>
                  <a:gd name="connsiteX4" fmla="*/ 18471 w 447950"/>
                  <a:gd name="connsiteY4" fmla="*/ 332562 h 374432"/>
                  <a:gd name="connsiteX5" fmla="*/ 245141 w 447950"/>
                  <a:gd name="connsiteY5" fmla="*/ 53 h 374432"/>
                  <a:gd name="connsiteX0" fmla="*/ 0 w 447950"/>
                  <a:gd name="connsiteY0" fmla="*/ 374432 h 465872"/>
                  <a:gd name="connsiteX1" fmla="*/ 18471 w 447950"/>
                  <a:gd name="connsiteY1" fmla="*/ 332562 h 465872"/>
                  <a:gd name="connsiteX2" fmla="*/ 245141 w 447950"/>
                  <a:gd name="connsiteY2" fmla="*/ 53 h 465872"/>
                  <a:gd name="connsiteX3" fmla="*/ 399748 w 447950"/>
                  <a:gd name="connsiteY3" fmla="*/ 240749 h 465872"/>
                  <a:gd name="connsiteX4" fmla="*/ 447950 w 447950"/>
                  <a:gd name="connsiteY4" fmla="*/ 374432 h 465872"/>
                  <a:gd name="connsiteX5" fmla="*/ 91440 w 447950"/>
                  <a:gd name="connsiteY5" fmla="*/ 465872 h 465872"/>
                  <a:gd name="connsiteX0" fmla="*/ 0 w 447950"/>
                  <a:gd name="connsiteY0" fmla="*/ 374432 h 374432"/>
                  <a:gd name="connsiteX1" fmla="*/ 18471 w 447950"/>
                  <a:gd name="connsiteY1" fmla="*/ 332562 h 374432"/>
                  <a:gd name="connsiteX2" fmla="*/ 245141 w 447950"/>
                  <a:gd name="connsiteY2" fmla="*/ 53 h 374432"/>
                  <a:gd name="connsiteX3" fmla="*/ 399748 w 447950"/>
                  <a:gd name="connsiteY3" fmla="*/ 240749 h 374432"/>
                  <a:gd name="connsiteX4" fmla="*/ 447950 w 447950"/>
                  <a:gd name="connsiteY4" fmla="*/ 374432 h 37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7950" h="374432">
                    <a:moveTo>
                      <a:pt x="0" y="374432"/>
                    </a:moveTo>
                    <a:lnTo>
                      <a:pt x="18471" y="332562"/>
                    </a:lnTo>
                    <a:cubicBezTo>
                      <a:pt x="93253" y="159976"/>
                      <a:pt x="165216" y="-3343"/>
                      <a:pt x="245141" y="53"/>
                    </a:cubicBezTo>
                    <a:cubicBezTo>
                      <a:pt x="305085" y="2600"/>
                      <a:pt x="351314" y="108602"/>
                      <a:pt x="399748" y="240749"/>
                    </a:cubicBezTo>
                    <a:lnTo>
                      <a:pt x="447950" y="374432"/>
                    </a:lnTo>
                  </a:path>
                </a:pathLst>
              </a:custGeom>
              <a:noFill/>
              <a:ln w="28575" cap="rnd" cmpd="sng" algn="ctr">
                <a:solidFill>
                  <a:srgbClr val="E3241B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219">
                <a:extLst>
                  <a:ext uri="{FF2B5EF4-FFF2-40B4-BE49-F238E27FC236}">
                    <a16:creationId xmlns:a16="http://schemas.microsoft.com/office/drawing/2014/main" id="{4E9F8798-8842-4E43-8C7B-9B7152426401}"/>
                  </a:ext>
                </a:extLst>
              </p:cNvPr>
              <p:cNvSpPr/>
              <p:nvPr/>
            </p:nvSpPr>
            <p:spPr>
              <a:xfrm>
                <a:off x="4103447" y="1864148"/>
                <a:ext cx="955523" cy="257546"/>
              </a:xfrm>
              <a:custGeom>
                <a:avLst/>
                <a:gdLst>
                  <a:gd name="connsiteX0" fmla="*/ 493355 w 955523"/>
                  <a:gd name="connsiteY0" fmla="*/ 365 h 257546"/>
                  <a:gd name="connsiteX1" fmla="*/ 937377 w 955523"/>
                  <a:gd name="connsiteY1" fmla="*/ 250437 h 257546"/>
                  <a:gd name="connsiteX2" fmla="*/ 955523 w 955523"/>
                  <a:gd name="connsiteY2" fmla="*/ 257546 h 257546"/>
                  <a:gd name="connsiteX3" fmla="*/ 0 w 955523"/>
                  <a:gd name="connsiteY3" fmla="*/ 257546 h 257546"/>
                  <a:gd name="connsiteX4" fmla="*/ 49471 w 955523"/>
                  <a:gd name="connsiteY4" fmla="*/ 223536 h 257546"/>
                  <a:gd name="connsiteX5" fmla="*/ 493355 w 955523"/>
                  <a:gd name="connsiteY5" fmla="*/ 365 h 257546"/>
                  <a:gd name="connsiteX0" fmla="*/ 0 w 955523"/>
                  <a:gd name="connsiteY0" fmla="*/ 257546 h 348986"/>
                  <a:gd name="connsiteX1" fmla="*/ 49471 w 955523"/>
                  <a:gd name="connsiteY1" fmla="*/ 223536 h 348986"/>
                  <a:gd name="connsiteX2" fmla="*/ 493355 w 955523"/>
                  <a:gd name="connsiteY2" fmla="*/ 365 h 348986"/>
                  <a:gd name="connsiteX3" fmla="*/ 937377 w 955523"/>
                  <a:gd name="connsiteY3" fmla="*/ 250437 h 348986"/>
                  <a:gd name="connsiteX4" fmla="*/ 955523 w 955523"/>
                  <a:gd name="connsiteY4" fmla="*/ 257546 h 348986"/>
                  <a:gd name="connsiteX5" fmla="*/ 91440 w 955523"/>
                  <a:gd name="connsiteY5" fmla="*/ 348986 h 348986"/>
                  <a:gd name="connsiteX0" fmla="*/ 0 w 955523"/>
                  <a:gd name="connsiteY0" fmla="*/ 257546 h 257546"/>
                  <a:gd name="connsiteX1" fmla="*/ 49471 w 955523"/>
                  <a:gd name="connsiteY1" fmla="*/ 223536 h 257546"/>
                  <a:gd name="connsiteX2" fmla="*/ 493355 w 955523"/>
                  <a:gd name="connsiteY2" fmla="*/ 365 h 257546"/>
                  <a:gd name="connsiteX3" fmla="*/ 937377 w 955523"/>
                  <a:gd name="connsiteY3" fmla="*/ 250437 h 257546"/>
                  <a:gd name="connsiteX4" fmla="*/ 955523 w 955523"/>
                  <a:gd name="connsiteY4" fmla="*/ 257546 h 257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5523" h="257546">
                    <a:moveTo>
                      <a:pt x="0" y="257546"/>
                    </a:moveTo>
                    <a:lnTo>
                      <a:pt x="49471" y="223536"/>
                    </a:lnTo>
                    <a:cubicBezTo>
                      <a:pt x="230527" y="96116"/>
                      <a:pt x="335899" y="9881"/>
                      <a:pt x="493355" y="365"/>
                    </a:cubicBezTo>
                    <a:cubicBezTo>
                      <a:pt x="650812" y="-9150"/>
                      <a:pt x="784574" y="170047"/>
                      <a:pt x="937377" y="250437"/>
                    </a:cubicBezTo>
                    <a:lnTo>
                      <a:pt x="955523" y="257546"/>
                    </a:lnTo>
                  </a:path>
                </a:pathLst>
              </a:custGeom>
              <a:noFill/>
              <a:ln w="28575" cap="rnd" cmpd="sng" algn="ctr">
                <a:solidFill>
                  <a:srgbClr val="E3241B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220">
                <a:extLst>
                  <a:ext uri="{FF2B5EF4-FFF2-40B4-BE49-F238E27FC236}">
                    <a16:creationId xmlns:a16="http://schemas.microsoft.com/office/drawing/2014/main" id="{33A1DBC2-3868-46BC-B4FE-552E389B2724}"/>
                  </a:ext>
                </a:extLst>
              </p:cNvPr>
              <p:cNvSpPr/>
              <p:nvPr/>
            </p:nvSpPr>
            <p:spPr>
              <a:xfrm>
                <a:off x="5574546" y="2347913"/>
                <a:ext cx="365722" cy="127475"/>
              </a:xfrm>
              <a:custGeom>
                <a:avLst/>
                <a:gdLst>
                  <a:gd name="connsiteX0" fmla="*/ 0 w 365722"/>
                  <a:gd name="connsiteY0" fmla="*/ 0 h 127475"/>
                  <a:gd name="connsiteX1" fmla="*/ 365722 w 365722"/>
                  <a:gd name="connsiteY1" fmla="*/ 0 h 127475"/>
                  <a:gd name="connsiteX2" fmla="*/ 348629 w 365722"/>
                  <a:gd name="connsiteY2" fmla="*/ 27932 h 127475"/>
                  <a:gd name="connsiteX3" fmla="*/ 251195 w 365722"/>
                  <a:gd name="connsiteY3" fmla="*/ 120025 h 127475"/>
                  <a:gd name="connsiteX4" fmla="*/ 46222 w 365722"/>
                  <a:gd name="connsiteY4" fmla="*/ 42024 h 127475"/>
                  <a:gd name="connsiteX5" fmla="*/ 0 w 365722"/>
                  <a:gd name="connsiteY5" fmla="*/ 0 h 127475"/>
                  <a:gd name="connsiteX0" fmla="*/ 365722 w 457162"/>
                  <a:gd name="connsiteY0" fmla="*/ 0 h 127475"/>
                  <a:gd name="connsiteX1" fmla="*/ 348629 w 457162"/>
                  <a:gd name="connsiteY1" fmla="*/ 27932 h 127475"/>
                  <a:gd name="connsiteX2" fmla="*/ 251195 w 457162"/>
                  <a:gd name="connsiteY2" fmla="*/ 120025 h 127475"/>
                  <a:gd name="connsiteX3" fmla="*/ 46222 w 457162"/>
                  <a:gd name="connsiteY3" fmla="*/ 42024 h 127475"/>
                  <a:gd name="connsiteX4" fmla="*/ 0 w 457162"/>
                  <a:gd name="connsiteY4" fmla="*/ 0 h 127475"/>
                  <a:gd name="connsiteX5" fmla="*/ 457162 w 457162"/>
                  <a:gd name="connsiteY5" fmla="*/ 91440 h 127475"/>
                  <a:gd name="connsiteX0" fmla="*/ 365722 w 365722"/>
                  <a:gd name="connsiteY0" fmla="*/ 0 h 127475"/>
                  <a:gd name="connsiteX1" fmla="*/ 348629 w 365722"/>
                  <a:gd name="connsiteY1" fmla="*/ 27932 h 127475"/>
                  <a:gd name="connsiteX2" fmla="*/ 251195 w 365722"/>
                  <a:gd name="connsiteY2" fmla="*/ 120025 h 127475"/>
                  <a:gd name="connsiteX3" fmla="*/ 46222 w 365722"/>
                  <a:gd name="connsiteY3" fmla="*/ 42024 h 127475"/>
                  <a:gd name="connsiteX4" fmla="*/ 0 w 365722"/>
                  <a:gd name="connsiteY4" fmla="*/ 0 h 12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2" h="127475">
                    <a:moveTo>
                      <a:pt x="365722" y="0"/>
                    </a:moveTo>
                    <a:lnTo>
                      <a:pt x="348629" y="27932"/>
                    </a:lnTo>
                    <a:cubicBezTo>
                      <a:pt x="317685" y="73932"/>
                      <a:pt x="285397" y="107398"/>
                      <a:pt x="251195" y="120025"/>
                    </a:cubicBezTo>
                    <a:cubicBezTo>
                      <a:pt x="182792" y="145280"/>
                      <a:pt x="116680" y="103112"/>
                      <a:pt x="46222" y="42024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rnd" cmpd="sng" algn="ctr">
                <a:solidFill>
                  <a:srgbClr val="E3241B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221">
                <a:extLst>
                  <a:ext uri="{FF2B5EF4-FFF2-40B4-BE49-F238E27FC236}">
                    <a16:creationId xmlns:a16="http://schemas.microsoft.com/office/drawing/2014/main" id="{7DC1C140-5A9E-430E-8248-F2472CD9936A}"/>
                  </a:ext>
                </a:extLst>
              </p:cNvPr>
              <p:cNvSpPr/>
              <p:nvPr/>
            </p:nvSpPr>
            <p:spPr>
              <a:xfrm>
                <a:off x="6596850" y="2347913"/>
                <a:ext cx="593241" cy="161280"/>
              </a:xfrm>
              <a:custGeom>
                <a:avLst/>
                <a:gdLst>
                  <a:gd name="connsiteX0" fmla="*/ 0 w 593241"/>
                  <a:gd name="connsiteY0" fmla="*/ 0 h 161280"/>
                  <a:gd name="connsiteX1" fmla="*/ 593241 w 593241"/>
                  <a:gd name="connsiteY1" fmla="*/ 0 h 161280"/>
                  <a:gd name="connsiteX2" fmla="*/ 557519 w 593241"/>
                  <a:gd name="connsiteY2" fmla="*/ 22315 h 161280"/>
                  <a:gd name="connsiteX3" fmla="*/ 187991 w 593241"/>
                  <a:gd name="connsiteY3" fmla="*/ 160787 h 161280"/>
                  <a:gd name="connsiteX4" fmla="*/ 21589 w 593241"/>
                  <a:gd name="connsiteY4" fmla="*/ 37662 h 161280"/>
                  <a:gd name="connsiteX5" fmla="*/ 0 w 593241"/>
                  <a:gd name="connsiteY5" fmla="*/ 0 h 161280"/>
                  <a:gd name="connsiteX0" fmla="*/ 593241 w 684681"/>
                  <a:gd name="connsiteY0" fmla="*/ 0 h 161280"/>
                  <a:gd name="connsiteX1" fmla="*/ 557519 w 684681"/>
                  <a:gd name="connsiteY1" fmla="*/ 22315 h 161280"/>
                  <a:gd name="connsiteX2" fmla="*/ 187991 w 684681"/>
                  <a:gd name="connsiteY2" fmla="*/ 160787 h 161280"/>
                  <a:gd name="connsiteX3" fmla="*/ 21589 w 684681"/>
                  <a:gd name="connsiteY3" fmla="*/ 37662 h 161280"/>
                  <a:gd name="connsiteX4" fmla="*/ 0 w 684681"/>
                  <a:gd name="connsiteY4" fmla="*/ 0 h 161280"/>
                  <a:gd name="connsiteX5" fmla="*/ 684681 w 684681"/>
                  <a:gd name="connsiteY5" fmla="*/ 91440 h 161280"/>
                  <a:gd name="connsiteX0" fmla="*/ 593241 w 593241"/>
                  <a:gd name="connsiteY0" fmla="*/ 0 h 161280"/>
                  <a:gd name="connsiteX1" fmla="*/ 557519 w 593241"/>
                  <a:gd name="connsiteY1" fmla="*/ 22315 h 161280"/>
                  <a:gd name="connsiteX2" fmla="*/ 187991 w 593241"/>
                  <a:gd name="connsiteY2" fmla="*/ 160787 h 161280"/>
                  <a:gd name="connsiteX3" fmla="*/ 21589 w 593241"/>
                  <a:gd name="connsiteY3" fmla="*/ 37662 h 161280"/>
                  <a:gd name="connsiteX4" fmla="*/ 0 w 593241"/>
                  <a:gd name="connsiteY4" fmla="*/ 0 h 161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3241" h="161280">
                    <a:moveTo>
                      <a:pt x="593241" y="0"/>
                    </a:moveTo>
                    <a:lnTo>
                      <a:pt x="557519" y="22315"/>
                    </a:lnTo>
                    <a:cubicBezTo>
                      <a:pt x="460242" y="87158"/>
                      <a:pt x="354657" y="168363"/>
                      <a:pt x="187991" y="160787"/>
                    </a:cubicBezTo>
                    <a:cubicBezTo>
                      <a:pt x="121325" y="157757"/>
                      <a:pt x="67430" y="109079"/>
                      <a:pt x="21589" y="37662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rnd" cmpd="sng" algn="ctr">
                <a:solidFill>
                  <a:srgbClr val="E3241B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222">
                <a:extLst>
                  <a:ext uri="{FF2B5EF4-FFF2-40B4-BE49-F238E27FC236}">
                    <a16:creationId xmlns:a16="http://schemas.microsoft.com/office/drawing/2014/main" id="{2C7321E2-7DDC-4A26-957C-8C779B002B8B}"/>
                  </a:ext>
                </a:extLst>
              </p:cNvPr>
              <p:cNvSpPr/>
              <p:nvPr/>
            </p:nvSpPr>
            <p:spPr>
              <a:xfrm>
                <a:off x="7579976" y="2347913"/>
                <a:ext cx="1038169" cy="179938"/>
              </a:xfrm>
              <a:custGeom>
                <a:avLst/>
                <a:gdLst>
                  <a:gd name="connsiteX0" fmla="*/ 0 w 1038169"/>
                  <a:gd name="connsiteY0" fmla="*/ 0 h 179938"/>
                  <a:gd name="connsiteX1" fmla="*/ 1038169 w 1038169"/>
                  <a:gd name="connsiteY1" fmla="*/ 0 h 179938"/>
                  <a:gd name="connsiteX2" fmla="*/ 980192 w 1038169"/>
                  <a:gd name="connsiteY2" fmla="*/ 32588 h 179938"/>
                  <a:gd name="connsiteX3" fmla="*/ 608736 w 1038169"/>
                  <a:gd name="connsiteY3" fmla="*/ 172169 h 179938"/>
                  <a:gd name="connsiteX4" fmla="*/ 225413 w 1038169"/>
                  <a:gd name="connsiteY4" fmla="*/ 90165 h 179938"/>
                  <a:gd name="connsiteX5" fmla="*/ 115104 w 1038169"/>
                  <a:gd name="connsiteY5" fmla="*/ 50077 h 179938"/>
                  <a:gd name="connsiteX6" fmla="*/ 0 w 1038169"/>
                  <a:gd name="connsiteY6" fmla="*/ 0 h 179938"/>
                  <a:gd name="connsiteX0" fmla="*/ 1038169 w 1129609"/>
                  <a:gd name="connsiteY0" fmla="*/ 0 h 179938"/>
                  <a:gd name="connsiteX1" fmla="*/ 980192 w 1129609"/>
                  <a:gd name="connsiteY1" fmla="*/ 32588 h 179938"/>
                  <a:gd name="connsiteX2" fmla="*/ 608736 w 1129609"/>
                  <a:gd name="connsiteY2" fmla="*/ 172169 h 179938"/>
                  <a:gd name="connsiteX3" fmla="*/ 225413 w 1129609"/>
                  <a:gd name="connsiteY3" fmla="*/ 90165 h 179938"/>
                  <a:gd name="connsiteX4" fmla="*/ 115104 w 1129609"/>
                  <a:gd name="connsiteY4" fmla="*/ 50077 h 179938"/>
                  <a:gd name="connsiteX5" fmla="*/ 0 w 1129609"/>
                  <a:gd name="connsiteY5" fmla="*/ 0 h 179938"/>
                  <a:gd name="connsiteX6" fmla="*/ 1129609 w 1129609"/>
                  <a:gd name="connsiteY6" fmla="*/ 91440 h 179938"/>
                  <a:gd name="connsiteX0" fmla="*/ 1038169 w 1038169"/>
                  <a:gd name="connsiteY0" fmla="*/ 0 h 179938"/>
                  <a:gd name="connsiteX1" fmla="*/ 980192 w 1038169"/>
                  <a:gd name="connsiteY1" fmla="*/ 32588 h 179938"/>
                  <a:gd name="connsiteX2" fmla="*/ 608736 w 1038169"/>
                  <a:gd name="connsiteY2" fmla="*/ 172169 h 179938"/>
                  <a:gd name="connsiteX3" fmla="*/ 225413 w 1038169"/>
                  <a:gd name="connsiteY3" fmla="*/ 90165 h 179938"/>
                  <a:gd name="connsiteX4" fmla="*/ 115104 w 1038169"/>
                  <a:gd name="connsiteY4" fmla="*/ 50077 h 179938"/>
                  <a:gd name="connsiteX5" fmla="*/ 0 w 1038169"/>
                  <a:gd name="connsiteY5" fmla="*/ 0 h 17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8169" h="179938">
                    <a:moveTo>
                      <a:pt x="1038169" y="0"/>
                    </a:moveTo>
                    <a:lnTo>
                      <a:pt x="980192" y="32588"/>
                    </a:lnTo>
                    <a:cubicBezTo>
                      <a:pt x="860912" y="94825"/>
                      <a:pt x="709637" y="151962"/>
                      <a:pt x="608736" y="172169"/>
                    </a:cubicBezTo>
                    <a:cubicBezTo>
                      <a:pt x="447294" y="204500"/>
                      <a:pt x="368217" y="127863"/>
                      <a:pt x="225413" y="90165"/>
                    </a:cubicBezTo>
                    <a:cubicBezTo>
                      <a:pt x="189712" y="80740"/>
                      <a:pt x="152899" y="66281"/>
                      <a:pt x="115104" y="50077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 cap="rnd" cmpd="sng" algn="ctr">
                <a:solidFill>
                  <a:srgbClr val="E3241B"/>
                </a:solidFill>
                <a:prstDash val="solid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D4EEC68-4F72-4CE2-A06B-F661A9AAC8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8656" y="2133518"/>
                <a:ext cx="4789885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E3241B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DBB517B-B098-4FDF-A435-E92A55033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9847" y="2346877"/>
                <a:ext cx="4787503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FBAB18"/>
                </a:solidFill>
                <a:prstDash val="solid"/>
              </a:ln>
              <a:effectLst/>
            </p:spPr>
          </p:cxnSp>
        </p:grpSp>
      </p:grpSp>
      <p:grpSp>
        <p:nvGrpSpPr>
          <p:cNvPr id="116" name="Group 115"/>
          <p:cNvGrpSpPr/>
          <p:nvPr/>
        </p:nvGrpSpPr>
        <p:grpSpPr>
          <a:xfrm>
            <a:off x="3282219" y="2841280"/>
            <a:ext cx="5993310" cy="1835950"/>
            <a:chOff x="3282219" y="2841280"/>
            <a:chExt cx="5993310" cy="1835950"/>
          </a:xfrm>
        </p:grpSpPr>
        <p:sp>
          <p:nvSpPr>
            <p:cNvPr id="22" name="Rectangle: Rounded Corners 231">
              <a:extLst>
                <a:ext uri="{FF2B5EF4-FFF2-40B4-BE49-F238E27FC236}">
                  <a16:creationId xmlns:a16="http://schemas.microsoft.com/office/drawing/2014/main" id="{9D130C70-C924-46C2-87C4-E3E4EEB845B0}"/>
                </a:ext>
              </a:extLst>
            </p:cNvPr>
            <p:cNvSpPr/>
            <p:nvPr/>
          </p:nvSpPr>
          <p:spPr>
            <a:xfrm>
              <a:off x="3282219" y="2841280"/>
              <a:ext cx="5993310" cy="346007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6EBE4A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AI-driven: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Dynamic baselines = relevant anomalies</a:t>
              </a: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3517197" y="3210380"/>
              <a:ext cx="5361287" cy="1466850"/>
              <a:chOff x="3517197" y="3492500"/>
              <a:chExt cx="5361287" cy="1466850"/>
            </a:xfrm>
          </p:grpSpPr>
          <p:sp>
            <p:nvSpPr>
              <p:cNvPr id="18" name="Rectangle: Rounded Corners 227">
                <a:extLst>
                  <a:ext uri="{FF2B5EF4-FFF2-40B4-BE49-F238E27FC236}">
                    <a16:creationId xmlns:a16="http://schemas.microsoft.com/office/drawing/2014/main" id="{8FC756AD-0A65-4B20-A0F9-D504C025058A}"/>
                  </a:ext>
                </a:extLst>
              </p:cNvPr>
              <p:cNvSpPr/>
              <p:nvPr/>
            </p:nvSpPr>
            <p:spPr>
              <a:xfrm>
                <a:off x="3517197" y="3492500"/>
                <a:ext cx="5361287" cy="1466850"/>
              </a:xfrm>
              <a:prstGeom prst="roundRect">
                <a:avLst/>
              </a:prstGeom>
              <a:solidFill>
                <a:srgbClr val="0050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3641508" y="3667351"/>
                <a:ext cx="5112665" cy="1117148"/>
                <a:chOff x="3776528" y="3683874"/>
                <a:chExt cx="5112665" cy="1117148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2F80D6E-A38C-4B7B-9148-ED14FB5FC5BD}"/>
                    </a:ext>
                  </a:extLst>
                </p:cNvPr>
                <p:cNvSpPr/>
                <p:nvPr/>
              </p:nvSpPr>
              <p:spPr>
                <a:xfrm>
                  <a:off x="5824854" y="3683874"/>
                  <a:ext cx="873002" cy="87300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229">
                  <a:extLst>
                    <a:ext uri="{FF2B5EF4-FFF2-40B4-BE49-F238E27FC236}">
                      <a16:creationId xmlns:a16="http://schemas.microsoft.com/office/drawing/2014/main" id="{8519FB2E-F77F-45D4-A594-9353C4EF0947}"/>
                    </a:ext>
                  </a:extLst>
                </p:cNvPr>
                <p:cNvSpPr/>
                <p:nvPr/>
              </p:nvSpPr>
              <p:spPr>
                <a:xfrm>
                  <a:off x="3776528" y="3799731"/>
                  <a:ext cx="5112665" cy="1001291"/>
                </a:xfrm>
                <a:custGeom>
                  <a:avLst/>
                  <a:gdLst>
                    <a:gd name="connsiteX0" fmla="*/ 735330 w 5935517"/>
                    <a:gd name="connsiteY0" fmla="*/ 0 h 1085850"/>
                    <a:gd name="connsiteX1" fmla="*/ 1249680 w 5935517"/>
                    <a:gd name="connsiteY1" fmla="*/ 45720 h 1085850"/>
                    <a:gd name="connsiteX2" fmla="*/ 1619250 w 5935517"/>
                    <a:gd name="connsiteY2" fmla="*/ 281940 h 1085850"/>
                    <a:gd name="connsiteX3" fmla="*/ 1893570 w 5935517"/>
                    <a:gd name="connsiteY3" fmla="*/ 323850 h 1085850"/>
                    <a:gd name="connsiteX4" fmla="*/ 2236470 w 5935517"/>
                    <a:gd name="connsiteY4" fmla="*/ 621030 h 1085850"/>
                    <a:gd name="connsiteX5" fmla="*/ 2941320 w 5935517"/>
                    <a:gd name="connsiteY5" fmla="*/ 495300 h 1085850"/>
                    <a:gd name="connsiteX6" fmla="*/ 3360420 w 5935517"/>
                    <a:gd name="connsiteY6" fmla="*/ 689610 h 1085850"/>
                    <a:gd name="connsiteX7" fmla="*/ 4175760 w 5935517"/>
                    <a:gd name="connsiteY7" fmla="*/ 476250 h 1085850"/>
                    <a:gd name="connsiteX8" fmla="*/ 4953000 w 5935517"/>
                    <a:gd name="connsiteY8" fmla="*/ 689610 h 1085850"/>
                    <a:gd name="connsiteX9" fmla="*/ 5612369 w 5935517"/>
                    <a:gd name="connsiteY9" fmla="*/ 382190 h 1085850"/>
                    <a:gd name="connsiteX10" fmla="*/ 5623210 w 5935517"/>
                    <a:gd name="connsiteY10" fmla="*/ 426174 h 1085850"/>
                    <a:gd name="connsiteX11" fmla="*/ 5634230 w 5935517"/>
                    <a:gd name="connsiteY11" fmla="*/ 422754 h 1085850"/>
                    <a:gd name="connsiteX12" fmla="*/ 5684765 w 5935517"/>
                    <a:gd name="connsiteY12" fmla="*/ 417659 h 1085850"/>
                    <a:gd name="connsiteX13" fmla="*/ 5935517 w 5935517"/>
                    <a:gd name="connsiteY13" fmla="*/ 668411 h 1085850"/>
                    <a:gd name="connsiteX14" fmla="*/ 5782369 w 5935517"/>
                    <a:gd name="connsiteY14" fmla="*/ 899458 h 1085850"/>
                    <a:gd name="connsiteX15" fmla="*/ 5742876 w 5935517"/>
                    <a:gd name="connsiteY15" fmla="*/ 911717 h 1085850"/>
                    <a:gd name="connsiteX16" fmla="*/ 5753338 w 5935517"/>
                    <a:gd name="connsiteY16" fmla="*/ 954167 h 1085850"/>
                    <a:gd name="connsiteX17" fmla="*/ 4998720 w 5935517"/>
                    <a:gd name="connsiteY17" fmla="*/ 1085850 h 1085850"/>
                    <a:gd name="connsiteX18" fmla="*/ 4175760 w 5935517"/>
                    <a:gd name="connsiteY18" fmla="*/ 807720 h 1085850"/>
                    <a:gd name="connsiteX19" fmla="*/ 3375660 w 5935517"/>
                    <a:gd name="connsiteY19" fmla="*/ 1047750 h 1085850"/>
                    <a:gd name="connsiteX20" fmla="*/ 2941320 w 5935517"/>
                    <a:gd name="connsiteY20" fmla="*/ 769620 h 1085850"/>
                    <a:gd name="connsiteX21" fmla="*/ 2190750 w 5935517"/>
                    <a:gd name="connsiteY21" fmla="*/ 956310 h 1085850"/>
                    <a:gd name="connsiteX22" fmla="*/ 1794510 w 5935517"/>
                    <a:gd name="connsiteY22" fmla="*/ 666750 h 1085850"/>
                    <a:gd name="connsiteX23" fmla="*/ 1424940 w 5935517"/>
                    <a:gd name="connsiteY23" fmla="*/ 636270 h 1085850"/>
                    <a:gd name="connsiteX24" fmla="*/ 1135380 w 5935517"/>
                    <a:gd name="connsiteY24" fmla="*/ 339090 h 1085850"/>
                    <a:gd name="connsiteX25" fmla="*/ 346346 w 5935517"/>
                    <a:gd name="connsiteY25" fmla="*/ 704819 h 1085850"/>
                    <a:gd name="connsiteX26" fmla="*/ 301288 w 5935517"/>
                    <a:gd name="connsiteY26" fmla="*/ 718806 h 1085850"/>
                    <a:gd name="connsiteX27" fmla="*/ 250752 w 5935517"/>
                    <a:gd name="connsiteY27" fmla="*/ 723900 h 1085850"/>
                    <a:gd name="connsiteX28" fmla="*/ 0 w 5935517"/>
                    <a:gd name="connsiteY28" fmla="*/ 473148 h 1085850"/>
                    <a:gd name="connsiteX29" fmla="*/ 110554 w 5935517"/>
                    <a:gd name="connsiteY29" fmla="*/ 265221 h 1085850"/>
                    <a:gd name="connsiteX30" fmla="*/ 148244 w 5935517"/>
                    <a:gd name="connsiteY30" fmla="*/ 244763 h 1085850"/>
                    <a:gd name="connsiteX0" fmla="*/ 735330 w 5935517"/>
                    <a:gd name="connsiteY0" fmla="*/ 0 h 1085850"/>
                    <a:gd name="connsiteX1" fmla="*/ 1249680 w 5935517"/>
                    <a:gd name="connsiteY1" fmla="*/ 45720 h 1085850"/>
                    <a:gd name="connsiteX2" fmla="*/ 1619250 w 5935517"/>
                    <a:gd name="connsiteY2" fmla="*/ 281940 h 1085850"/>
                    <a:gd name="connsiteX3" fmla="*/ 1893570 w 5935517"/>
                    <a:gd name="connsiteY3" fmla="*/ 323850 h 1085850"/>
                    <a:gd name="connsiteX4" fmla="*/ 2236470 w 5935517"/>
                    <a:gd name="connsiteY4" fmla="*/ 621030 h 1085850"/>
                    <a:gd name="connsiteX5" fmla="*/ 2941320 w 5935517"/>
                    <a:gd name="connsiteY5" fmla="*/ 495300 h 1085850"/>
                    <a:gd name="connsiteX6" fmla="*/ 3360420 w 5935517"/>
                    <a:gd name="connsiteY6" fmla="*/ 689610 h 1085850"/>
                    <a:gd name="connsiteX7" fmla="*/ 4175760 w 5935517"/>
                    <a:gd name="connsiteY7" fmla="*/ 476250 h 1085850"/>
                    <a:gd name="connsiteX8" fmla="*/ 4953000 w 5935517"/>
                    <a:gd name="connsiteY8" fmla="*/ 689610 h 1085850"/>
                    <a:gd name="connsiteX9" fmla="*/ 5623210 w 5935517"/>
                    <a:gd name="connsiteY9" fmla="*/ 426174 h 1085850"/>
                    <a:gd name="connsiteX10" fmla="*/ 5634230 w 5935517"/>
                    <a:gd name="connsiteY10" fmla="*/ 422754 h 1085850"/>
                    <a:gd name="connsiteX11" fmla="*/ 5684765 w 5935517"/>
                    <a:gd name="connsiteY11" fmla="*/ 417659 h 1085850"/>
                    <a:gd name="connsiteX12" fmla="*/ 5935517 w 5935517"/>
                    <a:gd name="connsiteY12" fmla="*/ 668411 h 1085850"/>
                    <a:gd name="connsiteX13" fmla="*/ 5782369 w 5935517"/>
                    <a:gd name="connsiteY13" fmla="*/ 899458 h 1085850"/>
                    <a:gd name="connsiteX14" fmla="*/ 5742876 w 5935517"/>
                    <a:gd name="connsiteY14" fmla="*/ 911717 h 1085850"/>
                    <a:gd name="connsiteX15" fmla="*/ 5753338 w 5935517"/>
                    <a:gd name="connsiteY15" fmla="*/ 954167 h 1085850"/>
                    <a:gd name="connsiteX16" fmla="*/ 4998720 w 5935517"/>
                    <a:gd name="connsiteY16" fmla="*/ 1085850 h 1085850"/>
                    <a:gd name="connsiteX17" fmla="*/ 4175760 w 5935517"/>
                    <a:gd name="connsiteY17" fmla="*/ 807720 h 1085850"/>
                    <a:gd name="connsiteX18" fmla="*/ 3375660 w 5935517"/>
                    <a:gd name="connsiteY18" fmla="*/ 1047750 h 1085850"/>
                    <a:gd name="connsiteX19" fmla="*/ 2941320 w 5935517"/>
                    <a:gd name="connsiteY19" fmla="*/ 769620 h 1085850"/>
                    <a:gd name="connsiteX20" fmla="*/ 2190750 w 5935517"/>
                    <a:gd name="connsiteY20" fmla="*/ 956310 h 1085850"/>
                    <a:gd name="connsiteX21" fmla="*/ 1794510 w 5935517"/>
                    <a:gd name="connsiteY21" fmla="*/ 666750 h 1085850"/>
                    <a:gd name="connsiteX22" fmla="*/ 1424940 w 5935517"/>
                    <a:gd name="connsiteY22" fmla="*/ 636270 h 1085850"/>
                    <a:gd name="connsiteX23" fmla="*/ 1135380 w 5935517"/>
                    <a:gd name="connsiteY23" fmla="*/ 339090 h 1085850"/>
                    <a:gd name="connsiteX24" fmla="*/ 346346 w 5935517"/>
                    <a:gd name="connsiteY24" fmla="*/ 704819 h 1085850"/>
                    <a:gd name="connsiteX25" fmla="*/ 301288 w 5935517"/>
                    <a:gd name="connsiteY25" fmla="*/ 718806 h 1085850"/>
                    <a:gd name="connsiteX26" fmla="*/ 250752 w 5935517"/>
                    <a:gd name="connsiteY26" fmla="*/ 723900 h 1085850"/>
                    <a:gd name="connsiteX27" fmla="*/ 0 w 5935517"/>
                    <a:gd name="connsiteY27" fmla="*/ 473148 h 1085850"/>
                    <a:gd name="connsiteX28" fmla="*/ 110554 w 5935517"/>
                    <a:gd name="connsiteY28" fmla="*/ 265221 h 1085850"/>
                    <a:gd name="connsiteX29" fmla="*/ 148244 w 5935517"/>
                    <a:gd name="connsiteY29" fmla="*/ 244763 h 1085850"/>
                    <a:gd name="connsiteX30" fmla="*/ 735330 w 5935517"/>
                    <a:gd name="connsiteY30" fmla="*/ 0 h 1085850"/>
                    <a:gd name="connsiteX0" fmla="*/ 735330 w 5935517"/>
                    <a:gd name="connsiteY0" fmla="*/ 0 h 1085850"/>
                    <a:gd name="connsiteX1" fmla="*/ 1249680 w 5935517"/>
                    <a:gd name="connsiteY1" fmla="*/ 45720 h 1085850"/>
                    <a:gd name="connsiteX2" fmla="*/ 1619250 w 5935517"/>
                    <a:gd name="connsiteY2" fmla="*/ 281940 h 1085850"/>
                    <a:gd name="connsiteX3" fmla="*/ 1893570 w 5935517"/>
                    <a:gd name="connsiteY3" fmla="*/ 323850 h 1085850"/>
                    <a:gd name="connsiteX4" fmla="*/ 2236470 w 5935517"/>
                    <a:gd name="connsiteY4" fmla="*/ 621030 h 1085850"/>
                    <a:gd name="connsiteX5" fmla="*/ 2941320 w 5935517"/>
                    <a:gd name="connsiteY5" fmla="*/ 495300 h 1085850"/>
                    <a:gd name="connsiteX6" fmla="*/ 3360420 w 5935517"/>
                    <a:gd name="connsiteY6" fmla="*/ 689610 h 1085850"/>
                    <a:gd name="connsiteX7" fmla="*/ 4175760 w 5935517"/>
                    <a:gd name="connsiteY7" fmla="*/ 476250 h 1085850"/>
                    <a:gd name="connsiteX8" fmla="*/ 4953000 w 5935517"/>
                    <a:gd name="connsiteY8" fmla="*/ 689610 h 1085850"/>
                    <a:gd name="connsiteX9" fmla="*/ 5623210 w 5935517"/>
                    <a:gd name="connsiteY9" fmla="*/ 426174 h 1085850"/>
                    <a:gd name="connsiteX10" fmla="*/ 5634230 w 5935517"/>
                    <a:gd name="connsiteY10" fmla="*/ 422754 h 1085850"/>
                    <a:gd name="connsiteX11" fmla="*/ 5684765 w 5935517"/>
                    <a:gd name="connsiteY11" fmla="*/ 417659 h 1085850"/>
                    <a:gd name="connsiteX12" fmla="*/ 5935517 w 5935517"/>
                    <a:gd name="connsiteY12" fmla="*/ 668411 h 1085850"/>
                    <a:gd name="connsiteX13" fmla="*/ 5782369 w 5935517"/>
                    <a:gd name="connsiteY13" fmla="*/ 899458 h 1085850"/>
                    <a:gd name="connsiteX14" fmla="*/ 5742876 w 5935517"/>
                    <a:gd name="connsiteY14" fmla="*/ 911717 h 1085850"/>
                    <a:gd name="connsiteX15" fmla="*/ 4998720 w 5935517"/>
                    <a:gd name="connsiteY15" fmla="*/ 1085850 h 1085850"/>
                    <a:gd name="connsiteX16" fmla="*/ 4175760 w 5935517"/>
                    <a:gd name="connsiteY16" fmla="*/ 807720 h 1085850"/>
                    <a:gd name="connsiteX17" fmla="*/ 3375660 w 5935517"/>
                    <a:gd name="connsiteY17" fmla="*/ 1047750 h 1085850"/>
                    <a:gd name="connsiteX18" fmla="*/ 2941320 w 5935517"/>
                    <a:gd name="connsiteY18" fmla="*/ 769620 h 1085850"/>
                    <a:gd name="connsiteX19" fmla="*/ 2190750 w 5935517"/>
                    <a:gd name="connsiteY19" fmla="*/ 956310 h 1085850"/>
                    <a:gd name="connsiteX20" fmla="*/ 1794510 w 5935517"/>
                    <a:gd name="connsiteY20" fmla="*/ 666750 h 1085850"/>
                    <a:gd name="connsiteX21" fmla="*/ 1424940 w 5935517"/>
                    <a:gd name="connsiteY21" fmla="*/ 636270 h 1085850"/>
                    <a:gd name="connsiteX22" fmla="*/ 1135380 w 5935517"/>
                    <a:gd name="connsiteY22" fmla="*/ 339090 h 1085850"/>
                    <a:gd name="connsiteX23" fmla="*/ 346346 w 5935517"/>
                    <a:gd name="connsiteY23" fmla="*/ 704819 h 1085850"/>
                    <a:gd name="connsiteX24" fmla="*/ 301288 w 5935517"/>
                    <a:gd name="connsiteY24" fmla="*/ 718806 h 1085850"/>
                    <a:gd name="connsiteX25" fmla="*/ 250752 w 5935517"/>
                    <a:gd name="connsiteY25" fmla="*/ 723900 h 1085850"/>
                    <a:gd name="connsiteX26" fmla="*/ 0 w 5935517"/>
                    <a:gd name="connsiteY26" fmla="*/ 473148 h 1085850"/>
                    <a:gd name="connsiteX27" fmla="*/ 110554 w 5935517"/>
                    <a:gd name="connsiteY27" fmla="*/ 265221 h 1085850"/>
                    <a:gd name="connsiteX28" fmla="*/ 148244 w 5935517"/>
                    <a:gd name="connsiteY28" fmla="*/ 244763 h 1085850"/>
                    <a:gd name="connsiteX29" fmla="*/ 735330 w 5935517"/>
                    <a:gd name="connsiteY29" fmla="*/ 0 h 1085850"/>
                    <a:gd name="connsiteX0" fmla="*/ 735330 w 5935517"/>
                    <a:gd name="connsiteY0" fmla="*/ 0 h 1085850"/>
                    <a:gd name="connsiteX1" fmla="*/ 1249680 w 5935517"/>
                    <a:gd name="connsiteY1" fmla="*/ 45720 h 1085850"/>
                    <a:gd name="connsiteX2" fmla="*/ 1619250 w 5935517"/>
                    <a:gd name="connsiteY2" fmla="*/ 281940 h 1085850"/>
                    <a:gd name="connsiteX3" fmla="*/ 1893570 w 5935517"/>
                    <a:gd name="connsiteY3" fmla="*/ 323850 h 1085850"/>
                    <a:gd name="connsiteX4" fmla="*/ 2236470 w 5935517"/>
                    <a:gd name="connsiteY4" fmla="*/ 621030 h 1085850"/>
                    <a:gd name="connsiteX5" fmla="*/ 2941320 w 5935517"/>
                    <a:gd name="connsiteY5" fmla="*/ 495300 h 1085850"/>
                    <a:gd name="connsiteX6" fmla="*/ 3360420 w 5935517"/>
                    <a:gd name="connsiteY6" fmla="*/ 689610 h 1085850"/>
                    <a:gd name="connsiteX7" fmla="*/ 4175760 w 5935517"/>
                    <a:gd name="connsiteY7" fmla="*/ 476250 h 1085850"/>
                    <a:gd name="connsiteX8" fmla="*/ 4953000 w 5935517"/>
                    <a:gd name="connsiteY8" fmla="*/ 689610 h 1085850"/>
                    <a:gd name="connsiteX9" fmla="*/ 5623210 w 5935517"/>
                    <a:gd name="connsiteY9" fmla="*/ 426174 h 1085850"/>
                    <a:gd name="connsiteX10" fmla="*/ 5634230 w 5935517"/>
                    <a:gd name="connsiteY10" fmla="*/ 422754 h 1085850"/>
                    <a:gd name="connsiteX11" fmla="*/ 5684765 w 5935517"/>
                    <a:gd name="connsiteY11" fmla="*/ 417659 h 1085850"/>
                    <a:gd name="connsiteX12" fmla="*/ 5935517 w 5935517"/>
                    <a:gd name="connsiteY12" fmla="*/ 668411 h 1085850"/>
                    <a:gd name="connsiteX13" fmla="*/ 5782369 w 5935517"/>
                    <a:gd name="connsiteY13" fmla="*/ 899458 h 1085850"/>
                    <a:gd name="connsiteX14" fmla="*/ 5742876 w 5935517"/>
                    <a:gd name="connsiteY14" fmla="*/ 911717 h 1085850"/>
                    <a:gd name="connsiteX15" fmla="*/ 4998720 w 5935517"/>
                    <a:gd name="connsiteY15" fmla="*/ 1085850 h 1085850"/>
                    <a:gd name="connsiteX16" fmla="*/ 4175760 w 5935517"/>
                    <a:gd name="connsiteY16" fmla="*/ 807720 h 1085850"/>
                    <a:gd name="connsiteX17" fmla="*/ 3375660 w 5935517"/>
                    <a:gd name="connsiteY17" fmla="*/ 1047750 h 1085850"/>
                    <a:gd name="connsiteX18" fmla="*/ 2941320 w 5935517"/>
                    <a:gd name="connsiteY18" fmla="*/ 769620 h 1085850"/>
                    <a:gd name="connsiteX19" fmla="*/ 2190750 w 5935517"/>
                    <a:gd name="connsiteY19" fmla="*/ 956310 h 1085850"/>
                    <a:gd name="connsiteX20" fmla="*/ 1794510 w 5935517"/>
                    <a:gd name="connsiteY20" fmla="*/ 666750 h 1085850"/>
                    <a:gd name="connsiteX21" fmla="*/ 1424940 w 5935517"/>
                    <a:gd name="connsiteY21" fmla="*/ 636270 h 1085850"/>
                    <a:gd name="connsiteX22" fmla="*/ 1135380 w 5935517"/>
                    <a:gd name="connsiteY22" fmla="*/ 339090 h 1085850"/>
                    <a:gd name="connsiteX23" fmla="*/ 346346 w 5935517"/>
                    <a:gd name="connsiteY23" fmla="*/ 704819 h 1085850"/>
                    <a:gd name="connsiteX24" fmla="*/ 301288 w 5935517"/>
                    <a:gd name="connsiteY24" fmla="*/ 718806 h 1085850"/>
                    <a:gd name="connsiteX25" fmla="*/ 250752 w 5935517"/>
                    <a:gd name="connsiteY25" fmla="*/ 723900 h 1085850"/>
                    <a:gd name="connsiteX26" fmla="*/ 0 w 5935517"/>
                    <a:gd name="connsiteY26" fmla="*/ 473148 h 1085850"/>
                    <a:gd name="connsiteX27" fmla="*/ 110554 w 5935517"/>
                    <a:gd name="connsiteY27" fmla="*/ 265221 h 1085850"/>
                    <a:gd name="connsiteX28" fmla="*/ 148244 w 5935517"/>
                    <a:gd name="connsiteY28" fmla="*/ 244763 h 1085850"/>
                    <a:gd name="connsiteX29" fmla="*/ 735330 w 5935517"/>
                    <a:gd name="connsiteY29" fmla="*/ 0 h 1085850"/>
                    <a:gd name="connsiteX0" fmla="*/ 735330 w 5935517"/>
                    <a:gd name="connsiteY0" fmla="*/ 0 h 1085850"/>
                    <a:gd name="connsiteX1" fmla="*/ 1249680 w 5935517"/>
                    <a:gd name="connsiteY1" fmla="*/ 45720 h 1085850"/>
                    <a:gd name="connsiteX2" fmla="*/ 1619250 w 5935517"/>
                    <a:gd name="connsiteY2" fmla="*/ 281940 h 1085850"/>
                    <a:gd name="connsiteX3" fmla="*/ 1893570 w 5935517"/>
                    <a:gd name="connsiteY3" fmla="*/ 323850 h 1085850"/>
                    <a:gd name="connsiteX4" fmla="*/ 2236470 w 5935517"/>
                    <a:gd name="connsiteY4" fmla="*/ 621030 h 1085850"/>
                    <a:gd name="connsiteX5" fmla="*/ 2941320 w 5935517"/>
                    <a:gd name="connsiteY5" fmla="*/ 495300 h 1085850"/>
                    <a:gd name="connsiteX6" fmla="*/ 3360420 w 5935517"/>
                    <a:gd name="connsiteY6" fmla="*/ 689610 h 1085850"/>
                    <a:gd name="connsiteX7" fmla="*/ 4175760 w 5935517"/>
                    <a:gd name="connsiteY7" fmla="*/ 476250 h 1085850"/>
                    <a:gd name="connsiteX8" fmla="*/ 4953000 w 5935517"/>
                    <a:gd name="connsiteY8" fmla="*/ 689610 h 1085850"/>
                    <a:gd name="connsiteX9" fmla="*/ 5623210 w 5935517"/>
                    <a:gd name="connsiteY9" fmla="*/ 426174 h 1085850"/>
                    <a:gd name="connsiteX10" fmla="*/ 5634230 w 5935517"/>
                    <a:gd name="connsiteY10" fmla="*/ 422754 h 1085850"/>
                    <a:gd name="connsiteX11" fmla="*/ 5684765 w 5935517"/>
                    <a:gd name="connsiteY11" fmla="*/ 417659 h 1085850"/>
                    <a:gd name="connsiteX12" fmla="*/ 5935517 w 5935517"/>
                    <a:gd name="connsiteY12" fmla="*/ 668411 h 1085850"/>
                    <a:gd name="connsiteX13" fmla="*/ 5782369 w 5935517"/>
                    <a:gd name="connsiteY13" fmla="*/ 899458 h 1085850"/>
                    <a:gd name="connsiteX14" fmla="*/ 5742876 w 5935517"/>
                    <a:gd name="connsiteY14" fmla="*/ 911717 h 1085850"/>
                    <a:gd name="connsiteX15" fmla="*/ 4998720 w 5935517"/>
                    <a:gd name="connsiteY15" fmla="*/ 1085850 h 1085850"/>
                    <a:gd name="connsiteX16" fmla="*/ 4175760 w 5935517"/>
                    <a:gd name="connsiteY16" fmla="*/ 807720 h 1085850"/>
                    <a:gd name="connsiteX17" fmla="*/ 3375660 w 5935517"/>
                    <a:gd name="connsiteY17" fmla="*/ 1047750 h 1085850"/>
                    <a:gd name="connsiteX18" fmla="*/ 2941320 w 5935517"/>
                    <a:gd name="connsiteY18" fmla="*/ 769620 h 1085850"/>
                    <a:gd name="connsiteX19" fmla="*/ 2190750 w 5935517"/>
                    <a:gd name="connsiteY19" fmla="*/ 956310 h 1085850"/>
                    <a:gd name="connsiteX20" fmla="*/ 1794510 w 5935517"/>
                    <a:gd name="connsiteY20" fmla="*/ 666750 h 1085850"/>
                    <a:gd name="connsiteX21" fmla="*/ 1424940 w 5935517"/>
                    <a:gd name="connsiteY21" fmla="*/ 636270 h 1085850"/>
                    <a:gd name="connsiteX22" fmla="*/ 1135380 w 5935517"/>
                    <a:gd name="connsiteY22" fmla="*/ 339090 h 1085850"/>
                    <a:gd name="connsiteX23" fmla="*/ 346346 w 5935517"/>
                    <a:gd name="connsiteY23" fmla="*/ 704819 h 1085850"/>
                    <a:gd name="connsiteX24" fmla="*/ 301288 w 5935517"/>
                    <a:gd name="connsiteY24" fmla="*/ 718806 h 1085850"/>
                    <a:gd name="connsiteX25" fmla="*/ 250752 w 5935517"/>
                    <a:gd name="connsiteY25" fmla="*/ 723900 h 1085850"/>
                    <a:gd name="connsiteX26" fmla="*/ 0 w 5935517"/>
                    <a:gd name="connsiteY26" fmla="*/ 473148 h 1085850"/>
                    <a:gd name="connsiteX27" fmla="*/ 110554 w 5935517"/>
                    <a:gd name="connsiteY27" fmla="*/ 265221 h 1085850"/>
                    <a:gd name="connsiteX28" fmla="*/ 148244 w 5935517"/>
                    <a:gd name="connsiteY28" fmla="*/ 244763 h 1085850"/>
                    <a:gd name="connsiteX29" fmla="*/ 735330 w 5935517"/>
                    <a:gd name="connsiteY29" fmla="*/ 0 h 1085850"/>
                    <a:gd name="connsiteX0" fmla="*/ 735330 w 5935517"/>
                    <a:gd name="connsiteY0" fmla="*/ 0 h 1085850"/>
                    <a:gd name="connsiteX1" fmla="*/ 1249680 w 5935517"/>
                    <a:gd name="connsiteY1" fmla="*/ 45720 h 1085850"/>
                    <a:gd name="connsiteX2" fmla="*/ 1619250 w 5935517"/>
                    <a:gd name="connsiteY2" fmla="*/ 281940 h 1085850"/>
                    <a:gd name="connsiteX3" fmla="*/ 1893570 w 5935517"/>
                    <a:gd name="connsiteY3" fmla="*/ 323850 h 1085850"/>
                    <a:gd name="connsiteX4" fmla="*/ 2236470 w 5935517"/>
                    <a:gd name="connsiteY4" fmla="*/ 621030 h 1085850"/>
                    <a:gd name="connsiteX5" fmla="*/ 2941320 w 5935517"/>
                    <a:gd name="connsiteY5" fmla="*/ 495300 h 1085850"/>
                    <a:gd name="connsiteX6" fmla="*/ 3360420 w 5935517"/>
                    <a:gd name="connsiteY6" fmla="*/ 689610 h 1085850"/>
                    <a:gd name="connsiteX7" fmla="*/ 4175760 w 5935517"/>
                    <a:gd name="connsiteY7" fmla="*/ 476250 h 1085850"/>
                    <a:gd name="connsiteX8" fmla="*/ 4953000 w 5935517"/>
                    <a:gd name="connsiteY8" fmla="*/ 689610 h 1085850"/>
                    <a:gd name="connsiteX9" fmla="*/ 5623210 w 5935517"/>
                    <a:gd name="connsiteY9" fmla="*/ 426174 h 1085850"/>
                    <a:gd name="connsiteX10" fmla="*/ 5634230 w 5935517"/>
                    <a:gd name="connsiteY10" fmla="*/ 422754 h 1085850"/>
                    <a:gd name="connsiteX11" fmla="*/ 5684765 w 5935517"/>
                    <a:gd name="connsiteY11" fmla="*/ 417659 h 1085850"/>
                    <a:gd name="connsiteX12" fmla="*/ 5935517 w 5935517"/>
                    <a:gd name="connsiteY12" fmla="*/ 668411 h 1085850"/>
                    <a:gd name="connsiteX13" fmla="*/ 5782369 w 5935517"/>
                    <a:gd name="connsiteY13" fmla="*/ 899458 h 1085850"/>
                    <a:gd name="connsiteX14" fmla="*/ 5742876 w 5935517"/>
                    <a:gd name="connsiteY14" fmla="*/ 911717 h 1085850"/>
                    <a:gd name="connsiteX15" fmla="*/ 4998720 w 5935517"/>
                    <a:gd name="connsiteY15" fmla="*/ 1085850 h 1085850"/>
                    <a:gd name="connsiteX16" fmla="*/ 4175760 w 5935517"/>
                    <a:gd name="connsiteY16" fmla="*/ 807720 h 1085850"/>
                    <a:gd name="connsiteX17" fmla="*/ 3375660 w 5935517"/>
                    <a:gd name="connsiteY17" fmla="*/ 1047750 h 1085850"/>
                    <a:gd name="connsiteX18" fmla="*/ 2941320 w 5935517"/>
                    <a:gd name="connsiteY18" fmla="*/ 769620 h 1085850"/>
                    <a:gd name="connsiteX19" fmla="*/ 2190750 w 5935517"/>
                    <a:gd name="connsiteY19" fmla="*/ 956310 h 1085850"/>
                    <a:gd name="connsiteX20" fmla="*/ 1794510 w 5935517"/>
                    <a:gd name="connsiteY20" fmla="*/ 666750 h 1085850"/>
                    <a:gd name="connsiteX21" fmla="*/ 1424940 w 5935517"/>
                    <a:gd name="connsiteY21" fmla="*/ 636270 h 1085850"/>
                    <a:gd name="connsiteX22" fmla="*/ 1135380 w 5935517"/>
                    <a:gd name="connsiteY22" fmla="*/ 339090 h 1085850"/>
                    <a:gd name="connsiteX23" fmla="*/ 346346 w 5935517"/>
                    <a:gd name="connsiteY23" fmla="*/ 704819 h 1085850"/>
                    <a:gd name="connsiteX24" fmla="*/ 301288 w 5935517"/>
                    <a:gd name="connsiteY24" fmla="*/ 718806 h 1085850"/>
                    <a:gd name="connsiteX25" fmla="*/ 250752 w 5935517"/>
                    <a:gd name="connsiteY25" fmla="*/ 723900 h 1085850"/>
                    <a:gd name="connsiteX26" fmla="*/ 0 w 5935517"/>
                    <a:gd name="connsiteY26" fmla="*/ 473148 h 1085850"/>
                    <a:gd name="connsiteX27" fmla="*/ 110554 w 5935517"/>
                    <a:gd name="connsiteY27" fmla="*/ 265221 h 1085850"/>
                    <a:gd name="connsiteX28" fmla="*/ 148244 w 5935517"/>
                    <a:gd name="connsiteY28" fmla="*/ 244763 h 1085850"/>
                    <a:gd name="connsiteX29" fmla="*/ 735330 w 5935517"/>
                    <a:gd name="connsiteY29" fmla="*/ 0 h 1085850"/>
                    <a:gd name="connsiteX0" fmla="*/ 735330 w 5935517"/>
                    <a:gd name="connsiteY0" fmla="*/ 0 h 1085850"/>
                    <a:gd name="connsiteX1" fmla="*/ 1249680 w 5935517"/>
                    <a:gd name="connsiteY1" fmla="*/ 45720 h 1085850"/>
                    <a:gd name="connsiteX2" fmla="*/ 1619250 w 5935517"/>
                    <a:gd name="connsiteY2" fmla="*/ 281940 h 1085850"/>
                    <a:gd name="connsiteX3" fmla="*/ 1893570 w 5935517"/>
                    <a:gd name="connsiteY3" fmla="*/ 323850 h 1085850"/>
                    <a:gd name="connsiteX4" fmla="*/ 2236470 w 5935517"/>
                    <a:gd name="connsiteY4" fmla="*/ 621030 h 1085850"/>
                    <a:gd name="connsiteX5" fmla="*/ 2941320 w 5935517"/>
                    <a:gd name="connsiteY5" fmla="*/ 495300 h 1085850"/>
                    <a:gd name="connsiteX6" fmla="*/ 3360420 w 5935517"/>
                    <a:gd name="connsiteY6" fmla="*/ 689610 h 1085850"/>
                    <a:gd name="connsiteX7" fmla="*/ 4175760 w 5935517"/>
                    <a:gd name="connsiteY7" fmla="*/ 476250 h 1085850"/>
                    <a:gd name="connsiteX8" fmla="*/ 4953000 w 5935517"/>
                    <a:gd name="connsiteY8" fmla="*/ 689610 h 1085850"/>
                    <a:gd name="connsiteX9" fmla="*/ 5623210 w 5935517"/>
                    <a:gd name="connsiteY9" fmla="*/ 426174 h 1085850"/>
                    <a:gd name="connsiteX10" fmla="*/ 5634230 w 5935517"/>
                    <a:gd name="connsiteY10" fmla="*/ 422754 h 1085850"/>
                    <a:gd name="connsiteX11" fmla="*/ 5684765 w 5935517"/>
                    <a:gd name="connsiteY11" fmla="*/ 417659 h 1085850"/>
                    <a:gd name="connsiteX12" fmla="*/ 5935517 w 5935517"/>
                    <a:gd name="connsiteY12" fmla="*/ 668411 h 1085850"/>
                    <a:gd name="connsiteX13" fmla="*/ 5782369 w 5935517"/>
                    <a:gd name="connsiteY13" fmla="*/ 899458 h 1085850"/>
                    <a:gd name="connsiteX14" fmla="*/ 5742876 w 5935517"/>
                    <a:gd name="connsiteY14" fmla="*/ 911717 h 1085850"/>
                    <a:gd name="connsiteX15" fmla="*/ 4998720 w 5935517"/>
                    <a:gd name="connsiteY15" fmla="*/ 1085850 h 1085850"/>
                    <a:gd name="connsiteX16" fmla="*/ 4175760 w 5935517"/>
                    <a:gd name="connsiteY16" fmla="*/ 807720 h 1085850"/>
                    <a:gd name="connsiteX17" fmla="*/ 3375660 w 5935517"/>
                    <a:gd name="connsiteY17" fmla="*/ 1047750 h 1085850"/>
                    <a:gd name="connsiteX18" fmla="*/ 2941320 w 5935517"/>
                    <a:gd name="connsiteY18" fmla="*/ 769620 h 1085850"/>
                    <a:gd name="connsiteX19" fmla="*/ 2190750 w 5935517"/>
                    <a:gd name="connsiteY19" fmla="*/ 956310 h 1085850"/>
                    <a:gd name="connsiteX20" fmla="*/ 1794510 w 5935517"/>
                    <a:gd name="connsiteY20" fmla="*/ 666750 h 1085850"/>
                    <a:gd name="connsiteX21" fmla="*/ 1424940 w 5935517"/>
                    <a:gd name="connsiteY21" fmla="*/ 636270 h 1085850"/>
                    <a:gd name="connsiteX22" fmla="*/ 1135380 w 5935517"/>
                    <a:gd name="connsiteY22" fmla="*/ 339090 h 1085850"/>
                    <a:gd name="connsiteX23" fmla="*/ 346346 w 5935517"/>
                    <a:gd name="connsiteY23" fmla="*/ 704819 h 1085850"/>
                    <a:gd name="connsiteX24" fmla="*/ 301288 w 5935517"/>
                    <a:gd name="connsiteY24" fmla="*/ 718806 h 1085850"/>
                    <a:gd name="connsiteX25" fmla="*/ 250752 w 5935517"/>
                    <a:gd name="connsiteY25" fmla="*/ 723900 h 1085850"/>
                    <a:gd name="connsiteX26" fmla="*/ 0 w 5935517"/>
                    <a:gd name="connsiteY26" fmla="*/ 473148 h 1085850"/>
                    <a:gd name="connsiteX27" fmla="*/ 110554 w 5935517"/>
                    <a:gd name="connsiteY27" fmla="*/ 265221 h 1085850"/>
                    <a:gd name="connsiteX28" fmla="*/ 148244 w 5935517"/>
                    <a:gd name="connsiteY28" fmla="*/ 244763 h 1085850"/>
                    <a:gd name="connsiteX29" fmla="*/ 735330 w 5935517"/>
                    <a:gd name="connsiteY29" fmla="*/ 0 h 1085850"/>
                    <a:gd name="connsiteX0" fmla="*/ 735330 w 5935517"/>
                    <a:gd name="connsiteY0" fmla="*/ 0 h 1086158"/>
                    <a:gd name="connsiteX1" fmla="*/ 1249680 w 5935517"/>
                    <a:gd name="connsiteY1" fmla="*/ 45720 h 1086158"/>
                    <a:gd name="connsiteX2" fmla="*/ 1619250 w 5935517"/>
                    <a:gd name="connsiteY2" fmla="*/ 281940 h 1086158"/>
                    <a:gd name="connsiteX3" fmla="*/ 1893570 w 5935517"/>
                    <a:gd name="connsiteY3" fmla="*/ 323850 h 1086158"/>
                    <a:gd name="connsiteX4" fmla="*/ 2236470 w 5935517"/>
                    <a:gd name="connsiteY4" fmla="*/ 621030 h 1086158"/>
                    <a:gd name="connsiteX5" fmla="*/ 2941320 w 5935517"/>
                    <a:gd name="connsiteY5" fmla="*/ 495300 h 1086158"/>
                    <a:gd name="connsiteX6" fmla="*/ 3360420 w 5935517"/>
                    <a:gd name="connsiteY6" fmla="*/ 689610 h 1086158"/>
                    <a:gd name="connsiteX7" fmla="*/ 4175760 w 5935517"/>
                    <a:gd name="connsiteY7" fmla="*/ 476250 h 1086158"/>
                    <a:gd name="connsiteX8" fmla="*/ 4953000 w 5935517"/>
                    <a:gd name="connsiteY8" fmla="*/ 689610 h 1086158"/>
                    <a:gd name="connsiteX9" fmla="*/ 5623210 w 5935517"/>
                    <a:gd name="connsiteY9" fmla="*/ 426174 h 1086158"/>
                    <a:gd name="connsiteX10" fmla="*/ 5634230 w 5935517"/>
                    <a:gd name="connsiteY10" fmla="*/ 422754 h 1086158"/>
                    <a:gd name="connsiteX11" fmla="*/ 5684765 w 5935517"/>
                    <a:gd name="connsiteY11" fmla="*/ 417659 h 1086158"/>
                    <a:gd name="connsiteX12" fmla="*/ 5935517 w 5935517"/>
                    <a:gd name="connsiteY12" fmla="*/ 668411 h 1086158"/>
                    <a:gd name="connsiteX13" fmla="*/ 5782369 w 5935517"/>
                    <a:gd name="connsiteY13" fmla="*/ 899458 h 1086158"/>
                    <a:gd name="connsiteX14" fmla="*/ 5742876 w 5935517"/>
                    <a:gd name="connsiteY14" fmla="*/ 911717 h 1086158"/>
                    <a:gd name="connsiteX15" fmla="*/ 4998720 w 5935517"/>
                    <a:gd name="connsiteY15" fmla="*/ 1085850 h 1086158"/>
                    <a:gd name="connsiteX16" fmla="*/ 4169410 w 5935517"/>
                    <a:gd name="connsiteY16" fmla="*/ 868045 h 1086158"/>
                    <a:gd name="connsiteX17" fmla="*/ 3375660 w 5935517"/>
                    <a:gd name="connsiteY17" fmla="*/ 1047750 h 1086158"/>
                    <a:gd name="connsiteX18" fmla="*/ 2941320 w 5935517"/>
                    <a:gd name="connsiteY18" fmla="*/ 769620 h 1086158"/>
                    <a:gd name="connsiteX19" fmla="*/ 2190750 w 5935517"/>
                    <a:gd name="connsiteY19" fmla="*/ 956310 h 1086158"/>
                    <a:gd name="connsiteX20" fmla="*/ 1794510 w 5935517"/>
                    <a:gd name="connsiteY20" fmla="*/ 666750 h 1086158"/>
                    <a:gd name="connsiteX21" fmla="*/ 1424940 w 5935517"/>
                    <a:gd name="connsiteY21" fmla="*/ 636270 h 1086158"/>
                    <a:gd name="connsiteX22" fmla="*/ 1135380 w 5935517"/>
                    <a:gd name="connsiteY22" fmla="*/ 339090 h 1086158"/>
                    <a:gd name="connsiteX23" fmla="*/ 346346 w 5935517"/>
                    <a:gd name="connsiteY23" fmla="*/ 704819 h 1086158"/>
                    <a:gd name="connsiteX24" fmla="*/ 301288 w 5935517"/>
                    <a:gd name="connsiteY24" fmla="*/ 718806 h 1086158"/>
                    <a:gd name="connsiteX25" fmla="*/ 250752 w 5935517"/>
                    <a:gd name="connsiteY25" fmla="*/ 723900 h 1086158"/>
                    <a:gd name="connsiteX26" fmla="*/ 0 w 5935517"/>
                    <a:gd name="connsiteY26" fmla="*/ 473148 h 1086158"/>
                    <a:gd name="connsiteX27" fmla="*/ 110554 w 5935517"/>
                    <a:gd name="connsiteY27" fmla="*/ 265221 h 1086158"/>
                    <a:gd name="connsiteX28" fmla="*/ 148244 w 5935517"/>
                    <a:gd name="connsiteY28" fmla="*/ 244763 h 1086158"/>
                    <a:gd name="connsiteX29" fmla="*/ 735330 w 5935517"/>
                    <a:gd name="connsiteY29" fmla="*/ 0 h 1086158"/>
                    <a:gd name="connsiteX0" fmla="*/ 735330 w 5935517"/>
                    <a:gd name="connsiteY0" fmla="*/ 0 h 1086158"/>
                    <a:gd name="connsiteX1" fmla="*/ 1249680 w 5935517"/>
                    <a:gd name="connsiteY1" fmla="*/ 45720 h 1086158"/>
                    <a:gd name="connsiteX2" fmla="*/ 1619250 w 5935517"/>
                    <a:gd name="connsiteY2" fmla="*/ 281940 h 1086158"/>
                    <a:gd name="connsiteX3" fmla="*/ 1893570 w 5935517"/>
                    <a:gd name="connsiteY3" fmla="*/ 323850 h 1086158"/>
                    <a:gd name="connsiteX4" fmla="*/ 2236470 w 5935517"/>
                    <a:gd name="connsiteY4" fmla="*/ 621030 h 1086158"/>
                    <a:gd name="connsiteX5" fmla="*/ 2941320 w 5935517"/>
                    <a:gd name="connsiteY5" fmla="*/ 495300 h 1086158"/>
                    <a:gd name="connsiteX6" fmla="*/ 3385820 w 5935517"/>
                    <a:gd name="connsiteY6" fmla="*/ 651510 h 1086158"/>
                    <a:gd name="connsiteX7" fmla="*/ 4175760 w 5935517"/>
                    <a:gd name="connsiteY7" fmla="*/ 476250 h 1086158"/>
                    <a:gd name="connsiteX8" fmla="*/ 4953000 w 5935517"/>
                    <a:gd name="connsiteY8" fmla="*/ 689610 h 1086158"/>
                    <a:gd name="connsiteX9" fmla="*/ 5623210 w 5935517"/>
                    <a:gd name="connsiteY9" fmla="*/ 426174 h 1086158"/>
                    <a:gd name="connsiteX10" fmla="*/ 5634230 w 5935517"/>
                    <a:gd name="connsiteY10" fmla="*/ 422754 h 1086158"/>
                    <a:gd name="connsiteX11" fmla="*/ 5684765 w 5935517"/>
                    <a:gd name="connsiteY11" fmla="*/ 417659 h 1086158"/>
                    <a:gd name="connsiteX12" fmla="*/ 5935517 w 5935517"/>
                    <a:gd name="connsiteY12" fmla="*/ 668411 h 1086158"/>
                    <a:gd name="connsiteX13" fmla="*/ 5782369 w 5935517"/>
                    <a:gd name="connsiteY13" fmla="*/ 899458 h 1086158"/>
                    <a:gd name="connsiteX14" fmla="*/ 5742876 w 5935517"/>
                    <a:gd name="connsiteY14" fmla="*/ 911717 h 1086158"/>
                    <a:gd name="connsiteX15" fmla="*/ 4998720 w 5935517"/>
                    <a:gd name="connsiteY15" fmla="*/ 1085850 h 1086158"/>
                    <a:gd name="connsiteX16" fmla="*/ 4169410 w 5935517"/>
                    <a:gd name="connsiteY16" fmla="*/ 868045 h 1086158"/>
                    <a:gd name="connsiteX17" fmla="*/ 3375660 w 5935517"/>
                    <a:gd name="connsiteY17" fmla="*/ 1047750 h 1086158"/>
                    <a:gd name="connsiteX18" fmla="*/ 2941320 w 5935517"/>
                    <a:gd name="connsiteY18" fmla="*/ 769620 h 1086158"/>
                    <a:gd name="connsiteX19" fmla="*/ 2190750 w 5935517"/>
                    <a:gd name="connsiteY19" fmla="*/ 956310 h 1086158"/>
                    <a:gd name="connsiteX20" fmla="*/ 1794510 w 5935517"/>
                    <a:gd name="connsiteY20" fmla="*/ 666750 h 1086158"/>
                    <a:gd name="connsiteX21" fmla="*/ 1424940 w 5935517"/>
                    <a:gd name="connsiteY21" fmla="*/ 636270 h 1086158"/>
                    <a:gd name="connsiteX22" fmla="*/ 1135380 w 5935517"/>
                    <a:gd name="connsiteY22" fmla="*/ 339090 h 1086158"/>
                    <a:gd name="connsiteX23" fmla="*/ 346346 w 5935517"/>
                    <a:gd name="connsiteY23" fmla="*/ 704819 h 1086158"/>
                    <a:gd name="connsiteX24" fmla="*/ 301288 w 5935517"/>
                    <a:gd name="connsiteY24" fmla="*/ 718806 h 1086158"/>
                    <a:gd name="connsiteX25" fmla="*/ 250752 w 5935517"/>
                    <a:gd name="connsiteY25" fmla="*/ 723900 h 1086158"/>
                    <a:gd name="connsiteX26" fmla="*/ 0 w 5935517"/>
                    <a:gd name="connsiteY26" fmla="*/ 473148 h 1086158"/>
                    <a:gd name="connsiteX27" fmla="*/ 110554 w 5935517"/>
                    <a:gd name="connsiteY27" fmla="*/ 265221 h 1086158"/>
                    <a:gd name="connsiteX28" fmla="*/ 148244 w 5935517"/>
                    <a:gd name="connsiteY28" fmla="*/ 244763 h 1086158"/>
                    <a:gd name="connsiteX29" fmla="*/ 735330 w 5935517"/>
                    <a:gd name="connsiteY29" fmla="*/ 0 h 1086158"/>
                    <a:gd name="connsiteX0" fmla="*/ 735330 w 5935517"/>
                    <a:gd name="connsiteY0" fmla="*/ 0 h 1086158"/>
                    <a:gd name="connsiteX1" fmla="*/ 1249680 w 5935517"/>
                    <a:gd name="connsiteY1" fmla="*/ 45720 h 1086158"/>
                    <a:gd name="connsiteX2" fmla="*/ 1619250 w 5935517"/>
                    <a:gd name="connsiteY2" fmla="*/ 281940 h 1086158"/>
                    <a:gd name="connsiteX3" fmla="*/ 1893570 w 5935517"/>
                    <a:gd name="connsiteY3" fmla="*/ 323850 h 1086158"/>
                    <a:gd name="connsiteX4" fmla="*/ 2236470 w 5935517"/>
                    <a:gd name="connsiteY4" fmla="*/ 621030 h 1086158"/>
                    <a:gd name="connsiteX5" fmla="*/ 2941320 w 5935517"/>
                    <a:gd name="connsiteY5" fmla="*/ 495300 h 1086158"/>
                    <a:gd name="connsiteX6" fmla="*/ 3385820 w 5935517"/>
                    <a:gd name="connsiteY6" fmla="*/ 651510 h 1086158"/>
                    <a:gd name="connsiteX7" fmla="*/ 4175760 w 5935517"/>
                    <a:gd name="connsiteY7" fmla="*/ 476250 h 1086158"/>
                    <a:gd name="connsiteX8" fmla="*/ 4953000 w 5935517"/>
                    <a:gd name="connsiteY8" fmla="*/ 689610 h 1086158"/>
                    <a:gd name="connsiteX9" fmla="*/ 5623210 w 5935517"/>
                    <a:gd name="connsiteY9" fmla="*/ 426174 h 1086158"/>
                    <a:gd name="connsiteX10" fmla="*/ 5634230 w 5935517"/>
                    <a:gd name="connsiteY10" fmla="*/ 422754 h 1086158"/>
                    <a:gd name="connsiteX11" fmla="*/ 5684765 w 5935517"/>
                    <a:gd name="connsiteY11" fmla="*/ 417659 h 1086158"/>
                    <a:gd name="connsiteX12" fmla="*/ 5935517 w 5935517"/>
                    <a:gd name="connsiteY12" fmla="*/ 668411 h 1086158"/>
                    <a:gd name="connsiteX13" fmla="*/ 5782369 w 5935517"/>
                    <a:gd name="connsiteY13" fmla="*/ 899458 h 1086158"/>
                    <a:gd name="connsiteX14" fmla="*/ 5742876 w 5935517"/>
                    <a:gd name="connsiteY14" fmla="*/ 911717 h 1086158"/>
                    <a:gd name="connsiteX15" fmla="*/ 4998720 w 5935517"/>
                    <a:gd name="connsiteY15" fmla="*/ 1085850 h 1086158"/>
                    <a:gd name="connsiteX16" fmla="*/ 4169410 w 5935517"/>
                    <a:gd name="connsiteY16" fmla="*/ 868045 h 1086158"/>
                    <a:gd name="connsiteX17" fmla="*/ 3375660 w 5935517"/>
                    <a:gd name="connsiteY17" fmla="*/ 1047750 h 1086158"/>
                    <a:gd name="connsiteX18" fmla="*/ 2941320 w 5935517"/>
                    <a:gd name="connsiteY18" fmla="*/ 769620 h 1086158"/>
                    <a:gd name="connsiteX19" fmla="*/ 2190750 w 5935517"/>
                    <a:gd name="connsiteY19" fmla="*/ 956310 h 1086158"/>
                    <a:gd name="connsiteX20" fmla="*/ 1794510 w 5935517"/>
                    <a:gd name="connsiteY20" fmla="*/ 666750 h 1086158"/>
                    <a:gd name="connsiteX21" fmla="*/ 1424940 w 5935517"/>
                    <a:gd name="connsiteY21" fmla="*/ 636270 h 1086158"/>
                    <a:gd name="connsiteX22" fmla="*/ 1135380 w 5935517"/>
                    <a:gd name="connsiteY22" fmla="*/ 339090 h 1086158"/>
                    <a:gd name="connsiteX23" fmla="*/ 346346 w 5935517"/>
                    <a:gd name="connsiteY23" fmla="*/ 704819 h 1086158"/>
                    <a:gd name="connsiteX24" fmla="*/ 301288 w 5935517"/>
                    <a:gd name="connsiteY24" fmla="*/ 718806 h 1086158"/>
                    <a:gd name="connsiteX25" fmla="*/ 250752 w 5935517"/>
                    <a:gd name="connsiteY25" fmla="*/ 723900 h 1086158"/>
                    <a:gd name="connsiteX26" fmla="*/ 0 w 5935517"/>
                    <a:gd name="connsiteY26" fmla="*/ 473148 h 1086158"/>
                    <a:gd name="connsiteX27" fmla="*/ 110554 w 5935517"/>
                    <a:gd name="connsiteY27" fmla="*/ 265221 h 1086158"/>
                    <a:gd name="connsiteX28" fmla="*/ 148244 w 5935517"/>
                    <a:gd name="connsiteY28" fmla="*/ 244763 h 1086158"/>
                    <a:gd name="connsiteX29" fmla="*/ 735330 w 5935517"/>
                    <a:gd name="connsiteY29" fmla="*/ 0 h 1086158"/>
                    <a:gd name="connsiteX0" fmla="*/ 735330 w 5935517"/>
                    <a:gd name="connsiteY0" fmla="*/ 0 h 1086158"/>
                    <a:gd name="connsiteX1" fmla="*/ 1249680 w 5935517"/>
                    <a:gd name="connsiteY1" fmla="*/ 45720 h 1086158"/>
                    <a:gd name="connsiteX2" fmla="*/ 1619250 w 5935517"/>
                    <a:gd name="connsiteY2" fmla="*/ 281940 h 1086158"/>
                    <a:gd name="connsiteX3" fmla="*/ 1893570 w 5935517"/>
                    <a:gd name="connsiteY3" fmla="*/ 323850 h 1086158"/>
                    <a:gd name="connsiteX4" fmla="*/ 2236470 w 5935517"/>
                    <a:gd name="connsiteY4" fmla="*/ 621030 h 1086158"/>
                    <a:gd name="connsiteX5" fmla="*/ 2941320 w 5935517"/>
                    <a:gd name="connsiteY5" fmla="*/ 495300 h 1086158"/>
                    <a:gd name="connsiteX6" fmla="*/ 3385820 w 5935517"/>
                    <a:gd name="connsiteY6" fmla="*/ 651510 h 1086158"/>
                    <a:gd name="connsiteX7" fmla="*/ 4175760 w 5935517"/>
                    <a:gd name="connsiteY7" fmla="*/ 476250 h 1086158"/>
                    <a:gd name="connsiteX8" fmla="*/ 4953000 w 5935517"/>
                    <a:gd name="connsiteY8" fmla="*/ 689610 h 1086158"/>
                    <a:gd name="connsiteX9" fmla="*/ 5623210 w 5935517"/>
                    <a:gd name="connsiteY9" fmla="*/ 426174 h 1086158"/>
                    <a:gd name="connsiteX10" fmla="*/ 5634230 w 5935517"/>
                    <a:gd name="connsiteY10" fmla="*/ 422754 h 1086158"/>
                    <a:gd name="connsiteX11" fmla="*/ 5684765 w 5935517"/>
                    <a:gd name="connsiteY11" fmla="*/ 417659 h 1086158"/>
                    <a:gd name="connsiteX12" fmla="*/ 5935517 w 5935517"/>
                    <a:gd name="connsiteY12" fmla="*/ 668411 h 1086158"/>
                    <a:gd name="connsiteX13" fmla="*/ 5782369 w 5935517"/>
                    <a:gd name="connsiteY13" fmla="*/ 899458 h 1086158"/>
                    <a:gd name="connsiteX14" fmla="*/ 5742876 w 5935517"/>
                    <a:gd name="connsiteY14" fmla="*/ 911717 h 1086158"/>
                    <a:gd name="connsiteX15" fmla="*/ 4998720 w 5935517"/>
                    <a:gd name="connsiteY15" fmla="*/ 1085850 h 1086158"/>
                    <a:gd name="connsiteX16" fmla="*/ 4169410 w 5935517"/>
                    <a:gd name="connsiteY16" fmla="*/ 868045 h 1086158"/>
                    <a:gd name="connsiteX17" fmla="*/ 3375660 w 5935517"/>
                    <a:gd name="connsiteY17" fmla="*/ 1047750 h 1086158"/>
                    <a:gd name="connsiteX18" fmla="*/ 2887345 w 5935517"/>
                    <a:gd name="connsiteY18" fmla="*/ 817245 h 1086158"/>
                    <a:gd name="connsiteX19" fmla="*/ 2190750 w 5935517"/>
                    <a:gd name="connsiteY19" fmla="*/ 956310 h 1086158"/>
                    <a:gd name="connsiteX20" fmla="*/ 1794510 w 5935517"/>
                    <a:gd name="connsiteY20" fmla="*/ 666750 h 1086158"/>
                    <a:gd name="connsiteX21" fmla="*/ 1424940 w 5935517"/>
                    <a:gd name="connsiteY21" fmla="*/ 636270 h 1086158"/>
                    <a:gd name="connsiteX22" fmla="*/ 1135380 w 5935517"/>
                    <a:gd name="connsiteY22" fmla="*/ 339090 h 1086158"/>
                    <a:gd name="connsiteX23" fmla="*/ 346346 w 5935517"/>
                    <a:gd name="connsiteY23" fmla="*/ 704819 h 1086158"/>
                    <a:gd name="connsiteX24" fmla="*/ 301288 w 5935517"/>
                    <a:gd name="connsiteY24" fmla="*/ 718806 h 1086158"/>
                    <a:gd name="connsiteX25" fmla="*/ 250752 w 5935517"/>
                    <a:gd name="connsiteY25" fmla="*/ 723900 h 1086158"/>
                    <a:gd name="connsiteX26" fmla="*/ 0 w 5935517"/>
                    <a:gd name="connsiteY26" fmla="*/ 473148 h 1086158"/>
                    <a:gd name="connsiteX27" fmla="*/ 110554 w 5935517"/>
                    <a:gd name="connsiteY27" fmla="*/ 265221 h 1086158"/>
                    <a:gd name="connsiteX28" fmla="*/ 148244 w 5935517"/>
                    <a:gd name="connsiteY28" fmla="*/ 244763 h 1086158"/>
                    <a:gd name="connsiteX29" fmla="*/ 735330 w 5935517"/>
                    <a:gd name="connsiteY29" fmla="*/ 0 h 1086158"/>
                    <a:gd name="connsiteX0" fmla="*/ 735330 w 5935517"/>
                    <a:gd name="connsiteY0" fmla="*/ 0 h 1086158"/>
                    <a:gd name="connsiteX1" fmla="*/ 1249680 w 5935517"/>
                    <a:gd name="connsiteY1" fmla="*/ 45720 h 1086158"/>
                    <a:gd name="connsiteX2" fmla="*/ 1619250 w 5935517"/>
                    <a:gd name="connsiteY2" fmla="*/ 281940 h 1086158"/>
                    <a:gd name="connsiteX3" fmla="*/ 1893570 w 5935517"/>
                    <a:gd name="connsiteY3" fmla="*/ 323850 h 1086158"/>
                    <a:gd name="connsiteX4" fmla="*/ 2236470 w 5935517"/>
                    <a:gd name="connsiteY4" fmla="*/ 621030 h 1086158"/>
                    <a:gd name="connsiteX5" fmla="*/ 2941320 w 5935517"/>
                    <a:gd name="connsiteY5" fmla="*/ 495300 h 1086158"/>
                    <a:gd name="connsiteX6" fmla="*/ 3385820 w 5935517"/>
                    <a:gd name="connsiteY6" fmla="*/ 651510 h 1086158"/>
                    <a:gd name="connsiteX7" fmla="*/ 4175760 w 5935517"/>
                    <a:gd name="connsiteY7" fmla="*/ 476250 h 1086158"/>
                    <a:gd name="connsiteX8" fmla="*/ 4953000 w 5935517"/>
                    <a:gd name="connsiteY8" fmla="*/ 689610 h 1086158"/>
                    <a:gd name="connsiteX9" fmla="*/ 5623210 w 5935517"/>
                    <a:gd name="connsiteY9" fmla="*/ 426174 h 1086158"/>
                    <a:gd name="connsiteX10" fmla="*/ 5634230 w 5935517"/>
                    <a:gd name="connsiteY10" fmla="*/ 422754 h 1086158"/>
                    <a:gd name="connsiteX11" fmla="*/ 5684765 w 5935517"/>
                    <a:gd name="connsiteY11" fmla="*/ 417659 h 1086158"/>
                    <a:gd name="connsiteX12" fmla="*/ 5935517 w 5935517"/>
                    <a:gd name="connsiteY12" fmla="*/ 668411 h 1086158"/>
                    <a:gd name="connsiteX13" fmla="*/ 5782369 w 5935517"/>
                    <a:gd name="connsiteY13" fmla="*/ 899458 h 1086158"/>
                    <a:gd name="connsiteX14" fmla="*/ 5742876 w 5935517"/>
                    <a:gd name="connsiteY14" fmla="*/ 911717 h 1086158"/>
                    <a:gd name="connsiteX15" fmla="*/ 4998720 w 5935517"/>
                    <a:gd name="connsiteY15" fmla="*/ 1085850 h 1086158"/>
                    <a:gd name="connsiteX16" fmla="*/ 4169410 w 5935517"/>
                    <a:gd name="connsiteY16" fmla="*/ 868045 h 1086158"/>
                    <a:gd name="connsiteX17" fmla="*/ 3375660 w 5935517"/>
                    <a:gd name="connsiteY17" fmla="*/ 1047750 h 1086158"/>
                    <a:gd name="connsiteX18" fmla="*/ 2887345 w 5935517"/>
                    <a:gd name="connsiteY18" fmla="*/ 817245 h 1086158"/>
                    <a:gd name="connsiteX19" fmla="*/ 2190750 w 5935517"/>
                    <a:gd name="connsiteY19" fmla="*/ 956310 h 1086158"/>
                    <a:gd name="connsiteX20" fmla="*/ 1794510 w 5935517"/>
                    <a:gd name="connsiteY20" fmla="*/ 666750 h 1086158"/>
                    <a:gd name="connsiteX21" fmla="*/ 1424940 w 5935517"/>
                    <a:gd name="connsiteY21" fmla="*/ 636270 h 1086158"/>
                    <a:gd name="connsiteX22" fmla="*/ 1135380 w 5935517"/>
                    <a:gd name="connsiteY22" fmla="*/ 339090 h 1086158"/>
                    <a:gd name="connsiteX23" fmla="*/ 346346 w 5935517"/>
                    <a:gd name="connsiteY23" fmla="*/ 704819 h 1086158"/>
                    <a:gd name="connsiteX24" fmla="*/ 301288 w 5935517"/>
                    <a:gd name="connsiteY24" fmla="*/ 718806 h 1086158"/>
                    <a:gd name="connsiteX25" fmla="*/ 250752 w 5935517"/>
                    <a:gd name="connsiteY25" fmla="*/ 723900 h 1086158"/>
                    <a:gd name="connsiteX26" fmla="*/ 0 w 5935517"/>
                    <a:gd name="connsiteY26" fmla="*/ 473148 h 1086158"/>
                    <a:gd name="connsiteX27" fmla="*/ 110554 w 5935517"/>
                    <a:gd name="connsiteY27" fmla="*/ 265221 h 1086158"/>
                    <a:gd name="connsiteX28" fmla="*/ 148244 w 5935517"/>
                    <a:gd name="connsiteY28" fmla="*/ 244763 h 1086158"/>
                    <a:gd name="connsiteX29" fmla="*/ 735330 w 5935517"/>
                    <a:gd name="connsiteY29" fmla="*/ 0 h 1086158"/>
                    <a:gd name="connsiteX0" fmla="*/ 735330 w 5935517"/>
                    <a:gd name="connsiteY0" fmla="*/ 0 h 1086158"/>
                    <a:gd name="connsiteX1" fmla="*/ 1619250 w 5935517"/>
                    <a:gd name="connsiteY1" fmla="*/ 281940 h 1086158"/>
                    <a:gd name="connsiteX2" fmla="*/ 1893570 w 5935517"/>
                    <a:gd name="connsiteY2" fmla="*/ 323850 h 1086158"/>
                    <a:gd name="connsiteX3" fmla="*/ 2236470 w 5935517"/>
                    <a:gd name="connsiteY3" fmla="*/ 621030 h 1086158"/>
                    <a:gd name="connsiteX4" fmla="*/ 2941320 w 5935517"/>
                    <a:gd name="connsiteY4" fmla="*/ 495300 h 1086158"/>
                    <a:gd name="connsiteX5" fmla="*/ 3385820 w 5935517"/>
                    <a:gd name="connsiteY5" fmla="*/ 651510 h 1086158"/>
                    <a:gd name="connsiteX6" fmla="*/ 4175760 w 5935517"/>
                    <a:gd name="connsiteY6" fmla="*/ 476250 h 1086158"/>
                    <a:gd name="connsiteX7" fmla="*/ 4953000 w 5935517"/>
                    <a:gd name="connsiteY7" fmla="*/ 689610 h 1086158"/>
                    <a:gd name="connsiteX8" fmla="*/ 5623210 w 5935517"/>
                    <a:gd name="connsiteY8" fmla="*/ 426174 h 1086158"/>
                    <a:gd name="connsiteX9" fmla="*/ 5634230 w 5935517"/>
                    <a:gd name="connsiteY9" fmla="*/ 422754 h 1086158"/>
                    <a:gd name="connsiteX10" fmla="*/ 5684765 w 5935517"/>
                    <a:gd name="connsiteY10" fmla="*/ 417659 h 1086158"/>
                    <a:gd name="connsiteX11" fmla="*/ 5935517 w 5935517"/>
                    <a:gd name="connsiteY11" fmla="*/ 668411 h 1086158"/>
                    <a:gd name="connsiteX12" fmla="*/ 5782369 w 5935517"/>
                    <a:gd name="connsiteY12" fmla="*/ 899458 h 1086158"/>
                    <a:gd name="connsiteX13" fmla="*/ 5742876 w 5935517"/>
                    <a:gd name="connsiteY13" fmla="*/ 911717 h 1086158"/>
                    <a:gd name="connsiteX14" fmla="*/ 4998720 w 5935517"/>
                    <a:gd name="connsiteY14" fmla="*/ 1085850 h 1086158"/>
                    <a:gd name="connsiteX15" fmla="*/ 4169410 w 5935517"/>
                    <a:gd name="connsiteY15" fmla="*/ 868045 h 1086158"/>
                    <a:gd name="connsiteX16" fmla="*/ 3375660 w 5935517"/>
                    <a:gd name="connsiteY16" fmla="*/ 1047750 h 1086158"/>
                    <a:gd name="connsiteX17" fmla="*/ 2887345 w 5935517"/>
                    <a:gd name="connsiteY17" fmla="*/ 817245 h 1086158"/>
                    <a:gd name="connsiteX18" fmla="*/ 2190750 w 5935517"/>
                    <a:gd name="connsiteY18" fmla="*/ 956310 h 1086158"/>
                    <a:gd name="connsiteX19" fmla="*/ 1794510 w 5935517"/>
                    <a:gd name="connsiteY19" fmla="*/ 666750 h 1086158"/>
                    <a:gd name="connsiteX20" fmla="*/ 1424940 w 5935517"/>
                    <a:gd name="connsiteY20" fmla="*/ 636270 h 1086158"/>
                    <a:gd name="connsiteX21" fmla="*/ 1135380 w 5935517"/>
                    <a:gd name="connsiteY21" fmla="*/ 339090 h 1086158"/>
                    <a:gd name="connsiteX22" fmla="*/ 346346 w 5935517"/>
                    <a:gd name="connsiteY22" fmla="*/ 704819 h 1086158"/>
                    <a:gd name="connsiteX23" fmla="*/ 301288 w 5935517"/>
                    <a:gd name="connsiteY23" fmla="*/ 718806 h 1086158"/>
                    <a:gd name="connsiteX24" fmla="*/ 250752 w 5935517"/>
                    <a:gd name="connsiteY24" fmla="*/ 723900 h 1086158"/>
                    <a:gd name="connsiteX25" fmla="*/ 0 w 5935517"/>
                    <a:gd name="connsiteY25" fmla="*/ 473148 h 1086158"/>
                    <a:gd name="connsiteX26" fmla="*/ 110554 w 5935517"/>
                    <a:gd name="connsiteY26" fmla="*/ 265221 h 1086158"/>
                    <a:gd name="connsiteX27" fmla="*/ 148244 w 5935517"/>
                    <a:gd name="connsiteY27" fmla="*/ 244763 h 1086158"/>
                    <a:gd name="connsiteX28" fmla="*/ 735330 w 5935517"/>
                    <a:gd name="connsiteY28" fmla="*/ 0 h 1086158"/>
                    <a:gd name="connsiteX0" fmla="*/ 1005205 w 5935517"/>
                    <a:gd name="connsiteY0" fmla="*/ 0 h 1127433"/>
                    <a:gd name="connsiteX1" fmla="*/ 1619250 w 5935517"/>
                    <a:gd name="connsiteY1" fmla="*/ 323215 h 1127433"/>
                    <a:gd name="connsiteX2" fmla="*/ 1893570 w 5935517"/>
                    <a:gd name="connsiteY2" fmla="*/ 365125 h 1127433"/>
                    <a:gd name="connsiteX3" fmla="*/ 2236470 w 5935517"/>
                    <a:gd name="connsiteY3" fmla="*/ 662305 h 1127433"/>
                    <a:gd name="connsiteX4" fmla="*/ 2941320 w 5935517"/>
                    <a:gd name="connsiteY4" fmla="*/ 536575 h 1127433"/>
                    <a:gd name="connsiteX5" fmla="*/ 3385820 w 5935517"/>
                    <a:gd name="connsiteY5" fmla="*/ 692785 h 1127433"/>
                    <a:gd name="connsiteX6" fmla="*/ 4175760 w 5935517"/>
                    <a:gd name="connsiteY6" fmla="*/ 517525 h 1127433"/>
                    <a:gd name="connsiteX7" fmla="*/ 4953000 w 5935517"/>
                    <a:gd name="connsiteY7" fmla="*/ 730885 h 1127433"/>
                    <a:gd name="connsiteX8" fmla="*/ 5623210 w 5935517"/>
                    <a:gd name="connsiteY8" fmla="*/ 467449 h 1127433"/>
                    <a:gd name="connsiteX9" fmla="*/ 5634230 w 5935517"/>
                    <a:gd name="connsiteY9" fmla="*/ 464029 h 1127433"/>
                    <a:gd name="connsiteX10" fmla="*/ 5684765 w 5935517"/>
                    <a:gd name="connsiteY10" fmla="*/ 458934 h 1127433"/>
                    <a:gd name="connsiteX11" fmla="*/ 5935517 w 5935517"/>
                    <a:gd name="connsiteY11" fmla="*/ 709686 h 1127433"/>
                    <a:gd name="connsiteX12" fmla="*/ 5782369 w 5935517"/>
                    <a:gd name="connsiteY12" fmla="*/ 940733 h 1127433"/>
                    <a:gd name="connsiteX13" fmla="*/ 5742876 w 5935517"/>
                    <a:gd name="connsiteY13" fmla="*/ 952992 h 1127433"/>
                    <a:gd name="connsiteX14" fmla="*/ 4998720 w 5935517"/>
                    <a:gd name="connsiteY14" fmla="*/ 1127125 h 1127433"/>
                    <a:gd name="connsiteX15" fmla="*/ 4169410 w 5935517"/>
                    <a:gd name="connsiteY15" fmla="*/ 909320 h 1127433"/>
                    <a:gd name="connsiteX16" fmla="*/ 3375660 w 5935517"/>
                    <a:gd name="connsiteY16" fmla="*/ 1089025 h 1127433"/>
                    <a:gd name="connsiteX17" fmla="*/ 2887345 w 5935517"/>
                    <a:gd name="connsiteY17" fmla="*/ 858520 h 1127433"/>
                    <a:gd name="connsiteX18" fmla="*/ 2190750 w 5935517"/>
                    <a:gd name="connsiteY18" fmla="*/ 997585 h 1127433"/>
                    <a:gd name="connsiteX19" fmla="*/ 1794510 w 5935517"/>
                    <a:gd name="connsiteY19" fmla="*/ 708025 h 1127433"/>
                    <a:gd name="connsiteX20" fmla="*/ 1424940 w 5935517"/>
                    <a:gd name="connsiteY20" fmla="*/ 677545 h 1127433"/>
                    <a:gd name="connsiteX21" fmla="*/ 1135380 w 5935517"/>
                    <a:gd name="connsiteY21" fmla="*/ 380365 h 1127433"/>
                    <a:gd name="connsiteX22" fmla="*/ 346346 w 5935517"/>
                    <a:gd name="connsiteY22" fmla="*/ 746094 h 1127433"/>
                    <a:gd name="connsiteX23" fmla="*/ 301288 w 5935517"/>
                    <a:gd name="connsiteY23" fmla="*/ 760081 h 1127433"/>
                    <a:gd name="connsiteX24" fmla="*/ 250752 w 5935517"/>
                    <a:gd name="connsiteY24" fmla="*/ 765175 h 1127433"/>
                    <a:gd name="connsiteX25" fmla="*/ 0 w 5935517"/>
                    <a:gd name="connsiteY25" fmla="*/ 514423 h 1127433"/>
                    <a:gd name="connsiteX26" fmla="*/ 110554 w 5935517"/>
                    <a:gd name="connsiteY26" fmla="*/ 306496 h 1127433"/>
                    <a:gd name="connsiteX27" fmla="*/ 148244 w 5935517"/>
                    <a:gd name="connsiteY27" fmla="*/ 286038 h 1127433"/>
                    <a:gd name="connsiteX28" fmla="*/ 1005205 w 5935517"/>
                    <a:gd name="connsiteY28" fmla="*/ 0 h 1127433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135380 w 5935517"/>
                    <a:gd name="connsiteY21" fmla="*/ 381208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135380 w 5935517"/>
                    <a:gd name="connsiteY21" fmla="*/ 381208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135380 w 5935517"/>
                    <a:gd name="connsiteY21" fmla="*/ 381208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135380 w 5935517"/>
                    <a:gd name="connsiteY21" fmla="*/ 381208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135380 w 5935517"/>
                    <a:gd name="connsiteY21" fmla="*/ 381208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24940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72565 w 5935517"/>
                    <a:gd name="connsiteY20" fmla="*/ 6656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4510 w 5935517"/>
                    <a:gd name="connsiteY19" fmla="*/ 708868 h 1128276"/>
                    <a:gd name="connsiteX20" fmla="*/ 1491615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7685 w 5935517"/>
                    <a:gd name="connsiteY19" fmla="*/ 750143 h 1128276"/>
                    <a:gd name="connsiteX20" fmla="*/ 1491615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7685 w 5935517"/>
                    <a:gd name="connsiteY19" fmla="*/ 750143 h 1128276"/>
                    <a:gd name="connsiteX20" fmla="*/ 1491615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36470 w 5935517"/>
                    <a:gd name="connsiteY3" fmla="*/ 663148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7685 w 5935517"/>
                    <a:gd name="connsiteY19" fmla="*/ 750143 h 1128276"/>
                    <a:gd name="connsiteX20" fmla="*/ 1491615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49170 w 5935517"/>
                    <a:gd name="connsiteY3" fmla="*/ 615523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7345 w 5935517"/>
                    <a:gd name="connsiteY17" fmla="*/ 859363 h 1128276"/>
                    <a:gd name="connsiteX18" fmla="*/ 2190750 w 5935517"/>
                    <a:gd name="connsiteY18" fmla="*/ 998428 h 1128276"/>
                    <a:gd name="connsiteX19" fmla="*/ 1797685 w 5935517"/>
                    <a:gd name="connsiteY19" fmla="*/ 750143 h 1128276"/>
                    <a:gd name="connsiteX20" fmla="*/ 1491615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843 h 1128276"/>
                    <a:gd name="connsiteX1" fmla="*/ 1619250 w 5935517"/>
                    <a:gd name="connsiteY1" fmla="*/ 324058 h 1128276"/>
                    <a:gd name="connsiteX2" fmla="*/ 1893570 w 5935517"/>
                    <a:gd name="connsiteY2" fmla="*/ 365968 h 1128276"/>
                    <a:gd name="connsiteX3" fmla="*/ 2249170 w 5935517"/>
                    <a:gd name="connsiteY3" fmla="*/ 615523 h 1128276"/>
                    <a:gd name="connsiteX4" fmla="*/ 2941320 w 5935517"/>
                    <a:gd name="connsiteY4" fmla="*/ 537418 h 1128276"/>
                    <a:gd name="connsiteX5" fmla="*/ 3385820 w 5935517"/>
                    <a:gd name="connsiteY5" fmla="*/ 693628 h 1128276"/>
                    <a:gd name="connsiteX6" fmla="*/ 4175760 w 5935517"/>
                    <a:gd name="connsiteY6" fmla="*/ 518368 h 1128276"/>
                    <a:gd name="connsiteX7" fmla="*/ 4953000 w 5935517"/>
                    <a:gd name="connsiteY7" fmla="*/ 731728 h 1128276"/>
                    <a:gd name="connsiteX8" fmla="*/ 5623210 w 5935517"/>
                    <a:gd name="connsiteY8" fmla="*/ 468292 h 1128276"/>
                    <a:gd name="connsiteX9" fmla="*/ 5634230 w 5935517"/>
                    <a:gd name="connsiteY9" fmla="*/ 464872 h 1128276"/>
                    <a:gd name="connsiteX10" fmla="*/ 5684765 w 5935517"/>
                    <a:gd name="connsiteY10" fmla="*/ 459777 h 1128276"/>
                    <a:gd name="connsiteX11" fmla="*/ 5935517 w 5935517"/>
                    <a:gd name="connsiteY11" fmla="*/ 710529 h 1128276"/>
                    <a:gd name="connsiteX12" fmla="*/ 5782369 w 5935517"/>
                    <a:gd name="connsiteY12" fmla="*/ 941576 h 1128276"/>
                    <a:gd name="connsiteX13" fmla="*/ 5742876 w 5935517"/>
                    <a:gd name="connsiteY13" fmla="*/ 953835 h 1128276"/>
                    <a:gd name="connsiteX14" fmla="*/ 4998720 w 5935517"/>
                    <a:gd name="connsiteY14" fmla="*/ 1127968 h 1128276"/>
                    <a:gd name="connsiteX15" fmla="*/ 4169410 w 5935517"/>
                    <a:gd name="connsiteY15" fmla="*/ 910163 h 1128276"/>
                    <a:gd name="connsiteX16" fmla="*/ 3375660 w 5935517"/>
                    <a:gd name="connsiteY16" fmla="*/ 1089868 h 1128276"/>
                    <a:gd name="connsiteX17" fmla="*/ 2884170 w 5935517"/>
                    <a:gd name="connsiteY17" fmla="*/ 906988 h 1128276"/>
                    <a:gd name="connsiteX18" fmla="*/ 2190750 w 5935517"/>
                    <a:gd name="connsiteY18" fmla="*/ 998428 h 1128276"/>
                    <a:gd name="connsiteX19" fmla="*/ 1797685 w 5935517"/>
                    <a:gd name="connsiteY19" fmla="*/ 750143 h 1128276"/>
                    <a:gd name="connsiteX20" fmla="*/ 1491615 w 5935517"/>
                    <a:gd name="connsiteY20" fmla="*/ 678388 h 1128276"/>
                    <a:gd name="connsiteX21" fmla="*/ 1008380 w 5935517"/>
                    <a:gd name="connsiteY21" fmla="*/ 409783 h 1128276"/>
                    <a:gd name="connsiteX22" fmla="*/ 346346 w 5935517"/>
                    <a:gd name="connsiteY22" fmla="*/ 746937 h 1128276"/>
                    <a:gd name="connsiteX23" fmla="*/ 301288 w 5935517"/>
                    <a:gd name="connsiteY23" fmla="*/ 760924 h 1128276"/>
                    <a:gd name="connsiteX24" fmla="*/ 250752 w 5935517"/>
                    <a:gd name="connsiteY24" fmla="*/ 766018 h 1128276"/>
                    <a:gd name="connsiteX25" fmla="*/ 0 w 5935517"/>
                    <a:gd name="connsiteY25" fmla="*/ 515266 h 1128276"/>
                    <a:gd name="connsiteX26" fmla="*/ 110554 w 5935517"/>
                    <a:gd name="connsiteY26" fmla="*/ 307339 h 1128276"/>
                    <a:gd name="connsiteX27" fmla="*/ 148244 w 5935517"/>
                    <a:gd name="connsiteY27" fmla="*/ 286881 h 1128276"/>
                    <a:gd name="connsiteX28" fmla="*/ 1005205 w 5935517"/>
                    <a:gd name="connsiteY28" fmla="*/ 843 h 1128276"/>
                    <a:gd name="connsiteX0" fmla="*/ 1005205 w 5935517"/>
                    <a:gd name="connsiteY0" fmla="*/ 143 h 1127576"/>
                    <a:gd name="connsiteX1" fmla="*/ 1619250 w 5935517"/>
                    <a:gd name="connsiteY1" fmla="*/ 323358 h 1127576"/>
                    <a:gd name="connsiteX2" fmla="*/ 1893570 w 5935517"/>
                    <a:gd name="connsiteY2" fmla="*/ 365268 h 1127576"/>
                    <a:gd name="connsiteX3" fmla="*/ 2249170 w 5935517"/>
                    <a:gd name="connsiteY3" fmla="*/ 614823 h 1127576"/>
                    <a:gd name="connsiteX4" fmla="*/ 2941320 w 5935517"/>
                    <a:gd name="connsiteY4" fmla="*/ 536718 h 1127576"/>
                    <a:gd name="connsiteX5" fmla="*/ 3385820 w 5935517"/>
                    <a:gd name="connsiteY5" fmla="*/ 692928 h 1127576"/>
                    <a:gd name="connsiteX6" fmla="*/ 4175760 w 5935517"/>
                    <a:gd name="connsiteY6" fmla="*/ 517668 h 1127576"/>
                    <a:gd name="connsiteX7" fmla="*/ 4953000 w 5935517"/>
                    <a:gd name="connsiteY7" fmla="*/ 731028 h 1127576"/>
                    <a:gd name="connsiteX8" fmla="*/ 5623210 w 5935517"/>
                    <a:gd name="connsiteY8" fmla="*/ 467592 h 1127576"/>
                    <a:gd name="connsiteX9" fmla="*/ 5634230 w 5935517"/>
                    <a:gd name="connsiteY9" fmla="*/ 464172 h 1127576"/>
                    <a:gd name="connsiteX10" fmla="*/ 5684765 w 5935517"/>
                    <a:gd name="connsiteY10" fmla="*/ 459077 h 1127576"/>
                    <a:gd name="connsiteX11" fmla="*/ 5935517 w 5935517"/>
                    <a:gd name="connsiteY11" fmla="*/ 709829 h 1127576"/>
                    <a:gd name="connsiteX12" fmla="*/ 5782369 w 5935517"/>
                    <a:gd name="connsiteY12" fmla="*/ 940876 h 1127576"/>
                    <a:gd name="connsiteX13" fmla="*/ 5742876 w 5935517"/>
                    <a:gd name="connsiteY13" fmla="*/ 953135 h 1127576"/>
                    <a:gd name="connsiteX14" fmla="*/ 4998720 w 5935517"/>
                    <a:gd name="connsiteY14" fmla="*/ 1127268 h 1127576"/>
                    <a:gd name="connsiteX15" fmla="*/ 4169410 w 5935517"/>
                    <a:gd name="connsiteY15" fmla="*/ 909463 h 1127576"/>
                    <a:gd name="connsiteX16" fmla="*/ 3375660 w 5935517"/>
                    <a:gd name="connsiteY16" fmla="*/ 1089168 h 1127576"/>
                    <a:gd name="connsiteX17" fmla="*/ 2884170 w 5935517"/>
                    <a:gd name="connsiteY17" fmla="*/ 906288 h 1127576"/>
                    <a:gd name="connsiteX18" fmla="*/ 2190750 w 5935517"/>
                    <a:gd name="connsiteY18" fmla="*/ 997728 h 1127576"/>
                    <a:gd name="connsiteX19" fmla="*/ 1797685 w 5935517"/>
                    <a:gd name="connsiteY19" fmla="*/ 749443 h 1127576"/>
                    <a:gd name="connsiteX20" fmla="*/ 1491615 w 5935517"/>
                    <a:gd name="connsiteY20" fmla="*/ 677688 h 1127576"/>
                    <a:gd name="connsiteX21" fmla="*/ 1008380 w 5935517"/>
                    <a:gd name="connsiteY21" fmla="*/ 409083 h 1127576"/>
                    <a:gd name="connsiteX22" fmla="*/ 346346 w 5935517"/>
                    <a:gd name="connsiteY22" fmla="*/ 746237 h 1127576"/>
                    <a:gd name="connsiteX23" fmla="*/ 301288 w 5935517"/>
                    <a:gd name="connsiteY23" fmla="*/ 760224 h 1127576"/>
                    <a:gd name="connsiteX24" fmla="*/ 250752 w 5935517"/>
                    <a:gd name="connsiteY24" fmla="*/ 765318 h 1127576"/>
                    <a:gd name="connsiteX25" fmla="*/ 0 w 5935517"/>
                    <a:gd name="connsiteY25" fmla="*/ 514566 h 1127576"/>
                    <a:gd name="connsiteX26" fmla="*/ 110554 w 5935517"/>
                    <a:gd name="connsiteY26" fmla="*/ 306639 h 1127576"/>
                    <a:gd name="connsiteX27" fmla="*/ 148244 w 5935517"/>
                    <a:gd name="connsiteY27" fmla="*/ 286181 h 1127576"/>
                    <a:gd name="connsiteX28" fmla="*/ 1005205 w 5935517"/>
                    <a:gd name="connsiteY28" fmla="*/ 143 h 1127576"/>
                    <a:gd name="connsiteX0" fmla="*/ 1005205 w 5935517"/>
                    <a:gd name="connsiteY0" fmla="*/ 0 h 1127433"/>
                    <a:gd name="connsiteX1" fmla="*/ 1619250 w 5935517"/>
                    <a:gd name="connsiteY1" fmla="*/ 323215 h 1127433"/>
                    <a:gd name="connsiteX2" fmla="*/ 1893570 w 5935517"/>
                    <a:gd name="connsiteY2" fmla="*/ 365125 h 1127433"/>
                    <a:gd name="connsiteX3" fmla="*/ 2249170 w 5935517"/>
                    <a:gd name="connsiteY3" fmla="*/ 614680 h 1127433"/>
                    <a:gd name="connsiteX4" fmla="*/ 2941320 w 5935517"/>
                    <a:gd name="connsiteY4" fmla="*/ 536575 h 1127433"/>
                    <a:gd name="connsiteX5" fmla="*/ 3385820 w 5935517"/>
                    <a:gd name="connsiteY5" fmla="*/ 692785 h 1127433"/>
                    <a:gd name="connsiteX6" fmla="*/ 4175760 w 5935517"/>
                    <a:gd name="connsiteY6" fmla="*/ 517525 h 1127433"/>
                    <a:gd name="connsiteX7" fmla="*/ 4953000 w 5935517"/>
                    <a:gd name="connsiteY7" fmla="*/ 730885 h 1127433"/>
                    <a:gd name="connsiteX8" fmla="*/ 5623210 w 5935517"/>
                    <a:gd name="connsiteY8" fmla="*/ 467449 h 1127433"/>
                    <a:gd name="connsiteX9" fmla="*/ 5634230 w 5935517"/>
                    <a:gd name="connsiteY9" fmla="*/ 464029 h 1127433"/>
                    <a:gd name="connsiteX10" fmla="*/ 5684765 w 5935517"/>
                    <a:gd name="connsiteY10" fmla="*/ 458934 h 1127433"/>
                    <a:gd name="connsiteX11" fmla="*/ 5935517 w 5935517"/>
                    <a:gd name="connsiteY11" fmla="*/ 709686 h 1127433"/>
                    <a:gd name="connsiteX12" fmla="*/ 5782369 w 5935517"/>
                    <a:gd name="connsiteY12" fmla="*/ 940733 h 1127433"/>
                    <a:gd name="connsiteX13" fmla="*/ 5742876 w 5935517"/>
                    <a:gd name="connsiteY13" fmla="*/ 952992 h 1127433"/>
                    <a:gd name="connsiteX14" fmla="*/ 4998720 w 5935517"/>
                    <a:gd name="connsiteY14" fmla="*/ 1127125 h 1127433"/>
                    <a:gd name="connsiteX15" fmla="*/ 4169410 w 5935517"/>
                    <a:gd name="connsiteY15" fmla="*/ 909320 h 1127433"/>
                    <a:gd name="connsiteX16" fmla="*/ 3375660 w 5935517"/>
                    <a:gd name="connsiteY16" fmla="*/ 1089025 h 1127433"/>
                    <a:gd name="connsiteX17" fmla="*/ 2884170 w 5935517"/>
                    <a:gd name="connsiteY17" fmla="*/ 906145 h 1127433"/>
                    <a:gd name="connsiteX18" fmla="*/ 2190750 w 5935517"/>
                    <a:gd name="connsiteY18" fmla="*/ 997585 h 1127433"/>
                    <a:gd name="connsiteX19" fmla="*/ 1797685 w 5935517"/>
                    <a:gd name="connsiteY19" fmla="*/ 749300 h 1127433"/>
                    <a:gd name="connsiteX20" fmla="*/ 1491615 w 5935517"/>
                    <a:gd name="connsiteY20" fmla="*/ 677545 h 1127433"/>
                    <a:gd name="connsiteX21" fmla="*/ 1008380 w 5935517"/>
                    <a:gd name="connsiteY21" fmla="*/ 408940 h 1127433"/>
                    <a:gd name="connsiteX22" fmla="*/ 346346 w 5935517"/>
                    <a:gd name="connsiteY22" fmla="*/ 746094 h 1127433"/>
                    <a:gd name="connsiteX23" fmla="*/ 301288 w 5935517"/>
                    <a:gd name="connsiteY23" fmla="*/ 760081 h 1127433"/>
                    <a:gd name="connsiteX24" fmla="*/ 250752 w 5935517"/>
                    <a:gd name="connsiteY24" fmla="*/ 765175 h 1127433"/>
                    <a:gd name="connsiteX25" fmla="*/ 0 w 5935517"/>
                    <a:gd name="connsiteY25" fmla="*/ 514423 h 1127433"/>
                    <a:gd name="connsiteX26" fmla="*/ 110554 w 5935517"/>
                    <a:gd name="connsiteY26" fmla="*/ 306496 h 1127433"/>
                    <a:gd name="connsiteX27" fmla="*/ 1005205 w 5935517"/>
                    <a:gd name="connsiteY27" fmla="*/ 0 h 1127433"/>
                    <a:gd name="connsiteX0" fmla="*/ 1005205 w 5935517"/>
                    <a:gd name="connsiteY0" fmla="*/ 680 h 1128113"/>
                    <a:gd name="connsiteX1" fmla="*/ 1619250 w 5935517"/>
                    <a:gd name="connsiteY1" fmla="*/ 323895 h 1128113"/>
                    <a:gd name="connsiteX2" fmla="*/ 1893570 w 5935517"/>
                    <a:gd name="connsiteY2" fmla="*/ 365805 h 1128113"/>
                    <a:gd name="connsiteX3" fmla="*/ 2249170 w 5935517"/>
                    <a:gd name="connsiteY3" fmla="*/ 615360 h 1128113"/>
                    <a:gd name="connsiteX4" fmla="*/ 2941320 w 5935517"/>
                    <a:gd name="connsiteY4" fmla="*/ 537255 h 1128113"/>
                    <a:gd name="connsiteX5" fmla="*/ 3385820 w 5935517"/>
                    <a:gd name="connsiteY5" fmla="*/ 693465 h 1128113"/>
                    <a:gd name="connsiteX6" fmla="*/ 4175760 w 5935517"/>
                    <a:gd name="connsiteY6" fmla="*/ 518205 h 1128113"/>
                    <a:gd name="connsiteX7" fmla="*/ 4953000 w 5935517"/>
                    <a:gd name="connsiteY7" fmla="*/ 731565 h 1128113"/>
                    <a:gd name="connsiteX8" fmla="*/ 5623210 w 5935517"/>
                    <a:gd name="connsiteY8" fmla="*/ 468129 h 1128113"/>
                    <a:gd name="connsiteX9" fmla="*/ 5634230 w 5935517"/>
                    <a:gd name="connsiteY9" fmla="*/ 464709 h 1128113"/>
                    <a:gd name="connsiteX10" fmla="*/ 5684765 w 5935517"/>
                    <a:gd name="connsiteY10" fmla="*/ 459614 h 1128113"/>
                    <a:gd name="connsiteX11" fmla="*/ 5935517 w 5935517"/>
                    <a:gd name="connsiteY11" fmla="*/ 710366 h 1128113"/>
                    <a:gd name="connsiteX12" fmla="*/ 5782369 w 5935517"/>
                    <a:gd name="connsiteY12" fmla="*/ 941413 h 1128113"/>
                    <a:gd name="connsiteX13" fmla="*/ 5742876 w 5935517"/>
                    <a:gd name="connsiteY13" fmla="*/ 953672 h 1128113"/>
                    <a:gd name="connsiteX14" fmla="*/ 4998720 w 5935517"/>
                    <a:gd name="connsiteY14" fmla="*/ 1127805 h 1128113"/>
                    <a:gd name="connsiteX15" fmla="*/ 4169410 w 5935517"/>
                    <a:gd name="connsiteY15" fmla="*/ 910000 h 1128113"/>
                    <a:gd name="connsiteX16" fmla="*/ 3375660 w 5935517"/>
                    <a:gd name="connsiteY16" fmla="*/ 1089705 h 1128113"/>
                    <a:gd name="connsiteX17" fmla="*/ 2884170 w 5935517"/>
                    <a:gd name="connsiteY17" fmla="*/ 906825 h 1128113"/>
                    <a:gd name="connsiteX18" fmla="*/ 2190750 w 5935517"/>
                    <a:gd name="connsiteY18" fmla="*/ 998265 h 1128113"/>
                    <a:gd name="connsiteX19" fmla="*/ 1797685 w 5935517"/>
                    <a:gd name="connsiteY19" fmla="*/ 749980 h 1128113"/>
                    <a:gd name="connsiteX20" fmla="*/ 1491615 w 5935517"/>
                    <a:gd name="connsiteY20" fmla="*/ 678225 h 1128113"/>
                    <a:gd name="connsiteX21" fmla="*/ 1008380 w 5935517"/>
                    <a:gd name="connsiteY21" fmla="*/ 409620 h 1128113"/>
                    <a:gd name="connsiteX22" fmla="*/ 346346 w 5935517"/>
                    <a:gd name="connsiteY22" fmla="*/ 746774 h 1128113"/>
                    <a:gd name="connsiteX23" fmla="*/ 301288 w 5935517"/>
                    <a:gd name="connsiteY23" fmla="*/ 760761 h 1128113"/>
                    <a:gd name="connsiteX24" fmla="*/ 250752 w 5935517"/>
                    <a:gd name="connsiteY24" fmla="*/ 765855 h 1128113"/>
                    <a:gd name="connsiteX25" fmla="*/ 0 w 5935517"/>
                    <a:gd name="connsiteY25" fmla="*/ 515103 h 1128113"/>
                    <a:gd name="connsiteX26" fmla="*/ 110554 w 5935517"/>
                    <a:gd name="connsiteY26" fmla="*/ 307176 h 1128113"/>
                    <a:gd name="connsiteX27" fmla="*/ 1005205 w 5935517"/>
                    <a:gd name="connsiteY27" fmla="*/ 680 h 1128113"/>
                    <a:gd name="connsiteX0" fmla="*/ 976630 w 5935517"/>
                    <a:gd name="connsiteY0" fmla="*/ 666 h 1132862"/>
                    <a:gd name="connsiteX1" fmla="*/ 1619250 w 5935517"/>
                    <a:gd name="connsiteY1" fmla="*/ 328644 h 1132862"/>
                    <a:gd name="connsiteX2" fmla="*/ 1893570 w 5935517"/>
                    <a:gd name="connsiteY2" fmla="*/ 370554 h 1132862"/>
                    <a:gd name="connsiteX3" fmla="*/ 2249170 w 5935517"/>
                    <a:gd name="connsiteY3" fmla="*/ 620109 h 1132862"/>
                    <a:gd name="connsiteX4" fmla="*/ 2941320 w 5935517"/>
                    <a:gd name="connsiteY4" fmla="*/ 542004 h 1132862"/>
                    <a:gd name="connsiteX5" fmla="*/ 3385820 w 5935517"/>
                    <a:gd name="connsiteY5" fmla="*/ 698214 h 1132862"/>
                    <a:gd name="connsiteX6" fmla="*/ 4175760 w 5935517"/>
                    <a:gd name="connsiteY6" fmla="*/ 522954 h 1132862"/>
                    <a:gd name="connsiteX7" fmla="*/ 4953000 w 5935517"/>
                    <a:gd name="connsiteY7" fmla="*/ 736314 h 1132862"/>
                    <a:gd name="connsiteX8" fmla="*/ 5623210 w 5935517"/>
                    <a:gd name="connsiteY8" fmla="*/ 472878 h 1132862"/>
                    <a:gd name="connsiteX9" fmla="*/ 5634230 w 5935517"/>
                    <a:gd name="connsiteY9" fmla="*/ 469458 h 1132862"/>
                    <a:gd name="connsiteX10" fmla="*/ 5684765 w 5935517"/>
                    <a:gd name="connsiteY10" fmla="*/ 464363 h 1132862"/>
                    <a:gd name="connsiteX11" fmla="*/ 5935517 w 5935517"/>
                    <a:gd name="connsiteY11" fmla="*/ 715115 h 1132862"/>
                    <a:gd name="connsiteX12" fmla="*/ 5782369 w 5935517"/>
                    <a:gd name="connsiteY12" fmla="*/ 946162 h 1132862"/>
                    <a:gd name="connsiteX13" fmla="*/ 5742876 w 5935517"/>
                    <a:gd name="connsiteY13" fmla="*/ 958421 h 1132862"/>
                    <a:gd name="connsiteX14" fmla="*/ 4998720 w 5935517"/>
                    <a:gd name="connsiteY14" fmla="*/ 1132554 h 1132862"/>
                    <a:gd name="connsiteX15" fmla="*/ 4169410 w 5935517"/>
                    <a:gd name="connsiteY15" fmla="*/ 914749 h 1132862"/>
                    <a:gd name="connsiteX16" fmla="*/ 3375660 w 5935517"/>
                    <a:gd name="connsiteY16" fmla="*/ 1094454 h 1132862"/>
                    <a:gd name="connsiteX17" fmla="*/ 2884170 w 5935517"/>
                    <a:gd name="connsiteY17" fmla="*/ 911574 h 1132862"/>
                    <a:gd name="connsiteX18" fmla="*/ 2190750 w 5935517"/>
                    <a:gd name="connsiteY18" fmla="*/ 1003014 h 1132862"/>
                    <a:gd name="connsiteX19" fmla="*/ 1797685 w 5935517"/>
                    <a:gd name="connsiteY19" fmla="*/ 754729 h 1132862"/>
                    <a:gd name="connsiteX20" fmla="*/ 1491615 w 5935517"/>
                    <a:gd name="connsiteY20" fmla="*/ 682974 h 1132862"/>
                    <a:gd name="connsiteX21" fmla="*/ 1008380 w 5935517"/>
                    <a:gd name="connsiteY21" fmla="*/ 414369 h 1132862"/>
                    <a:gd name="connsiteX22" fmla="*/ 346346 w 5935517"/>
                    <a:gd name="connsiteY22" fmla="*/ 751523 h 1132862"/>
                    <a:gd name="connsiteX23" fmla="*/ 301288 w 5935517"/>
                    <a:gd name="connsiteY23" fmla="*/ 765510 h 1132862"/>
                    <a:gd name="connsiteX24" fmla="*/ 250752 w 5935517"/>
                    <a:gd name="connsiteY24" fmla="*/ 770604 h 1132862"/>
                    <a:gd name="connsiteX25" fmla="*/ 0 w 5935517"/>
                    <a:gd name="connsiteY25" fmla="*/ 519852 h 1132862"/>
                    <a:gd name="connsiteX26" fmla="*/ 110554 w 5935517"/>
                    <a:gd name="connsiteY26" fmla="*/ 311925 h 1132862"/>
                    <a:gd name="connsiteX27" fmla="*/ 976630 w 5935517"/>
                    <a:gd name="connsiteY27" fmla="*/ 666 h 1132862"/>
                    <a:gd name="connsiteX0" fmla="*/ 976630 w 5935517"/>
                    <a:gd name="connsiteY0" fmla="*/ 924 h 1133120"/>
                    <a:gd name="connsiteX1" fmla="*/ 1619250 w 5935517"/>
                    <a:gd name="connsiteY1" fmla="*/ 328902 h 1133120"/>
                    <a:gd name="connsiteX2" fmla="*/ 1893570 w 5935517"/>
                    <a:gd name="connsiteY2" fmla="*/ 370812 h 1133120"/>
                    <a:gd name="connsiteX3" fmla="*/ 2249170 w 5935517"/>
                    <a:gd name="connsiteY3" fmla="*/ 620367 h 1133120"/>
                    <a:gd name="connsiteX4" fmla="*/ 2941320 w 5935517"/>
                    <a:gd name="connsiteY4" fmla="*/ 542262 h 1133120"/>
                    <a:gd name="connsiteX5" fmla="*/ 3385820 w 5935517"/>
                    <a:gd name="connsiteY5" fmla="*/ 698472 h 1133120"/>
                    <a:gd name="connsiteX6" fmla="*/ 4175760 w 5935517"/>
                    <a:gd name="connsiteY6" fmla="*/ 523212 h 1133120"/>
                    <a:gd name="connsiteX7" fmla="*/ 4953000 w 5935517"/>
                    <a:gd name="connsiteY7" fmla="*/ 736572 h 1133120"/>
                    <a:gd name="connsiteX8" fmla="*/ 5623210 w 5935517"/>
                    <a:gd name="connsiteY8" fmla="*/ 473136 h 1133120"/>
                    <a:gd name="connsiteX9" fmla="*/ 5634230 w 5935517"/>
                    <a:gd name="connsiteY9" fmla="*/ 469716 h 1133120"/>
                    <a:gd name="connsiteX10" fmla="*/ 5684765 w 5935517"/>
                    <a:gd name="connsiteY10" fmla="*/ 464621 h 1133120"/>
                    <a:gd name="connsiteX11" fmla="*/ 5935517 w 5935517"/>
                    <a:gd name="connsiteY11" fmla="*/ 715373 h 1133120"/>
                    <a:gd name="connsiteX12" fmla="*/ 5782369 w 5935517"/>
                    <a:gd name="connsiteY12" fmla="*/ 946420 h 1133120"/>
                    <a:gd name="connsiteX13" fmla="*/ 5742876 w 5935517"/>
                    <a:gd name="connsiteY13" fmla="*/ 958679 h 1133120"/>
                    <a:gd name="connsiteX14" fmla="*/ 4998720 w 5935517"/>
                    <a:gd name="connsiteY14" fmla="*/ 1132812 h 1133120"/>
                    <a:gd name="connsiteX15" fmla="*/ 4169410 w 5935517"/>
                    <a:gd name="connsiteY15" fmla="*/ 915007 h 1133120"/>
                    <a:gd name="connsiteX16" fmla="*/ 3375660 w 5935517"/>
                    <a:gd name="connsiteY16" fmla="*/ 1094712 h 1133120"/>
                    <a:gd name="connsiteX17" fmla="*/ 2884170 w 5935517"/>
                    <a:gd name="connsiteY17" fmla="*/ 911832 h 1133120"/>
                    <a:gd name="connsiteX18" fmla="*/ 2190750 w 5935517"/>
                    <a:gd name="connsiteY18" fmla="*/ 1003272 h 1133120"/>
                    <a:gd name="connsiteX19" fmla="*/ 1797685 w 5935517"/>
                    <a:gd name="connsiteY19" fmla="*/ 754987 h 1133120"/>
                    <a:gd name="connsiteX20" fmla="*/ 1491615 w 5935517"/>
                    <a:gd name="connsiteY20" fmla="*/ 683232 h 1133120"/>
                    <a:gd name="connsiteX21" fmla="*/ 1008380 w 5935517"/>
                    <a:gd name="connsiteY21" fmla="*/ 414627 h 1133120"/>
                    <a:gd name="connsiteX22" fmla="*/ 346346 w 5935517"/>
                    <a:gd name="connsiteY22" fmla="*/ 751781 h 1133120"/>
                    <a:gd name="connsiteX23" fmla="*/ 301288 w 5935517"/>
                    <a:gd name="connsiteY23" fmla="*/ 765768 h 1133120"/>
                    <a:gd name="connsiteX24" fmla="*/ 250752 w 5935517"/>
                    <a:gd name="connsiteY24" fmla="*/ 770862 h 1133120"/>
                    <a:gd name="connsiteX25" fmla="*/ 0 w 5935517"/>
                    <a:gd name="connsiteY25" fmla="*/ 520110 h 1133120"/>
                    <a:gd name="connsiteX26" fmla="*/ 110554 w 5935517"/>
                    <a:gd name="connsiteY26" fmla="*/ 312183 h 1133120"/>
                    <a:gd name="connsiteX27" fmla="*/ 976630 w 5935517"/>
                    <a:gd name="connsiteY27" fmla="*/ 924 h 1133120"/>
                    <a:gd name="connsiteX0" fmla="*/ 976630 w 5935517"/>
                    <a:gd name="connsiteY0" fmla="*/ 924 h 1133120"/>
                    <a:gd name="connsiteX1" fmla="*/ 1619250 w 5935517"/>
                    <a:gd name="connsiteY1" fmla="*/ 328902 h 1133120"/>
                    <a:gd name="connsiteX2" fmla="*/ 1893570 w 5935517"/>
                    <a:gd name="connsiteY2" fmla="*/ 370812 h 1133120"/>
                    <a:gd name="connsiteX3" fmla="*/ 2249170 w 5935517"/>
                    <a:gd name="connsiteY3" fmla="*/ 620367 h 1133120"/>
                    <a:gd name="connsiteX4" fmla="*/ 2941320 w 5935517"/>
                    <a:gd name="connsiteY4" fmla="*/ 542262 h 1133120"/>
                    <a:gd name="connsiteX5" fmla="*/ 3385820 w 5935517"/>
                    <a:gd name="connsiteY5" fmla="*/ 698472 h 1133120"/>
                    <a:gd name="connsiteX6" fmla="*/ 4175760 w 5935517"/>
                    <a:gd name="connsiteY6" fmla="*/ 523212 h 1133120"/>
                    <a:gd name="connsiteX7" fmla="*/ 4953000 w 5935517"/>
                    <a:gd name="connsiteY7" fmla="*/ 736572 h 1133120"/>
                    <a:gd name="connsiteX8" fmla="*/ 5623210 w 5935517"/>
                    <a:gd name="connsiteY8" fmla="*/ 473136 h 1133120"/>
                    <a:gd name="connsiteX9" fmla="*/ 5634230 w 5935517"/>
                    <a:gd name="connsiteY9" fmla="*/ 469716 h 1133120"/>
                    <a:gd name="connsiteX10" fmla="*/ 5684765 w 5935517"/>
                    <a:gd name="connsiteY10" fmla="*/ 464621 h 1133120"/>
                    <a:gd name="connsiteX11" fmla="*/ 5935517 w 5935517"/>
                    <a:gd name="connsiteY11" fmla="*/ 715373 h 1133120"/>
                    <a:gd name="connsiteX12" fmla="*/ 5782369 w 5935517"/>
                    <a:gd name="connsiteY12" fmla="*/ 946420 h 1133120"/>
                    <a:gd name="connsiteX13" fmla="*/ 5742876 w 5935517"/>
                    <a:gd name="connsiteY13" fmla="*/ 958679 h 1133120"/>
                    <a:gd name="connsiteX14" fmla="*/ 4998720 w 5935517"/>
                    <a:gd name="connsiteY14" fmla="*/ 1132812 h 1133120"/>
                    <a:gd name="connsiteX15" fmla="*/ 4169410 w 5935517"/>
                    <a:gd name="connsiteY15" fmla="*/ 915007 h 1133120"/>
                    <a:gd name="connsiteX16" fmla="*/ 3375660 w 5935517"/>
                    <a:gd name="connsiteY16" fmla="*/ 1094712 h 1133120"/>
                    <a:gd name="connsiteX17" fmla="*/ 2884170 w 5935517"/>
                    <a:gd name="connsiteY17" fmla="*/ 911832 h 1133120"/>
                    <a:gd name="connsiteX18" fmla="*/ 2190750 w 5935517"/>
                    <a:gd name="connsiteY18" fmla="*/ 1003272 h 1133120"/>
                    <a:gd name="connsiteX19" fmla="*/ 1797685 w 5935517"/>
                    <a:gd name="connsiteY19" fmla="*/ 754987 h 1133120"/>
                    <a:gd name="connsiteX20" fmla="*/ 1491615 w 5935517"/>
                    <a:gd name="connsiteY20" fmla="*/ 683232 h 1133120"/>
                    <a:gd name="connsiteX21" fmla="*/ 1017905 w 5935517"/>
                    <a:gd name="connsiteY21" fmla="*/ 452727 h 1133120"/>
                    <a:gd name="connsiteX22" fmla="*/ 346346 w 5935517"/>
                    <a:gd name="connsiteY22" fmla="*/ 751781 h 1133120"/>
                    <a:gd name="connsiteX23" fmla="*/ 301288 w 5935517"/>
                    <a:gd name="connsiteY23" fmla="*/ 765768 h 1133120"/>
                    <a:gd name="connsiteX24" fmla="*/ 250752 w 5935517"/>
                    <a:gd name="connsiteY24" fmla="*/ 770862 h 1133120"/>
                    <a:gd name="connsiteX25" fmla="*/ 0 w 5935517"/>
                    <a:gd name="connsiteY25" fmla="*/ 520110 h 1133120"/>
                    <a:gd name="connsiteX26" fmla="*/ 110554 w 5935517"/>
                    <a:gd name="connsiteY26" fmla="*/ 312183 h 1133120"/>
                    <a:gd name="connsiteX27" fmla="*/ 976630 w 5935517"/>
                    <a:gd name="connsiteY27" fmla="*/ 924 h 1133120"/>
                    <a:gd name="connsiteX0" fmla="*/ 976630 w 5935517"/>
                    <a:gd name="connsiteY0" fmla="*/ 924 h 1133120"/>
                    <a:gd name="connsiteX1" fmla="*/ 1619250 w 5935517"/>
                    <a:gd name="connsiteY1" fmla="*/ 328902 h 1133120"/>
                    <a:gd name="connsiteX2" fmla="*/ 1893570 w 5935517"/>
                    <a:gd name="connsiteY2" fmla="*/ 370812 h 1133120"/>
                    <a:gd name="connsiteX3" fmla="*/ 2249170 w 5935517"/>
                    <a:gd name="connsiteY3" fmla="*/ 620367 h 1133120"/>
                    <a:gd name="connsiteX4" fmla="*/ 2941320 w 5935517"/>
                    <a:gd name="connsiteY4" fmla="*/ 542262 h 1133120"/>
                    <a:gd name="connsiteX5" fmla="*/ 3385820 w 5935517"/>
                    <a:gd name="connsiteY5" fmla="*/ 698472 h 1133120"/>
                    <a:gd name="connsiteX6" fmla="*/ 4175760 w 5935517"/>
                    <a:gd name="connsiteY6" fmla="*/ 523212 h 1133120"/>
                    <a:gd name="connsiteX7" fmla="*/ 4953000 w 5935517"/>
                    <a:gd name="connsiteY7" fmla="*/ 736572 h 1133120"/>
                    <a:gd name="connsiteX8" fmla="*/ 5623210 w 5935517"/>
                    <a:gd name="connsiteY8" fmla="*/ 473136 h 1133120"/>
                    <a:gd name="connsiteX9" fmla="*/ 5634230 w 5935517"/>
                    <a:gd name="connsiteY9" fmla="*/ 469716 h 1133120"/>
                    <a:gd name="connsiteX10" fmla="*/ 5684765 w 5935517"/>
                    <a:gd name="connsiteY10" fmla="*/ 464621 h 1133120"/>
                    <a:gd name="connsiteX11" fmla="*/ 5935517 w 5935517"/>
                    <a:gd name="connsiteY11" fmla="*/ 715373 h 1133120"/>
                    <a:gd name="connsiteX12" fmla="*/ 5782369 w 5935517"/>
                    <a:gd name="connsiteY12" fmla="*/ 946420 h 1133120"/>
                    <a:gd name="connsiteX13" fmla="*/ 5742876 w 5935517"/>
                    <a:gd name="connsiteY13" fmla="*/ 958679 h 1133120"/>
                    <a:gd name="connsiteX14" fmla="*/ 4998720 w 5935517"/>
                    <a:gd name="connsiteY14" fmla="*/ 1132812 h 1133120"/>
                    <a:gd name="connsiteX15" fmla="*/ 4169410 w 5935517"/>
                    <a:gd name="connsiteY15" fmla="*/ 915007 h 1133120"/>
                    <a:gd name="connsiteX16" fmla="*/ 3375660 w 5935517"/>
                    <a:gd name="connsiteY16" fmla="*/ 1094712 h 1133120"/>
                    <a:gd name="connsiteX17" fmla="*/ 2884170 w 5935517"/>
                    <a:gd name="connsiteY17" fmla="*/ 911832 h 1133120"/>
                    <a:gd name="connsiteX18" fmla="*/ 2190750 w 5935517"/>
                    <a:gd name="connsiteY18" fmla="*/ 1003272 h 1133120"/>
                    <a:gd name="connsiteX19" fmla="*/ 1797685 w 5935517"/>
                    <a:gd name="connsiteY19" fmla="*/ 754987 h 1133120"/>
                    <a:gd name="connsiteX20" fmla="*/ 1477328 w 5935517"/>
                    <a:gd name="connsiteY20" fmla="*/ 735620 h 1133120"/>
                    <a:gd name="connsiteX21" fmla="*/ 1017905 w 5935517"/>
                    <a:gd name="connsiteY21" fmla="*/ 452727 h 1133120"/>
                    <a:gd name="connsiteX22" fmla="*/ 346346 w 5935517"/>
                    <a:gd name="connsiteY22" fmla="*/ 751781 h 1133120"/>
                    <a:gd name="connsiteX23" fmla="*/ 301288 w 5935517"/>
                    <a:gd name="connsiteY23" fmla="*/ 765768 h 1133120"/>
                    <a:gd name="connsiteX24" fmla="*/ 250752 w 5935517"/>
                    <a:gd name="connsiteY24" fmla="*/ 770862 h 1133120"/>
                    <a:gd name="connsiteX25" fmla="*/ 0 w 5935517"/>
                    <a:gd name="connsiteY25" fmla="*/ 520110 h 1133120"/>
                    <a:gd name="connsiteX26" fmla="*/ 110554 w 5935517"/>
                    <a:gd name="connsiteY26" fmla="*/ 312183 h 1133120"/>
                    <a:gd name="connsiteX27" fmla="*/ 976630 w 5935517"/>
                    <a:gd name="connsiteY27" fmla="*/ 924 h 1133120"/>
                    <a:gd name="connsiteX0" fmla="*/ 976630 w 5935517"/>
                    <a:gd name="connsiteY0" fmla="*/ 924 h 1133120"/>
                    <a:gd name="connsiteX1" fmla="*/ 1619250 w 5935517"/>
                    <a:gd name="connsiteY1" fmla="*/ 328902 h 1133120"/>
                    <a:gd name="connsiteX2" fmla="*/ 1893570 w 5935517"/>
                    <a:gd name="connsiteY2" fmla="*/ 370812 h 1133120"/>
                    <a:gd name="connsiteX3" fmla="*/ 2249170 w 5935517"/>
                    <a:gd name="connsiteY3" fmla="*/ 620367 h 1133120"/>
                    <a:gd name="connsiteX4" fmla="*/ 2941320 w 5935517"/>
                    <a:gd name="connsiteY4" fmla="*/ 542262 h 1133120"/>
                    <a:gd name="connsiteX5" fmla="*/ 3385820 w 5935517"/>
                    <a:gd name="connsiteY5" fmla="*/ 698472 h 1133120"/>
                    <a:gd name="connsiteX6" fmla="*/ 4175760 w 5935517"/>
                    <a:gd name="connsiteY6" fmla="*/ 523212 h 1133120"/>
                    <a:gd name="connsiteX7" fmla="*/ 4953000 w 5935517"/>
                    <a:gd name="connsiteY7" fmla="*/ 736572 h 1133120"/>
                    <a:gd name="connsiteX8" fmla="*/ 5623210 w 5935517"/>
                    <a:gd name="connsiteY8" fmla="*/ 473136 h 1133120"/>
                    <a:gd name="connsiteX9" fmla="*/ 5634230 w 5935517"/>
                    <a:gd name="connsiteY9" fmla="*/ 469716 h 1133120"/>
                    <a:gd name="connsiteX10" fmla="*/ 5684765 w 5935517"/>
                    <a:gd name="connsiteY10" fmla="*/ 464621 h 1133120"/>
                    <a:gd name="connsiteX11" fmla="*/ 5935517 w 5935517"/>
                    <a:gd name="connsiteY11" fmla="*/ 715373 h 1133120"/>
                    <a:gd name="connsiteX12" fmla="*/ 5782369 w 5935517"/>
                    <a:gd name="connsiteY12" fmla="*/ 946420 h 1133120"/>
                    <a:gd name="connsiteX13" fmla="*/ 5742876 w 5935517"/>
                    <a:gd name="connsiteY13" fmla="*/ 958679 h 1133120"/>
                    <a:gd name="connsiteX14" fmla="*/ 4998720 w 5935517"/>
                    <a:gd name="connsiteY14" fmla="*/ 1132812 h 1133120"/>
                    <a:gd name="connsiteX15" fmla="*/ 4169410 w 5935517"/>
                    <a:gd name="connsiteY15" fmla="*/ 915007 h 1133120"/>
                    <a:gd name="connsiteX16" fmla="*/ 3375660 w 5935517"/>
                    <a:gd name="connsiteY16" fmla="*/ 1094712 h 1133120"/>
                    <a:gd name="connsiteX17" fmla="*/ 2884170 w 5935517"/>
                    <a:gd name="connsiteY17" fmla="*/ 911832 h 1133120"/>
                    <a:gd name="connsiteX18" fmla="*/ 2190750 w 5935517"/>
                    <a:gd name="connsiteY18" fmla="*/ 1003272 h 1133120"/>
                    <a:gd name="connsiteX19" fmla="*/ 1797685 w 5935517"/>
                    <a:gd name="connsiteY19" fmla="*/ 797849 h 1133120"/>
                    <a:gd name="connsiteX20" fmla="*/ 1477328 w 5935517"/>
                    <a:gd name="connsiteY20" fmla="*/ 735620 h 1133120"/>
                    <a:gd name="connsiteX21" fmla="*/ 1017905 w 5935517"/>
                    <a:gd name="connsiteY21" fmla="*/ 452727 h 1133120"/>
                    <a:gd name="connsiteX22" fmla="*/ 346346 w 5935517"/>
                    <a:gd name="connsiteY22" fmla="*/ 751781 h 1133120"/>
                    <a:gd name="connsiteX23" fmla="*/ 301288 w 5935517"/>
                    <a:gd name="connsiteY23" fmla="*/ 765768 h 1133120"/>
                    <a:gd name="connsiteX24" fmla="*/ 250752 w 5935517"/>
                    <a:gd name="connsiteY24" fmla="*/ 770862 h 1133120"/>
                    <a:gd name="connsiteX25" fmla="*/ 0 w 5935517"/>
                    <a:gd name="connsiteY25" fmla="*/ 520110 h 1133120"/>
                    <a:gd name="connsiteX26" fmla="*/ 110554 w 5935517"/>
                    <a:gd name="connsiteY26" fmla="*/ 312183 h 1133120"/>
                    <a:gd name="connsiteX27" fmla="*/ 976630 w 5935517"/>
                    <a:gd name="connsiteY27" fmla="*/ 924 h 1133120"/>
                    <a:gd name="connsiteX0" fmla="*/ 976630 w 5935517"/>
                    <a:gd name="connsiteY0" fmla="*/ 924 h 1133120"/>
                    <a:gd name="connsiteX1" fmla="*/ 1619250 w 5935517"/>
                    <a:gd name="connsiteY1" fmla="*/ 328902 h 1133120"/>
                    <a:gd name="connsiteX2" fmla="*/ 1893570 w 5935517"/>
                    <a:gd name="connsiteY2" fmla="*/ 370812 h 1133120"/>
                    <a:gd name="connsiteX3" fmla="*/ 2249170 w 5935517"/>
                    <a:gd name="connsiteY3" fmla="*/ 620367 h 1133120"/>
                    <a:gd name="connsiteX4" fmla="*/ 2941320 w 5935517"/>
                    <a:gd name="connsiteY4" fmla="*/ 542262 h 1133120"/>
                    <a:gd name="connsiteX5" fmla="*/ 3385820 w 5935517"/>
                    <a:gd name="connsiteY5" fmla="*/ 698472 h 1133120"/>
                    <a:gd name="connsiteX6" fmla="*/ 4175760 w 5935517"/>
                    <a:gd name="connsiteY6" fmla="*/ 523212 h 1133120"/>
                    <a:gd name="connsiteX7" fmla="*/ 4953000 w 5935517"/>
                    <a:gd name="connsiteY7" fmla="*/ 736572 h 1133120"/>
                    <a:gd name="connsiteX8" fmla="*/ 5623210 w 5935517"/>
                    <a:gd name="connsiteY8" fmla="*/ 473136 h 1133120"/>
                    <a:gd name="connsiteX9" fmla="*/ 5634230 w 5935517"/>
                    <a:gd name="connsiteY9" fmla="*/ 469716 h 1133120"/>
                    <a:gd name="connsiteX10" fmla="*/ 5684765 w 5935517"/>
                    <a:gd name="connsiteY10" fmla="*/ 464621 h 1133120"/>
                    <a:gd name="connsiteX11" fmla="*/ 5935517 w 5935517"/>
                    <a:gd name="connsiteY11" fmla="*/ 715373 h 1133120"/>
                    <a:gd name="connsiteX12" fmla="*/ 5782369 w 5935517"/>
                    <a:gd name="connsiteY12" fmla="*/ 946420 h 1133120"/>
                    <a:gd name="connsiteX13" fmla="*/ 5742876 w 5935517"/>
                    <a:gd name="connsiteY13" fmla="*/ 958679 h 1133120"/>
                    <a:gd name="connsiteX14" fmla="*/ 4998720 w 5935517"/>
                    <a:gd name="connsiteY14" fmla="*/ 1132812 h 1133120"/>
                    <a:gd name="connsiteX15" fmla="*/ 4169410 w 5935517"/>
                    <a:gd name="connsiteY15" fmla="*/ 915007 h 1133120"/>
                    <a:gd name="connsiteX16" fmla="*/ 3375660 w 5935517"/>
                    <a:gd name="connsiteY16" fmla="*/ 1094712 h 1133120"/>
                    <a:gd name="connsiteX17" fmla="*/ 2884170 w 5935517"/>
                    <a:gd name="connsiteY17" fmla="*/ 911832 h 1133120"/>
                    <a:gd name="connsiteX18" fmla="*/ 2190750 w 5935517"/>
                    <a:gd name="connsiteY18" fmla="*/ 1069947 h 1133120"/>
                    <a:gd name="connsiteX19" fmla="*/ 1797685 w 5935517"/>
                    <a:gd name="connsiteY19" fmla="*/ 797849 h 1133120"/>
                    <a:gd name="connsiteX20" fmla="*/ 1477328 w 5935517"/>
                    <a:gd name="connsiteY20" fmla="*/ 735620 h 1133120"/>
                    <a:gd name="connsiteX21" fmla="*/ 1017905 w 5935517"/>
                    <a:gd name="connsiteY21" fmla="*/ 452727 h 1133120"/>
                    <a:gd name="connsiteX22" fmla="*/ 346346 w 5935517"/>
                    <a:gd name="connsiteY22" fmla="*/ 751781 h 1133120"/>
                    <a:gd name="connsiteX23" fmla="*/ 301288 w 5935517"/>
                    <a:gd name="connsiteY23" fmla="*/ 765768 h 1133120"/>
                    <a:gd name="connsiteX24" fmla="*/ 250752 w 5935517"/>
                    <a:gd name="connsiteY24" fmla="*/ 770862 h 1133120"/>
                    <a:gd name="connsiteX25" fmla="*/ 0 w 5935517"/>
                    <a:gd name="connsiteY25" fmla="*/ 520110 h 1133120"/>
                    <a:gd name="connsiteX26" fmla="*/ 110554 w 5935517"/>
                    <a:gd name="connsiteY26" fmla="*/ 312183 h 1133120"/>
                    <a:gd name="connsiteX27" fmla="*/ 976630 w 5935517"/>
                    <a:gd name="connsiteY27" fmla="*/ 924 h 1133120"/>
                    <a:gd name="connsiteX0" fmla="*/ 976630 w 5935517"/>
                    <a:gd name="connsiteY0" fmla="*/ 924 h 1133120"/>
                    <a:gd name="connsiteX1" fmla="*/ 1619250 w 5935517"/>
                    <a:gd name="connsiteY1" fmla="*/ 328902 h 1133120"/>
                    <a:gd name="connsiteX2" fmla="*/ 1893570 w 5935517"/>
                    <a:gd name="connsiteY2" fmla="*/ 370812 h 1133120"/>
                    <a:gd name="connsiteX3" fmla="*/ 2249170 w 5935517"/>
                    <a:gd name="connsiteY3" fmla="*/ 620367 h 1133120"/>
                    <a:gd name="connsiteX4" fmla="*/ 2941320 w 5935517"/>
                    <a:gd name="connsiteY4" fmla="*/ 542262 h 1133120"/>
                    <a:gd name="connsiteX5" fmla="*/ 3385820 w 5935517"/>
                    <a:gd name="connsiteY5" fmla="*/ 698472 h 1133120"/>
                    <a:gd name="connsiteX6" fmla="*/ 4175760 w 5935517"/>
                    <a:gd name="connsiteY6" fmla="*/ 523212 h 1133120"/>
                    <a:gd name="connsiteX7" fmla="*/ 4953000 w 5935517"/>
                    <a:gd name="connsiteY7" fmla="*/ 736572 h 1133120"/>
                    <a:gd name="connsiteX8" fmla="*/ 5623210 w 5935517"/>
                    <a:gd name="connsiteY8" fmla="*/ 473136 h 1133120"/>
                    <a:gd name="connsiteX9" fmla="*/ 5634230 w 5935517"/>
                    <a:gd name="connsiteY9" fmla="*/ 469716 h 1133120"/>
                    <a:gd name="connsiteX10" fmla="*/ 5684765 w 5935517"/>
                    <a:gd name="connsiteY10" fmla="*/ 464621 h 1133120"/>
                    <a:gd name="connsiteX11" fmla="*/ 5935517 w 5935517"/>
                    <a:gd name="connsiteY11" fmla="*/ 715373 h 1133120"/>
                    <a:gd name="connsiteX12" fmla="*/ 5782369 w 5935517"/>
                    <a:gd name="connsiteY12" fmla="*/ 946420 h 1133120"/>
                    <a:gd name="connsiteX13" fmla="*/ 5742876 w 5935517"/>
                    <a:gd name="connsiteY13" fmla="*/ 958679 h 1133120"/>
                    <a:gd name="connsiteX14" fmla="*/ 4998720 w 5935517"/>
                    <a:gd name="connsiteY14" fmla="*/ 1132812 h 1133120"/>
                    <a:gd name="connsiteX15" fmla="*/ 4169410 w 5935517"/>
                    <a:gd name="connsiteY15" fmla="*/ 915007 h 1133120"/>
                    <a:gd name="connsiteX16" fmla="*/ 3375660 w 5935517"/>
                    <a:gd name="connsiteY16" fmla="*/ 1094712 h 1133120"/>
                    <a:gd name="connsiteX17" fmla="*/ 2903220 w 5935517"/>
                    <a:gd name="connsiteY17" fmla="*/ 964219 h 1133120"/>
                    <a:gd name="connsiteX18" fmla="*/ 2190750 w 5935517"/>
                    <a:gd name="connsiteY18" fmla="*/ 1069947 h 1133120"/>
                    <a:gd name="connsiteX19" fmla="*/ 1797685 w 5935517"/>
                    <a:gd name="connsiteY19" fmla="*/ 797849 h 1133120"/>
                    <a:gd name="connsiteX20" fmla="*/ 1477328 w 5935517"/>
                    <a:gd name="connsiteY20" fmla="*/ 735620 h 1133120"/>
                    <a:gd name="connsiteX21" fmla="*/ 1017905 w 5935517"/>
                    <a:gd name="connsiteY21" fmla="*/ 452727 h 1133120"/>
                    <a:gd name="connsiteX22" fmla="*/ 346346 w 5935517"/>
                    <a:gd name="connsiteY22" fmla="*/ 751781 h 1133120"/>
                    <a:gd name="connsiteX23" fmla="*/ 301288 w 5935517"/>
                    <a:gd name="connsiteY23" fmla="*/ 765768 h 1133120"/>
                    <a:gd name="connsiteX24" fmla="*/ 250752 w 5935517"/>
                    <a:gd name="connsiteY24" fmla="*/ 770862 h 1133120"/>
                    <a:gd name="connsiteX25" fmla="*/ 0 w 5935517"/>
                    <a:gd name="connsiteY25" fmla="*/ 520110 h 1133120"/>
                    <a:gd name="connsiteX26" fmla="*/ 110554 w 5935517"/>
                    <a:gd name="connsiteY26" fmla="*/ 312183 h 1133120"/>
                    <a:gd name="connsiteX27" fmla="*/ 976630 w 5935517"/>
                    <a:gd name="connsiteY27" fmla="*/ 924 h 1133120"/>
                    <a:gd name="connsiteX0" fmla="*/ 976630 w 5935517"/>
                    <a:gd name="connsiteY0" fmla="*/ 924 h 1133120"/>
                    <a:gd name="connsiteX1" fmla="*/ 1619250 w 5935517"/>
                    <a:gd name="connsiteY1" fmla="*/ 328902 h 1133120"/>
                    <a:gd name="connsiteX2" fmla="*/ 1893570 w 5935517"/>
                    <a:gd name="connsiteY2" fmla="*/ 370812 h 1133120"/>
                    <a:gd name="connsiteX3" fmla="*/ 2249170 w 5935517"/>
                    <a:gd name="connsiteY3" fmla="*/ 620367 h 1133120"/>
                    <a:gd name="connsiteX4" fmla="*/ 2941320 w 5935517"/>
                    <a:gd name="connsiteY4" fmla="*/ 542262 h 1133120"/>
                    <a:gd name="connsiteX5" fmla="*/ 3385820 w 5935517"/>
                    <a:gd name="connsiteY5" fmla="*/ 698472 h 1133120"/>
                    <a:gd name="connsiteX6" fmla="*/ 4175760 w 5935517"/>
                    <a:gd name="connsiteY6" fmla="*/ 523212 h 1133120"/>
                    <a:gd name="connsiteX7" fmla="*/ 4953000 w 5935517"/>
                    <a:gd name="connsiteY7" fmla="*/ 736572 h 1133120"/>
                    <a:gd name="connsiteX8" fmla="*/ 5623210 w 5935517"/>
                    <a:gd name="connsiteY8" fmla="*/ 473136 h 1133120"/>
                    <a:gd name="connsiteX9" fmla="*/ 5634230 w 5935517"/>
                    <a:gd name="connsiteY9" fmla="*/ 469716 h 1133120"/>
                    <a:gd name="connsiteX10" fmla="*/ 5684765 w 5935517"/>
                    <a:gd name="connsiteY10" fmla="*/ 464621 h 1133120"/>
                    <a:gd name="connsiteX11" fmla="*/ 5935517 w 5935517"/>
                    <a:gd name="connsiteY11" fmla="*/ 715373 h 1133120"/>
                    <a:gd name="connsiteX12" fmla="*/ 5782369 w 5935517"/>
                    <a:gd name="connsiteY12" fmla="*/ 946420 h 1133120"/>
                    <a:gd name="connsiteX13" fmla="*/ 5742876 w 5935517"/>
                    <a:gd name="connsiteY13" fmla="*/ 958679 h 1133120"/>
                    <a:gd name="connsiteX14" fmla="*/ 4998720 w 5935517"/>
                    <a:gd name="connsiteY14" fmla="*/ 1132812 h 1133120"/>
                    <a:gd name="connsiteX15" fmla="*/ 4169410 w 5935517"/>
                    <a:gd name="connsiteY15" fmla="*/ 915007 h 1133120"/>
                    <a:gd name="connsiteX16" fmla="*/ 3380423 w 5935517"/>
                    <a:gd name="connsiteY16" fmla="*/ 1132812 h 1133120"/>
                    <a:gd name="connsiteX17" fmla="*/ 2903220 w 5935517"/>
                    <a:gd name="connsiteY17" fmla="*/ 964219 h 1133120"/>
                    <a:gd name="connsiteX18" fmla="*/ 2190750 w 5935517"/>
                    <a:gd name="connsiteY18" fmla="*/ 1069947 h 1133120"/>
                    <a:gd name="connsiteX19" fmla="*/ 1797685 w 5935517"/>
                    <a:gd name="connsiteY19" fmla="*/ 797849 h 1133120"/>
                    <a:gd name="connsiteX20" fmla="*/ 1477328 w 5935517"/>
                    <a:gd name="connsiteY20" fmla="*/ 735620 h 1133120"/>
                    <a:gd name="connsiteX21" fmla="*/ 1017905 w 5935517"/>
                    <a:gd name="connsiteY21" fmla="*/ 452727 h 1133120"/>
                    <a:gd name="connsiteX22" fmla="*/ 346346 w 5935517"/>
                    <a:gd name="connsiteY22" fmla="*/ 751781 h 1133120"/>
                    <a:gd name="connsiteX23" fmla="*/ 301288 w 5935517"/>
                    <a:gd name="connsiteY23" fmla="*/ 765768 h 1133120"/>
                    <a:gd name="connsiteX24" fmla="*/ 250752 w 5935517"/>
                    <a:gd name="connsiteY24" fmla="*/ 770862 h 1133120"/>
                    <a:gd name="connsiteX25" fmla="*/ 0 w 5935517"/>
                    <a:gd name="connsiteY25" fmla="*/ 520110 h 1133120"/>
                    <a:gd name="connsiteX26" fmla="*/ 110554 w 5935517"/>
                    <a:gd name="connsiteY26" fmla="*/ 312183 h 1133120"/>
                    <a:gd name="connsiteX27" fmla="*/ 976630 w 5935517"/>
                    <a:gd name="connsiteY27" fmla="*/ 924 h 1133120"/>
                    <a:gd name="connsiteX0" fmla="*/ 976630 w 5935517"/>
                    <a:gd name="connsiteY0" fmla="*/ 924 h 1132844"/>
                    <a:gd name="connsiteX1" fmla="*/ 1619250 w 5935517"/>
                    <a:gd name="connsiteY1" fmla="*/ 328902 h 1132844"/>
                    <a:gd name="connsiteX2" fmla="*/ 1893570 w 5935517"/>
                    <a:gd name="connsiteY2" fmla="*/ 370812 h 1132844"/>
                    <a:gd name="connsiteX3" fmla="*/ 2249170 w 5935517"/>
                    <a:gd name="connsiteY3" fmla="*/ 620367 h 1132844"/>
                    <a:gd name="connsiteX4" fmla="*/ 2941320 w 5935517"/>
                    <a:gd name="connsiteY4" fmla="*/ 542262 h 1132844"/>
                    <a:gd name="connsiteX5" fmla="*/ 3385820 w 5935517"/>
                    <a:gd name="connsiteY5" fmla="*/ 698472 h 1132844"/>
                    <a:gd name="connsiteX6" fmla="*/ 4175760 w 5935517"/>
                    <a:gd name="connsiteY6" fmla="*/ 523212 h 1132844"/>
                    <a:gd name="connsiteX7" fmla="*/ 4953000 w 5935517"/>
                    <a:gd name="connsiteY7" fmla="*/ 736572 h 1132844"/>
                    <a:gd name="connsiteX8" fmla="*/ 5623210 w 5935517"/>
                    <a:gd name="connsiteY8" fmla="*/ 473136 h 1132844"/>
                    <a:gd name="connsiteX9" fmla="*/ 5634230 w 5935517"/>
                    <a:gd name="connsiteY9" fmla="*/ 469716 h 1132844"/>
                    <a:gd name="connsiteX10" fmla="*/ 5684765 w 5935517"/>
                    <a:gd name="connsiteY10" fmla="*/ 464621 h 1132844"/>
                    <a:gd name="connsiteX11" fmla="*/ 5935517 w 5935517"/>
                    <a:gd name="connsiteY11" fmla="*/ 715373 h 1132844"/>
                    <a:gd name="connsiteX12" fmla="*/ 5782369 w 5935517"/>
                    <a:gd name="connsiteY12" fmla="*/ 946420 h 1132844"/>
                    <a:gd name="connsiteX13" fmla="*/ 5742876 w 5935517"/>
                    <a:gd name="connsiteY13" fmla="*/ 958679 h 1132844"/>
                    <a:gd name="connsiteX14" fmla="*/ 4998720 w 5935517"/>
                    <a:gd name="connsiteY14" fmla="*/ 1132812 h 1132844"/>
                    <a:gd name="connsiteX15" fmla="*/ 4164647 w 5935517"/>
                    <a:gd name="connsiteY15" fmla="*/ 948345 h 1132844"/>
                    <a:gd name="connsiteX16" fmla="*/ 3380423 w 5935517"/>
                    <a:gd name="connsiteY16" fmla="*/ 1132812 h 1132844"/>
                    <a:gd name="connsiteX17" fmla="*/ 2903220 w 5935517"/>
                    <a:gd name="connsiteY17" fmla="*/ 964219 h 1132844"/>
                    <a:gd name="connsiteX18" fmla="*/ 2190750 w 5935517"/>
                    <a:gd name="connsiteY18" fmla="*/ 1069947 h 1132844"/>
                    <a:gd name="connsiteX19" fmla="*/ 1797685 w 5935517"/>
                    <a:gd name="connsiteY19" fmla="*/ 797849 h 1132844"/>
                    <a:gd name="connsiteX20" fmla="*/ 1477328 w 5935517"/>
                    <a:gd name="connsiteY20" fmla="*/ 735620 h 1132844"/>
                    <a:gd name="connsiteX21" fmla="*/ 1017905 w 5935517"/>
                    <a:gd name="connsiteY21" fmla="*/ 452727 h 1132844"/>
                    <a:gd name="connsiteX22" fmla="*/ 346346 w 5935517"/>
                    <a:gd name="connsiteY22" fmla="*/ 751781 h 1132844"/>
                    <a:gd name="connsiteX23" fmla="*/ 301288 w 5935517"/>
                    <a:gd name="connsiteY23" fmla="*/ 765768 h 1132844"/>
                    <a:gd name="connsiteX24" fmla="*/ 250752 w 5935517"/>
                    <a:gd name="connsiteY24" fmla="*/ 770862 h 1132844"/>
                    <a:gd name="connsiteX25" fmla="*/ 0 w 5935517"/>
                    <a:gd name="connsiteY25" fmla="*/ 520110 h 1132844"/>
                    <a:gd name="connsiteX26" fmla="*/ 110554 w 5935517"/>
                    <a:gd name="connsiteY26" fmla="*/ 312183 h 1132844"/>
                    <a:gd name="connsiteX27" fmla="*/ 976630 w 5935517"/>
                    <a:gd name="connsiteY27" fmla="*/ 924 h 1132844"/>
                    <a:gd name="connsiteX0" fmla="*/ 976630 w 5935517"/>
                    <a:gd name="connsiteY0" fmla="*/ 924 h 1132844"/>
                    <a:gd name="connsiteX1" fmla="*/ 1619250 w 5935517"/>
                    <a:gd name="connsiteY1" fmla="*/ 328902 h 1132844"/>
                    <a:gd name="connsiteX2" fmla="*/ 1893570 w 5935517"/>
                    <a:gd name="connsiteY2" fmla="*/ 370812 h 1132844"/>
                    <a:gd name="connsiteX3" fmla="*/ 2249170 w 5935517"/>
                    <a:gd name="connsiteY3" fmla="*/ 620367 h 1132844"/>
                    <a:gd name="connsiteX4" fmla="*/ 2941320 w 5935517"/>
                    <a:gd name="connsiteY4" fmla="*/ 542262 h 1132844"/>
                    <a:gd name="connsiteX5" fmla="*/ 3385820 w 5935517"/>
                    <a:gd name="connsiteY5" fmla="*/ 698472 h 1132844"/>
                    <a:gd name="connsiteX6" fmla="*/ 4175760 w 5935517"/>
                    <a:gd name="connsiteY6" fmla="*/ 523212 h 1132844"/>
                    <a:gd name="connsiteX7" fmla="*/ 4962525 w 5935517"/>
                    <a:gd name="connsiteY7" fmla="*/ 674659 h 1132844"/>
                    <a:gd name="connsiteX8" fmla="*/ 5623210 w 5935517"/>
                    <a:gd name="connsiteY8" fmla="*/ 473136 h 1132844"/>
                    <a:gd name="connsiteX9" fmla="*/ 5634230 w 5935517"/>
                    <a:gd name="connsiteY9" fmla="*/ 469716 h 1132844"/>
                    <a:gd name="connsiteX10" fmla="*/ 5684765 w 5935517"/>
                    <a:gd name="connsiteY10" fmla="*/ 464621 h 1132844"/>
                    <a:gd name="connsiteX11" fmla="*/ 5935517 w 5935517"/>
                    <a:gd name="connsiteY11" fmla="*/ 715373 h 1132844"/>
                    <a:gd name="connsiteX12" fmla="*/ 5782369 w 5935517"/>
                    <a:gd name="connsiteY12" fmla="*/ 946420 h 1132844"/>
                    <a:gd name="connsiteX13" fmla="*/ 5742876 w 5935517"/>
                    <a:gd name="connsiteY13" fmla="*/ 958679 h 1132844"/>
                    <a:gd name="connsiteX14" fmla="*/ 4998720 w 5935517"/>
                    <a:gd name="connsiteY14" fmla="*/ 1132812 h 1132844"/>
                    <a:gd name="connsiteX15" fmla="*/ 4164647 w 5935517"/>
                    <a:gd name="connsiteY15" fmla="*/ 948345 h 1132844"/>
                    <a:gd name="connsiteX16" fmla="*/ 3380423 w 5935517"/>
                    <a:gd name="connsiteY16" fmla="*/ 1132812 h 1132844"/>
                    <a:gd name="connsiteX17" fmla="*/ 2903220 w 5935517"/>
                    <a:gd name="connsiteY17" fmla="*/ 964219 h 1132844"/>
                    <a:gd name="connsiteX18" fmla="*/ 2190750 w 5935517"/>
                    <a:gd name="connsiteY18" fmla="*/ 1069947 h 1132844"/>
                    <a:gd name="connsiteX19" fmla="*/ 1797685 w 5935517"/>
                    <a:gd name="connsiteY19" fmla="*/ 797849 h 1132844"/>
                    <a:gd name="connsiteX20" fmla="*/ 1477328 w 5935517"/>
                    <a:gd name="connsiteY20" fmla="*/ 735620 h 1132844"/>
                    <a:gd name="connsiteX21" fmla="*/ 1017905 w 5935517"/>
                    <a:gd name="connsiteY21" fmla="*/ 452727 h 1132844"/>
                    <a:gd name="connsiteX22" fmla="*/ 346346 w 5935517"/>
                    <a:gd name="connsiteY22" fmla="*/ 751781 h 1132844"/>
                    <a:gd name="connsiteX23" fmla="*/ 301288 w 5935517"/>
                    <a:gd name="connsiteY23" fmla="*/ 765768 h 1132844"/>
                    <a:gd name="connsiteX24" fmla="*/ 250752 w 5935517"/>
                    <a:gd name="connsiteY24" fmla="*/ 770862 h 1132844"/>
                    <a:gd name="connsiteX25" fmla="*/ 0 w 5935517"/>
                    <a:gd name="connsiteY25" fmla="*/ 520110 h 1132844"/>
                    <a:gd name="connsiteX26" fmla="*/ 110554 w 5935517"/>
                    <a:gd name="connsiteY26" fmla="*/ 312183 h 1132844"/>
                    <a:gd name="connsiteX27" fmla="*/ 976630 w 5935517"/>
                    <a:gd name="connsiteY27" fmla="*/ 924 h 1132844"/>
                    <a:gd name="connsiteX0" fmla="*/ 976630 w 5935517"/>
                    <a:gd name="connsiteY0" fmla="*/ 924 h 1132844"/>
                    <a:gd name="connsiteX1" fmla="*/ 1619250 w 5935517"/>
                    <a:gd name="connsiteY1" fmla="*/ 328902 h 1132844"/>
                    <a:gd name="connsiteX2" fmla="*/ 1893570 w 5935517"/>
                    <a:gd name="connsiteY2" fmla="*/ 370812 h 1132844"/>
                    <a:gd name="connsiteX3" fmla="*/ 2249170 w 5935517"/>
                    <a:gd name="connsiteY3" fmla="*/ 620367 h 1132844"/>
                    <a:gd name="connsiteX4" fmla="*/ 2941320 w 5935517"/>
                    <a:gd name="connsiteY4" fmla="*/ 542262 h 1132844"/>
                    <a:gd name="connsiteX5" fmla="*/ 3385820 w 5935517"/>
                    <a:gd name="connsiteY5" fmla="*/ 698472 h 1132844"/>
                    <a:gd name="connsiteX6" fmla="*/ 4175760 w 5935517"/>
                    <a:gd name="connsiteY6" fmla="*/ 523212 h 1132844"/>
                    <a:gd name="connsiteX7" fmla="*/ 4962525 w 5935517"/>
                    <a:gd name="connsiteY7" fmla="*/ 627034 h 1132844"/>
                    <a:gd name="connsiteX8" fmla="*/ 5623210 w 5935517"/>
                    <a:gd name="connsiteY8" fmla="*/ 473136 h 1132844"/>
                    <a:gd name="connsiteX9" fmla="*/ 5634230 w 5935517"/>
                    <a:gd name="connsiteY9" fmla="*/ 469716 h 1132844"/>
                    <a:gd name="connsiteX10" fmla="*/ 5684765 w 5935517"/>
                    <a:gd name="connsiteY10" fmla="*/ 464621 h 1132844"/>
                    <a:gd name="connsiteX11" fmla="*/ 5935517 w 5935517"/>
                    <a:gd name="connsiteY11" fmla="*/ 715373 h 1132844"/>
                    <a:gd name="connsiteX12" fmla="*/ 5782369 w 5935517"/>
                    <a:gd name="connsiteY12" fmla="*/ 946420 h 1132844"/>
                    <a:gd name="connsiteX13" fmla="*/ 5742876 w 5935517"/>
                    <a:gd name="connsiteY13" fmla="*/ 958679 h 1132844"/>
                    <a:gd name="connsiteX14" fmla="*/ 4998720 w 5935517"/>
                    <a:gd name="connsiteY14" fmla="*/ 1132812 h 1132844"/>
                    <a:gd name="connsiteX15" fmla="*/ 4164647 w 5935517"/>
                    <a:gd name="connsiteY15" fmla="*/ 948345 h 1132844"/>
                    <a:gd name="connsiteX16" fmla="*/ 3380423 w 5935517"/>
                    <a:gd name="connsiteY16" fmla="*/ 1132812 h 1132844"/>
                    <a:gd name="connsiteX17" fmla="*/ 2903220 w 5935517"/>
                    <a:gd name="connsiteY17" fmla="*/ 964219 h 1132844"/>
                    <a:gd name="connsiteX18" fmla="*/ 2190750 w 5935517"/>
                    <a:gd name="connsiteY18" fmla="*/ 1069947 h 1132844"/>
                    <a:gd name="connsiteX19" fmla="*/ 1797685 w 5935517"/>
                    <a:gd name="connsiteY19" fmla="*/ 797849 h 1132844"/>
                    <a:gd name="connsiteX20" fmla="*/ 1477328 w 5935517"/>
                    <a:gd name="connsiteY20" fmla="*/ 735620 h 1132844"/>
                    <a:gd name="connsiteX21" fmla="*/ 1017905 w 5935517"/>
                    <a:gd name="connsiteY21" fmla="*/ 452727 h 1132844"/>
                    <a:gd name="connsiteX22" fmla="*/ 346346 w 5935517"/>
                    <a:gd name="connsiteY22" fmla="*/ 751781 h 1132844"/>
                    <a:gd name="connsiteX23" fmla="*/ 301288 w 5935517"/>
                    <a:gd name="connsiteY23" fmla="*/ 765768 h 1132844"/>
                    <a:gd name="connsiteX24" fmla="*/ 250752 w 5935517"/>
                    <a:gd name="connsiteY24" fmla="*/ 770862 h 1132844"/>
                    <a:gd name="connsiteX25" fmla="*/ 0 w 5935517"/>
                    <a:gd name="connsiteY25" fmla="*/ 520110 h 1132844"/>
                    <a:gd name="connsiteX26" fmla="*/ 110554 w 5935517"/>
                    <a:gd name="connsiteY26" fmla="*/ 312183 h 1132844"/>
                    <a:gd name="connsiteX27" fmla="*/ 976630 w 5935517"/>
                    <a:gd name="connsiteY27" fmla="*/ 924 h 1132844"/>
                    <a:gd name="connsiteX0" fmla="*/ 976630 w 5935517"/>
                    <a:gd name="connsiteY0" fmla="*/ 297 h 1132217"/>
                    <a:gd name="connsiteX1" fmla="*/ 1524000 w 5935517"/>
                    <a:gd name="connsiteY1" fmla="*/ 256838 h 1132217"/>
                    <a:gd name="connsiteX2" fmla="*/ 1893570 w 5935517"/>
                    <a:gd name="connsiteY2" fmla="*/ 370185 h 1132217"/>
                    <a:gd name="connsiteX3" fmla="*/ 2249170 w 5935517"/>
                    <a:gd name="connsiteY3" fmla="*/ 619740 h 1132217"/>
                    <a:gd name="connsiteX4" fmla="*/ 2941320 w 5935517"/>
                    <a:gd name="connsiteY4" fmla="*/ 541635 h 1132217"/>
                    <a:gd name="connsiteX5" fmla="*/ 3385820 w 5935517"/>
                    <a:gd name="connsiteY5" fmla="*/ 697845 h 1132217"/>
                    <a:gd name="connsiteX6" fmla="*/ 4175760 w 5935517"/>
                    <a:gd name="connsiteY6" fmla="*/ 522585 h 1132217"/>
                    <a:gd name="connsiteX7" fmla="*/ 4962525 w 5935517"/>
                    <a:gd name="connsiteY7" fmla="*/ 626407 h 1132217"/>
                    <a:gd name="connsiteX8" fmla="*/ 5623210 w 5935517"/>
                    <a:gd name="connsiteY8" fmla="*/ 472509 h 1132217"/>
                    <a:gd name="connsiteX9" fmla="*/ 5634230 w 5935517"/>
                    <a:gd name="connsiteY9" fmla="*/ 469089 h 1132217"/>
                    <a:gd name="connsiteX10" fmla="*/ 5684765 w 5935517"/>
                    <a:gd name="connsiteY10" fmla="*/ 463994 h 1132217"/>
                    <a:gd name="connsiteX11" fmla="*/ 5935517 w 5935517"/>
                    <a:gd name="connsiteY11" fmla="*/ 714746 h 1132217"/>
                    <a:gd name="connsiteX12" fmla="*/ 5782369 w 5935517"/>
                    <a:gd name="connsiteY12" fmla="*/ 945793 h 1132217"/>
                    <a:gd name="connsiteX13" fmla="*/ 5742876 w 5935517"/>
                    <a:gd name="connsiteY13" fmla="*/ 958052 h 1132217"/>
                    <a:gd name="connsiteX14" fmla="*/ 4998720 w 5935517"/>
                    <a:gd name="connsiteY14" fmla="*/ 1132185 h 1132217"/>
                    <a:gd name="connsiteX15" fmla="*/ 4164647 w 5935517"/>
                    <a:gd name="connsiteY15" fmla="*/ 947718 h 1132217"/>
                    <a:gd name="connsiteX16" fmla="*/ 3380423 w 5935517"/>
                    <a:gd name="connsiteY16" fmla="*/ 1132185 h 1132217"/>
                    <a:gd name="connsiteX17" fmla="*/ 2903220 w 5935517"/>
                    <a:gd name="connsiteY17" fmla="*/ 963592 h 1132217"/>
                    <a:gd name="connsiteX18" fmla="*/ 2190750 w 5935517"/>
                    <a:gd name="connsiteY18" fmla="*/ 1069320 h 1132217"/>
                    <a:gd name="connsiteX19" fmla="*/ 1797685 w 5935517"/>
                    <a:gd name="connsiteY19" fmla="*/ 797222 h 1132217"/>
                    <a:gd name="connsiteX20" fmla="*/ 1477328 w 5935517"/>
                    <a:gd name="connsiteY20" fmla="*/ 734993 h 1132217"/>
                    <a:gd name="connsiteX21" fmla="*/ 1017905 w 5935517"/>
                    <a:gd name="connsiteY21" fmla="*/ 452100 h 1132217"/>
                    <a:gd name="connsiteX22" fmla="*/ 346346 w 5935517"/>
                    <a:gd name="connsiteY22" fmla="*/ 751154 h 1132217"/>
                    <a:gd name="connsiteX23" fmla="*/ 301288 w 5935517"/>
                    <a:gd name="connsiteY23" fmla="*/ 765141 h 1132217"/>
                    <a:gd name="connsiteX24" fmla="*/ 250752 w 5935517"/>
                    <a:gd name="connsiteY24" fmla="*/ 770235 h 1132217"/>
                    <a:gd name="connsiteX25" fmla="*/ 0 w 5935517"/>
                    <a:gd name="connsiteY25" fmla="*/ 519483 h 1132217"/>
                    <a:gd name="connsiteX26" fmla="*/ 110554 w 5935517"/>
                    <a:gd name="connsiteY26" fmla="*/ 311556 h 1132217"/>
                    <a:gd name="connsiteX27" fmla="*/ 976630 w 5935517"/>
                    <a:gd name="connsiteY27" fmla="*/ 297 h 1132217"/>
                    <a:gd name="connsiteX0" fmla="*/ 976630 w 5935517"/>
                    <a:gd name="connsiteY0" fmla="*/ 295 h 1132215"/>
                    <a:gd name="connsiteX1" fmla="*/ 1524000 w 5935517"/>
                    <a:gd name="connsiteY1" fmla="*/ 256836 h 1132215"/>
                    <a:gd name="connsiteX2" fmla="*/ 1922145 w 5935517"/>
                    <a:gd name="connsiteY2" fmla="*/ 360658 h 1132215"/>
                    <a:gd name="connsiteX3" fmla="*/ 2249170 w 5935517"/>
                    <a:gd name="connsiteY3" fmla="*/ 619738 h 1132215"/>
                    <a:gd name="connsiteX4" fmla="*/ 2941320 w 5935517"/>
                    <a:gd name="connsiteY4" fmla="*/ 541633 h 1132215"/>
                    <a:gd name="connsiteX5" fmla="*/ 3385820 w 5935517"/>
                    <a:gd name="connsiteY5" fmla="*/ 697843 h 1132215"/>
                    <a:gd name="connsiteX6" fmla="*/ 4175760 w 5935517"/>
                    <a:gd name="connsiteY6" fmla="*/ 522583 h 1132215"/>
                    <a:gd name="connsiteX7" fmla="*/ 4962525 w 5935517"/>
                    <a:gd name="connsiteY7" fmla="*/ 626405 h 1132215"/>
                    <a:gd name="connsiteX8" fmla="*/ 5623210 w 5935517"/>
                    <a:gd name="connsiteY8" fmla="*/ 472507 h 1132215"/>
                    <a:gd name="connsiteX9" fmla="*/ 5634230 w 5935517"/>
                    <a:gd name="connsiteY9" fmla="*/ 469087 h 1132215"/>
                    <a:gd name="connsiteX10" fmla="*/ 5684765 w 5935517"/>
                    <a:gd name="connsiteY10" fmla="*/ 463992 h 1132215"/>
                    <a:gd name="connsiteX11" fmla="*/ 5935517 w 5935517"/>
                    <a:gd name="connsiteY11" fmla="*/ 714744 h 1132215"/>
                    <a:gd name="connsiteX12" fmla="*/ 5782369 w 5935517"/>
                    <a:gd name="connsiteY12" fmla="*/ 945791 h 1132215"/>
                    <a:gd name="connsiteX13" fmla="*/ 5742876 w 5935517"/>
                    <a:gd name="connsiteY13" fmla="*/ 958050 h 1132215"/>
                    <a:gd name="connsiteX14" fmla="*/ 4998720 w 5935517"/>
                    <a:gd name="connsiteY14" fmla="*/ 1132183 h 1132215"/>
                    <a:gd name="connsiteX15" fmla="*/ 4164647 w 5935517"/>
                    <a:gd name="connsiteY15" fmla="*/ 947716 h 1132215"/>
                    <a:gd name="connsiteX16" fmla="*/ 3380423 w 5935517"/>
                    <a:gd name="connsiteY16" fmla="*/ 1132183 h 1132215"/>
                    <a:gd name="connsiteX17" fmla="*/ 2903220 w 5935517"/>
                    <a:gd name="connsiteY17" fmla="*/ 963590 h 1132215"/>
                    <a:gd name="connsiteX18" fmla="*/ 2190750 w 5935517"/>
                    <a:gd name="connsiteY18" fmla="*/ 1069318 h 1132215"/>
                    <a:gd name="connsiteX19" fmla="*/ 1797685 w 5935517"/>
                    <a:gd name="connsiteY19" fmla="*/ 797220 h 1132215"/>
                    <a:gd name="connsiteX20" fmla="*/ 1477328 w 5935517"/>
                    <a:gd name="connsiteY20" fmla="*/ 734991 h 1132215"/>
                    <a:gd name="connsiteX21" fmla="*/ 1017905 w 5935517"/>
                    <a:gd name="connsiteY21" fmla="*/ 452098 h 1132215"/>
                    <a:gd name="connsiteX22" fmla="*/ 346346 w 5935517"/>
                    <a:gd name="connsiteY22" fmla="*/ 751152 h 1132215"/>
                    <a:gd name="connsiteX23" fmla="*/ 301288 w 5935517"/>
                    <a:gd name="connsiteY23" fmla="*/ 765139 h 1132215"/>
                    <a:gd name="connsiteX24" fmla="*/ 250752 w 5935517"/>
                    <a:gd name="connsiteY24" fmla="*/ 770233 h 1132215"/>
                    <a:gd name="connsiteX25" fmla="*/ 0 w 5935517"/>
                    <a:gd name="connsiteY25" fmla="*/ 519481 h 1132215"/>
                    <a:gd name="connsiteX26" fmla="*/ 110554 w 5935517"/>
                    <a:gd name="connsiteY26" fmla="*/ 311554 h 1132215"/>
                    <a:gd name="connsiteX27" fmla="*/ 976630 w 5935517"/>
                    <a:gd name="connsiteY27" fmla="*/ 295 h 1132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935517" h="1132215">
                      <a:moveTo>
                        <a:pt x="976630" y="295"/>
                      </a:moveTo>
                      <a:cubicBezTo>
                        <a:pt x="1212204" y="-8825"/>
                        <a:pt x="1366414" y="196776"/>
                        <a:pt x="1524000" y="256836"/>
                      </a:cubicBezTo>
                      <a:cubicBezTo>
                        <a:pt x="1681586" y="316896"/>
                        <a:pt x="1801283" y="300174"/>
                        <a:pt x="1922145" y="360658"/>
                      </a:cubicBezTo>
                      <a:cubicBezTo>
                        <a:pt x="2043007" y="421142"/>
                        <a:pt x="2079308" y="589576"/>
                        <a:pt x="2249170" y="619738"/>
                      </a:cubicBezTo>
                      <a:cubicBezTo>
                        <a:pt x="2419032" y="649900"/>
                        <a:pt x="2751878" y="528616"/>
                        <a:pt x="2941320" y="541633"/>
                      </a:cubicBezTo>
                      <a:cubicBezTo>
                        <a:pt x="3130762" y="554650"/>
                        <a:pt x="3239453" y="703876"/>
                        <a:pt x="3385820" y="697843"/>
                      </a:cubicBezTo>
                      <a:cubicBezTo>
                        <a:pt x="3532187" y="691810"/>
                        <a:pt x="3912976" y="534489"/>
                        <a:pt x="4175760" y="522583"/>
                      </a:cubicBezTo>
                      <a:cubicBezTo>
                        <a:pt x="4438544" y="510677"/>
                        <a:pt x="4840325" y="627302"/>
                        <a:pt x="4962525" y="626405"/>
                      </a:cubicBezTo>
                      <a:cubicBezTo>
                        <a:pt x="5084725" y="625508"/>
                        <a:pt x="5399807" y="560319"/>
                        <a:pt x="5623210" y="472507"/>
                      </a:cubicBezTo>
                      <a:lnTo>
                        <a:pt x="5634230" y="469087"/>
                      </a:lnTo>
                      <a:cubicBezTo>
                        <a:pt x="5650553" y="465746"/>
                        <a:pt x="5667454" y="463992"/>
                        <a:pt x="5684765" y="463992"/>
                      </a:cubicBezTo>
                      <a:cubicBezTo>
                        <a:pt x="5823252" y="463992"/>
                        <a:pt x="5935517" y="576257"/>
                        <a:pt x="5935517" y="714744"/>
                      </a:cubicBezTo>
                      <a:cubicBezTo>
                        <a:pt x="5935517" y="818609"/>
                        <a:pt x="5872368" y="907725"/>
                        <a:pt x="5782369" y="945791"/>
                      </a:cubicBezTo>
                      <a:lnTo>
                        <a:pt x="5742876" y="958050"/>
                      </a:lnTo>
                      <a:cubicBezTo>
                        <a:pt x="5494824" y="1016094"/>
                        <a:pt x="5261758" y="1133905"/>
                        <a:pt x="4998720" y="1132183"/>
                      </a:cubicBezTo>
                      <a:cubicBezTo>
                        <a:pt x="4735682" y="1130461"/>
                        <a:pt x="4434363" y="947716"/>
                        <a:pt x="4164647" y="947716"/>
                      </a:cubicBezTo>
                      <a:cubicBezTo>
                        <a:pt x="3894931" y="947716"/>
                        <a:pt x="3590661" y="1129537"/>
                        <a:pt x="3380423" y="1132183"/>
                      </a:cubicBezTo>
                      <a:cubicBezTo>
                        <a:pt x="3170185" y="1134829"/>
                        <a:pt x="3101499" y="974067"/>
                        <a:pt x="2903220" y="963590"/>
                      </a:cubicBezTo>
                      <a:cubicBezTo>
                        <a:pt x="2704941" y="953113"/>
                        <a:pt x="2375006" y="1097046"/>
                        <a:pt x="2190750" y="1069318"/>
                      </a:cubicBezTo>
                      <a:cubicBezTo>
                        <a:pt x="2006494" y="1041590"/>
                        <a:pt x="1916589" y="852941"/>
                        <a:pt x="1797685" y="797220"/>
                      </a:cubicBezTo>
                      <a:cubicBezTo>
                        <a:pt x="1678781" y="741499"/>
                        <a:pt x="1607291" y="792511"/>
                        <a:pt x="1477328" y="734991"/>
                      </a:cubicBezTo>
                      <a:cubicBezTo>
                        <a:pt x="1347365" y="677471"/>
                        <a:pt x="1206402" y="449405"/>
                        <a:pt x="1017905" y="452098"/>
                      </a:cubicBezTo>
                      <a:cubicBezTo>
                        <a:pt x="829408" y="454791"/>
                        <a:pt x="567024" y="638767"/>
                        <a:pt x="346346" y="751152"/>
                      </a:cubicBezTo>
                      <a:lnTo>
                        <a:pt x="301288" y="765139"/>
                      </a:lnTo>
                      <a:cubicBezTo>
                        <a:pt x="284964" y="768479"/>
                        <a:pt x="268063" y="770233"/>
                        <a:pt x="250752" y="770233"/>
                      </a:cubicBezTo>
                      <a:cubicBezTo>
                        <a:pt x="112265" y="770233"/>
                        <a:pt x="0" y="657968"/>
                        <a:pt x="0" y="519481"/>
                      </a:cubicBezTo>
                      <a:cubicBezTo>
                        <a:pt x="0" y="432927"/>
                        <a:pt x="43854" y="356615"/>
                        <a:pt x="110554" y="311554"/>
                      </a:cubicBezTo>
                      <a:cubicBezTo>
                        <a:pt x="399246" y="142714"/>
                        <a:pt x="741056" y="9415"/>
                        <a:pt x="976630" y="295"/>
                      </a:cubicBezTo>
                      <a:close/>
                    </a:path>
                  </a:pathLst>
                </a:custGeom>
                <a:solidFill>
                  <a:srgbClr val="6EBE4A">
                    <a:lumMod val="75000"/>
                    <a:alpha val="55000"/>
                  </a:srgbClr>
                </a:solidFill>
                <a:ln w="25400" cap="flat" cmpd="sng" algn="ctr">
                  <a:noFill/>
                  <a:prstDash val="solid"/>
                </a:ln>
                <a:effectLst>
                  <a:softEdge rad="76200"/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30">
                  <a:extLst>
                    <a:ext uri="{FF2B5EF4-FFF2-40B4-BE49-F238E27FC236}">
                      <a16:creationId xmlns:a16="http://schemas.microsoft.com/office/drawing/2014/main" id="{CC983104-F0B2-4781-9743-E66F6FA189E6}"/>
                    </a:ext>
                  </a:extLst>
                </p:cNvPr>
                <p:cNvSpPr/>
                <p:nvPr/>
              </p:nvSpPr>
              <p:spPr>
                <a:xfrm>
                  <a:off x="3941901" y="3851655"/>
                  <a:ext cx="4780626" cy="780589"/>
                </a:xfrm>
                <a:custGeom>
                  <a:avLst/>
                  <a:gdLst>
                    <a:gd name="connsiteX0" fmla="*/ 0 w 2247900"/>
                    <a:gd name="connsiteY0" fmla="*/ 448148 h 600648"/>
                    <a:gd name="connsiteX1" fmla="*/ 323850 w 2247900"/>
                    <a:gd name="connsiteY1" fmla="*/ 162398 h 600648"/>
                    <a:gd name="connsiteX2" fmla="*/ 552450 w 2247900"/>
                    <a:gd name="connsiteY2" fmla="*/ 438623 h 600648"/>
                    <a:gd name="connsiteX3" fmla="*/ 857250 w 2247900"/>
                    <a:gd name="connsiteY3" fmla="*/ 200498 h 600648"/>
                    <a:gd name="connsiteX4" fmla="*/ 1019175 w 2247900"/>
                    <a:gd name="connsiteY4" fmla="*/ 473 h 600648"/>
                    <a:gd name="connsiteX5" fmla="*/ 1190625 w 2247900"/>
                    <a:gd name="connsiteY5" fmla="*/ 257648 h 600648"/>
                    <a:gd name="connsiteX6" fmla="*/ 1219200 w 2247900"/>
                    <a:gd name="connsiteY6" fmla="*/ 476723 h 600648"/>
                    <a:gd name="connsiteX7" fmla="*/ 1333500 w 2247900"/>
                    <a:gd name="connsiteY7" fmla="*/ 600548 h 600648"/>
                    <a:gd name="connsiteX8" fmla="*/ 1485900 w 2247900"/>
                    <a:gd name="connsiteY8" fmla="*/ 495773 h 600648"/>
                    <a:gd name="connsiteX9" fmla="*/ 1619250 w 2247900"/>
                    <a:gd name="connsiteY9" fmla="*/ 390998 h 600648"/>
                    <a:gd name="connsiteX10" fmla="*/ 1771650 w 2247900"/>
                    <a:gd name="connsiteY10" fmla="*/ 495773 h 600648"/>
                    <a:gd name="connsiteX11" fmla="*/ 1885950 w 2247900"/>
                    <a:gd name="connsiteY11" fmla="*/ 495773 h 600648"/>
                    <a:gd name="connsiteX12" fmla="*/ 2114550 w 2247900"/>
                    <a:gd name="connsiteY12" fmla="*/ 438623 h 600648"/>
                    <a:gd name="connsiteX13" fmla="*/ 2247900 w 2247900"/>
                    <a:gd name="connsiteY13" fmla="*/ 438623 h 600648"/>
                    <a:gd name="connsiteX0" fmla="*/ 0 w 2247900"/>
                    <a:gd name="connsiteY0" fmla="*/ 285757 h 438257"/>
                    <a:gd name="connsiteX1" fmla="*/ 323850 w 2247900"/>
                    <a:gd name="connsiteY1" fmla="*/ 7 h 438257"/>
                    <a:gd name="connsiteX2" fmla="*/ 552450 w 2247900"/>
                    <a:gd name="connsiteY2" fmla="*/ 276232 h 438257"/>
                    <a:gd name="connsiteX3" fmla="*/ 857250 w 2247900"/>
                    <a:gd name="connsiteY3" fmla="*/ 38107 h 438257"/>
                    <a:gd name="connsiteX4" fmla="*/ 1190625 w 2247900"/>
                    <a:gd name="connsiteY4" fmla="*/ 95257 h 438257"/>
                    <a:gd name="connsiteX5" fmla="*/ 1219200 w 2247900"/>
                    <a:gd name="connsiteY5" fmla="*/ 314332 h 438257"/>
                    <a:gd name="connsiteX6" fmla="*/ 1333500 w 2247900"/>
                    <a:gd name="connsiteY6" fmla="*/ 438157 h 438257"/>
                    <a:gd name="connsiteX7" fmla="*/ 1485900 w 2247900"/>
                    <a:gd name="connsiteY7" fmla="*/ 333382 h 438257"/>
                    <a:gd name="connsiteX8" fmla="*/ 1619250 w 2247900"/>
                    <a:gd name="connsiteY8" fmla="*/ 228607 h 438257"/>
                    <a:gd name="connsiteX9" fmla="*/ 1771650 w 2247900"/>
                    <a:gd name="connsiteY9" fmla="*/ 333382 h 438257"/>
                    <a:gd name="connsiteX10" fmla="*/ 1885950 w 2247900"/>
                    <a:gd name="connsiteY10" fmla="*/ 333382 h 438257"/>
                    <a:gd name="connsiteX11" fmla="*/ 2114550 w 2247900"/>
                    <a:gd name="connsiteY11" fmla="*/ 276232 h 438257"/>
                    <a:gd name="connsiteX12" fmla="*/ 2247900 w 2247900"/>
                    <a:gd name="connsiteY12" fmla="*/ 276232 h 438257"/>
                    <a:gd name="connsiteX0" fmla="*/ 0 w 2247900"/>
                    <a:gd name="connsiteY0" fmla="*/ 285758 h 438258"/>
                    <a:gd name="connsiteX1" fmla="*/ 323850 w 2247900"/>
                    <a:gd name="connsiteY1" fmla="*/ 8 h 438258"/>
                    <a:gd name="connsiteX2" fmla="*/ 552450 w 2247900"/>
                    <a:gd name="connsiteY2" fmla="*/ 276233 h 438258"/>
                    <a:gd name="connsiteX3" fmla="*/ 875298 w 2247900"/>
                    <a:gd name="connsiteY3" fmla="*/ 284755 h 438258"/>
                    <a:gd name="connsiteX4" fmla="*/ 1190625 w 2247900"/>
                    <a:gd name="connsiteY4" fmla="*/ 95258 h 438258"/>
                    <a:gd name="connsiteX5" fmla="*/ 1219200 w 2247900"/>
                    <a:gd name="connsiteY5" fmla="*/ 314333 h 438258"/>
                    <a:gd name="connsiteX6" fmla="*/ 1333500 w 2247900"/>
                    <a:gd name="connsiteY6" fmla="*/ 438158 h 438258"/>
                    <a:gd name="connsiteX7" fmla="*/ 1485900 w 2247900"/>
                    <a:gd name="connsiteY7" fmla="*/ 333383 h 438258"/>
                    <a:gd name="connsiteX8" fmla="*/ 1619250 w 2247900"/>
                    <a:gd name="connsiteY8" fmla="*/ 228608 h 438258"/>
                    <a:gd name="connsiteX9" fmla="*/ 1771650 w 2247900"/>
                    <a:gd name="connsiteY9" fmla="*/ 333383 h 438258"/>
                    <a:gd name="connsiteX10" fmla="*/ 1885950 w 2247900"/>
                    <a:gd name="connsiteY10" fmla="*/ 333383 h 438258"/>
                    <a:gd name="connsiteX11" fmla="*/ 2114550 w 2247900"/>
                    <a:gd name="connsiteY11" fmla="*/ 276233 h 438258"/>
                    <a:gd name="connsiteX12" fmla="*/ 2247900 w 2247900"/>
                    <a:gd name="connsiteY12" fmla="*/ 276233 h 438258"/>
                    <a:gd name="connsiteX0" fmla="*/ 0 w 2247900"/>
                    <a:gd name="connsiteY0" fmla="*/ 285758 h 438258"/>
                    <a:gd name="connsiteX1" fmla="*/ 323850 w 2247900"/>
                    <a:gd name="connsiteY1" fmla="*/ 8 h 438258"/>
                    <a:gd name="connsiteX2" fmla="*/ 552450 w 2247900"/>
                    <a:gd name="connsiteY2" fmla="*/ 276233 h 438258"/>
                    <a:gd name="connsiteX3" fmla="*/ 875298 w 2247900"/>
                    <a:gd name="connsiteY3" fmla="*/ 284755 h 438258"/>
                    <a:gd name="connsiteX4" fmla="*/ 1190625 w 2247900"/>
                    <a:gd name="connsiteY4" fmla="*/ 95258 h 438258"/>
                    <a:gd name="connsiteX5" fmla="*/ 1219200 w 2247900"/>
                    <a:gd name="connsiteY5" fmla="*/ 314333 h 438258"/>
                    <a:gd name="connsiteX6" fmla="*/ 1333500 w 2247900"/>
                    <a:gd name="connsiteY6" fmla="*/ 438158 h 438258"/>
                    <a:gd name="connsiteX7" fmla="*/ 1485900 w 2247900"/>
                    <a:gd name="connsiteY7" fmla="*/ 333383 h 438258"/>
                    <a:gd name="connsiteX8" fmla="*/ 1619250 w 2247900"/>
                    <a:gd name="connsiteY8" fmla="*/ 228608 h 438258"/>
                    <a:gd name="connsiteX9" fmla="*/ 1771650 w 2247900"/>
                    <a:gd name="connsiteY9" fmla="*/ 333383 h 438258"/>
                    <a:gd name="connsiteX10" fmla="*/ 1885950 w 2247900"/>
                    <a:gd name="connsiteY10" fmla="*/ 333383 h 438258"/>
                    <a:gd name="connsiteX11" fmla="*/ 2114550 w 2247900"/>
                    <a:gd name="connsiteY11" fmla="*/ 276233 h 438258"/>
                    <a:gd name="connsiteX12" fmla="*/ 2247900 w 2247900"/>
                    <a:gd name="connsiteY12" fmla="*/ 276233 h 438258"/>
                    <a:gd name="connsiteX0" fmla="*/ 0 w 2247900"/>
                    <a:gd name="connsiteY0" fmla="*/ 285758 h 438258"/>
                    <a:gd name="connsiteX1" fmla="*/ 323850 w 2247900"/>
                    <a:gd name="connsiteY1" fmla="*/ 8 h 438258"/>
                    <a:gd name="connsiteX2" fmla="*/ 552450 w 2247900"/>
                    <a:gd name="connsiteY2" fmla="*/ 276233 h 438258"/>
                    <a:gd name="connsiteX3" fmla="*/ 875298 w 2247900"/>
                    <a:gd name="connsiteY3" fmla="*/ 284755 h 438258"/>
                    <a:gd name="connsiteX4" fmla="*/ 1219200 w 2247900"/>
                    <a:gd name="connsiteY4" fmla="*/ 314333 h 438258"/>
                    <a:gd name="connsiteX5" fmla="*/ 1333500 w 2247900"/>
                    <a:gd name="connsiteY5" fmla="*/ 438158 h 438258"/>
                    <a:gd name="connsiteX6" fmla="*/ 1485900 w 2247900"/>
                    <a:gd name="connsiteY6" fmla="*/ 333383 h 438258"/>
                    <a:gd name="connsiteX7" fmla="*/ 1619250 w 2247900"/>
                    <a:gd name="connsiteY7" fmla="*/ 228608 h 438258"/>
                    <a:gd name="connsiteX8" fmla="*/ 1771650 w 2247900"/>
                    <a:gd name="connsiteY8" fmla="*/ 333383 h 438258"/>
                    <a:gd name="connsiteX9" fmla="*/ 1885950 w 2247900"/>
                    <a:gd name="connsiteY9" fmla="*/ 333383 h 438258"/>
                    <a:gd name="connsiteX10" fmla="*/ 2114550 w 2247900"/>
                    <a:gd name="connsiteY10" fmla="*/ 276233 h 438258"/>
                    <a:gd name="connsiteX11" fmla="*/ 2247900 w 2247900"/>
                    <a:gd name="connsiteY11" fmla="*/ 276233 h 438258"/>
                    <a:gd name="connsiteX0" fmla="*/ 0 w 2247900"/>
                    <a:gd name="connsiteY0" fmla="*/ 285758 h 343713"/>
                    <a:gd name="connsiteX1" fmla="*/ 323850 w 2247900"/>
                    <a:gd name="connsiteY1" fmla="*/ 8 h 343713"/>
                    <a:gd name="connsiteX2" fmla="*/ 552450 w 2247900"/>
                    <a:gd name="connsiteY2" fmla="*/ 276233 h 343713"/>
                    <a:gd name="connsiteX3" fmla="*/ 875298 w 2247900"/>
                    <a:gd name="connsiteY3" fmla="*/ 284755 h 343713"/>
                    <a:gd name="connsiteX4" fmla="*/ 1219200 w 2247900"/>
                    <a:gd name="connsiteY4" fmla="*/ 314333 h 343713"/>
                    <a:gd name="connsiteX5" fmla="*/ 1485900 w 2247900"/>
                    <a:gd name="connsiteY5" fmla="*/ 333383 h 343713"/>
                    <a:gd name="connsiteX6" fmla="*/ 1619250 w 2247900"/>
                    <a:gd name="connsiteY6" fmla="*/ 228608 h 343713"/>
                    <a:gd name="connsiteX7" fmla="*/ 1771650 w 2247900"/>
                    <a:gd name="connsiteY7" fmla="*/ 333383 h 343713"/>
                    <a:gd name="connsiteX8" fmla="*/ 1885950 w 2247900"/>
                    <a:gd name="connsiteY8" fmla="*/ 333383 h 343713"/>
                    <a:gd name="connsiteX9" fmla="*/ 2114550 w 2247900"/>
                    <a:gd name="connsiteY9" fmla="*/ 276233 h 343713"/>
                    <a:gd name="connsiteX10" fmla="*/ 2247900 w 2247900"/>
                    <a:gd name="connsiteY10" fmla="*/ 276233 h 343713"/>
                    <a:gd name="connsiteX0" fmla="*/ 0 w 2247900"/>
                    <a:gd name="connsiteY0" fmla="*/ 285758 h 341263"/>
                    <a:gd name="connsiteX1" fmla="*/ 323850 w 2247900"/>
                    <a:gd name="connsiteY1" fmla="*/ 8 h 341263"/>
                    <a:gd name="connsiteX2" fmla="*/ 552450 w 2247900"/>
                    <a:gd name="connsiteY2" fmla="*/ 276233 h 341263"/>
                    <a:gd name="connsiteX3" fmla="*/ 875298 w 2247900"/>
                    <a:gd name="connsiteY3" fmla="*/ 284755 h 341263"/>
                    <a:gd name="connsiteX4" fmla="*/ 1219200 w 2247900"/>
                    <a:gd name="connsiteY4" fmla="*/ 314333 h 341263"/>
                    <a:gd name="connsiteX5" fmla="*/ 1485900 w 2247900"/>
                    <a:gd name="connsiteY5" fmla="*/ 333383 h 341263"/>
                    <a:gd name="connsiteX6" fmla="*/ 1613234 w 2247900"/>
                    <a:gd name="connsiteY6" fmla="*/ 264703 h 341263"/>
                    <a:gd name="connsiteX7" fmla="*/ 1771650 w 2247900"/>
                    <a:gd name="connsiteY7" fmla="*/ 333383 h 341263"/>
                    <a:gd name="connsiteX8" fmla="*/ 1885950 w 2247900"/>
                    <a:gd name="connsiteY8" fmla="*/ 333383 h 341263"/>
                    <a:gd name="connsiteX9" fmla="*/ 2114550 w 2247900"/>
                    <a:gd name="connsiteY9" fmla="*/ 276233 h 341263"/>
                    <a:gd name="connsiteX10" fmla="*/ 2247900 w 2247900"/>
                    <a:gd name="connsiteY10" fmla="*/ 276233 h 341263"/>
                    <a:gd name="connsiteX0" fmla="*/ 0 w 2247900"/>
                    <a:gd name="connsiteY0" fmla="*/ 285758 h 340048"/>
                    <a:gd name="connsiteX1" fmla="*/ 323850 w 2247900"/>
                    <a:gd name="connsiteY1" fmla="*/ 8 h 340048"/>
                    <a:gd name="connsiteX2" fmla="*/ 552450 w 2247900"/>
                    <a:gd name="connsiteY2" fmla="*/ 276233 h 340048"/>
                    <a:gd name="connsiteX3" fmla="*/ 875298 w 2247900"/>
                    <a:gd name="connsiteY3" fmla="*/ 284755 h 340048"/>
                    <a:gd name="connsiteX4" fmla="*/ 1219200 w 2247900"/>
                    <a:gd name="connsiteY4" fmla="*/ 314333 h 340048"/>
                    <a:gd name="connsiteX5" fmla="*/ 1485900 w 2247900"/>
                    <a:gd name="connsiteY5" fmla="*/ 333383 h 340048"/>
                    <a:gd name="connsiteX6" fmla="*/ 1613234 w 2247900"/>
                    <a:gd name="connsiteY6" fmla="*/ 264703 h 340048"/>
                    <a:gd name="connsiteX7" fmla="*/ 1771650 w 2247900"/>
                    <a:gd name="connsiteY7" fmla="*/ 333383 h 340048"/>
                    <a:gd name="connsiteX8" fmla="*/ 1885950 w 2247900"/>
                    <a:gd name="connsiteY8" fmla="*/ 333383 h 340048"/>
                    <a:gd name="connsiteX9" fmla="*/ 2108534 w 2247900"/>
                    <a:gd name="connsiteY9" fmla="*/ 336391 h 340048"/>
                    <a:gd name="connsiteX10" fmla="*/ 2247900 w 2247900"/>
                    <a:gd name="connsiteY10" fmla="*/ 276233 h 340048"/>
                    <a:gd name="connsiteX0" fmla="*/ 0 w 2247900"/>
                    <a:gd name="connsiteY0" fmla="*/ 285905 h 340195"/>
                    <a:gd name="connsiteX1" fmla="*/ 323850 w 2247900"/>
                    <a:gd name="connsiteY1" fmla="*/ 155 h 340195"/>
                    <a:gd name="connsiteX2" fmla="*/ 624640 w 2247900"/>
                    <a:gd name="connsiteY2" fmla="*/ 246302 h 340195"/>
                    <a:gd name="connsiteX3" fmla="*/ 875298 w 2247900"/>
                    <a:gd name="connsiteY3" fmla="*/ 284902 h 340195"/>
                    <a:gd name="connsiteX4" fmla="*/ 1219200 w 2247900"/>
                    <a:gd name="connsiteY4" fmla="*/ 314480 h 340195"/>
                    <a:gd name="connsiteX5" fmla="*/ 1485900 w 2247900"/>
                    <a:gd name="connsiteY5" fmla="*/ 333530 h 340195"/>
                    <a:gd name="connsiteX6" fmla="*/ 1613234 w 2247900"/>
                    <a:gd name="connsiteY6" fmla="*/ 264850 h 340195"/>
                    <a:gd name="connsiteX7" fmla="*/ 1771650 w 2247900"/>
                    <a:gd name="connsiteY7" fmla="*/ 333530 h 340195"/>
                    <a:gd name="connsiteX8" fmla="*/ 1885950 w 2247900"/>
                    <a:gd name="connsiteY8" fmla="*/ 333530 h 340195"/>
                    <a:gd name="connsiteX9" fmla="*/ 2108534 w 2247900"/>
                    <a:gd name="connsiteY9" fmla="*/ 336538 h 340195"/>
                    <a:gd name="connsiteX10" fmla="*/ 2247900 w 2247900"/>
                    <a:gd name="connsiteY10" fmla="*/ 276380 h 340195"/>
                    <a:gd name="connsiteX0" fmla="*/ 0 w 2247900"/>
                    <a:gd name="connsiteY0" fmla="*/ 179906 h 234196"/>
                    <a:gd name="connsiteX1" fmla="*/ 312927 w 2247900"/>
                    <a:gd name="connsiteY1" fmla="*/ 269 h 234196"/>
                    <a:gd name="connsiteX2" fmla="*/ 624640 w 2247900"/>
                    <a:gd name="connsiteY2" fmla="*/ 140303 h 234196"/>
                    <a:gd name="connsiteX3" fmla="*/ 875298 w 2247900"/>
                    <a:gd name="connsiteY3" fmla="*/ 178903 h 234196"/>
                    <a:gd name="connsiteX4" fmla="*/ 1219200 w 2247900"/>
                    <a:gd name="connsiteY4" fmla="*/ 208481 h 234196"/>
                    <a:gd name="connsiteX5" fmla="*/ 1485900 w 2247900"/>
                    <a:gd name="connsiteY5" fmla="*/ 227531 h 234196"/>
                    <a:gd name="connsiteX6" fmla="*/ 1613234 w 2247900"/>
                    <a:gd name="connsiteY6" fmla="*/ 158851 h 234196"/>
                    <a:gd name="connsiteX7" fmla="*/ 1771650 w 2247900"/>
                    <a:gd name="connsiteY7" fmla="*/ 227531 h 234196"/>
                    <a:gd name="connsiteX8" fmla="*/ 1885950 w 2247900"/>
                    <a:gd name="connsiteY8" fmla="*/ 227531 h 234196"/>
                    <a:gd name="connsiteX9" fmla="*/ 2108534 w 2247900"/>
                    <a:gd name="connsiteY9" fmla="*/ 230539 h 234196"/>
                    <a:gd name="connsiteX10" fmla="*/ 2247900 w 2247900"/>
                    <a:gd name="connsiteY10" fmla="*/ 170381 h 234196"/>
                    <a:gd name="connsiteX0" fmla="*/ 0 w 2257263"/>
                    <a:gd name="connsiteY0" fmla="*/ 192572 h 234378"/>
                    <a:gd name="connsiteX1" fmla="*/ 322290 w 2257263"/>
                    <a:gd name="connsiteY1" fmla="*/ 451 h 234378"/>
                    <a:gd name="connsiteX2" fmla="*/ 634003 w 2257263"/>
                    <a:gd name="connsiteY2" fmla="*/ 140485 h 234378"/>
                    <a:gd name="connsiteX3" fmla="*/ 884661 w 2257263"/>
                    <a:gd name="connsiteY3" fmla="*/ 179085 h 234378"/>
                    <a:gd name="connsiteX4" fmla="*/ 1228563 w 2257263"/>
                    <a:gd name="connsiteY4" fmla="*/ 208663 h 234378"/>
                    <a:gd name="connsiteX5" fmla="*/ 1495263 w 2257263"/>
                    <a:gd name="connsiteY5" fmla="*/ 227713 h 234378"/>
                    <a:gd name="connsiteX6" fmla="*/ 1622597 w 2257263"/>
                    <a:gd name="connsiteY6" fmla="*/ 159033 h 234378"/>
                    <a:gd name="connsiteX7" fmla="*/ 1781013 w 2257263"/>
                    <a:gd name="connsiteY7" fmla="*/ 227713 h 234378"/>
                    <a:gd name="connsiteX8" fmla="*/ 1895313 w 2257263"/>
                    <a:gd name="connsiteY8" fmla="*/ 227713 h 234378"/>
                    <a:gd name="connsiteX9" fmla="*/ 2117897 w 2257263"/>
                    <a:gd name="connsiteY9" fmla="*/ 230721 h 234378"/>
                    <a:gd name="connsiteX10" fmla="*/ 2257263 w 2257263"/>
                    <a:gd name="connsiteY10" fmla="*/ 170563 h 234378"/>
                    <a:gd name="connsiteX0" fmla="*/ 0 w 2257263"/>
                    <a:gd name="connsiteY0" fmla="*/ 192151 h 233957"/>
                    <a:gd name="connsiteX1" fmla="*/ 322290 w 2257263"/>
                    <a:gd name="connsiteY1" fmla="*/ 30 h 233957"/>
                    <a:gd name="connsiteX2" fmla="*/ 582507 w 2257263"/>
                    <a:gd name="connsiteY2" fmla="*/ 177516 h 233957"/>
                    <a:gd name="connsiteX3" fmla="*/ 884661 w 2257263"/>
                    <a:gd name="connsiteY3" fmla="*/ 178664 h 233957"/>
                    <a:gd name="connsiteX4" fmla="*/ 1228563 w 2257263"/>
                    <a:gd name="connsiteY4" fmla="*/ 208242 h 233957"/>
                    <a:gd name="connsiteX5" fmla="*/ 1495263 w 2257263"/>
                    <a:gd name="connsiteY5" fmla="*/ 227292 h 233957"/>
                    <a:gd name="connsiteX6" fmla="*/ 1622597 w 2257263"/>
                    <a:gd name="connsiteY6" fmla="*/ 158612 h 233957"/>
                    <a:gd name="connsiteX7" fmla="*/ 1781013 w 2257263"/>
                    <a:gd name="connsiteY7" fmla="*/ 227292 h 233957"/>
                    <a:gd name="connsiteX8" fmla="*/ 1895313 w 2257263"/>
                    <a:gd name="connsiteY8" fmla="*/ 227292 h 233957"/>
                    <a:gd name="connsiteX9" fmla="*/ 2117897 w 2257263"/>
                    <a:gd name="connsiteY9" fmla="*/ 230300 h 233957"/>
                    <a:gd name="connsiteX10" fmla="*/ 2257263 w 2257263"/>
                    <a:gd name="connsiteY10" fmla="*/ 170142 h 233957"/>
                    <a:gd name="connsiteX0" fmla="*/ 0 w 2257263"/>
                    <a:gd name="connsiteY0" fmla="*/ 192154 h 300606"/>
                    <a:gd name="connsiteX1" fmla="*/ 322290 w 2257263"/>
                    <a:gd name="connsiteY1" fmla="*/ 33 h 300606"/>
                    <a:gd name="connsiteX2" fmla="*/ 582507 w 2257263"/>
                    <a:gd name="connsiteY2" fmla="*/ 177519 h 300606"/>
                    <a:gd name="connsiteX3" fmla="*/ 791032 w 2257263"/>
                    <a:gd name="connsiteY3" fmla="*/ 300385 h 300606"/>
                    <a:gd name="connsiteX4" fmla="*/ 1228563 w 2257263"/>
                    <a:gd name="connsiteY4" fmla="*/ 208245 h 300606"/>
                    <a:gd name="connsiteX5" fmla="*/ 1495263 w 2257263"/>
                    <a:gd name="connsiteY5" fmla="*/ 227295 h 300606"/>
                    <a:gd name="connsiteX6" fmla="*/ 1622597 w 2257263"/>
                    <a:gd name="connsiteY6" fmla="*/ 158615 h 300606"/>
                    <a:gd name="connsiteX7" fmla="*/ 1781013 w 2257263"/>
                    <a:gd name="connsiteY7" fmla="*/ 227295 h 300606"/>
                    <a:gd name="connsiteX8" fmla="*/ 1895313 w 2257263"/>
                    <a:gd name="connsiteY8" fmla="*/ 227295 h 300606"/>
                    <a:gd name="connsiteX9" fmla="*/ 2117897 w 2257263"/>
                    <a:gd name="connsiteY9" fmla="*/ 230303 h 300606"/>
                    <a:gd name="connsiteX10" fmla="*/ 2257263 w 2257263"/>
                    <a:gd name="connsiteY10" fmla="*/ 170145 h 300606"/>
                    <a:gd name="connsiteX0" fmla="*/ 0 w 2257263"/>
                    <a:gd name="connsiteY0" fmla="*/ 192154 h 304008"/>
                    <a:gd name="connsiteX1" fmla="*/ 322290 w 2257263"/>
                    <a:gd name="connsiteY1" fmla="*/ 33 h 304008"/>
                    <a:gd name="connsiteX2" fmla="*/ 582507 w 2257263"/>
                    <a:gd name="connsiteY2" fmla="*/ 177519 h 304008"/>
                    <a:gd name="connsiteX3" fmla="*/ 791032 w 2257263"/>
                    <a:gd name="connsiteY3" fmla="*/ 300385 h 304008"/>
                    <a:gd name="connsiteX4" fmla="*/ 1080317 w 2257263"/>
                    <a:gd name="connsiteY4" fmla="*/ 267543 h 304008"/>
                    <a:gd name="connsiteX5" fmla="*/ 1495263 w 2257263"/>
                    <a:gd name="connsiteY5" fmla="*/ 227295 h 304008"/>
                    <a:gd name="connsiteX6" fmla="*/ 1622597 w 2257263"/>
                    <a:gd name="connsiteY6" fmla="*/ 158615 h 304008"/>
                    <a:gd name="connsiteX7" fmla="*/ 1781013 w 2257263"/>
                    <a:gd name="connsiteY7" fmla="*/ 227295 h 304008"/>
                    <a:gd name="connsiteX8" fmla="*/ 1895313 w 2257263"/>
                    <a:gd name="connsiteY8" fmla="*/ 227295 h 304008"/>
                    <a:gd name="connsiteX9" fmla="*/ 2117897 w 2257263"/>
                    <a:gd name="connsiteY9" fmla="*/ 230303 h 304008"/>
                    <a:gd name="connsiteX10" fmla="*/ 2257263 w 2257263"/>
                    <a:gd name="connsiteY10" fmla="*/ 170145 h 304008"/>
                    <a:gd name="connsiteX0" fmla="*/ 0 w 2257263"/>
                    <a:gd name="connsiteY0" fmla="*/ 192154 h 322485"/>
                    <a:gd name="connsiteX1" fmla="*/ 322290 w 2257263"/>
                    <a:gd name="connsiteY1" fmla="*/ 33 h 322485"/>
                    <a:gd name="connsiteX2" fmla="*/ 582507 w 2257263"/>
                    <a:gd name="connsiteY2" fmla="*/ 177519 h 322485"/>
                    <a:gd name="connsiteX3" fmla="*/ 791032 w 2257263"/>
                    <a:gd name="connsiteY3" fmla="*/ 300385 h 322485"/>
                    <a:gd name="connsiteX4" fmla="*/ 1080317 w 2257263"/>
                    <a:gd name="connsiteY4" fmla="*/ 267543 h 322485"/>
                    <a:gd name="connsiteX5" fmla="*/ 1286159 w 2257263"/>
                    <a:gd name="connsiteY5" fmla="*/ 319363 h 322485"/>
                    <a:gd name="connsiteX6" fmla="*/ 1622597 w 2257263"/>
                    <a:gd name="connsiteY6" fmla="*/ 158615 h 322485"/>
                    <a:gd name="connsiteX7" fmla="*/ 1781013 w 2257263"/>
                    <a:gd name="connsiteY7" fmla="*/ 227295 h 322485"/>
                    <a:gd name="connsiteX8" fmla="*/ 1895313 w 2257263"/>
                    <a:gd name="connsiteY8" fmla="*/ 227295 h 322485"/>
                    <a:gd name="connsiteX9" fmla="*/ 2117897 w 2257263"/>
                    <a:gd name="connsiteY9" fmla="*/ 230303 h 322485"/>
                    <a:gd name="connsiteX10" fmla="*/ 2257263 w 2257263"/>
                    <a:gd name="connsiteY10" fmla="*/ 170145 h 322485"/>
                    <a:gd name="connsiteX0" fmla="*/ 0 w 2257263"/>
                    <a:gd name="connsiteY0" fmla="*/ 192154 h 319539"/>
                    <a:gd name="connsiteX1" fmla="*/ 322290 w 2257263"/>
                    <a:gd name="connsiteY1" fmla="*/ 33 h 319539"/>
                    <a:gd name="connsiteX2" fmla="*/ 582507 w 2257263"/>
                    <a:gd name="connsiteY2" fmla="*/ 177519 h 319539"/>
                    <a:gd name="connsiteX3" fmla="*/ 791032 w 2257263"/>
                    <a:gd name="connsiteY3" fmla="*/ 300385 h 319539"/>
                    <a:gd name="connsiteX4" fmla="*/ 1080317 w 2257263"/>
                    <a:gd name="connsiteY4" fmla="*/ 267543 h 319539"/>
                    <a:gd name="connsiteX5" fmla="*/ 1286159 w 2257263"/>
                    <a:gd name="connsiteY5" fmla="*/ 319363 h 319539"/>
                    <a:gd name="connsiteX6" fmla="*/ 1610113 w 2257263"/>
                    <a:gd name="connsiteY6" fmla="*/ 246002 h 319539"/>
                    <a:gd name="connsiteX7" fmla="*/ 1781013 w 2257263"/>
                    <a:gd name="connsiteY7" fmla="*/ 227295 h 319539"/>
                    <a:gd name="connsiteX8" fmla="*/ 1895313 w 2257263"/>
                    <a:gd name="connsiteY8" fmla="*/ 227295 h 319539"/>
                    <a:gd name="connsiteX9" fmla="*/ 2117897 w 2257263"/>
                    <a:gd name="connsiteY9" fmla="*/ 230303 h 319539"/>
                    <a:gd name="connsiteX10" fmla="*/ 2257263 w 2257263"/>
                    <a:gd name="connsiteY10" fmla="*/ 170145 h 319539"/>
                    <a:gd name="connsiteX0" fmla="*/ 0 w 2257263"/>
                    <a:gd name="connsiteY0" fmla="*/ 192154 h 319539"/>
                    <a:gd name="connsiteX1" fmla="*/ 322290 w 2257263"/>
                    <a:gd name="connsiteY1" fmla="*/ 33 h 319539"/>
                    <a:gd name="connsiteX2" fmla="*/ 582507 w 2257263"/>
                    <a:gd name="connsiteY2" fmla="*/ 177519 h 319539"/>
                    <a:gd name="connsiteX3" fmla="*/ 791032 w 2257263"/>
                    <a:gd name="connsiteY3" fmla="*/ 300385 h 319539"/>
                    <a:gd name="connsiteX4" fmla="*/ 1080317 w 2257263"/>
                    <a:gd name="connsiteY4" fmla="*/ 267543 h 319539"/>
                    <a:gd name="connsiteX5" fmla="*/ 1286159 w 2257263"/>
                    <a:gd name="connsiteY5" fmla="*/ 319363 h 319539"/>
                    <a:gd name="connsiteX6" fmla="*/ 1610113 w 2257263"/>
                    <a:gd name="connsiteY6" fmla="*/ 246002 h 319539"/>
                    <a:gd name="connsiteX7" fmla="*/ 1781013 w 2257263"/>
                    <a:gd name="connsiteY7" fmla="*/ 227295 h 319539"/>
                    <a:gd name="connsiteX8" fmla="*/ 1895313 w 2257263"/>
                    <a:gd name="connsiteY8" fmla="*/ 227295 h 319539"/>
                    <a:gd name="connsiteX9" fmla="*/ 2003982 w 2257263"/>
                    <a:gd name="connsiteY9" fmla="*/ 295843 h 319539"/>
                    <a:gd name="connsiteX10" fmla="*/ 2257263 w 2257263"/>
                    <a:gd name="connsiteY10" fmla="*/ 170145 h 319539"/>
                    <a:gd name="connsiteX0" fmla="*/ 0 w 2154271"/>
                    <a:gd name="connsiteY0" fmla="*/ 192154 h 319539"/>
                    <a:gd name="connsiteX1" fmla="*/ 322290 w 2154271"/>
                    <a:gd name="connsiteY1" fmla="*/ 33 h 319539"/>
                    <a:gd name="connsiteX2" fmla="*/ 582507 w 2154271"/>
                    <a:gd name="connsiteY2" fmla="*/ 177519 h 319539"/>
                    <a:gd name="connsiteX3" fmla="*/ 791032 w 2154271"/>
                    <a:gd name="connsiteY3" fmla="*/ 300385 h 319539"/>
                    <a:gd name="connsiteX4" fmla="*/ 1080317 w 2154271"/>
                    <a:gd name="connsiteY4" fmla="*/ 267543 h 319539"/>
                    <a:gd name="connsiteX5" fmla="*/ 1286159 w 2154271"/>
                    <a:gd name="connsiteY5" fmla="*/ 319363 h 319539"/>
                    <a:gd name="connsiteX6" fmla="*/ 1610113 w 2154271"/>
                    <a:gd name="connsiteY6" fmla="*/ 246002 h 319539"/>
                    <a:gd name="connsiteX7" fmla="*/ 1781013 w 2154271"/>
                    <a:gd name="connsiteY7" fmla="*/ 227295 h 319539"/>
                    <a:gd name="connsiteX8" fmla="*/ 1895313 w 2154271"/>
                    <a:gd name="connsiteY8" fmla="*/ 227295 h 319539"/>
                    <a:gd name="connsiteX9" fmla="*/ 2003982 w 2154271"/>
                    <a:gd name="connsiteY9" fmla="*/ 295843 h 319539"/>
                    <a:gd name="connsiteX10" fmla="*/ 2154271 w 2154271"/>
                    <a:gd name="connsiteY10" fmla="*/ 241927 h 319539"/>
                    <a:gd name="connsiteX0" fmla="*/ 0 w 2154271"/>
                    <a:gd name="connsiteY0" fmla="*/ 192154 h 319539"/>
                    <a:gd name="connsiteX1" fmla="*/ 322290 w 2154271"/>
                    <a:gd name="connsiteY1" fmla="*/ 33 h 319539"/>
                    <a:gd name="connsiteX2" fmla="*/ 582507 w 2154271"/>
                    <a:gd name="connsiteY2" fmla="*/ 177519 h 319539"/>
                    <a:gd name="connsiteX3" fmla="*/ 791032 w 2154271"/>
                    <a:gd name="connsiteY3" fmla="*/ 300385 h 319539"/>
                    <a:gd name="connsiteX4" fmla="*/ 1080317 w 2154271"/>
                    <a:gd name="connsiteY4" fmla="*/ 267543 h 319539"/>
                    <a:gd name="connsiteX5" fmla="*/ 1286159 w 2154271"/>
                    <a:gd name="connsiteY5" fmla="*/ 319363 h 319539"/>
                    <a:gd name="connsiteX6" fmla="*/ 1610113 w 2154271"/>
                    <a:gd name="connsiteY6" fmla="*/ 246002 h 319539"/>
                    <a:gd name="connsiteX7" fmla="*/ 1781013 w 2154271"/>
                    <a:gd name="connsiteY7" fmla="*/ 227295 h 319539"/>
                    <a:gd name="connsiteX8" fmla="*/ 1895313 w 2154271"/>
                    <a:gd name="connsiteY8" fmla="*/ 227295 h 319539"/>
                    <a:gd name="connsiteX9" fmla="*/ 2003982 w 2154271"/>
                    <a:gd name="connsiteY9" fmla="*/ 295843 h 319539"/>
                    <a:gd name="connsiteX10" fmla="*/ 2154271 w 2154271"/>
                    <a:gd name="connsiteY10" fmla="*/ 241927 h 319539"/>
                    <a:gd name="connsiteX0" fmla="*/ 0 w 2154271"/>
                    <a:gd name="connsiteY0" fmla="*/ 192154 h 319539"/>
                    <a:gd name="connsiteX1" fmla="*/ 322290 w 2154271"/>
                    <a:gd name="connsiteY1" fmla="*/ 33 h 319539"/>
                    <a:gd name="connsiteX2" fmla="*/ 582507 w 2154271"/>
                    <a:gd name="connsiteY2" fmla="*/ 177519 h 319539"/>
                    <a:gd name="connsiteX3" fmla="*/ 791032 w 2154271"/>
                    <a:gd name="connsiteY3" fmla="*/ 300385 h 319539"/>
                    <a:gd name="connsiteX4" fmla="*/ 1080317 w 2154271"/>
                    <a:gd name="connsiteY4" fmla="*/ 267543 h 319539"/>
                    <a:gd name="connsiteX5" fmla="*/ 1286159 w 2154271"/>
                    <a:gd name="connsiteY5" fmla="*/ 319363 h 319539"/>
                    <a:gd name="connsiteX6" fmla="*/ 1610113 w 2154271"/>
                    <a:gd name="connsiteY6" fmla="*/ 246002 h 319539"/>
                    <a:gd name="connsiteX7" fmla="*/ 1781013 w 2154271"/>
                    <a:gd name="connsiteY7" fmla="*/ 227295 h 319539"/>
                    <a:gd name="connsiteX8" fmla="*/ 1895313 w 2154271"/>
                    <a:gd name="connsiteY8" fmla="*/ 227295 h 319539"/>
                    <a:gd name="connsiteX9" fmla="*/ 1974333 w 2154271"/>
                    <a:gd name="connsiteY9" fmla="*/ 302085 h 319539"/>
                    <a:gd name="connsiteX10" fmla="*/ 2154271 w 2154271"/>
                    <a:gd name="connsiteY10" fmla="*/ 241927 h 319539"/>
                    <a:gd name="connsiteX0" fmla="*/ 0 w 2154271"/>
                    <a:gd name="connsiteY0" fmla="*/ 192154 h 319539"/>
                    <a:gd name="connsiteX1" fmla="*/ 322290 w 2154271"/>
                    <a:gd name="connsiteY1" fmla="*/ 33 h 319539"/>
                    <a:gd name="connsiteX2" fmla="*/ 582507 w 2154271"/>
                    <a:gd name="connsiteY2" fmla="*/ 177519 h 319539"/>
                    <a:gd name="connsiteX3" fmla="*/ 791032 w 2154271"/>
                    <a:gd name="connsiteY3" fmla="*/ 300385 h 319539"/>
                    <a:gd name="connsiteX4" fmla="*/ 1080317 w 2154271"/>
                    <a:gd name="connsiteY4" fmla="*/ 267543 h 319539"/>
                    <a:gd name="connsiteX5" fmla="*/ 1286159 w 2154271"/>
                    <a:gd name="connsiteY5" fmla="*/ 319363 h 319539"/>
                    <a:gd name="connsiteX6" fmla="*/ 1610113 w 2154271"/>
                    <a:gd name="connsiteY6" fmla="*/ 246002 h 319539"/>
                    <a:gd name="connsiteX7" fmla="*/ 1781013 w 2154271"/>
                    <a:gd name="connsiteY7" fmla="*/ 227295 h 319539"/>
                    <a:gd name="connsiteX8" fmla="*/ 1974333 w 2154271"/>
                    <a:gd name="connsiteY8" fmla="*/ 302085 h 319539"/>
                    <a:gd name="connsiteX9" fmla="*/ 2154271 w 2154271"/>
                    <a:gd name="connsiteY9" fmla="*/ 241927 h 319539"/>
                    <a:gd name="connsiteX0" fmla="*/ 0 w 2154271"/>
                    <a:gd name="connsiteY0" fmla="*/ 192154 h 319539"/>
                    <a:gd name="connsiteX1" fmla="*/ 322290 w 2154271"/>
                    <a:gd name="connsiteY1" fmla="*/ 33 h 319539"/>
                    <a:gd name="connsiteX2" fmla="*/ 582507 w 2154271"/>
                    <a:gd name="connsiteY2" fmla="*/ 177519 h 319539"/>
                    <a:gd name="connsiteX3" fmla="*/ 791032 w 2154271"/>
                    <a:gd name="connsiteY3" fmla="*/ 300385 h 319539"/>
                    <a:gd name="connsiteX4" fmla="*/ 1080317 w 2154271"/>
                    <a:gd name="connsiteY4" fmla="*/ 267543 h 319539"/>
                    <a:gd name="connsiteX5" fmla="*/ 1286159 w 2154271"/>
                    <a:gd name="connsiteY5" fmla="*/ 319363 h 319539"/>
                    <a:gd name="connsiteX6" fmla="*/ 1610113 w 2154271"/>
                    <a:gd name="connsiteY6" fmla="*/ 246002 h 319539"/>
                    <a:gd name="connsiteX7" fmla="*/ 1760727 w 2154271"/>
                    <a:gd name="connsiteY7" fmla="*/ 267867 h 319539"/>
                    <a:gd name="connsiteX8" fmla="*/ 1974333 w 2154271"/>
                    <a:gd name="connsiteY8" fmla="*/ 302085 h 319539"/>
                    <a:gd name="connsiteX9" fmla="*/ 2154271 w 2154271"/>
                    <a:gd name="connsiteY9" fmla="*/ 241927 h 319539"/>
                    <a:gd name="connsiteX0" fmla="*/ 0 w 2154271"/>
                    <a:gd name="connsiteY0" fmla="*/ 192154 h 319539"/>
                    <a:gd name="connsiteX1" fmla="*/ 322290 w 2154271"/>
                    <a:gd name="connsiteY1" fmla="*/ 33 h 319539"/>
                    <a:gd name="connsiteX2" fmla="*/ 582507 w 2154271"/>
                    <a:gd name="connsiteY2" fmla="*/ 177519 h 319539"/>
                    <a:gd name="connsiteX3" fmla="*/ 791032 w 2154271"/>
                    <a:gd name="connsiteY3" fmla="*/ 300385 h 319539"/>
                    <a:gd name="connsiteX4" fmla="*/ 1080317 w 2154271"/>
                    <a:gd name="connsiteY4" fmla="*/ 267543 h 319539"/>
                    <a:gd name="connsiteX5" fmla="*/ 1286159 w 2154271"/>
                    <a:gd name="connsiteY5" fmla="*/ 319363 h 319539"/>
                    <a:gd name="connsiteX6" fmla="*/ 1533649 w 2154271"/>
                    <a:gd name="connsiteY6" fmla="*/ 246002 h 319539"/>
                    <a:gd name="connsiteX7" fmla="*/ 1760727 w 2154271"/>
                    <a:gd name="connsiteY7" fmla="*/ 267867 h 319539"/>
                    <a:gd name="connsiteX8" fmla="*/ 1974333 w 2154271"/>
                    <a:gd name="connsiteY8" fmla="*/ 302085 h 319539"/>
                    <a:gd name="connsiteX9" fmla="*/ 2154271 w 2154271"/>
                    <a:gd name="connsiteY9" fmla="*/ 241927 h 319539"/>
                    <a:gd name="connsiteX0" fmla="*/ 0 w 2154271"/>
                    <a:gd name="connsiteY0" fmla="*/ 192162 h 319547"/>
                    <a:gd name="connsiteX1" fmla="*/ 322290 w 2154271"/>
                    <a:gd name="connsiteY1" fmla="*/ 41 h 319547"/>
                    <a:gd name="connsiteX2" fmla="*/ 585628 w 2154271"/>
                    <a:gd name="connsiteY2" fmla="*/ 202495 h 319547"/>
                    <a:gd name="connsiteX3" fmla="*/ 791032 w 2154271"/>
                    <a:gd name="connsiteY3" fmla="*/ 300393 h 319547"/>
                    <a:gd name="connsiteX4" fmla="*/ 1080317 w 2154271"/>
                    <a:gd name="connsiteY4" fmla="*/ 267551 h 319547"/>
                    <a:gd name="connsiteX5" fmla="*/ 1286159 w 2154271"/>
                    <a:gd name="connsiteY5" fmla="*/ 319371 h 319547"/>
                    <a:gd name="connsiteX6" fmla="*/ 1533649 w 2154271"/>
                    <a:gd name="connsiteY6" fmla="*/ 246010 h 319547"/>
                    <a:gd name="connsiteX7" fmla="*/ 1760727 w 2154271"/>
                    <a:gd name="connsiteY7" fmla="*/ 267875 h 319547"/>
                    <a:gd name="connsiteX8" fmla="*/ 1974333 w 2154271"/>
                    <a:gd name="connsiteY8" fmla="*/ 302093 h 319547"/>
                    <a:gd name="connsiteX9" fmla="*/ 2154271 w 2154271"/>
                    <a:gd name="connsiteY9" fmla="*/ 241935 h 319547"/>
                    <a:gd name="connsiteX0" fmla="*/ 0 w 2154271"/>
                    <a:gd name="connsiteY0" fmla="*/ 192162 h 319547"/>
                    <a:gd name="connsiteX1" fmla="*/ 322290 w 2154271"/>
                    <a:gd name="connsiteY1" fmla="*/ 41 h 319547"/>
                    <a:gd name="connsiteX2" fmla="*/ 585628 w 2154271"/>
                    <a:gd name="connsiteY2" fmla="*/ 202495 h 319547"/>
                    <a:gd name="connsiteX3" fmla="*/ 791032 w 2154271"/>
                    <a:gd name="connsiteY3" fmla="*/ 300393 h 319547"/>
                    <a:gd name="connsiteX4" fmla="*/ 1080317 w 2154271"/>
                    <a:gd name="connsiteY4" fmla="*/ 267551 h 319547"/>
                    <a:gd name="connsiteX5" fmla="*/ 1286159 w 2154271"/>
                    <a:gd name="connsiteY5" fmla="*/ 319371 h 319547"/>
                    <a:gd name="connsiteX6" fmla="*/ 1533649 w 2154271"/>
                    <a:gd name="connsiteY6" fmla="*/ 246010 h 319547"/>
                    <a:gd name="connsiteX7" fmla="*/ 1760727 w 2154271"/>
                    <a:gd name="connsiteY7" fmla="*/ 267875 h 319547"/>
                    <a:gd name="connsiteX8" fmla="*/ 1974333 w 2154271"/>
                    <a:gd name="connsiteY8" fmla="*/ 302093 h 319547"/>
                    <a:gd name="connsiteX9" fmla="*/ 2154271 w 2154271"/>
                    <a:gd name="connsiteY9" fmla="*/ 241935 h 319547"/>
                    <a:gd name="connsiteX0" fmla="*/ 0 w 2154271"/>
                    <a:gd name="connsiteY0" fmla="*/ 192162 h 328621"/>
                    <a:gd name="connsiteX1" fmla="*/ 322290 w 2154271"/>
                    <a:gd name="connsiteY1" fmla="*/ 41 h 328621"/>
                    <a:gd name="connsiteX2" fmla="*/ 585628 w 2154271"/>
                    <a:gd name="connsiteY2" fmla="*/ 202495 h 328621"/>
                    <a:gd name="connsiteX3" fmla="*/ 791032 w 2154271"/>
                    <a:gd name="connsiteY3" fmla="*/ 300393 h 328621"/>
                    <a:gd name="connsiteX4" fmla="*/ 1080317 w 2154271"/>
                    <a:gd name="connsiteY4" fmla="*/ 267551 h 328621"/>
                    <a:gd name="connsiteX5" fmla="*/ 1286159 w 2154271"/>
                    <a:gd name="connsiteY5" fmla="*/ 319371 h 328621"/>
                    <a:gd name="connsiteX6" fmla="*/ 1533649 w 2154271"/>
                    <a:gd name="connsiteY6" fmla="*/ 246010 h 328621"/>
                    <a:gd name="connsiteX7" fmla="*/ 1760727 w 2154271"/>
                    <a:gd name="connsiteY7" fmla="*/ 267875 h 328621"/>
                    <a:gd name="connsiteX8" fmla="*/ 1921277 w 2154271"/>
                    <a:gd name="connsiteY8" fmla="*/ 328621 h 328621"/>
                    <a:gd name="connsiteX9" fmla="*/ 2154271 w 2154271"/>
                    <a:gd name="connsiteY9" fmla="*/ 241935 h 328621"/>
                    <a:gd name="connsiteX0" fmla="*/ 0 w 2154271"/>
                    <a:gd name="connsiteY0" fmla="*/ 192162 h 328621"/>
                    <a:gd name="connsiteX1" fmla="*/ 322290 w 2154271"/>
                    <a:gd name="connsiteY1" fmla="*/ 41 h 328621"/>
                    <a:gd name="connsiteX2" fmla="*/ 585628 w 2154271"/>
                    <a:gd name="connsiteY2" fmla="*/ 202495 h 328621"/>
                    <a:gd name="connsiteX3" fmla="*/ 791032 w 2154271"/>
                    <a:gd name="connsiteY3" fmla="*/ 300393 h 328621"/>
                    <a:gd name="connsiteX4" fmla="*/ 1080317 w 2154271"/>
                    <a:gd name="connsiteY4" fmla="*/ 267551 h 328621"/>
                    <a:gd name="connsiteX5" fmla="*/ 1286159 w 2154271"/>
                    <a:gd name="connsiteY5" fmla="*/ 319371 h 328621"/>
                    <a:gd name="connsiteX6" fmla="*/ 1533649 w 2154271"/>
                    <a:gd name="connsiteY6" fmla="*/ 246010 h 328621"/>
                    <a:gd name="connsiteX7" fmla="*/ 1727957 w 2154271"/>
                    <a:gd name="connsiteY7" fmla="*/ 280359 h 328621"/>
                    <a:gd name="connsiteX8" fmla="*/ 1921277 w 2154271"/>
                    <a:gd name="connsiteY8" fmla="*/ 328621 h 328621"/>
                    <a:gd name="connsiteX9" fmla="*/ 2154271 w 2154271"/>
                    <a:gd name="connsiteY9" fmla="*/ 241935 h 328621"/>
                    <a:gd name="connsiteX0" fmla="*/ 0 w 2154271"/>
                    <a:gd name="connsiteY0" fmla="*/ 192162 h 329244"/>
                    <a:gd name="connsiteX1" fmla="*/ 322290 w 2154271"/>
                    <a:gd name="connsiteY1" fmla="*/ 41 h 329244"/>
                    <a:gd name="connsiteX2" fmla="*/ 585628 w 2154271"/>
                    <a:gd name="connsiteY2" fmla="*/ 202495 h 329244"/>
                    <a:gd name="connsiteX3" fmla="*/ 791032 w 2154271"/>
                    <a:gd name="connsiteY3" fmla="*/ 300393 h 329244"/>
                    <a:gd name="connsiteX4" fmla="*/ 1080317 w 2154271"/>
                    <a:gd name="connsiteY4" fmla="*/ 267551 h 329244"/>
                    <a:gd name="connsiteX5" fmla="*/ 1286159 w 2154271"/>
                    <a:gd name="connsiteY5" fmla="*/ 319371 h 329244"/>
                    <a:gd name="connsiteX6" fmla="*/ 1533649 w 2154271"/>
                    <a:gd name="connsiteY6" fmla="*/ 246010 h 329244"/>
                    <a:gd name="connsiteX7" fmla="*/ 1727957 w 2154271"/>
                    <a:gd name="connsiteY7" fmla="*/ 280359 h 329244"/>
                    <a:gd name="connsiteX8" fmla="*/ 1921277 w 2154271"/>
                    <a:gd name="connsiteY8" fmla="*/ 328621 h 329244"/>
                    <a:gd name="connsiteX9" fmla="*/ 2154271 w 2154271"/>
                    <a:gd name="connsiteY9" fmla="*/ 241935 h 329244"/>
                    <a:gd name="connsiteX0" fmla="*/ 0 w 2154271"/>
                    <a:gd name="connsiteY0" fmla="*/ 192929 h 330011"/>
                    <a:gd name="connsiteX1" fmla="*/ 322290 w 2154271"/>
                    <a:gd name="connsiteY1" fmla="*/ 808 h 330011"/>
                    <a:gd name="connsiteX2" fmla="*/ 585628 w 2154271"/>
                    <a:gd name="connsiteY2" fmla="*/ 203262 h 330011"/>
                    <a:gd name="connsiteX3" fmla="*/ 791032 w 2154271"/>
                    <a:gd name="connsiteY3" fmla="*/ 301160 h 330011"/>
                    <a:gd name="connsiteX4" fmla="*/ 1080317 w 2154271"/>
                    <a:gd name="connsiteY4" fmla="*/ 268318 h 330011"/>
                    <a:gd name="connsiteX5" fmla="*/ 1286159 w 2154271"/>
                    <a:gd name="connsiteY5" fmla="*/ 320138 h 330011"/>
                    <a:gd name="connsiteX6" fmla="*/ 1533649 w 2154271"/>
                    <a:gd name="connsiteY6" fmla="*/ 246777 h 330011"/>
                    <a:gd name="connsiteX7" fmla="*/ 1727957 w 2154271"/>
                    <a:gd name="connsiteY7" fmla="*/ 281126 h 330011"/>
                    <a:gd name="connsiteX8" fmla="*/ 1921277 w 2154271"/>
                    <a:gd name="connsiteY8" fmla="*/ 329388 h 330011"/>
                    <a:gd name="connsiteX9" fmla="*/ 2154271 w 2154271"/>
                    <a:gd name="connsiteY9" fmla="*/ 242702 h 330011"/>
                    <a:gd name="connsiteX0" fmla="*/ 0 w 2154271"/>
                    <a:gd name="connsiteY0" fmla="*/ 275112 h 416473"/>
                    <a:gd name="connsiteX1" fmla="*/ 322290 w 2154271"/>
                    <a:gd name="connsiteY1" fmla="*/ 82991 h 416473"/>
                    <a:gd name="connsiteX2" fmla="*/ 585628 w 2154271"/>
                    <a:gd name="connsiteY2" fmla="*/ 285445 h 416473"/>
                    <a:gd name="connsiteX3" fmla="*/ 791032 w 2154271"/>
                    <a:gd name="connsiteY3" fmla="*/ 383343 h 416473"/>
                    <a:gd name="connsiteX4" fmla="*/ 1068408 w 2154271"/>
                    <a:gd name="connsiteY4" fmla="*/ 21 h 416473"/>
                    <a:gd name="connsiteX5" fmla="*/ 1286159 w 2154271"/>
                    <a:gd name="connsiteY5" fmla="*/ 402321 h 416473"/>
                    <a:gd name="connsiteX6" fmla="*/ 1533649 w 2154271"/>
                    <a:gd name="connsiteY6" fmla="*/ 328960 h 416473"/>
                    <a:gd name="connsiteX7" fmla="*/ 1727957 w 2154271"/>
                    <a:gd name="connsiteY7" fmla="*/ 363309 h 416473"/>
                    <a:gd name="connsiteX8" fmla="*/ 1921277 w 2154271"/>
                    <a:gd name="connsiteY8" fmla="*/ 411571 h 416473"/>
                    <a:gd name="connsiteX9" fmla="*/ 2154271 w 2154271"/>
                    <a:gd name="connsiteY9" fmla="*/ 324885 h 416473"/>
                    <a:gd name="connsiteX0" fmla="*/ 0 w 2154271"/>
                    <a:gd name="connsiteY0" fmla="*/ 275128 h 437723"/>
                    <a:gd name="connsiteX1" fmla="*/ 322290 w 2154271"/>
                    <a:gd name="connsiteY1" fmla="*/ 83007 h 437723"/>
                    <a:gd name="connsiteX2" fmla="*/ 585628 w 2154271"/>
                    <a:gd name="connsiteY2" fmla="*/ 285461 h 437723"/>
                    <a:gd name="connsiteX3" fmla="*/ 831865 w 2154271"/>
                    <a:gd name="connsiteY3" fmla="*/ 427594 h 437723"/>
                    <a:gd name="connsiteX4" fmla="*/ 1068408 w 2154271"/>
                    <a:gd name="connsiteY4" fmla="*/ 37 h 437723"/>
                    <a:gd name="connsiteX5" fmla="*/ 1286159 w 2154271"/>
                    <a:gd name="connsiteY5" fmla="*/ 402337 h 437723"/>
                    <a:gd name="connsiteX6" fmla="*/ 1533649 w 2154271"/>
                    <a:gd name="connsiteY6" fmla="*/ 328976 h 437723"/>
                    <a:gd name="connsiteX7" fmla="*/ 1727957 w 2154271"/>
                    <a:gd name="connsiteY7" fmla="*/ 363325 h 437723"/>
                    <a:gd name="connsiteX8" fmla="*/ 1921277 w 2154271"/>
                    <a:gd name="connsiteY8" fmla="*/ 411587 h 437723"/>
                    <a:gd name="connsiteX9" fmla="*/ 2154271 w 2154271"/>
                    <a:gd name="connsiteY9" fmla="*/ 324901 h 437723"/>
                    <a:gd name="connsiteX0" fmla="*/ 0 w 2154271"/>
                    <a:gd name="connsiteY0" fmla="*/ 275128 h 431115"/>
                    <a:gd name="connsiteX1" fmla="*/ 322290 w 2154271"/>
                    <a:gd name="connsiteY1" fmla="*/ 83007 h 431115"/>
                    <a:gd name="connsiteX2" fmla="*/ 607746 w 2154271"/>
                    <a:gd name="connsiteY2" fmla="*/ 196990 h 431115"/>
                    <a:gd name="connsiteX3" fmla="*/ 831865 w 2154271"/>
                    <a:gd name="connsiteY3" fmla="*/ 427594 h 431115"/>
                    <a:gd name="connsiteX4" fmla="*/ 1068408 w 2154271"/>
                    <a:gd name="connsiteY4" fmla="*/ 37 h 431115"/>
                    <a:gd name="connsiteX5" fmla="*/ 1286159 w 2154271"/>
                    <a:gd name="connsiteY5" fmla="*/ 402337 h 431115"/>
                    <a:gd name="connsiteX6" fmla="*/ 1533649 w 2154271"/>
                    <a:gd name="connsiteY6" fmla="*/ 328976 h 431115"/>
                    <a:gd name="connsiteX7" fmla="*/ 1727957 w 2154271"/>
                    <a:gd name="connsiteY7" fmla="*/ 363325 h 431115"/>
                    <a:gd name="connsiteX8" fmla="*/ 1921277 w 2154271"/>
                    <a:gd name="connsiteY8" fmla="*/ 411587 h 431115"/>
                    <a:gd name="connsiteX9" fmla="*/ 2154271 w 2154271"/>
                    <a:gd name="connsiteY9" fmla="*/ 324901 h 431115"/>
                    <a:gd name="connsiteX0" fmla="*/ 0 w 2154271"/>
                    <a:gd name="connsiteY0" fmla="*/ 275128 h 430372"/>
                    <a:gd name="connsiteX1" fmla="*/ 322290 w 2154271"/>
                    <a:gd name="connsiteY1" fmla="*/ 83007 h 430372"/>
                    <a:gd name="connsiteX2" fmla="*/ 607746 w 2154271"/>
                    <a:gd name="connsiteY2" fmla="*/ 196990 h 430372"/>
                    <a:gd name="connsiteX3" fmla="*/ 831865 w 2154271"/>
                    <a:gd name="connsiteY3" fmla="*/ 427594 h 430372"/>
                    <a:gd name="connsiteX4" fmla="*/ 1068408 w 2154271"/>
                    <a:gd name="connsiteY4" fmla="*/ 37 h 430372"/>
                    <a:gd name="connsiteX5" fmla="*/ 1286159 w 2154271"/>
                    <a:gd name="connsiteY5" fmla="*/ 402337 h 430372"/>
                    <a:gd name="connsiteX6" fmla="*/ 1533649 w 2154271"/>
                    <a:gd name="connsiteY6" fmla="*/ 328976 h 430372"/>
                    <a:gd name="connsiteX7" fmla="*/ 1727957 w 2154271"/>
                    <a:gd name="connsiteY7" fmla="*/ 363325 h 430372"/>
                    <a:gd name="connsiteX8" fmla="*/ 1921277 w 2154271"/>
                    <a:gd name="connsiteY8" fmla="*/ 411587 h 430372"/>
                    <a:gd name="connsiteX9" fmla="*/ 2154271 w 2154271"/>
                    <a:gd name="connsiteY9" fmla="*/ 324901 h 430372"/>
                    <a:gd name="connsiteX0" fmla="*/ 0 w 2154271"/>
                    <a:gd name="connsiteY0" fmla="*/ 275128 h 431162"/>
                    <a:gd name="connsiteX1" fmla="*/ 293367 w 2154271"/>
                    <a:gd name="connsiteY1" fmla="*/ 64292 h 431162"/>
                    <a:gd name="connsiteX2" fmla="*/ 607746 w 2154271"/>
                    <a:gd name="connsiteY2" fmla="*/ 196990 h 431162"/>
                    <a:gd name="connsiteX3" fmla="*/ 831865 w 2154271"/>
                    <a:gd name="connsiteY3" fmla="*/ 427594 h 431162"/>
                    <a:gd name="connsiteX4" fmla="*/ 1068408 w 2154271"/>
                    <a:gd name="connsiteY4" fmla="*/ 37 h 431162"/>
                    <a:gd name="connsiteX5" fmla="*/ 1286159 w 2154271"/>
                    <a:gd name="connsiteY5" fmla="*/ 402337 h 431162"/>
                    <a:gd name="connsiteX6" fmla="*/ 1533649 w 2154271"/>
                    <a:gd name="connsiteY6" fmla="*/ 328976 h 431162"/>
                    <a:gd name="connsiteX7" fmla="*/ 1727957 w 2154271"/>
                    <a:gd name="connsiteY7" fmla="*/ 363325 h 431162"/>
                    <a:gd name="connsiteX8" fmla="*/ 1921277 w 2154271"/>
                    <a:gd name="connsiteY8" fmla="*/ 411587 h 431162"/>
                    <a:gd name="connsiteX9" fmla="*/ 2154271 w 2154271"/>
                    <a:gd name="connsiteY9" fmla="*/ 324901 h 431162"/>
                    <a:gd name="connsiteX0" fmla="*/ 0 w 2154271"/>
                    <a:gd name="connsiteY0" fmla="*/ 275128 h 431162"/>
                    <a:gd name="connsiteX1" fmla="*/ 293367 w 2154271"/>
                    <a:gd name="connsiteY1" fmla="*/ 64292 h 431162"/>
                    <a:gd name="connsiteX2" fmla="*/ 607746 w 2154271"/>
                    <a:gd name="connsiteY2" fmla="*/ 196990 h 431162"/>
                    <a:gd name="connsiteX3" fmla="*/ 831865 w 2154271"/>
                    <a:gd name="connsiteY3" fmla="*/ 427594 h 431162"/>
                    <a:gd name="connsiteX4" fmla="*/ 1068408 w 2154271"/>
                    <a:gd name="connsiteY4" fmla="*/ 37 h 431162"/>
                    <a:gd name="connsiteX5" fmla="*/ 1286159 w 2154271"/>
                    <a:gd name="connsiteY5" fmla="*/ 402337 h 431162"/>
                    <a:gd name="connsiteX6" fmla="*/ 1533649 w 2154271"/>
                    <a:gd name="connsiteY6" fmla="*/ 328976 h 431162"/>
                    <a:gd name="connsiteX7" fmla="*/ 1727957 w 2154271"/>
                    <a:gd name="connsiteY7" fmla="*/ 363325 h 431162"/>
                    <a:gd name="connsiteX8" fmla="*/ 1921277 w 2154271"/>
                    <a:gd name="connsiteY8" fmla="*/ 411587 h 431162"/>
                    <a:gd name="connsiteX9" fmla="*/ 2154271 w 2154271"/>
                    <a:gd name="connsiteY9" fmla="*/ 324901 h 431162"/>
                    <a:gd name="connsiteX0" fmla="*/ 0 w 2154271"/>
                    <a:gd name="connsiteY0" fmla="*/ 275128 h 431162"/>
                    <a:gd name="connsiteX1" fmla="*/ 293367 w 2154271"/>
                    <a:gd name="connsiteY1" fmla="*/ 64292 h 431162"/>
                    <a:gd name="connsiteX2" fmla="*/ 607746 w 2154271"/>
                    <a:gd name="connsiteY2" fmla="*/ 196990 h 431162"/>
                    <a:gd name="connsiteX3" fmla="*/ 831865 w 2154271"/>
                    <a:gd name="connsiteY3" fmla="*/ 427594 h 431162"/>
                    <a:gd name="connsiteX4" fmla="*/ 1068408 w 2154271"/>
                    <a:gd name="connsiteY4" fmla="*/ 37 h 431162"/>
                    <a:gd name="connsiteX5" fmla="*/ 1286159 w 2154271"/>
                    <a:gd name="connsiteY5" fmla="*/ 402337 h 431162"/>
                    <a:gd name="connsiteX6" fmla="*/ 1533649 w 2154271"/>
                    <a:gd name="connsiteY6" fmla="*/ 328976 h 431162"/>
                    <a:gd name="connsiteX7" fmla="*/ 1727957 w 2154271"/>
                    <a:gd name="connsiteY7" fmla="*/ 363325 h 431162"/>
                    <a:gd name="connsiteX8" fmla="*/ 1921277 w 2154271"/>
                    <a:gd name="connsiteY8" fmla="*/ 411587 h 431162"/>
                    <a:gd name="connsiteX9" fmla="*/ 2154271 w 2154271"/>
                    <a:gd name="connsiteY9" fmla="*/ 324901 h 431162"/>
                    <a:gd name="connsiteX0" fmla="*/ 0 w 2154271"/>
                    <a:gd name="connsiteY0" fmla="*/ 275128 h 430520"/>
                    <a:gd name="connsiteX1" fmla="*/ 293367 w 2154271"/>
                    <a:gd name="connsiteY1" fmla="*/ 64292 h 430520"/>
                    <a:gd name="connsiteX2" fmla="*/ 607746 w 2154271"/>
                    <a:gd name="connsiteY2" fmla="*/ 196990 h 430520"/>
                    <a:gd name="connsiteX3" fmla="*/ 831865 w 2154271"/>
                    <a:gd name="connsiteY3" fmla="*/ 427594 h 430520"/>
                    <a:gd name="connsiteX4" fmla="*/ 1068408 w 2154271"/>
                    <a:gd name="connsiteY4" fmla="*/ 37 h 430520"/>
                    <a:gd name="connsiteX5" fmla="*/ 1286159 w 2154271"/>
                    <a:gd name="connsiteY5" fmla="*/ 402337 h 430520"/>
                    <a:gd name="connsiteX6" fmla="*/ 1533649 w 2154271"/>
                    <a:gd name="connsiteY6" fmla="*/ 328976 h 430520"/>
                    <a:gd name="connsiteX7" fmla="*/ 1727957 w 2154271"/>
                    <a:gd name="connsiteY7" fmla="*/ 363325 h 430520"/>
                    <a:gd name="connsiteX8" fmla="*/ 1921277 w 2154271"/>
                    <a:gd name="connsiteY8" fmla="*/ 411587 h 430520"/>
                    <a:gd name="connsiteX9" fmla="*/ 2154271 w 2154271"/>
                    <a:gd name="connsiteY9" fmla="*/ 324901 h 430520"/>
                    <a:gd name="connsiteX0" fmla="*/ 0 w 2154271"/>
                    <a:gd name="connsiteY0" fmla="*/ 275128 h 430503"/>
                    <a:gd name="connsiteX1" fmla="*/ 293367 w 2154271"/>
                    <a:gd name="connsiteY1" fmla="*/ 64292 h 430503"/>
                    <a:gd name="connsiteX2" fmla="*/ 607746 w 2154271"/>
                    <a:gd name="connsiteY2" fmla="*/ 196990 h 430503"/>
                    <a:gd name="connsiteX3" fmla="*/ 831865 w 2154271"/>
                    <a:gd name="connsiteY3" fmla="*/ 427594 h 430503"/>
                    <a:gd name="connsiteX4" fmla="*/ 1068408 w 2154271"/>
                    <a:gd name="connsiteY4" fmla="*/ 37 h 430503"/>
                    <a:gd name="connsiteX5" fmla="*/ 1286159 w 2154271"/>
                    <a:gd name="connsiteY5" fmla="*/ 402337 h 430503"/>
                    <a:gd name="connsiteX6" fmla="*/ 1533649 w 2154271"/>
                    <a:gd name="connsiteY6" fmla="*/ 328976 h 430503"/>
                    <a:gd name="connsiteX7" fmla="*/ 1727957 w 2154271"/>
                    <a:gd name="connsiteY7" fmla="*/ 363325 h 430503"/>
                    <a:gd name="connsiteX8" fmla="*/ 1921277 w 2154271"/>
                    <a:gd name="connsiteY8" fmla="*/ 411587 h 430503"/>
                    <a:gd name="connsiteX9" fmla="*/ 2154271 w 2154271"/>
                    <a:gd name="connsiteY9" fmla="*/ 324901 h 430503"/>
                    <a:gd name="connsiteX0" fmla="*/ 0 w 2154271"/>
                    <a:gd name="connsiteY0" fmla="*/ 275128 h 430323"/>
                    <a:gd name="connsiteX1" fmla="*/ 293367 w 2154271"/>
                    <a:gd name="connsiteY1" fmla="*/ 64292 h 430323"/>
                    <a:gd name="connsiteX2" fmla="*/ 607746 w 2154271"/>
                    <a:gd name="connsiteY2" fmla="*/ 196990 h 430323"/>
                    <a:gd name="connsiteX3" fmla="*/ 831865 w 2154271"/>
                    <a:gd name="connsiteY3" fmla="*/ 427594 h 430323"/>
                    <a:gd name="connsiteX4" fmla="*/ 1068408 w 2154271"/>
                    <a:gd name="connsiteY4" fmla="*/ 37 h 430323"/>
                    <a:gd name="connsiteX5" fmla="*/ 1286159 w 2154271"/>
                    <a:gd name="connsiteY5" fmla="*/ 402337 h 430323"/>
                    <a:gd name="connsiteX6" fmla="*/ 1533649 w 2154271"/>
                    <a:gd name="connsiteY6" fmla="*/ 328976 h 430323"/>
                    <a:gd name="connsiteX7" fmla="*/ 1727957 w 2154271"/>
                    <a:gd name="connsiteY7" fmla="*/ 363325 h 430323"/>
                    <a:gd name="connsiteX8" fmla="*/ 1921277 w 2154271"/>
                    <a:gd name="connsiteY8" fmla="*/ 411587 h 430323"/>
                    <a:gd name="connsiteX9" fmla="*/ 2154271 w 2154271"/>
                    <a:gd name="connsiteY9" fmla="*/ 324901 h 430323"/>
                    <a:gd name="connsiteX0" fmla="*/ 0 w 2154271"/>
                    <a:gd name="connsiteY0" fmla="*/ 275128 h 430323"/>
                    <a:gd name="connsiteX1" fmla="*/ 293367 w 2154271"/>
                    <a:gd name="connsiteY1" fmla="*/ 64292 h 430323"/>
                    <a:gd name="connsiteX2" fmla="*/ 607746 w 2154271"/>
                    <a:gd name="connsiteY2" fmla="*/ 196990 h 430323"/>
                    <a:gd name="connsiteX3" fmla="*/ 831865 w 2154271"/>
                    <a:gd name="connsiteY3" fmla="*/ 427594 h 430323"/>
                    <a:gd name="connsiteX4" fmla="*/ 1068408 w 2154271"/>
                    <a:gd name="connsiteY4" fmla="*/ 37 h 430323"/>
                    <a:gd name="connsiteX5" fmla="*/ 1286159 w 2154271"/>
                    <a:gd name="connsiteY5" fmla="*/ 402337 h 430323"/>
                    <a:gd name="connsiteX6" fmla="*/ 1533649 w 2154271"/>
                    <a:gd name="connsiteY6" fmla="*/ 305157 h 430323"/>
                    <a:gd name="connsiteX7" fmla="*/ 1727957 w 2154271"/>
                    <a:gd name="connsiteY7" fmla="*/ 363325 h 430323"/>
                    <a:gd name="connsiteX8" fmla="*/ 1921277 w 2154271"/>
                    <a:gd name="connsiteY8" fmla="*/ 411587 h 430323"/>
                    <a:gd name="connsiteX9" fmla="*/ 2154271 w 2154271"/>
                    <a:gd name="connsiteY9" fmla="*/ 324901 h 430323"/>
                    <a:gd name="connsiteX0" fmla="*/ 0 w 2154271"/>
                    <a:gd name="connsiteY0" fmla="*/ 275128 h 430323"/>
                    <a:gd name="connsiteX1" fmla="*/ 293367 w 2154271"/>
                    <a:gd name="connsiteY1" fmla="*/ 64292 h 430323"/>
                    <a:gd name="connsiteX2" fmla="*/ 607746 w 2154271"/>
                    <a:gd name="connsiteY2" fmla="*/ 196990 h 430323"/>
                    <a:gd name="connsiteX3" fmla="*/ 831865 w 2154271"/>
                    <a:gd name="connsiteY3" fmla="*/ 427594 h 430323"/>
                    <a:gd name="connsiteX4" fmla="*/ 1068408 w 2154271"/>
                    <a:gd name="connsiteY4" fmla="*/ 37 h 430323"/>
                    <a:gd name="connsiteX5" fmla="*/ 1286159 w 2154271"/>
                    <a:gd name="connsiteY5" fmla="*/ 402337 h 430323"/>
                    <a:gd name="connsiteX6" fmla="*/ 1533649 w 2154271"/>
                    <a:gd name="connsiteY6" fmla="*/ 305157 h 430323"/>
                    <a:gd name="connsiteX7" fmla="*/ 1724554 w 2154271"/>
                    <a:gd name="connsiteY7" fmla="*/ 382040 h 430323"/>
                    <a:gd name="connsiteX8" fmla="*/ 1921277 w 2154271"/>
                    <a:gd name="connsiteY8" fmla="*/ 411587 h 430323"/>
                    <a:gd name="connsiteX9" fmla="*/ 2154271 w 2154271"/>
                    <a:gd name="connsiteY9" fmla="*/ 324901 h 430323"/>
                    <a:gd name="connsiteX0" fmla="*/ 0 w 2154271"/>
                    <a:gd name="connsiteY0" fmla="*/ 275128 h 435153"/>
                    <a:gd name="connsiteX1" fmla="*/ 293367 w 2154271"/>
                    <a:gd name="connsiteY1" fmla="*/ 64292 h 435153"/>
                    <a:gd name="connsiteX2" fmla="*/ 607746 w 2154271"/>
                    <a:gd name="connsiteY2" fmla="*/ 196990 h 435153"/>
                    <a:gd name="connsiteX3" fmla="*/ 831865 w 2154271"/>
                    <a:gd name="connsiteY3" fmla="*/ 427594 h 435153"/>
                    <a:gd name="connsiteX4" fmla="*/ 1068408 w 2154271"/>
                    <a:gd name="connsiteY4" fmla="*/ 37 h 435153"/>
                    <a:gd name="connsiteX5" fmla="*/ 1286159 w 2154271"/>
                    <a:gd name="connsiteY5" fmla="*/ 402337 h 435153"/>
                    <a:gd name="connsiteX6" fmla="*/ 1533649 w 2154271"/>
                    <a:gd name="connsiteY6" fmla="*/ 305157 h 435153"/>
                    <a:gd name="connsiteX7" fmla="*/ 1724554 w 2154271"/>
                    <a:gd name="connsiteY7" fmla="*/ 382040 h 435153"/>
                    <a:gd name="connsiteX8" fmla="*/ 1921277 w 2154271"/>
                    <a:gd name="connsiteY8" fmla="*/ 433705 h 435153"/>
                    <a:gd name="connsiteX9" fmla="*/ 2154271 w 2154271"/>
                    <a:gd name="connsiteY9" fmla="*/ 324901 h 435153"/>
                    <a:gd name="connsiteX0" fmla="*/ 0 w 2162778"/>
                    <a:gd name="connsiteY0" fmla="*/ 275128 h 436580"/>
                    <a:gd name="connsiteX1" fmla="*/ 293367 w 2162778"/>
                    <a:gd name="connsiteY1" fmla="*/ 64292 h 436580"/>
                    <a:gd name="connsiteX2" fmla="*/ 607746 w 2162778"/>
                    <a:gd name="connsiteY2" fmla="*/ 196990 h 436580"/>
                    <a:gd name="connsiteX3" fmla="*/ 831865 w 2162778"/>
                    <a:gd name="connsiteY3" fmla="*/ 427594 h 436580"/>
                    <a:gd name="connsiteX4" fmla="*/ 1068408 w 2162778"/>
                    <a:gd name="connsiteY4" fmla="*/ 37 h 436580"/>
                    <a:gd name="connsiteX5" fmla="*/ 1286159 w 2162778"/>
                    <a:gd name="connsiteY5" fmla="*/ 402337 h 436580"/>
                    <a:gd name="connsiteX6" fmla="*/ 1533649 w 2162778"/>
                    <a:gd name="connsiteY6" fmla="*/ 305157 h 436580"/>
                    <a:gd name="connsiteX7" fmla="*/ 1724554 w 2162778"/>
                    <a:gd name="connsiteY7" fmla="*/ 382040 h 436580"/>
                    <a:gd name="connsiteX8" fmla="*/ 1921277 w 2162778"/>
                    <a:gd name="connsiteY8" fmla="*/ 433705 h 436580"/>
                    <a:gd name="connsiteX9" fmla="*/ 2162778 w 2162778"/>
                    <a:gd name="connsiteY9" fmla="*/ 294277 h 436580"/>
                    <a:gd name="connsiteX0" fmla="*/ 0 w 2162778"/>
                    <a:gd name="connsiteY0" fmla="*/ 275128 h 436580"/>
                    <a:gd name="connsiteX1" fmla="*/ 293367 w 2162778"/>
                    <a:gd name="connsiteY1" fmla="*/ 64292 h 436580"/>
                    <a:gd name="connsiteX2" fmla="*/ 607746 w 2162778"/>
                    <a:gd name="connsiteY2" fmla="*/ 196990 h 436580"/>
                    <a:gd name="connsiteX3" fmla="*/ 831865 w 2162778"/>
                    <a:gd name="connsiteY3" fmla="*/ 427594 h 436580"/>
                    <a:gd name="connsiteX4" fmla="*/ 1068408 w 2162778"/>
                    <a:gd name="connsiteY4" fmla="*/ 37 h 436580"/>
                    <a:gd name="connsiteX5" fmla="*/ 1286159 w 2162778"/>
                    <a:gd name="connsiteY5" fmla="*/ 402337 h 436580"/>
                    <a:gd name="connsiteX6" fmla="*/ 1533649 w 2162778"/>
                    <a:gd name="connsiteY6" fmla="*/ 305157 h 436580"/>
                    <a:gd name="connsiteX7" fmla="*/ 1724554 w 2162778"/>
                    <a:gd name="connsiteY7" fmla="*/ 382040 h 436580"/>
                    <a:gd name="connsiteX8" fmla="*/ 1921277 w 2162778"/>
                    <a:gd name="connsiteY8" fmla="*/ 433705 h 436580"/>
                    <a:gd name="connsiteX9" fmla="*/ 2162778 w 2162778"/>
                    <a:gd name="connsiteY9" fmla="*/ 294277 h 436580"/>
                    <a:gd name="connsiteX0" fmla="*/ 0 w 2162778"/>
                    <a:gd name="connsiteY0" fmla="*/ 217288 h 378740"/>
                    <a:gd name="connsiteX1" fmla="*/ 293367 w 2162778"/>
                    <a:gd name="connsiteY1" fmla="*/ 6452 h 378740"/>
                    <a:gd name="connsiteX2" fmla="*/ 607746 w 2162778"/>
                    <a:gd name="connsiteY2" fmla="*/ 139150 h 378740"/>
                    <a:gd name="connsiteX3" fmla="*/ 831865 w 2162778"/>
                    <a:gd name="connsiteY3" fmla="*/ 369754 h 378740"/>
                    <a:gd name="connsiteX4" fmla="*/ 1065005 w 2162778"/>
                    <a:gd name="connsiteY4" fmla="*/ 43 h 378740"/>
                    <a:gd name="connsiteX5" fmla="*/ 1286159 w 2162778"/>
                    <a:gd name="connsiteY5" fmla="*/ 344497 h 378740"/>
                    <a:gd name="connsiteX6" fmla="*/ 1533649 w 2162778"/>
                    <a:gd name="connsiteY6" fmla="*/ 247317 h 378740"/>
                    <a:gd name="connsiteX7" fmla="*/ 1724554 w 2162778"/>
                    <a:gd name="connsiteY7" fmla="*/ 324200 h 378740"/>
                    <a:gd name="connsiteX8" fmla="*/ 1921277 w 2162778"/>
                    <a:gd name="connsiteY8" fmla="*/ 375865 h 378740"/>
                    <a:gd name="connsiteX9" fmla="*/ 2162778 w 2162778"/>
                    <a:gd name="connsiteY9" fmla="*/ 236437 h 378740"/>
                    <a:gd name="connsiteX0" fmla="*/ 0 w 2162778"/>
                    <a:gd name="connsiteY0" fmla="*/ 217288 h 378740"/>
                    <a:gd name="connsiteX1" fmla="*/ 293367 w 2162778"/>
                    <a:gd name="connsiteY1" fmla="*/ 6452 h 378740"/>
                    <a:gd name="connsiteX2" fmla="*/ 607746 w 2162778"/>
                    <a:gd name="connsiteY2" fmla="*/ 139150 h 378740"/>
                    <a:gd name="connsiteX3" fmla="*/ 831865 w 2162778"/>
                    <a:gd name="connsiteY3" fmla="*/ 369754 h 378740"/>
                    <a:gd name="connsiteX4" fmla="*/ 1065005 w 2162778"/>
                    <a:gd name="connsiteY4" fmla="*/ 43 h 378740"/>
                    <a:gd name="connsiteX5" fmla="*/ 1286159 w 2162778"/>
                    <a:gd name="connsiteY5" fmla="*/ 344497 h 378740"/>
                    <a:gd name="connsiteX6" fmla="*/ 1533649 w 2162778"/>
                    <a:gd name="connsiteY6" fmla="*/ 247317 h 378740"/>
                    <a:gd name="connsiteX7" fmla="*/ 1724554 w 2162778"/>
                    <a:gd name="connsiteY7" fmla="*/ 324200 h 378740"/>
                    <a:gd name="connsiteX8" fmla="*/ 1921277 w 2162778"/>
                    <a:gd name="connsiteY8" fmla="*/ 375865 h 378740"/>
                    <a:gd name="connsiteX9" fmla="*/ 2162778 w 2162778"/>
                    <a:gd name="connsiteY9" fmla="*/ 236437 h 378740"/>
                    <a:gd name="connsiteX0" fmla="*/ 0 w 2162778"/>
                    <a:gd name="connsiteY0" fmla="*/ 217284 h 378736"/>
                    <a:gd name="connsiteX1" fmla="*/ 293367 w 2162778"/>
                    <a:gd name="connsiteY1" fmla="*/ 6448 h 378736"/>
                    <a:gd name="connsiteX2" fmla="*/ 607746 w 2162778"/>
                    <a:gd name="connsiteY2" fmla="*/ 139146 h 378736"/>
                    <a:gd name="connsiteX3" fmla="*/ 831865 w 2162778"/>
                    <a:gd name="connsiteY3" fmla="*/ 369750 h 378736"/>
                    <a:gd name="connsiteX4" fmla="*/ 1065005 w 2162778"/>
                    <a:gd name="connsiteY4" fmla="*/ 39 h 378736"/>
                    <a:gd name="connsiteX5" fmla="*/ 1286159 w 2162778"/>
                    <a:gd name="connsiteY5" fmla="*/ 344493 h 378736"/>
                    <a:gd name="connsiteX6" fmla="*/ 1533649 w 2162778"/>
                    <a:gd name="connsiteY6" fmla="*/ 247313 h 378736"/>
                    <a:gd name="connsiteX7" fmla="*/ 1724554 w 2162778"/>
                    <a:gd name="connsiteY7" fmla="*/ 324196 h 378736"/>
                    <a:gd name="connsiteX8" fmla="*/ 1921277 w 2162778"/>
                    <a:gd name="connsiteY8" fmla="*/ 375861 h 378736"/>
                    <a:gd name="connsiteX9" fmla="*/ 2162778 w 2162778"/>
                    <a:gd name="connsiteY9" fmla="*/ 236433 h 378736"/>
                    <a:gd name="connsiteX0" fmla="*/ 0 w 2162778"/>
                    <a:gd name="connsiteY0" fmla="*/ 217284 h 378736"/>
                    <a:gd name="connsiteX1" fmla="*/ 296280 w 2162778"/>
                    <a:gd name="connsiteY1" fmla="*/ 53060 h 378736"/>
                    <a:gd name="connsiteX2" fmla="*/ 607746 w 2162778"/>
                    <a:gd name="connsiteY2" fmla="*/ 139146 h 378736"/>
                    <a:gd name="connsiteX3" fmla="*/ 831865 w 2162778"/>
                    <a:gd name="connsiteY3" fmla="*/ 369750 h 378736"/>
                    <a:gd name="connsiteX4" fmla="*/ 1065005 w 2162778"/>
                    <a:gd name="connsiteY4" fmla="*/ 39 h 378736"/>
                    <a:gd name="connsiteX5" fmla="*/ 1286159 w 2162778"/>
                    <a:gd name="connsiteY5" fmla="*/ 344493 h 378736"/>
                    <a:gd name="connsiteX6" fmla="*/ 1533649 w 2162778"/>
                    <a:gd name="connsiteY6" fmla="*/ 247313 h 378736"/>
                    <a:gd name="connsiteX7" fmla="*/ 1724554 w 2162778"/>
                    <a:gd name="connsiteY7" fmla="*/ 324196 h 378736"/>
                    <a:gd name="connsiteX8" fmla="*/ 1921277 w 2162778"/>
                    <a:gd name="connsiteY8" fmla="*/ 375861 h 378736"/>
                    <a:gd name="connsiteX9" fmla="*/ 2162778 w 2162778"/>
                    <a:gd name="connsiteY9" fmla="*/ 236433 h 378736"/>
                    <a:gd name="connsiteX0" fmla="*/ 0 w 2162778"/>
                    <a:gd name="connsiteY0" fmla="*/ 217284 h 378736"/>
                    <a:gd name="connsiteX1" fmla="*/ 296280 w 2162778"/>
                    <a:gd name="connsiteY1" fmla="*/ 53060 h 378736"/>
                    <a:gd name="connsiteX2" fmla="*/ 569874 w 2162778"/>
                    <a:gd name="connsiteY2" fmla="*/ 182845 h 378736"/>
                    <a:gd name="connsiteX3" fmla="*/ 831865 w 2162778"/>
                    <a:gd name="connsiteY3" fmla="*/ 369750 h 378736"/>
                    <a:gd name="connsiteX4" fmla="*/ 1065005 w 2162778"/>
                    <a:gd name="connsiteY4" fmla="*/ 39 h 378736"/>
                    <a:gd name="connsiteX5" fmla="*/ 1286159 w 2162778"/>
                    <a:gd name="connsiteY5" fmla="*/ 344493 h 378736"/>
                    <a:gd name="connsiteX6" fmla="*/ 1533649 w 2162778"/>
                    <a:gd name="connsiteY6" fmla="*/ 247313 h 378736"/>
                    <a:gd name="connsiteX7" fmla="*/ 1724554 w 2162778"/>
                    <a:gd name="connsiteY7" fmla="*/ 324196 h 378736"/>
                    <a:gd name="connsiteX8" fmla="*/ 1921277 w 2162778"/>
                    <a:gd name="connsiteY8" fmla="*/ 375861 h 378736"/>
                    <a:gd name="connsiteX9" fmla="*/ 2162778 w 2162778"/>
                    <a:gd name="connsiteY9" fmla="*/ 236433 h 378736"/>
                    <a:gd name="connsiteX0" fmla="*/ 0 w 2162778"/>
                    <a:gd name="connsiteY0" fmla="*/ 217269 h 378721"/>
                    <a:gd name="connsiteX1" fmla="*/ 296280 w 2162778"/>
                    <a:gd name="connsiteY1" fmla="*/ 53045 h 378721"/>
                    <a:gd name="connsiteX2" fmla="*/ 569874 w 2162778"/>
                    <a:gd name="connsiteY2" fmla="*/ 182830 h 378721"/>
                    <a:gd name="connsiteX3" fmla="*/ 852258 w 2162778"/>
                    <a:gd name="connsiteY3" fmla="*/ 326037 h 378721"/>
                    <a:gd name="connsiteX4" fmla="*/ 1065005 w 2162778"/>
                    <a:gd name="connsiteY4" fmla="*/ 24 h 378721"/>
                    <a:gd name="connsiteX5" fmla="*/ 1286159 w 2162778"/>
                    <a:gd name="connsiteY5" fmla="*/ 344478 h 378721"/>
                    <a:gd name="connsiteX6" fmla="*/ 1533649 w 2162778"/>
                    <a:gd name="connsiteY6" fmla="*/ 247298 h 378721"/>
                    <a:gd name="connsiteX7" fmla="*/ 1724554 w 2162778"/>
                    <a:gd name="connsiteY7" fmla="*/ 324181 h 378721"/>
                    <a:gd name="connsiteX8" fmla="*/ 1921277 w 2162778"/>
                    <a:gd name="connsiteY8" fmla="*/ 375846 h 378721"/>
                    <a:gd name="connsiteX9" fmla="*/ 2162778 w 2162778"/>
                    <a:gd name="connsiteY9" fmla="*/ 236418 h 378721"/>
                    <a:gd name="connsiteX0" fmla="*/ 0 w 2162778"/>
                    <a:gd name="connsiteY0" fmla="*/ 217269 h 378721"/>
                    <a:gd name="connsiteX1" fmla="*/ 296280 w 2162778"/>
                    <a:gd name="connsiteY1" fmla="*/ 53045 h 378721"/>
                    <a:gd name="connsiteX2" fmla="*/ 569874 w 2162778"/>
                    <a:gd name="connsiteY2" fmla="*/ 182830 h 378721"/>
                    <a:gd name="connsiteX3" fmla="*/ 852258 w 2162778"/>
                    <a:gd name="connsiteY3" fmla="*/ 326037 h 378721"/>
                    <a:gd name="connsiteX4" fmla="*/ 1065005 w 2162778"/>
                    <a:gd name="connsiteY4" fmla="*/ 24 h 378721"/>
                    <a:gd name="connsiteX5" fmla="*/ 1286159 w 2162778"/>
                    <a:gd name="connsiteY5" fmla="*/ 344478 h 378721"/>
                    <a:gd name="connsiteX6" fmla="*/ 1533649 w 2162778"/>
                    <a:gd name="connsiteY6" fmla="*/ 247298 h 378721"/>
                    <a:gd name="connsiteX7" fmla="*/ 1724554 w 2162778"/>
                    <a:gd name="connsiteY7" fmla="*/ 324181 h 378721"/>
                    <a:gd name="connsiteX8" fmla="*/ 1921277 w 2162778"/>
                    <a:gd name="connsiteY8" fmla="*/ 375846 h 378721"/>
                    <a:gd name="connsiteX9" fmla="*/ 2162778 w 2162778"/>
                    <a:gd name="connsiteY9" fmla="*/ 236418 h 378721"/>
                    <a:gd name="connsiteX0" fmla="*/ 0 w 2162778"/>
                    <a:gd name="connsiteY0" fmla="*/ 217269 h 377644"/>
                    <a:gd name="connsiteX1" fmla="*/ 296280 w 2162778"/>
                    <a:gd name="connsiteY1" fmla="*/ 53045 h 377644"/>
                    <a:gd name="connsiteX2" fmla="*/ 569874 w 2162778"/>
                    <a:gd name="connsiteY2" fmla="*/ 182830 h 377644"/>
                    <a:gd name="connsiteX3" fmla="*/ 852258 w 2162778"/>
                    <a:gd name="connsiteY3" fmla="*/ 326037 h 377644"/>
                    <a:gd name="connsiteX4" fmla="*/ 1065005 w 2162778"/>
                    <a:gd name="connsiteY4" fmla="*/ 24 h 377644"/>
                    <a:gd name="connsiteX5" fmla="*/ 1286159 w 2162778"/>
                    <a:gd name="connsiteY5" fmla="*/ 344478 h 377644"/>
                    <a:gd name="connsiteX6" fmla="*/ 1533649 w 2162778"/>
                    <a:gd name="connsiteY6" fmla="*/ 247298 h 377644"/>
                    <a:gd name="connsiteX7" fmla="*/ 1724554 w 2162778"/>
                    <a:gd name="connsiteY7" fmla="*/ 324181 h 377644"/>
                    <a:gd name="connsiteX8" fmla="*/ 1921277 w 2162778"/>
                    <a:gd name="connsiteY8" fmla="*/ 375846 h 377644"/>
                    <a:gd name="connsiteX9" fmla="*/ 2162778 w 2162778"/>
                    <a:gd name="connsiteY9" fmla="*/ 236418 h 377644"/>
                    <a:gd name="connsiteX0" fmla="*/ 0 w 2162778"/>
                    <a:gd name="connsiteY0" fmla="*/ 217269 h 377435"/>
                    <a:gd name="connsiteX1" fmla="*/ 296280 w 2162778"/>
                    <a:gd name="connsiteY1" fmla="*/ 53045 h 377435"/>
                    <a:gd name="connsiteX2" fmla="*/ 569874 w 2162778"/>
                    <a:gd name="connsiteY2" fmla="*/ 182830 h 377435"/>
                    <a:gd name="connsiteX3" fmla="*/ 852258 w 2162778"/>
                    <a:gd name="connsiteY3" fmla="*/ 326037 h 377435"/>
                    <a:gd name="connsiteX4" fmla="*/ 1065005 w 2162778"/>
                    <a:gd name="connsiteY4" fmla="*/ 24 h 377435"/>
                    <a:gd name="connsiteX5" fmla="*/ 1286159 w 2162778"/>
                    <a:gd name="connsiteY5" fmla="*/ 344478 h 377435"/>
                    <a:gd name="connsiteX6" fmla="*/ 1533649 w 2162778"/>
                    <a:gd name="connsiteY6" fmla="*/ 247298 h 377435"/>
                    <a:gd name="connsiteX7" fmla="*/ 1747860 w 2162778"/>
                    <a:gd name="connsiteY7" fmla="*/ 312528 h 377435"/>
                    <a:gd name="connsiteX8" fmla="*/ 1921277 w 2162778"/>
                    <a:gd name="connsiteY8" fmla="*/ 375846 h 377435"/>
                    <a:gd name="connsiteX9" fmla="*/ 2162778 w 2162778"/>
                    <a:gd name="connsiteY9" fmla="*/ 236418 h 377435"/>
                    <a:gd name="connsiteX0" fmla="*/ 0 w 2162778"/>
                    <a:gd name="connsiteY0" fmla="*/ 217269 h 353142"/>
                    <a:gd name="connsiteX1" fmla="*/ 296280 w 2162778"/>
                    <a:gd name="connsiteY1" fmla="*/ 53045 h 353142"/>
                    <a:gd name="connsiteX2" fmla="*/ 569874 w 2162778"/>
                    <a:gd name="connsiteY2" fmla="*/ 182830 h 353142"/>
                    <a:gd name="connsiteX3" fmla="*/ 852258 w 2162778"/>
                    <a:gd name="connsiteY3" fmla="*/ 326037 h 353142"/>
                    <a:gd name="connsiteX4" fmla="*/ 1065005 w 2162778"/>
                    <a:gd name="connsiteY4" fmla="*/ 24 h 353142"/>
                    <a:gd name="connsiteX5" fmla="*/ 1286159 w 2162778"/>
                    <a:gd name="connsiteY5" fmla="*/ 344478 h 353142"/>
                    <a:gd name="connsiteX6" fmla="*/ 1533649 w 2162778"/>
                    <a:gd name="connsiteY6" fmla="*/ 247298 h 353142"/>
                    <a:gd name="connsiteX7" fmla="*/ 1747860 w 2162778"/>
                    <a:gd name="connsiteY7" fmla="*/ 312528 h 353142"/>
                    <a:gd name="connsiteX8" fmla="*/ 1921277 w 2162778"/>
                    <a:gd name="connsiteY8" fmla="*/ 349627 h 353142"/>
                    <a:gd name="connsiteX9" fmla="*/ 2162778 w 2162778"/>
                    <a:gd name="connsiteY9" fmla="*/ 236418 h 35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62778" h="353142">
                      <a:moveTo>
                        <a:pt x="0" y="217269"/>
                      </a:moveTo>
                      <a:cubicBezTo>
                        <a:pt x="148213" y="126228"/>
                        <a:pt x="201301" y="58785"/>
                        <a:pt x="296280" y="53045"/>
                      </a:cubicBezTo>
                      <a:cubicBezTo>
                        <a:pt x="391259" y="47305"/>
                        <a:pt x="467180" y="193342"/>
                        <a:pt x="569874" y="182830"/>
                      </a:cubicBezTo>
                      <a:cubicBezTo>
                        <a:pt x="694582" y="170065"/>
                        <a:pt x="769736" y="356505"/>
                        <a:pt x="852258" y="326037"/>
                      </a:cubicBezTo>
                      <a:cubicBezTo>
                        <a:pt x="934780" y="295569"/>
                        <a:pt x="992688" y="-3049"/>
                        <a:pt x="1065005" y="24"/>
                      </a:cubicBezTo>
                      <a:cubicBezTo>
                        <a:pt x="1137322" y="3097"/>
                        <a:pt x="1165518" y="338994"/>
                        <a:pt x="1286159" y="344478"/>
                      </a:cubicBezTo>
                      <a:cubicBezTo>
                        <a:pt x="1406800" y="349962"/>
                        <a:pt x="1456699" y="252623"/>
                        <a:pt x="1533649" y="247298"/>
                      </a:cubicBezTo>
                      <a:cubicBezTo>
                        <a:pt x="1610599" y="241973"/>
                        <a:pt x="1683255" y="295473"/>
                        <a:pt x="1747860" y="312528"/>
                      </a:cubicBezTo>
                      <a:cubicBezTo>
                        <a:pt x="1812465" y="329583"/>
                        <a:pt x="1848240" y="364254"/>
                        <a:pt x="1921277" y="349627"/>
                      </a:cubicBezTo>
                      <a:cubicBezTo>
                        <a:pt x="1994314" y="335000"/>
                        <a:pt x="2125691" y="277603"/>
                        <a:pt x="2162778" y="236418"/>
                      </a:cubicBezTo>
                    </a:path>
                  </a:pathLst>
                </a:custGeom>
                <a:noFill/>
                <a:ln w="28575" cap="rnd" cmpd="sng" algn="ctr">
                  <a:solidFill>
                    <a:srgbClr val="6EBE4A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32">
                  <a:extLst>
                    <a:ext uri="{FF2B5EF4-FFF2-40B4-BE49-F238E27FC236}">
                      <a16:creationId xmlns:a16="http://schemas.microsoft.com/office/drawing/2014/main" id="{333CBF68-CCC7-4916-A2D3-DAC892BB0070}"/>
                    </a:ext>
                  </a:extLst>
                </p:cNvPr>
                <p:cNvSpPr/>
                <p:nvPr/>
              </p:nvSpPr>
              <p:spPr>
                <a:xfrm>
                  <a:off x="5993932" y="3851655"/>
                  <a:ext cx="555789" cy="503344"/>
                </a:xfrm>
                <a:custGeom>
                  <a:avLst/>
                  <a:gdLst>
                    <a:gd name="connsiteX0" fmla="*/ 302068 w 555789"/>
                    <a:gd name="connsiteY0" fmla="*/ 53 h 503344"/>
                    <a:gd name="connsiteX1" fmla="*/ 506433 w 555789"/>
                    <a:gd name="connsiteY1" fmla="*/ 378747 h 503344"/>
                    <a:gd name="connsiteX2" fmla="*/ 555789 w 555789"/>
                    <a:gd name="connsiteY2" fmla="*/ 503344 h 503344"/>
                    <a:gd name="connsiteX3" fmla="*/ 0 w 555789"/>
                    <a:gd name="connsiteY3" fmla="*/ 498423 h 503344"/>
                    <a:gd name="connsiteX4" fmla="*/ 18614 w 555789"/>
                    <a:gd name="connsiteY4" fmla="*/ 461280 h 503344"/>
                    <a:gd name="connsiteX5" fmla="*/ 302068 w 555789"/>
                    <a:gd name="connsiteY5" fmla="*/ 53 h 503344"/>
                    <a:gd name="connsiteX0" fmla="*/ 0 w 555789"/>
                    <a:gd name="connsiteY0" fmla="*/ 498423 h 589863"/>
                    <a:gd name="connsiteX1" fmla="*/ 18614 w 555789"/>
                    <a:gd name="connsiteY1" fmla="*/ 461280 h 589863"/>
                    <a:gd name="connsiteX2" fmla="*/ 302068 w 555789"/>
                    <a:gd name="connsiteY2" fmla="*/ 53 h 589863"/>
                    <a:gd name="connsiteX3" fmla="*/ 506433 w 555789"/>
                    <a:gd name="connsiteY3" fmla="*/ 378747 h 589863"/>
                    <a:gd name="connsiteX4" fmla="*/ 555789 w 555789"/>
                    <a:gd name="connsiteY4" fmla="*/ 503344 h 589863"/>
                    <a:gd name="connsiteX5" fmla="*/ 91440 w 555789"/>
                    <a:gd name="connsiteY5" fmla="*/ 589863 h 589863"/>
                    <a:gd name="connsiteX0" fmla="*/ 0 w 555789"/>
                    <a:gd name="connsiteY0" fmla="*/ 498423 h 503344"/>
                    <a:gd name="connsiteX1" fmla="*/ 18614 w 555789"/>
                    <a:gd name="connsiteY1" fmla="*/ 461280 h 503344"/>
                    <a:gd name="connsiteX2" fmla="*/ 302068 w 555789"/>
                    <a:gd name="connsiteY2" fmla="*/ 53 h 503344"/>
                    <a:gd name="connsiteX3" fmla="*/ 506433 w 555789"/>
                    <a:gd name="connsiteY3" fmla="*/ 378747 h 503344"/>
                    <a:gd name="connsiteX4" fmla="*/ 555789 w 555789"/>
                    <a:gd name="connsiteY4" fmla="*/ 503344 h 503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5789" h="503344">
                      <a:moveTo>
                        <a:pt x="0" y="498423"/>
                      </a:moveTo>
                      <a:lnTo>
                        <a:pt x="18614" y="461280"/>
                      </a:lnTo>
                      <a:cubicBezTo>
                        <a:pt x="114697" y="252055"/>
                        <a:pt x="202162" y="-4192"/>
                        <a:pt x="302068" y="53"/>
                      </a:cubicBezTo>
                      <a:cubicBezTo>
                        <a:pt x="381993" y="3450"/>
                        <a:pt x="437537" y="190765"/>
                        <a:pt x="506433" y="378747"/>
                      </a:cubicBezTo>
                      <a:lnTo>
                        <a:pt x="555789" y="503344"/>
                      </a:lnTo>
                    </a:path>
                  </a:pathLst>
                </a:custGeom>
                <a:noFill/>
                <a:ln w="28575" cap="rnd" cmpd="sng" algn="ctr">
                  <a:solidFill>
                    <a:srgbClr val="E3241B"/>
                  </a:solidFill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14" name="Group 113"/>
          <p:cNvGrpSpPr/>
          <p:nvPr/>
        </p:nvGrpSpPr>
        <p:grpSpPr>
          <a:xfrm>
            <a:off x="438150" y="1155118"/>
            <a:ext cx="2953322" cy="3522112"/>
            <a:chOff x="438150" y="1155118"/>
            <a:chExt cx="2953322" cy="3522112"/>
          </a:xfrm>
        </p:grpSpPr>
        <p:sp>
          <p:nvSpPr>
            <p:cNvPr id="24" name="Rectangle: Rounded Corners 233">
              <a:extLst>
                <a:ext uri="{FF2B5EF4-FFF2-40B4-BE49-F238E27FC236}">
                  <a16:creationId xmlns:a16="http://schemas.microsoft.com/office/drawing/2014/main" id="{CBE961D2-F5B5-4F71-9AF1-4C3A100927F3}"/>
                </a:ext>
              </a:extLst>
            </p:cNvPr>
            <p:cNvSpPr/>
            <p:nvPr/>
          </p:nvSpPr>
          <p:spPr>
            <a:xfrm>
              <a:off x="438150" y="1155118"/>
              <a:ext cx="2953322" cy="346007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Collect global telemetry </a:t>
              </a:r>
            </a:p>
          </p:txBody>
        </p:sp>
        <p:sp>
          <p:nvSpPr>
            <p:cNvPr id="25" name="Rectangle: Rounded Corners 234">
              <a:extLst>
                <a:ext uri="{FF2B5EF4-FFF2-40B4-BE49-F238E27FC236}">
                  <a16:creationId xmlns:a16="http://schemas.microsoft.com/office/drawing/2014/main" id="{10B00B34-2B89-4EEE-BA03-15EDBF1CCAA5}"/>
                </a:ext>
              </a:extLst>
            </p:cNvPr>
            <p:cNvSpPr/>
            <p:nvPr/>
          </p:nvSpPr>
          <p:spPr>
            <a:xfrm>
              <a:off x="483171" y="1573394"/>
              <a:ext cx="2863280" cy="3103836"/>
            </a:xfrm>
            <a:prstGeom prst="roundRect">
              <a:avLst>
                <a:gd name="adj" fmla="val 8388"/>
              </a:avLst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0301196-57BC-4CBA-948C-CA5AD2361992}"/>
                </a:ext>
              </a:extLst>
            </p:cNvPr>
            <p:cNvGrpSpPr/>
            <p:nvPr/>
          </p:nvGrpSpPr>
          <p:grpSpPr>
            <a:xfrm>
              <a:off x="1960356" y="1742218"/>
              <a:ext cx="976808" cy="976807"/>
              <a:chOff x="2679043" y="699142"/>
              <a:chExt cx="1811476" cy="1811474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3000F1E-84EF-4C7A-8678-4234B359C1BF}"/>
                  </a:ext>
                </a:extLst>
              </p:cNvPr>
              <p:cNvSpPr/>
              <p:nvPr/>
            </p:nvSpPr>
            <p:spPr>
              <a:xfrm>
                <a:off x="2679043" y="699142"/>
                <a:ext cx="1811476" cy="1811474"/>
              </a:xfrm>
              <a:prstGeom prst="ellipse">
                <a:avLst/>
              </a:prstGeom>
              <a:solidFill>
                <a:srgbClr val="00BCEB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:a16="http://schemas.microsoft.com/office/drawing/2014/main" id="{56041716-FA35-409F-A249-6FCCFDF1D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931" y="901899"/>
                <a:ext cx="1407700" cy="1405962"/>
              </a:xfrm>
              <a:custGeom>
                <a:avLst/>
                <a:gdLst>
                  <a:gd name="T0" fmla="*/ 53033 w 53033"/>
                  <a:gd name="T1" fmla="*/ 26517 h 53034"/>
                  <a:gd name="T2" fmla="*/ 52923 w 53033"/>
                  <a:gd name="T3" fmla="*/ 28953 h 53034"/>
                  <a:gd name="T4" fmla="*/ 26517 w 53033"/>
                  <a:gd name="T5" fmla="*/ 53034 h 53034"/>
                  <a:gd name="T6" fmla="*/ 0 w 53033"/>
                  <a:gd name="T7" fmla="*/ 26517 h 53034"/>
                  <a:gd name="T8" fmla="*/ 4670 w 53033"/>
                  <a:gd name="T9" fmla="*/ 11484 h 53034"/>
                  <a:gd name="T10" fmla="*/ 8864 w 53033"/>
                  <a:gd name="T11" fmla="*/ 6730 h 53034"/>
                  <a:gd name="T12" fmla="*/ 9741 w 53033"/>
                  <a:gd name="T13" fmla="*/ 5980 h 53034"/>
                  <a:gd name="T14" fmla="*/ 11282 w 53033"/>
                  <a:gd name="T15" fmla="*/ 4811 h 53034"/>
                  <a:gd name="T16" fmla="*/ 26517 w 53033"/>
                  <a:gd name="T17" fmla="*/ 0 h 53034"/>
                  <a:gd name="T18" fmla="*/ 39976 w 53033"/>
                  <a:gd name="T19" fmla="*/ 3666 h 53034"/>
                  <a:gd name="T20" fmla="*/ 53033 w 53033"/>
                  <a:gd name="T21" fmla="*/ 26517 h 53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033" h="53034">
                    <a:moveTo>
                      <a:pt x="53033" y="26517"/>
                    </a:moveTo>
                    <a:cubicBezTo>
                      <a:pt x="53033" y="27338"/>
                      <a:pt x="52996" y="28151"/>
                      <a:pt x="52923" y="28953"/>
                    </a:cubicBezTo>
                    <a:cubicBezTo>
                      <a:pt x="51693" y="42456"/>
                      <a:pt x="40340" y="53034"/>
                      <a:pt x="26517" y="53034"/>
                    </a:cubicBezTo>
                    <a:cubicBezTo>
                      <a:pt x="11872" y="53034"/>
                      <a:pt x="0" y="41162"/>
                      <a:pt x="0" y="26517"/>
                    </a:cubicBezTo>
                    <a:cubicBezTo>
                      <a:pt x="0" y="20935"/>
                      <a:pt x="1725" y="15756"/>
                      <a:pt x="4670" y="11484"/>
                    </a:cubicBezTo>
                    <a:cubicBezTo>
                      <a:pt x="5875" y="9736"/>
                      <a:pt x="7285" y="8140"/>
                      <a:pt x="8864" y="6730"/>
                    </a:cubicBezTo>
                    <a:cubicBezTo>
                      <a:pt x="9151" y="6474"/>
                      <a:pt x="9443" y="6224"/>
                      <a:pt x="9741" y="5980"/>
                    </a:cubicBezTo>
                    <a:cubicBezTo>
                      <a:pt x="10240" y="5572"/>
                      <a:pt x="10754" y="5182"/>
                      <a:pt x="11282" y="4811"/>
                    </a:cubicBezTo>
                    <a:cubicBezTo>
                      <a:pt x="15592" y="1780"/>
                      <a:pt x="20847" y="0"/>
                      <a:pt x="26517" y="0"/>
                    </a:cubicBezTo>
                    <a:cubicBezTo>
                      <a:pt x="31430" y="0"/>
                      <a:pt x="36031" y="1337"/>
                      <a:pt x="39976" y="3666"/>
                    </a:cubicBezTo>
                    <a:cubicBezTo>
                      <a:pt x="47791" y="8278"/>
                      <a:pt x="53033" y="16786"/>
                      <a:pt x="53033" y="26517"/>
                    </a:cubicBez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0D44AF4-9158-43AE-89B9-2ADCA3D3F315}"/>
                  </a:ext>
                </a:extLst>
              </p:cNvPr>
              <p:cNvGrpSpPr/>
              <p:nvPr/>
            </p:nvGrpSpPr>
            <p:grpSpPr>
              <a:xfrm>
                <a:off x="2778537" y="817004"/>
                <a:ext cx="1612488" cy="1575750"/>
                <a:chOff x="2778537" y="855104"/>
                <a:chExt cx="1612488" cy="157575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B6632788-990D-4C76-8B41-4EA3CC691E4F}"/>
                    </a:ext>
                  </a:extLst>
                </p:cNvPr>
                <p:cNvGrpSpPr/>
                <p:nvPr/>
              </p:nvGrpSpPr>
              <p:grpSpPr>
                <a:xfrm>
                  <a:off x="2932136" y="984695"/>
                  <a:ext cx="1356495" cy="1298779"/>
                  <a:chOff x="2932136" y="984695"/>
                  <a:chExt cx="1356495" cy="1298779"/>
                </a:xfrm>
              </p:grpSpPr>
              <p:sp>
                <p:nvSpPr>
                  <p:cNvPr id="79" name="Line 10">
                    <a:extLst>
                      <a:ext uri="{FF2B5EF4-FFF2-40B4-BE49-F238E27FC236}">
                        <a16:creationId xmlns:a16="http://schemas.microsoft.com/office/drawing/2014/main" id="{A343D0D2-5C1C-4C69-BF2B-5B41EDBE96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20844" y="1236813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80" name="Line 11">
                    <a:extLst>
                      <a:ext uri="{FF2B5EF4-FFF2-40B4-BE49-F238E27FC236}">
                        <a16:creationId xmlns:a16="http://schemas.microsoft.com/office/drawing/2014/main" id="{D24C1CF8-0DFF-49E6-B14F-6672247B62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20844" y="1236813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81" name="Line 12">
                    <a:extLst>
                      <a:ext uri="{FF2B5EF4-FFF2-40B4-BE49-F238E27FC236}">
                        <a16:creationId xmlns:a16="http://schemas.microsoft.com/office/drawing/2014/main" id="{8972D507-D06E-44B7-B784-47A5D0A1C5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41239" y="1228134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82" name="Line 13">
                    <a:extLst>
                      <a:ext uri="{FF2B5EF4-FFF2-40B4-BE49-F238E27FC236}">
                        <a16:creationId xmlns:a16="http://schemas.microsoft.com/office/drawing/2014/main" id="{3C95718A-C753-4265-B93D-1C825F5A82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41239" y="1228134"/>
                    <a:ext cx="0" cy="0"/>
                  </a:xfrm>
                  <a:prstGeom prst="line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83" name="Freeform 14">
                    <a:extLst>
                      <a:ext uri="{FF2B5EF4-FFF2-40B4-BE49-F238E27FC236}">
                        <a16:creationId xmlns:a16="http://schemas.microsoft.com/office/drawing/2014/main" id="{3E611ADB-9E5A-4F9E-976B-6BC65307F20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932136" y="984695"/>
                    <a:ext cx="1356495" cy="1298779"/>
                  </a:xfrm>
                  <a:custGeom>
                    <a:avLst/>
                    <a:gdLst>
                      <a:gd name="T0" fmla="*/ 43040 w 51111"/>
                      <a:gd name="T1" fmla="*/ 37856 h 48998"/>
                      <a:gd name="T2" fmla="*/ 20972 w 51111"/>
                      <a:gd name="T3" fmla="*/ 34547 h 48998"/>
                      <a:gd name="T4" fmla="*/ 8768 w 51111"/>
                      <a:gd name="T5" fmla="*/ 28879 h 48998"/>
                      <a:gd name="T6" fmla="*/ 5920 w 51111"/>
                      <a:gd name="T7" fmla="*/ 26144 h 48998"/>
                      <a:gd name="T8" fmla="*/ 3808 w 51111"/>
                      <a:gd name="T9" fmla="*/ 24768 h 48998"/>
                      <a:gd name="T10" fmla="*/ 7936 w 51111"/>
                      <a:gd name="T11" fmla="*/ 22848 h 48998"/>
                      <a:gd name="T12" fmla="*/ 9536 w 51111"/>
                      <a:gd name="T13" fmla="*/ 19648 h 48998"/>
                      <a:gd name="T14" fmla="*/ 13024 w 51111"/>
                      <a:gd name="T15" fmla="*/ 15424 h 48998"/>
                      <a:gd name="T16" fmla="*/ 14240 w 51111"/>
                      <a:gd name="T17" fmla="*/ 13792 h 48998"/>
                      <a:gd name="T18" fmla="*/ 15584 w 51111"/>
                      <a:gd name="T19" fmla="*/ 9248 h 48998"/>
                      <a:gd name="T20" fmla="*/ 8512 w 51111"/>
                      <a:gd name="T21" fmla="*/ 10400 h 48998"/>
                      <a:gd name="T22" fmla="*/ 13200 w 51111"/>
                      <a:gd name="T23" fmla="*/ 5232 h 48998"/>
                      <a:gd name="T24" fmla="*/ 8672 w 51111"/>
                      <a:gd name="T25" fmla="*/ 6048 h 48998"/>
                      <a:gd name="T26" fmla="*/ 1668 w 51111"/>
                      <a:gd name="T27" fmla="*/ 13817 h 48998"/>
                      <a:gd name="T28" fmla="*/ 2784 w 51111"/>
                      <a:gd name="T29" fmla="*/ 26048 h 48998"/>
                      <a:gd name="T30" fmla="*/ 7774 w 51111"/>
                      <a:gd name="T31" fmla="*/ 35296 h 48998"/>
                      <a:gd name="T32" fmla="*/ 18270 w 51111"/>
                      <a:gd name="T33" fmla="*/ 48864 h 48998"/>
                      <a:gd name="T34" fmla="*/ 16800 w 51111"/>
                      <a:gd name="T35" fmla="*/ 45024 h 48998"/>
                      <a:gd name="T36" fmla="*/ 19088 w 51111"/>
                      <a:gd name="T37" fmla="*/ 1280 h 48998"/>
                      <a:gd name="T38" fmla="*/ 18432 w 51111"/>
                      <a:gd name="T39" fmla="*/ 5952 h 48998"/>
                      <a:gd name="T40" fmla="*/ 23280 w 51111"/>
                      <a:gd name="T41" fmla="*/ 5456 h 48998"/>
                      <a:gd name="T42" fmla="*/ 23392 w 51111"/>
                      <a:gd name="T43" fmla="*/ 32 h 48998"/>
                      <a:gd name="T44" fmla="*/ 32480 w 51111"/>
                      <a:gd name="T45" fmla="*/ 8000 h 48998"/>
                      <a:gd name="T46" fmla="*/ 33440 w 51111"/>
                      <a:gd name="T47" fmla="*/ 3584 h 48998"/>
                      <a:gd name="T48" fmla="*/ 37392 w 51111"/>
                      <a:gd name="T49" fmla="*/ 5117 h 48998"/>
                      <a:gd name="T50" fmla="*/ 38976 w 51111"/>
                      <a:gd name="T51" fmla="*/ 3846 h 48998"/>
                      <a:gd name="T52" fmla="*/ 51111 w 51111"/>
                      <a:gd name="T53" fmla="*/ 24833 h 48998"/>
                      <a:gd name="T54" fmla="*/ 48886 w 51111"/>
                      <a:gd name="T55" fmla="*/ 20498 h 48998"/>
                      <a:gd name="T56" fmla="*/ 45886 w 51111"/>
                      <a:gd name="T57" fmla="*/ 18867 h 48998"/>
                      <a:gd name="T58" fmla="*/ 48214 w 51111"/>
                      <a:gd name="T59" fmla="*/ 21050 h 48998"/>
                      <a:gd name="T60" fmla="*/ 44960 w 51111"/>
                      <a:gd name="T61" fmla="*/ 23328 h 48998"/>
                      <a:gd name="T62" fmla="*/ 43067 w 51111"/>
                      <a:gd name="T63" fmla="*/ 19514 h 48998"/>
                      <a:gd name="T64" fmla="*/ 45495 w 51111"/>
                      <a:gd name="T65" fmla="*/ 25173 h 48998"/>
                      <a:gd name="T66" fmla="*/ 46988 w 51111"/>
                      <a:gd name="T67" fmla="*/ 26441 h 48998"/>
                      <a:gd name="T68" fmla="*/ 38469 w 51111"/>
                      <a:gd name="T69" fmla="*/ 40867 h 48998"/>
                      <a:gd name="T70" fmla="*/ 35765 w 51111"/>
                      <a:gd name="T71" fmla="*/ 40238 h 48998"/>
                      <a:gd name="T72" fmla="*/ 33049 w 51111"/>
                      <a:gd name="T73" fmla="*/ 28715 h 48998"/>
                      <a:gd name="T74" fmla="*/ 33049 w 51111"/>
                      <a:gd name="T75" fmla="*/ 16232 h 48998"/>
                      <a:gd name="T76" fmla="*/ 42336 w 51111"/>
                      <a:gd name="T77" fmla="*/ 18080 h 48998"/>
                      <a:gd name="T78" fmla="*/ 39168 w 51111"/>
                      <a:gd name="T79" fmla="*/ 16320 h 48998"/>
                      <a:gd name="T80" fmla="*/ 36736 w 51111"/>
                      <a:gd name="T81" fmla="*/ 16096 h 48998"/>
                      <a:gd name="T82" fmla="*/ 36768 w 51111"/>
                      <a:gd name="T83" fmla="*/ 15040 h 48998"/>
                      <a:gd name="T84" fmla="*/ 31616 w 51111"/>
                      <a:gd name="T85" fmla="*/ 16064 h 48998"/>
                      <a:gd name="T86" fmla="*/ 31360 w 51111"/>
                      <a:gd name="T87" fmla="*/ 13440 h 48998"/>
                      <a:gd name="T88" fmla="*/ 30144 w 51111"/>
                      <a:gd name="T89" fmla="*/ 11520 h 48998"/>
                      <a:gd name="T90" fmla="*/ 29376 w 51111"/>
                      <a:gd name="T91" fmla="*/ 9248 h 48998"/>
                      <a:gd name="T92" fmla="*/ 29600 w 51111"/>
                      <a:gd name="T93" fmla="*/ 8224 h 48998"/>
                      <a:gd name="T94" fmla="*/ 31712 w 51111"/>
                      <a:gd name="T95" fmla="*/ 10624 h 48998"/>
                      <a:gd name="T96" fmla="*/ 7718 w 51111"/>
                      <a:gd name="T97" fmla="*/ 23709 h 48998"/>
                      <a:gd name="T98" fmla="*/ 8744 w 51111"/>
                      <a:gd name="T99" fmla="*/ 23584 h 48998"/>
                      <a:gd name="T100" fmla="*/ 9968 w 51111"/>
                      <a:gd name="T101" fmla="*/ 25416 h 489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1111" h="48998">
                        <a:moveTo>
                          <a:pt x="45344" y="33632"/>
                        </a:moveTo>
                        <a:cubicBezTo>
                          <a:pt x="44910" y="33108"/>
                          <a:pt x="44128" y="34720"/>
                          <a:pt x="43936" y="35104"/>
                        </a:cubicBezTo>
                        <a:cubicBezTo>
                          <a:pt x="43744" y="35488"/>
                          <a:pt x="42646" y="37487"/>
                          <a:pt x="43040" y="37856"/>
                        </a:cubicBezTo>
                        <a:cubicBezTo>
                          <a:pt x="43851" y="38615"/>
                          <a:pt x="45933" y="34344"/>
                          <a:pt x="45344" y="33632"/>
                        </a:cubicBezTo>
                        <a:close/>
                        <a:moveTo>
                          <a:pt x="21884" y="37764"/>
                        </a:moveTo>
                        <a:cubicBezTo>
                          <a:pt x="22364" y="37092"/>
                          <a:pt x="22614" y="35468"/>
                          <a:pt x="20972" y="34547"/>
                        </a:cubicBezTo>
                        <a:cubicBezTo>
                          <a:pt x="19155" y="33528"/>
                          <a:pt x="13756" y="29928"/>
                          <a:pt x="12808" y="29553"/>
                        </a:cubicBezTo>
                        <a:cubicBezTo>
                          <a:pt x="11932" y="29205"/>
                          <a:pt x="10468" y="28947"/>
                          <a:pt x="9642" y="29033"/>
                        </a:cubicBezTo>
                        <a:cubicBezTo>
                          <a:pt x="9342" y="29064"/>
                          <a:pt x="9039" y="29011"/>
                          <a:pt x="8768" y="28879"/>
                        </a:cubicBezTo>
                        <a:cubicBezTo>
                          <a:pt x="8298" y="28650"/>
                          <a:pt x="7653" y="28306"/>
                          <a:pt x="7565" y="28105"/>
                        </a:cubicBezTo>
                        <a:cubicBezTo>
                          <a:pt x="7341" y="27593"/>
                          <a:pt x="7712" y="26272"/>
                          <a:pt x="7200" y="25984"/>
                        </a:cubicBezTo>
                        <a:cubicBezTo>
                          <a:pt x="6688" y="25696"/>
                          <a:pt x="6112" y="26720"/>
                          <a:pt x="5920" y="26144"/>
                        </a:cubicBezTo>
                        <a:cubicBezTo>
                          <a:pt x="5728" y="25568"/>
                          <a:pt x="6560" y="24864"/>
                          <a:pt x="6368" y="24416"/>
                        </a:cubicBezTo>
                        <a:cubicBezTo>
                          <a:pt x="6176" y="23968"/>
                          <a:pt x="5600" y="24864"/>
                          <a:pt x="5024" y="25056"/>
                        </a:cubicBezTo>
                        <a:cubicBezTo>
                          <a:pt x="4448" y="25248"/>
                          <a:pt x="3984" y="25152"/>
                          <a:pt x="3808" y="24768"/>
                        </a:cubicBezTo>
                        <a:cubicBezTo>
                          <a:pt x="3632" y="24384"/>
                          <a:pt x="2880" y="21088"/>
                          <a:pt x="5632" y="21568"/>
                        </a:cubicBezTo>
                        <a:cubicBezTo>
                          <a:pt x="6688" y="21760"/>
                          <a:pt x="7168" y="21600"/>
                          <a:pt x="7456" y="22016"/>
                        </a:cubicBezTo>
                        <a:cubicBezTo>
                          <a:pt x="7744" y="22432"/>
                          <a:pt x="7744" y="22560"/>
                          <a:pt x="7936" y="22848"/>
                        </a:cubicBezTo>
                        <a:cubicBezTo>
                          <a:pt x="8128" y="23136"/>
                          <a:pt x="8480" y="23008"/>
                          <a:pt x="8416" y="22688"/>
                        </a:cubicBezTo>
                        <a:cubicBezTo>
                          <a:pt x="8352" y="22368"/>
                          <a:pt x="7984" y="21184"/>
                          <a:pt x="8096" y="20864"/>
                        </a:cubicBezTo>
                        <a:cubicBezTo>
                          <a:pt x="8210" y="20539"/>
                          <a:pt x="9120" y="20064"/>
                          <a:pt x="9536" y="19648"/>
                        </a:cubicBezTo>
                        <a:cubicBezTo>
                          <a:pt x="9952" y="19232"/>
                          <a:pt x="10080" y="18144"/>
                          <a:pt x="10592" y="17728"/>
                        </a:cubicBezTo>
                        <a:cubicBezTo>
                          <a:pt x="11104" y="17312"/>
                          <a:pt x="11840" y="16800"/>
                          <a:pt x="12032" y="16576"/>
                        </a:cubicBezTo>
                        <a:cubicBezTo>
                          <a:pt x="12224" y="16352"/>
                          <a:pt x="12544" y="15648"/>
                          <a:pt x="13024" y="15424"/>
                        </a:cubicBezTo>
                        <a:cubicBezTo>
                          <a:pt x="13504" y="15200"/>
                          <a:pt x="14129" y="15447"/>
                          <a:pt x="14624" y="15392"/>
                        </a:cubicBezTo>
                        <a:cubicBezTo>
                          <a:pt x="15056" y="15344"/>
                          <a:pt x="15712" y="15131"/>
                          <a:pt x="15712" y="14816"/>
                        </a:cubicBezTo>
                        <a:cubicBezTo>
                          <a:pt x="15712" y="14256"/>
                          <a:pt x="14192" y="14304"/>
                          <a:pt x="14240" y="13792"/>
                        </a:cubicBezTo>
                        <a:cubicBezTo>
                          <a:pt x="14283" y="13339"/>
                          <a:pt x="15552" y="13312"/>
                          <a:pt x="15904" y="13248"/>
                        </a:cubicBezTo>
                        <a:cubicBezTo>
                          <a:pt x="16256" y="13184"/>
                          <a:pt x="17085" y="12885"/>
                          <a:pt x="17312" y="12544"/>
                        </a:cubicBezTo>
                        <a:cubicBezTo>
                          <a:pt x="17792" y="11824"/>
                          <a:pt x="16144" y="9696"/>
                          <a:pt x="15584" y="9248"/>
                        </a:cubicBezTo>
                        <a:cubicBezTo>
                          <a:pt x="14859" y="8668"/>
                          <a:pt x="13312" y="7920"/>
                          <a:pt x="12640" y="8224"/>
                        </a:cubicBezTo>
                        <a:cubicBezTo>
                          <a:pt x="12131" y="8454"/>
                          <a:pt x="11954" y="10452"/>
                          <a:pt x="11232" y="10848"/>
                        </a:cubicBezTo>
                        <a:cubicBezTo>
                          <a:pt x="10736" y="11120"/>
                          <a:pt x="8885" y="10989"/>
                          <a:pt x="8512" y="10400"/>
                        </a:cubicBezTo>
                        <a:cubicBezTo>
                          <a:pt x="8208" y="9920"/>
                          <a:pt x="8836" y="8844"/>
                          <a:pt x="9472" y="8304"/>
                        </a:cubicBezTo>
                        <a:cubicBezTo>
                          <a:pt x="10112" y="7760"/>
                          <a:pt x="11200" y="6784"/>
                          <a:pt x="12576" y="6784"/>
                        </a:cubicBezTo>
                        <a:cubicBezTo>
                          <a:pt x="13952" y="6784"/>
                          <a:pt x="13852" y="5542"/>
                          <a:pt x="13200" y="5232"/>
                        </a:cubicBezTo>
                        <a:cubicBezTo>
                          <a:pt x="12560" y="4928"/>
                          <a:pt x="11904" y="4448"/>
                          <a:pt x="11584" y="4608"/>
                        </a:cubicBezTo>
                        <a:cubicBezTo>
                          <a:pt x="11264" y="4768"/>
                          <a:pt x="10804" y="5819"/>
                          <a:pt x="10368" y="5984"/>
                        </a:cubicBezTo>
                        <a:cubicBezTo>
                          <a:pt x="9904" y="6160"/>
                          <a:pt x="9088" y="6145"/>
                          <a:pt x="8672" y="6048"/>
                        </a:cubicBezTo>
                        <a:cubicBezTo>
                          <a:pt x="8243" y="5948"/>
                          <a:pt x="7466" y="5426"/>
                          <a:pt x="6942" y="5046"/>
                        </a:cubicBezTo>
                        <a:cubicBezTo>
                          <a:pt x="5363" y="6456"/>
                          <a:pt x="3953" y="8052"/>
                          <a:pt x="2748" y="9800"/>
                        </a:cubicBezTo>
                        <a:cubicBezTo>
                          <a:pt x="2327" y="11379"/>
                          <a:pt x="1732" y="13607"/>
                          <a:pt x="1668" y="13817"/>
                        </a:cubicBezTo>
                        <a:cubicBezTo>
                          <a:pt x="1461" y="14495"/>
                          <a:pt x="0" y="17248"/>
                          <a:pt x="128" y="19328"/>
                        </a:cubicBezTo>
                        <a:cubicBezTo>
                          <a:pt x="256" y="21408"/>
                          <a:pt x="672" y="22560"/>
                          <a:pt x="1280" y="23584"/>
                        </a:cubicBezTo>
                        <a:cubicBezTo>
                          <a:pt x="1888" y="24608"/>
                          <a:pt x="2000" y="25392"/>
                          <a:pt x="2784" y="26048"/>
                        </a:cubicBezTo>
                        <a:cubicBezTo>
                          <a:pt x="3375" y="26542"/>
                          <a:pt x="6230" y="28519"/>
                          <a:pt x="8073" y="29417"/>
                        </a:cubicBezTo>
                        <a:cubicBezTo>
                          <a:pt x="8295" y="29525"/>
                          <a:pt x="8373" y="29804"/>
                          <a:pt x="8238" y="30012"/>
                        </a:cubicBezTo>
                        <a:cubicBezTo>
                          <a:pt x="7343" y="31398"/>
                          <a:pt x="7233" y="33871"/>
                          <a:pt x="7774" y="35296"/>
                        </a:cubicBezTo>
                        <a:cubicBezTo>
                          <a:pt x="8478" y="37152"/>
                          <a:pt x="10974" y="38304"/>
                          <a:pt x="11614" y="38880"/>
                        </a:cubicBezTo>
                        <a:cubicBezTo>
                          <a:pt x="12254" y="39456"/>
                          <a:pt x="13470" y="44192"/>
                          <a:pt x="13918" y="45024"/>
                        </a:cubicBezTo>
                        <a:cubicBezTo>
                          <a:pt x="14366" y="45856"/>
                          <a:pt x="16154" y="48998"/>
                          <a:pt x="18270" y="48864"/>
                        </a:cubicBezTo>
                        <a:cubicBezTo>
                          <a:pt x="18752" y="48864"/>
                          <a:pt x="18656" y="48328"/>
                          <a:pt x="18171" y="48262"/>
                        </a:cubicBezTo>
                        <a:cubicBezTo>
                          <a:pt x="17776" y="48208"/>
                          <a:pt x="17439" y="47913"/>
                          <a:pt x="17175" y="47529"/>
                        </a:cubicBezTo>
                        <a:cubicBezTo>
                          <a:pt x="16912" y="47146"/>
                          <a:pt x="16591" y="45924"/>
                          <a:pt x="16800" y="45024"/>
                        </a:cubicBezTo>
                        <a:cubicBezTo>
                          <a:pt x="17072" y="43856"/>
                          <a:pt x="21404" y="38436"/>
                          <a:pt x="21884" y="37764"/>
                        </a:cubicBezTo>
                        <a:close/>
                        <a:moveTo>
                          <a:pt x="23392" y="32"/>
                        </a:moveTo>
                        <a:cubicBezTo>
                          <a:pt x="22704" y="0"/>
                          <a:pt x="19657" y="761"/>
                          <a:pt x="19088" y="1280"/>
                        </a:cubicBezTo>
                        <a:cubicBezTo>
                          <a:pt x="18544" y="1776"/>
                          <a:pt x="19136" y="2032"/>
                          <a:pt x="19328" y="2432"/>
                        </a:cubicBezTo>
                        <a:cubicBezTo>
                          <a:pt x="19548" y="2890"/>
                          <a:pt x="18656" y="4512"/>
                          <a:pt x="18528" y="4800"/>
                        </a:cubicBezTo>
                        <a:cubicBezTo>
                          <a:pt x="18400" y="5088"/>
                          <a:pt x="18304" y="5664"/>
                          <a:pt x="18432" y="5952"/>
                        </a:cubicBezTo>
                        <a:cubicBezTo>
                          <a:pt x="18560" y="6240"/>
                          <a:pt x="18944" y="7360"/>
                          <a:pt x="19296" y="7744"/>
                        </a:cubicBezTo>
                        <a:cubicBezTo>
                          <a:pt x="19648" y="8128"/>
                          <a:pt x="20768" y="8704"/>
                          <a:pt x="21504" y="8384"/>
                        </a:cubicBezTo>
                        <a:cubicBezTo>
                          <a:pt x="22240" y="8064"/>
                          <a:pt x="22624" y="5728"/>
                          <a:pt x="23280" y="5456"/>
                        </a:cubicBezTo>
                        <a:cubicBezTo>
                          <a:pt x="24088" y="5121"/>
                          <a:pt x="24360" y="4648"/>
                          <a:pt x="24896" y="4112"/>
                        </a:cubicBezTo>
                        <a:cubicBezTo>
                          <a:pt x="25296" y="3712"/>
                          <a:pt x="25616" y="3264"/>
                          <a:pt x="25344" y="2656"/>
                        </a:cubicBezTo>
                        <a:cubicBezTo>
                          <a:pt x="25046" y="1990"/>
                          <a:pt x="24383" y="78"/>
                          <a:pt x="23392" y="32"/>
                        </a:cubicBezTo>
                        <a:close/>
                        <a:moveTo>
                          <a:pt x="33952" y="9024"/>
                        </a:moveTo>
                        <a:cubicBezTo>
                          <a:pt x="34176" y="8597"/>
                          <a:pt x="33632" y="8512"/>
                          <a:pt x="33504" y="8160"/>
                        </a:cubicBezTo>
                        <a:cubicBezTo>
                          <a:pt x="33376" y="7808"/>
                          <a:pt x="33408" y="7808"/>
                          <a:pt x="32480" y="8000"/>
                        </a:cubicBezTo>
                        <a:cubicBezTo>
                          <a:pt x="31552" y="8192"/>
                          <a:pt x="31552" y="6720"/>
                          <a:pt x="31712" y="6496"/>
                        </a:cubicBezTo>
                        <a:cubicBezTo>
                          <a:pt x="31872" y="6272"/>
                          <a:pt x="32160" y="6336"/>
                          <a:pt x="32352" y="6016"/>
                        </a:cubicBezTo>
                        <a:cubicBezTo>
                          <a:pt x="32544" y="5696"/>
                          <a:pt x="32803" y="3973"/>
                          <a:pt x="33440" y="3584"/>
                        </a:cubicBezTo>
                        <a:cubicBezTo>
                          <a:pt x="33711" y="3418"/>
                          <a:pt x="34226" y="3494"/>
                          <a:pt x="34704" y="3584"/>
                        </a:cubicBezTo>
                        <a:cubicBezTo>
                          <a:pt x="35296" y="3696"/>
                          <a:pt x="36864" y="4517"/>
                          <a:pt x="37080" y="4637"/>
                        </a:cubicBezTo>
                        <a:cubicBezTo>
                          <a:pt x="37296" y="4757"/>
                          <a:pt x="37488" y="4901"/>
                          <a:pt x="37392" y="5117"/>
                        </a:cubicBezTo>
                        <a:cubicBezTo>
                          <a:pt x="37296" y="5333"/>
                          <a:pt x="37416" y="5549"/>
                          <a:pt x="37584" y="5405"/>
                        </a:cubicBezTo>
                        <a:cubicBezTo>
                          <a:pt x="37752" y="5261"/>
                          <a:pt x="38136" y="4709"/>
                          <a:pt x="38304" y="4493"/>
                        </a:cubicBezTo>
                        <a:cubicBezTo>
                          <a:pt x="38472" y="4278"/>
                          <a:pt x="38904" y="4278"/>
                          <a:pt x="38976" y="3846"/>
                        </a:cubicBezTo>
                        <a:cubicBezTo>
                          <a:pt x="39048" y="3414"/>
                          <a:pt x="38064" y="3222"/>
                          <a:pt x="37920" y="2862"/>
                        </a:cubicBezTo>
                        <a:cubicBezTo>
                          <a:pt x="37849" y="2684"/>
                          <a:pt x="37942" y="2312"/>
                          <a:pt x="38054" y="1982"/>
                        </a:cubicBezTo>
                        <a:cubicBezTo>
                          <a:pt x="45869" y="6594"/>
                          <a:pt x="51111" y="15102"/>
                          <a:pt x="51111" y="24833"/>
                        </a:cubicBezTo>
                        <a:cubicBezTo>
                          <a:pt x="51111" y="25654"/>
                          <a:pt x="51074" y="26467"/>
                          <a:pt x="51001" y="27269"/>
                        </a:cubicBezTo>
                        <a:cubicBezTo>
                          <a:pt x="50753" y="25752"/>
                          <a:pt x="50360" y="23932"/>
                          <a:pt x="50181" y="23234"/>
                        </a:cubicBezTo>
                        <a:cubicBezTo>
                          <a:pt x="49941" y="22298"/>
                          <a:pt x="49385" y="20737"/>
                          <a:pt x="48886" y="20498"/>
                        </a:cubicBezTo>
                        <a:cubicBezTo>
                          <a:pt x="48512" y="20320"/>
                          <a:pt x="48238" y="20642"/>
                          <a:pt x="47974" y="20378"/>
                        </a:cubicBezTo>
                        <a:cubicBezTo>
                          <a:pt x="47710" y="20114"/>
                          <a:pt x="47408" y="19968"/>
                          <a:pt x="47062" y="19826"/>
                        </a:cubicBezTo>
                        <a:cubicBezTo>
                          <a:pt x="46698" y="19678"/>
                          <a:pt x="46054" y="18723"/>
                          <a:pt x="45886" y="18867"/>
                        </a:cubicBezTo>
                        <a:cubicBezTo>
                          <a:pt x="45718" y="19011"/>
                          <a:pt x="46558" y="20186"/>
                          <a:pt x="46822" y="20354"/>
                        </a:cubicBezTo>
                        <a:cubicBezTo>
                          <a:pt x="47086" y="20522"/>
                          <a:pt x="47007" y="20198"/>
                          <a:pt x="47326" y="20186"/>
                        </a:cubicBezTo>
                        <a:cubicBezTo>
                          <a:pt x="47600" y="20176"/>
                          <a:pt x="48046" y="20762"/>
                          <a:pt x="48214" y="21050"/>
                        </a:cubicBezTo>
                        <a:cubicBezTo>
                          <a:pt x="48382" y="21338"/>
                          <a:pt x="48361" y="21784"/>
                          <a:pt x="48214" y="22202"/>
                        </a:cubicBezTo>
                        <a:cubicBezTo>
                          <a:pt x="48048" y="22672"/>
                          <a:pt x="47350" y="23522"/>
                          <a:pt x="46342" y="24386"/>
                        </a:cubicBezTo>
                        <a:cubicBezTo>
                          <a:pt x="45334" y="25249"/>
                          <a:pt x="45120" y="23648"/>
                          <a:pt x="44960" y="23328"/>
                        </a:cubicBezTo>
                        <a:cubicBezTo>
                          <a:pt x="44800" y="23008"/>
                          <a:pt x="44416" y="21600"/>
                          <a:pt x="44224" y="21280"/>
                        </a:cubicBezTo>
                        <a:cubicBezTo>
                          <a:pt x="44032" y="20960"/>
                          <a:pt x="43328" y="19840"/>
                          <a:pt x="43072" y="19520"/>
                        </a:cubicBezTo>
                        <a:cubicBezTo>
                          <a:pt x="43070" y="19518"/>
                          <a:pt x="43069" y="19516"/>
                          <a:pt x="43067" y="19514"/>
                        </a:cubicBezTo>
                        <a:cubicBezTo>
                          <a:pt x="42944" y="19369"/>
                          <a:pt x="42722" y="19546"/>
                          <a:pt x="42833" y="19701"/>
                        </a:cubicBezTo>
                        <a:cubicBezTo>
                          <a:pt x="44278" y="21705"/>
                          <a:pt x="45135" y="24776"/>
                          <a:pt x="45135" y="24776"/>
                        </a:cubicBezTo>
                        <a:cubicBezTo>
                          <a:pt x="45217" y="24943"/>
                          <a:pt x="45343" y="25079"/>
                          <a:pt x="45495" y="25173"/>
                        </a:cubicBezTo>
                        <a:cubicBezTo>
                          <a:pt x="45646" y="25267"/>
                          <a:pt x="45823" y="25319"/>
                          <a:pt x="46007" y="25320"/>
                        </a:cubicBezTo>
                        <a:cubicBezTo>
                          <a:pt x="46547" y="25322"/>
                          <a:pt x="46988" y="25758"/>
                          <a:pt x="46988" y="26298"/>
                        </a:cubicBezTo>
                        <a:cubicBezTo>
                          <a:pt x="46988" y="26441"/>
                          <a:pt x="46988" y="26441"/>
                          <a:pt x="46988" y="26441"/>
                        </a:cubicBezTo>
                        <a:cubicBezTo>
                          <a:pt x="46988" y="26567"/>
                          <a:pt x="46964" y="26692"/>
                          <a:pt x="46916" y="26809"/>
                        </a:cubicBezTo>
                        <a:cubicBezTo>
                          <a:pt x="46916" y="26809"/>
                          <a:pt x="44413" y="33436"/>
                          <a:pt x="43453" y="34948"/>
                        </a:cubicBezTo>
                        <a:cubicBezTo>
                          <a:pt x="42493" y="36461"/>
                          <a:pt x="38469" y="40867"/>
                          <a:pt x="38469" y="40867"/>
                        </a:cubicBezTo>
                        <a:cubicBezTo>
                          <a:pt x="38283" y="41088"/>
                          <a:pt x="38009" y="41215"/>
                          <a:pt x="37721" y="41215"/>
                        </a:cubicBezTo>
                        <a:cubicBezTo>
                          <a:pt x="36742" y="41215"/>
                          <a:pt x="36742" y="41215"/>
                          <a:pt x="36742" y="41215"/>
                        </a:cubicBezTo>
                        <a:cubicBezTo>
                          <a:pt x="36203" y="41215"/>
                          <a:pt x="35765" y="40778"/>
                          <a:pt x="35765" y="40238"/>
                        </a:cubicBezTo>
                        <a:cubicBezTo>
                          <a:pt x="35765" y="29665"/>
                          <a:pt x="35765" y="29665"/>
                          <a:pt x="35765" y="29665"/>
                        </a:cubicBezTo>
                        <a:cubicBezTo>
                          <a:pt x="35765" y="29174"/>
                          <a:pt x="35283" y="28779"/>
                          <a:pt x="34793" y="28715"/>
                        </a:cubicBezTo>
                        <a:cubicBezTo>
                          <a:pt x="33049" y="28715"/>
                          <a:pt x="33049" y="28715"/>
                          <a:pt x="33049" y="28715"/>
                        </a:cubicBezTo>
                        <a:cubicBezTo>
                          <a:pt x="30464" y="28715"/>
                          <a:pt x="28246" y="27143"/>
                          <a:pt x="27298" y="24903"/>
                        </a:cubicBezTo>
                        <a:cubicBezTo>
                          <a:pt x="26983" y="24156"/>
                          <a:pt x="26808" y="23335"/>
                          <a:pt x="26808" y="22473"/>
                        </a:cubicBezTo>
                        <a:cubicBezTo>
                          <a:pt x="26808" y="19026"/>
                          <a:pt x="29664" y="16219"/>
                          <a:pt x="33049" y="16232"/>
                        </a:cubicBezTo>
                        <a:cubicBezTo>
                          <a:pt x="36122" y="16244"/>
                          <a:pt x="39076" y="17078"/>
                          <a:pt x="40940" y="18051"/>
                        </a:cubicBezTo>
                        <a:cubicBezTo>
                          <a:pt x="41203" y="18188"/>
                          <a:pt x="41499" y="18253"/>
                          <a:pt x="41796" y="18237"/>
                        </a:cubicBezTo>
                        <a:cubicBezTo>
                          <a:pt x="42022" y="18224"/>
                          <a:pt x="42225" y="18181"/>
                          <a:pt x="42336" y="18080"/>
                        </a:cubicBezTo>
                        <a:cubicBezTo>
                          <a:pt x="42688" y="17760"/>
                          <a:pt x="42560" y="16480"/>
                          <a:pt x="42272" y="16192"/>
                        </a:cubicBezTo>
                        <a:cubicBezTo>
                          <a:pt x="41984" y="15904"/>
                          <a:pt x="41312" y="16512"/>
                          <a:pt x="40576" y="16320"/>
                        </a:cubicBezTo>
                        <a:cubicBezTo>
                          <a:pt x="40076" y="16190"/>
                          <a:pt x="39808" y="16256"/>
                          <a:pt x="39168" y="16320"/>
                        </a:cubicBezTo>
                        <a:cubicBezTo>
                          <a:pt x="38467" y="16390"/>
                          <a:pt x="38046" y="15419"/>
                          <a:pt x="38016" y="15104"/>
                        </a:cubicBezTo>
                        <a:cubicBezTo>
                          <a:pt x="37952" y="14432"/>
                          <a:pt x="37344" y="14144"/>
                          <a:pt x="37392" y="14752"/>
                        </a:cubicBezTo>
                        <a:cubicBezTo>
                          <a:pt x="37478" y="15839"/>
                          <a:pt x="37237" y="15989"/>
                          <a:pt x="36736" y="16096"/>
                        </a:cubicBezTo>
                        <a:cubicBezTo>
                          <a:pt x="36512" y="16144"/>
                          <a:pt x="36220" y="16064"/>
                          <a:pt x="36032" y="15936"/>
                        </a:cubicBezTo>
                        <a:cubicBezTo>
                          <a:pt x="35720" y="15722"/>
                          <a:pt x="35632" y="15376"/>
                          <a:pt x="36032" y="15456"/>
                        </a:cubicBezTo>
                        <a:cubicBezTo>
                          <a:pt x="36672" y="15584"/>
                          <a:pt x="36832" y="15264"/>
                          <a:pt x="36768" y="15040"/>
                        </a:cubicBezTo>
                        <a:cubicBezTo>
                          <a:pt x="36704" y="14816"/>
                          <a:pt x="35936" y="14400"/>
                          <a:pt x="35648" y="14144"/>
                        </a:cubicBezTo>
                        <a:cubicBezTo>
                          <a:pt x="35360" y="13888"/>
                          <a:pt x="34208" y="13120"/>
                          <a:pt x="33152" y="13728"/>
                        </a:cubicBezTo>
                        <a:cubicBezTo>
                          <a:pt x="31811" y="14500"/>
                          <a:pt x="33152" y="15456"/>
                          <a:pt x="31616" y="16064"/>
                        </a:cubicBezTo>
                        <a:cubicBezTo>
                          <a:pt x="30080" y="16672"/>
                          <a:pt x="29376" y="15776"/>
                          <a:pt x="29248" y="15552"/>
                        </a:cubicBezTo>
                        <a:cubicBezTo>
                          <a:pt x="29120" y="15328"/>
                          <a:pt x="28928" y="13696"/>
                          <a:pt x="29280" y="13568"/>
                        </a:cubicBezTo>
                        <a:cubicBezTo>
                          <a:pt x="29632" y="13440"/>
                          <a:pt x="31136" y="13600"/>
                          <a:pt x="31360" y="13440"/>
                        </a:cubicBezTo>
                        <a:cubicBezTo>
                          <a:pt x="31584" y="13280"/>
                          <a:pt x="31670" y="12862"/>
                          <a:pt x="31360" y="12608"/>
                        </a:cubicBezTo>
                        <a:cubicBezTo>
                          <a:pt x="31170" y="12453"/>
                          <a:pt x="30574" y="12210"/>
                          <a:pt x="30224" y="11952"/>
                        </a:cubicBezTo>
                        <a:cubicBezTo>
                          <a:pt x="29924" y="11731"/>
                          <a:pt x="29819" y="11476"/>
                          <a:pt x="30144" y="11520"/>
                        </a:cubicBezTo>
                        <a:cubicBezTo>
                          <a:pt x="31761" y="11740"/>
                          <a:pt x="32144" y="10628"/>
                          <a:pt x="32512" y="10272"/>
                        </a:cubicBezTo>
                        <a:cubicBezTo>
                          <a:pt x="32880" y="9916"/>
                          <a:pt x="33728" y="9451"/>
                          <a:pt x="33952" y="9024"/>
                        </a:cubicBezTo>
                        <a:close/>
                        <a:moveTo>
                          <a:pt x="29376" y="9248"/>
                        </a:moveTo>
                        <a:cubicBezTo>
                          <a:pt x="28988" y="9284"/>
                          <a:pt x="28064" y="9856"/>
                          <a:pt x="28832" y="10496"/>
                        </a:cubicBezTo>
                        <a:cubicBezTo>
                          <a:pt x="29600" y="11136"/>
                          <a:pt x="30400" y="9152"/>
                          <a:pt x="29376" y="9248"/>
                        </a:cubicBezTo>
                        <a:close/>
                        <a:moveTo>
                          <a:pt x="29600" y="8224"/>
                        </a:moveTo>
                        <a:cubicBezTo>
                          <a:pt x="29351" y="8382"/>
                          <a:pt x="30080" y="9664"/>
                          <a:pt x="30208" y="9888"/>
                        </a:cubicBezTo>
                        <a:cubicBezTo>
                          <a:pt x="30336" y="10112"/>
                          <a:pt x="29856" y="10752"/>
                          <a:pt x="30112" y="11072"/>
                        </a:cubicBezTo>
                        <a:cubicBezTo>
                          <a:pt x="30368" y="11392"/>
                          <a:pt x="31488" y="11264"/>
                          <a:pt x="31712" y="10624"/>
                        </a:cubicBezTo>
                        <a:cubicBezTo>
                          <a:pt x="31936" y="9984"/>
                          <a:pt x="30816" y="9344"/>
                          <a:pt x="30560" y="9088"/>
                        </a:cubicBezTo>
                        <a:cubicBezTo>
                          <a:pt x="30304" y="8832"/>
                          <a:pt x="29952" y="8000"/>
                          <a:pt x="29600" y="8224"/>
                        </a:cubicBezTo>
                        <a:close/>
                        <a:moveTo>
                          <a:pt x="7718" y="23709"/>
                        </a:moveTo>
                        <a:cubicBezTo>
                          <a:pt x="7428" y="23946"/>
                          <a:pt x="8055" y="24093"/>
                          <a:pt x="8295" y="24333"/>
                        </a:cubicBezTo>
                        <a:cubicBezTo>
                          <a:pt x="8535" y="24573"/>
                          <a:pt x="9255" y="25053"/>
                          <a:pt x="9927" y="24765"/>
                        </a:cubicBezTo>
                        <a:cubicBezTo>
                          <a:pt x="10600" y="24477"/>
                          <a:pt x="9067" y="23687"/>
                          <a:pt x="8744" y="23584"/>
                        </a:cubicBezTo>
                        <a:cubicBezTo>
                          <a:pt x="8368" y="23464"/>
                          <a:pt x="8247" y="23277"/>
                          <a:pt x="7718" y="23709"/>
                        </a:cubicBezTo>
                        <a:close/>
                        <a:moveTo>
                          <a:pt x="10560" y="24840"/>
                        </a:moveTo>
                        <a:cubicBezTo>
                          <a:pt x="10352" y="24844"/>
                          <a:pt x="9912" y="25240"/>
                          <a:pt x="9968" y="25416"/>
                        </a:cubicBezTo>
                        <a:cubicBezTo>
                          <a:pt x="10024" y="25592"/>
                          <a:pt x="11744" y="25832"/>
                          <a:pt x="12008" y="25640"/>
                        </a:cubicBezTo>
                        <a:cubicBezTo>
                          <a:pt x="12272" y="25448"/>
                          <a:pt x="11016" y="24832"/>
                          <a:pt x="10560" y="24840"/>
                        </a:cubicBezTo>
                        <a:close/>
                      </a:path>
                    </a:pathLst>
                  </a:custGeom>
                  <a:solidFill>
                    <a:srgbClr val="00BCEB">
                      <a:lumMod val="75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78" name="Shape">
                  <a:extLst>
                    <a:ext uri="{FF2B5EF4-FFF2-40B4-BE49-F238E27FC236}">
                      <a16:creationId xmlns:a16="http://schemas.microsoft.com/office/drawing/2014/main" id="{EEC76F33-4EAB-4D71-9616-12F59C2B37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78537" y="855104"/>
                  <a:ext cx="1612488" cy="157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00" y="12054"/>
                      </a:moveTo>
                      <a:cubicBezTo>
                        <a:pt x="21191" y="12054"/>
                        <a:pt x="21183" y="12054"/>
                        <a:pt x="21174" y="12054"/>
                      </a:cubicBezTo>
                      <a:cubicBezTo>
                        <a:pt x="20268" y="6325"/>
                        <a:pt x="20268" y="6325"/>
                        <a:pt x="20268" y="6325"/>
                      </a:cubicBezTo>
                      <a:cubicBezTo>
                        <a:pt x="20428" y="6272"/>
                        <a:pt x="20534" y="6121"/>
                        <a:pt x="20534" y="5952"/>
                      </a:cubicBezTo>
                      <a:cubicBezTo>
                        <a:pt x="20534" y="5729"/>
                        <a:pt x="20357" y="5551"/>
                        <a:pt x="20135" y="5551"/>
                      </a:cubicBezTo>
                      <a:cubicBezTo>
                        <a:pt x="20037" y="5551"/>
                        <a:pt x="19948" y="5587"/>
                        <a:pt x="19877" y="5640"/>
                      </a:cubicBezTo>
                      <a:cubicBezTo>
                        <a:pt x="15863" y="1619"/>
                        <a:pt x="15863" y="1619"/>
                        <a:pt x="15863" y="1619"/>
                      </a:cubicBezTo>
                      <a:cubicBezTo>
                        <a:pt x="15907" y="1548"/>
                        <a:pt x="15934" y="1477"/>
                        <a:pt x="15934" y="1388"/>
                      </a:cubicBezTo>
                      <a:cubicBezTo>
                        <a:pt x="15934" y="1174"/>
                        <a:pt x="15756" y="987"/>
                        <a:pt x="15534" y="987"/>
                      </a:cubicBezTo>
                      <a:cubicBezTo>
                        <a:pt x="15347" y="987"/>
                        <a:pt x="15188" y="1112"/>
                        <a:pt x="15143" y="1290"/>
                      </a:cubicBezTo>
                      <a:cubicBezTo>
                        <a:pt x="9414" y="374"/>
                        <a:pt x="9414" y="374"/>
                        <a:pt x="9414" y="374"/>
                      </a:cubicBezTo>
                      <a:cubicBezTo>
                        <a:pt x="9406" y="169"/>
                        <a:pt x="9228" y="0"/>
                        <a:pt x="9015" y="0"/>
                      </a:cubicBezTo>
                      <a:cubicBezTo>
                        <a:pt x="8793" y="0"/>
                        <a:pt x="8615" y="178"/>
                        <a:pt x="8615" y="400"/>
                      </a:cubicBezTo>
                      <a:cubicBezTo>
                        <a:pt x="8615" y="463"/>
                        <a:pt x="8633" y="525"/>
                        <a:pt x="8660" y="587"/>
                      </a:cubicBezTo>
                      <a:cubicBezTo>
                        <a:pt x="3615" y="3158"/>
                        <a:pt x="3615" y="3158"/>
                        <a:pt x="3615" y="3158"/>
                      </a:cubicBezTo>
                      <a:cubicBezTo>
                        <a:pt x="3535" y="3078"/>
                        <a:pt x="3428" y="3025"/>
                        <a:pt x="3322" y="3025"/>
                      </a:cubicBezTo>
                      <a:cubicBezTo>
                        <a:pt x="3100" y="3025"/>
                        <a:pt x="2913" y="3203"/>
                        <a:pt x="2913" y="3425"/>
                      </a:cubicBezTo>
                      <a:cubicBezTo>
                        <a:pt x="2913" y="3567"/>
                        <a:pt x="2984" y="3683"/>
                        <a:pt x="3100" y="3763"/>
                      </a:cubicBezTo>
                      <a:cubicBezTo>
                        <a:pt x="560" y="8754"/>
                        <a:pt x="560" y="8754"/>
                        <a:pt x="560" y="8754"/>
                      </a:cubicBezTo>
                      <a:cubicBezTo>
                        <a:pt x="506" y="8736"/>
                        <a:pt x="453" y="8727"/>
                        <a:pt x="400" y="8727"/>
                      </a:cubicBezTo>
                      <a:cubicBezTo>
                        <a:pt x="178" y="8727"/>
                        <a:pt x="0" y="8905"/>
                        <a:pt x="0" y="9128"/>
                      </a:cubicBezTo>
                      <a:cubicBezTo>
                        <a:pt x="0" y="9350"/>
                        <a:pt x="178" y="9528"/>
                        <a:pt x="400" y="9528"/>
                      </a:cubicBezTo>
                      <a:cubicBezTo>
                        <a:pt x="409" y="9528"/>
                        <a:pt x="417" y="9528"/>
                        <a:pt x="426" y="9528"/>
                      </a:cubicBezTo>
                      <a:cubicBezTo>
                        <a:pt x="1297" y="14999"/>
                        <a:pt x="1297" y="14999"/>
                        <a:pt x="1297" y="14999"/>
                      </a:cubicBezTo>
                      <a:cubicBezTo>
                        <a:pt x="1101" y="15035"/>
                        <a:pt x="968" y="15204"/>
                        <a:pt x="968" y="15390"/>
                      </a:cubicBezTo>
                      <a:cubicBezTo>
                        <a:pt x="968" y="15613"/>
                        <a:pt x="1146" y="15791"/>
                        <a:pt x="1368" y="15791"/>
                      </a:cubicBezTo>
                      <a:cubicBezTo>
                        <a:pt x="1430" y="15791"/>
                        <a:pt x="1492" y="15782"/>
                        <a:pt x="1545" y="15755"/>
                      </a:cubicBezTo>
                      <a:cubicBezTo>
                        <a:pt x="5684" y="19892"/>
                        <a:pt x="5684" y="19892"/>
                        <a:pt x="5684" y="19892"/>
                      </a:cubicBezTo>
                      <a:cubicBezTo>
                        <a:pt x="5640" y="19963"/>
                        <a:pt x="5622" y="20034"/>
                        <a:pt x="5622" y="20114"/>
                      </a:cubicBezTo>
                      <a:cubicBezTo>
                        <a:pt x="5622" y="20337"/>
                        <a:pt x="5800" y="20515"/>
                        <a:pt x="6022" y="20515"/>
                      </a:cubicBezTo>
                      <a:cubicBezTo>
                        <a:pt x="6182" y="20515"/>
                        <a:pt x="6324" y="20417"/>
                        <a:pt x="6386" y="20274"/>
                      </a:cubicBezTo>
                      <a:cubicBezTo>
                        <a:pt x="12114" y="21182"/>
                        <a:pt x="12114" y="21182"/>
                        <a:pt x="12114" y="21182"/>
                      </a:cubicBezTo>
                      <a:cubicBezTo>
                        <a:pt x="12114" y="21191"/>
                        <a:pt x="12114" y="21200"/>
                        <a:pt x="12114" y="21200"/>
                      </a:cubicBezTo>
                      <a:cubicBezTo>
                        <a:pt x="12114" y="21422"/>
                        <a:pt x="12292" y="21600"/>
                        <a:pt x="12514" y="21600"/>
                      </a:cubicBezTo>
                      <a:cubicBezTo>
                        <a:pt x="12736" y="21600"/>
                        <a:pt x="12914" y="21422"/>
                        <a:pt x="12914" y="21200"/>
                      </a:cubicBezTo>
                      <a:cubicBezTo>
                        <a:pt x="12914" y="21137"/>
                        <a:pt x="12896" y="21084"/>
                        <a:pt x="12869" y="21022"/>
                      </a:cubicBezTo>
                      <a:cubicBezTo>
                        <a:pt x="18003" y="18406"/>
                        <a:pt x="18003" y="18406"/>
                        <a:pt x="18003" y="18406"/>
                      </a:cubicBezTo>
                      <a:cubicBezTo>
                        <a:pt x="18083" y="18486"/>
                        <a:pt x="18189" y="18540"/>
                        <a:pt x="18296" y="18540"/>
                      </a:cubicBezTo>
                      <a:cubicBezTo>
                        <a:pt x="18518" y="18540"/>
                        <a:pt x="18696" y="18362"/>
                        <a:pt x="18696" y="18139"/>
                      </a:cubicBezTo>
                      <a:cubicBezTo>
                        <a:pt x="18696" y="17997"/>
                        <a:pt x="18625" y="17872"/>
                        <a:pt x="18509" y="17801"/>
                      </a:cubicBezTo>
                      <a:cubicBezTo>
                        <a:pt x="21040" y="12819"/>
                        <a:pt x="21040" y="12819"/>
                        <a:pt x="21040" y="12819"/>
                      </a:cubicBezTo>
                      <a:cubicBezTo>
                        <a:pt x="21094" y="12846"/>
                        <a:pt x="21147" y="12855"/>
                        <a:pt x="21200" y="12855"/>
                      </a:cubicBezTo>
                      <a:cubicBezTo>
                        <a:pt x="21422" y="12855"/>
                        <a:pt x="21600" y="12677"/>
                        <a:pt x="21600" y="12455"/>
                      </a:cubicBezTo>
                      <a:cubicBezTo>
                        <a:pt x="21600" y="12232"/>
                        <a:pt x="21422" y="12054"/>
                        <a:pt x="21200" y="12054"/>
                      </a:cubicBezTo>
                      <a:close/>
                      <a:moveTo>
                        <a:pt x="17905" y="18202"/>
                      </a:moveTo>
                      <a:cubicBezTo>
                        <a:pt x="16431" y="18433"/>
                        <a:pt x="16431" y="18433"/>
                        <a:pt x="16431" y="18433"/>
                      </a:cubicBezTo>
                      <a:cubicBezTo>
                        <a:pt x="16422" y="18388"/>
                        <a:pt x="16404" y="18353"/>
                        <a:pt x="16378" y="18308"/>
                      </a:cubicBezTo>
                      <a:cubicBezTo>
                        <a:pt x="17914" y="16894"/>
                        <a:pt x="17914" y="16894"/>
                        <a:pt x="17914" y="16894"/>
                      </a:cubicBezTo>
                      <a:cubicBezTo>
                        <a:pt x="17976" y="16947"/>
                        <a:pt x="18056" y="16974"/>
                        <a:pt x="18145" y="16974"/>
                      </a:cubicBezTo>
                      <a:cubicBezTo>
                        <a:pt x="18216" y="17739"/>
                        <a:pt x="18216" y="17739"/>
                        <a:pt x="18216" y="17739"/>
                      </a:cubicBezTo>
                      <a:cubicBezTo>
                        <a:pt x="18030" y="17784"/>
                        <a:pt x="17896" y="17944"/>
                        <a:pt x="17896" y="18139"/>
                      </a:cubicBezTo>
                      <a:cubicBezTo>
                        <a:pt x="17896" y="18157"/>
                        <a:pt x="17896" y="18175"/>
                        <a:pt x="17905" y="18202"/>
                      </a:cubicBezTo>
                      <a:close/>
                      <a:moveTo>
                        <a:pt x="10889" y="20550"/>
                      </a:moveTo>
                      <a:cubicBezTo>
                        <a:pt x="10907" y="20532"/>
                        <a:pt x="10915" y="20506"/>
                        <a:pt x="10933" y="20488"/>
                      </a:cubicBezTo>
                      <a:cubicBezTo>
                        <a:pt x="11733" y="20871"/>
                        <a:pt x="11733" y="20871"/>
                        <a:pt x="11733" y="20871"/>
                      </a:cubicBezTo>
                      <a:lnTo>
                        <a:pt x="10889" y="20550"/>
                      </a:lnTo>
                      <a:close/>
                      <a:moveTo>
                        <a:pt x="702" y="9394"/>
                      </a:moveTo>
                      <a:cubicBezTo>
                        <a:pt x="1457" y="9955"/>
                        <a:pt x="1457" y="9955"/>
                        <a:pt x="1457" y="9955"/>
                      </a:cubicBezTo>
                      <a:cubicBezTo>
                        <a:pt x="1457" y="13371"/>
                        <a:pt x="1457" y="13371"/>
                        <a:pt x="1457" y="13371"/>
                      </a:cubicBezTo>
                      <a:cubicBezTo>
                        <a:pt x="1394" y="13380"/>
                        <a:pt x="1332" y="13415"/>
                        <a:pt x="1288" y="13469"/>
                      </a:cubicBezTo>
                      <a:cubicBezTo>
                        <a:pt x="1146" y="13611"/>
                        <a:pt x="1146" y="13843"/>
                        <a:pt x="1288" y="13985"/>
                      </a:cubicBezTo>
                      <a:cubicBezTo>
                        <a:pt x="1332" y="14029"/>
                        <a:pt x="1403" y="14065"/>
                        <a:pt x="1465" y="14083"/>
                      </a:cubicBezTo>
                      <a:cubicBezTo>
                        <a:pt x="1377" y="14990"/>
                        <a:pt x="1377" y="14990"/>
                        <a:pt x="1377" y="14990"/>
                      </a:cubicBezTo>
                      <a:cubicBezTo>
                        <a:pt x="1377" y="14990"/>
                        <a:pt x="1368" y="14990"/>
                        <a:pt x="1368" y="14990"/>
                      </a:cubicBezTo>
                      <a:cubicBezTo>
                        <a:pt x="1368" y="14990"/>
                        <a:pt x="1368" y="14990"/>
                        <a:pt x="1368" y="14990"/>
                      </a:cubicBezTo>
                      <a:cubicBezTo>
                        <a:pt x="497" y="9519"/>
                        <a:pt x="497" y="9519"/>
                        <a:pt x="497" y="9519"/>
                      </a:cubicBezTo>
                      <a:cubicBezTo>
                        <a:pt x="577" y="9501"/>
                        <a:pt x="648" y="9457"/>
                        <a:pt x="702" y="9394"/>
                      </a:cubicBezTo>
                      <a:close/>
                      <a:moveTo>
                        <a:pt x="3721" y="3389"/>
                      </a:moveTo>
                      <a:cubicBezTo>
                        <a:pt x="4601" y="3238"/>
                        <a:pt x="4601" y="3238"/>
                        <a:pt x="4601" y="3238"/>
                      </a:cubicBezTo>
                      <a:cubicBezTo>
                        <a:pt x="4610" y="3274"/>
                        <a:pt x="4627" y="3318"/>
                        <a:pt x="4654" y="3354"/>
                      </a:cubicBezTo>
                      <a:cubicBezTo>
                        <a:pt x="3384" y="4528"/>
                        <a:pt x="3384" y="4528"/>
                        <a:pt x="3384" y="4528"/>
                      </a:cubicBezTo>
                      <a:cubicBezTo>
                        <a:pt x="3322" y="4466"/>
                        <a:pt x="3242" y="4439"/>
                        <a:pt x="3162" y="4439"/>
                      </a:cubicBezTo>
                      <a:cubicBezTo>
                        <a:pt x="2966" y="4439"/>
                        <a:pt x="2807" y="4590"/>
                        <a:pt x="2807" y="4786"/>
                      </a:cubicBezTo>
                      <a:cubicBezTo>
                        <a:pt x="2807" y="4955"/>
                        <a:pt x="2931" y="5098"/>
                        <a:pt x="3100" y="5124"/>
                      </a:cubicBezTo>
                      <a:cubicBezTo>
                        <a:pt x="3055" y="5685"/>
                        <a:pt x="3055" y="5685"/>
                        <a:pt x="3055" y="5685"/>
                      </a:cubicBezTo>
                      <a:cubicBezTo>
                        <a:pt x="1776" y="7446"/>
                        <a:pt x="1776" y="7446"/>
                        <a:pt x="1776" y="7446"/>
                      </a:cubicBezTo>
                      <a:cubicBezTo>
                        <a:pt x="1634" y="7348"/>
                        <a:pt x="1439" y="7366"/>
                        <a:pt x="1314" y="7491"/>
                      </a:cubicBezTo>
                      <a:cubicBezTo>
                        <a:pt x="1181" y="7624"/>
                        <a:pt x="1181" y="7855"/>
                        <a:pt x="1314" y="7998"/>
                      </a:cubicBezTo>
                      <a:cubicBezTo>
                        <a:pt x="631" y="8798"/>
                        <a:pt x="631" y="8798"/>
                        <a:pt x="631" y="8798"/>
                      </a:cubicBezTo>
                      <a:cubicBezTo>
                        <a:pt x="631" y="8798"/>
                        <a:pt x="622" y="8798"/>
                        <a:pt x="622" y="8789"/>
                      </a:cubicBezTo>
                      <a:cubicBezTo>
                        <a:pt x="3162" y="3799"/>
                        <a:pt x="3162" y="3799"/>
                        <a:pt x="3162" y="3799"/>
                      </a:cubicBezTo>
                      <a:cubicBezTo>
                        <a:pt x="3215" y="3816"/>
                        <a:pt x="3268" y="3834"/>
                        <a:pt x="3322" y="3834"/>
                      </a:cubicBezTo>
                      <a:cubicBezTo>
                        <a:pt x="3535" y="3834"/>
                        <a:pt x="3721" y="3647"/>
                        <a:pt x="3721" y="3425"/>
                      </a:cubicBezTo>
                      <a:cubicBezTo>
                        <a:pt x="3721" y="3416"/>
                        <a:pt x="3721" y="3407"/>
                        <a:pt x="3721" y="3389"/>
                      </a:cubicBezTo>
                      <a:close/>
                      <a:moveTo>
                        <a:pt x="2398" y="10391"/>
                      </a:moveTo>
                      <a:cubicBezTo>
                        <a:pt x="2363" y="10409"/>
                        <a:pt x="2318" y="10444"/>
                        <a:pt x="2291" y="10480"/>
                      </a:cubicBezTo>
                      <a:cubicBezTo>
                        <a:pt x="1528" y="9919"/>
                        <a:pt x="1528" y="9919"/>
                        <a:pt x="1528" y="9919"/>
                      </a:cubicBezTo>
                      <a:cubicBezTo>
                        <a:pt x="1528" y="8104"/>
                        <a:pt x="1528" y="8104"/>
                        <a:pt x="1528" y="8104"/>
                      </a:cubicBezTo>
                      <a:cubicBezTo>
                        <a:pt x="1572" y="8113"/>
                        <a:pt x="1616" y="8104"/>
                        <a:pt x="1652" y="8096"/>
                      </a:cubicBezTo>
                      <a:lnTo>
                        <a:pt x="2398" y="10391"/>
                      </a:lnTo>
                      <a:close/>
                      <a:moveTo>
                        <a:pt x="5302" y="3060"/>
                      </a:moveTo>
                      <a:cubicBezTo>
                        <a:pt x="5666" y="2945"/>
                        <a:pt x="5666" y="2945"/>
                        <a:pt x="5666" y="2945"/>
                      </a:cubicBezTo>
                      <a:cubicBezTo>
                        <a:pt x="5702" y="3043"/>
                        <a:pt x="5782" y="3114"/>
                        <a:pt x="5871" y="3149"/>
                      </a:cubicBezTo>
                      <a:cubicBezTo>
                        <a:pt x="5888" y="3194"/>
                        <a:pt x="5888" y="3194"/>
                        <a:pt x="5888" y="3194"/>
                      </a:cubicBezTo>
                      <a:cubicBezTo>
                        <a:pt x="5311" y="3131"/>
                        <a:pt x="5311" y="3131"/>
                        <a:pt x="5311" y="3131"/>
                      </a:cubicBezTo>
                      <a:cubicBezTo>
                        <a:pt x="5311" y="3114"/>
                        <a:pt x="5302" y="3087"/>
                        <a:pt x="5302" y="3060"/>
                      </a:cubicBezTo>
                      <a:close/>
                      <a:moveTo>
                        <a:pt x="7301" y="3336"/>
                      </a:moveTo>
                      <a:cubicBezTo>
                        <a:pt x="6333" y="2891"/>
                        <a:pt x="6333" y="2891"/>
                        <a:pt x="6333" y="2891"/>
                      </a:cubicBezTo>
                      <a:cubicBezTo>
                        <a:pt x="6333" y="2865"/>
                        <a:pt x="6333" y="2847"/>
                        <a:pt x="6333" y="2820"/>
                      </a:cubicBezTo>
                      <a:cubicBezTo>
                        <a:pt x="8180" y="3247"/>
                        <a:pt x="8180" y="3247"/>
                        <a:pt x="8180" y="3247"/>
                      </a:cubicBezTo>
                      <a:cubicBezTo>
                        <a:pt x="8136" y="3292"/>
                        <a:pt x="8109" y="3345"/>
                        <a:pt x="8091" y="3407"/>
                      </a:cubicBezTo>
                      <a:lnTo>
                        <a:pt x="7301" y="3336"/>
                      </a:lnTo>
                      <a:close/>
                      <a:moveTo>
                        <a:pt x="17514" y="4146"/>
                      </a:moveTo>
                      <a:cubicBezTo>
                        <a:pt x="17079" y="4430"/>
                        <a:pt x="17079" y="4430"/>
                        <a:pt x="17079" y="4430"/>
                      </a:cubicBezTo>
                      <a:cubicBezTo>
                        <a:pt x="16262" y="3309"/>
                        <a:pt x="16262" y="3309"/>
                        <a:pt x="16262" y="3309"/>
                      </a:cubicBezTo>
                      <a:cubicBezTo>
                        <a:pt x="16289" y="3283"/>
                        <a:pt x="16307" y="3247"/>
                        <a:pt x="16324" y="3212"/>
                      </a:cubicBezTo>
                      <a:cubicBezTo>
                        <a:pt x="17514" y="4003"/>
                        <a:pt x="17514" y="4003"/>
                        <a:pt x="17514" y="4003"/>
                      </a:cubicBezTo>
                      <a:cubicBezTo>
                        <a:pt x="17497" y="4021"/>
                        <a:pt x="17497" y="4048"/>
                        <a:pt x="17497" y="4074"/>
                      </a:cubicBezTo>
                      <a:cubicBezTo>
                        <a:pt x="17497" y="4092"/>
                        <a:pt x="17506" y="4119"/>
                        <a:pt x="17514" y="4146"/>
                      </a:cubicBezTo>
                      <a:close/>
                      <a:moveTo>
                        <a:pt x="6359" y="15729"/>
                      </a:moveTo>
                      <a:cubicBezTo>
                        <a:pt x="4379" y="15746"/>
                        <a:pt x="4379" y="15746"/>
                        <a:pt x="4379" y="15746"/>
                      </a:cubicBezTo>
                      <a:cubicBezTo>
                        <a:pt x="4361" y="15568"/>
                        <a:pt x="4210" y="15426"/>
                        <a:pt x="4032" y="15426"/>
                      </a:cubicBezTo>
                      <a:cubicBezTo>
                        <a:pt x="4014" y="15426"/>
                        <a:pt x="4006" y="15435"/>
                        <a:pt x="3988" y="15435"/>
                      </a:cubicBezTo>
                      <a:cubicBezTo>
                        <a:pt x="3863" y="12935"/>
                        <a:pt x="3863" y="12935"/>
                        <a:pt x="3863" y="12935"/>
                      </a:cubicBezTo>
                      <a:cubicBezTo>
                        <a:pt x="3863" y="12935"/>
                        <a:pt x="3863" y="12935"/>
                        <a:pt x="3872" y="12935"/>
                      </a:cubicBezTo>
                      <a:cubicBezTo>
                        <a:pt x="3926" y="12935"/>
                        <a:pt x="3979" y="12917"/>
                        <a:pt x="4023" y="12882"/>
                      </a:cubicBezTo>
                      <a:cubicBezTo>
                        <a:pt x="6413" y="15471"/>
                        <a:pt x="6413" y="15471"/>
                        <a:pt x="6413" y="15471"/>
                      </a:cubicBezTo>
                      <a:cubicBezTo>
                        <a:pt x="6368" y="15515"/>
                        <a:pt x="6350" y="15577"/>
                        <a:pt x="6350" y="15640"/>
                      </a:cubicBezTo>
                      <a:cubicBezTo>
                        <a:pt x="6350" y="15675"/>
                        <a:pt x="6350" y="15702"/>
                        <a:pt x="6359" y="15729"/>
                      </a:cubicBezTo>
                      <a:close/>
                      <a:moveTo>
                        <a:pt x="11768" y="2055"/>
                      </a:moveTo>
                      <a:cubicBezTo>
                        <a:pt x="12319" y="1948"/>
                        <a:pt x="12319" y="1948"/>
                        <a:pt x="12319" y="1948"/>
                      </a:cubicBezTo>
                      <a:cubicBezTo>
                        <a:pt x="14699" y="2722"/>
                        <a:pt x="14699" y="2722"/>
                        <a:pt x="14699" y="2722"/>
                      </a:cubicBezTo>
                      <a:cubicBezTo>
                        <a:pt x="13846" y="3327"/>
                        <a:pt x="13846" y="3327"/>
                        <a:pt x="13846" y="3327"/>
                      </a:cubicBezTo>
                      <a:cubicBezTo>
                        <a:pt x="13802" y="3292"/>
                        <a:pt x="13740" y="3265"/>
                        <a:pt x="13678" y="3265"/>
                      </a:cubicBezTo>
                      <a:cubicBezTo>
                        <a:pt x="13660" y="3265"/>
                        <a:pt x="13642" y="3265"/>
                        <a:pt x="13633" y="3274"/>
                      </a:cubicBezTo>
                      <a:cubicBezTo>
                        <a:pt x="13562" y="3185"/>
                        <a:pt x="13464" y="3131"/>
                        <a:pt x="13358" y="3131"/>
                      </a:cubicBezTo>
                      <a:cubicBezTo>
                        <a:pt x="13313" y="3131"/>
                        <a:pt x="13269" y="3140"/>
                        <a:pt x="13225" y="3158"/>
                      </a:cubicBezTo>
                      <a:cubicBezTo>
                        <a:pt x="11741" y="2188"/>
                        <a:pt x="11741" y="2188"/>
                        <a:pt x="11741" y="2188"/>
                      </a:cubicBezTo>
                      <a:cubicBezTo>
                        <a:pt x="11759" y="2153"/>
                        <a:pt x="11768" y="2108"/>
                        <a:pt x="11768" y="2073"/>
                      </a:cubicBezTo>
                      <a:cubicBezTo>
                        <a:pt x="11768" y="2064"/>
                        <a:pt x="11768" y="2055"/>
                        <a:pt x="11768" y="2055"/>
                      </a:cubicBezTo>
                      <a:close/>
                      <a:moveTo>
                        <a:pt x="18687" y="5952"/>
                      </a:moveTo>
                      <a:cubicBezTo>
                        <a:pt x="18278" y="6094"/>
                        <a:pt x="18278" y="6094"/>
                        <a:pt x="18278" y="6094"/>
                      </a:cubicBezTo>
                      <a:cubicBezTo>
                        <a:pt x="18030" y="5747"/>
                        <a:pt x="18030" y="5747"/>
                        <a:pt x="18030" y="5747"/>
                      </a:cubicBezTo>
                      <a:cubicBezTo>
                        <a:pt x="18616" y="5720"/>
                        <a:pt x="18616" y="5720"/>
                        <a:pt x="18616" y="5720"/>
                      </a:cubicBezTo>
                      <a:cubicBezTo>
                        <a:pt x="18616" y="5729"/>
                        <a:pt x="18616" y="5747"/>
                        <a:pt x="18616" y="5756"/>
                      </a:cubicBezTo>
                      <a:cubicBezTo>
                        <a:pt x="18616" y="5827"/>
                        <a:pt x="18642" y="5898"/>
                        <a:pt x="18687" y="5952"/>
                      </a:cubicBezTo>
                      <a:close/>
                      <a:moveTo>
                        <a:pt x="19140" y="14234"/>
                      </a:moveTo>
                      <a:cubicBezTo>
                        <a:pt x="14806" y="15835"/>
                        <a:pt x="14806" y="15835"/>
                        <a:pt x="14806" y="15835"/>
                      </a:cubicBezTo>
                      <a:cubicBezTo>
                        <a:pt x="14761" y="15755"/>
                        <a:pt x="14690" y="15702"/>
                        <a:pt x="14610" y="15693"/>
                      </a:cubicBezTo>
                      <a:cubicBezTo>
                        <a:pt x="14761" y="12668"/>
                        <a:pt x="14761" y="12668"/>
                        <a:pt x="14761" y="12668"/>
                      </a:cubicBezTo>
                      <a:cubicBezTo>
                        <a:pt x="14850" y="12659"/>
                        <a:pt x="14939" y="12606"/>
                        <a:pt x="14983" y="12526"/>
                      </a:cubicBezTo>
                      <a:cubicBezTo>
                        <a:pt x="19140" y="14109"/>
                        <a:pt x="19140" y="14109"/>
                        <a:pt x="19140" y="14109"/>
                      </a:cubicBezTo>
                      <a:cubicBezTo>
                        <a:pt x="19131" y="14136"/>
                        <a:pt x="19131" y="14154"/>
                        <a:pt x="19131" y="14172"/>
                      </a:cubicBezTo>
                      <a:cubicBezTo>
                        <a:pt x="19131" y="14198"/>
                        <a:pt x="19131" y="14216"/>
                        <a:pt x="19140" y="14234"/>
                      </a:cubicBezTo>
                      <a:close/>
                      <a:moveTo>
                        <a:pt x="9734" y="4697"/>
                      </a:moveTo>
                      <a:cubicBezTo>
                        <a:pt x="7203" y="5969"/>
                        <a:pt x="7203" y="5969"/>
                        <a:pt x="7203" y="5969"/>
                      </a:cubicBezTo>
                      <a:cubicBezTo>
                        <a:pt x="7150" y="5898"/>
                        <a:pt x="7070" y="5854"/>
                        <a:pt x="6972" y="5854"/>
                      </a:cubicBezTo>
                      <a:cubicBezTo>
                        <a:pt x="6954" y="5854"/>
                        <a:pt x="6937" y="5854"/>
                        <a:pt x="6919" y="5854"/>
                      </a:cubicBezTo>
                      <a:cubicBezTo>
                        <a:pt x="5995" y="3274"/>
                        <a:pt x="5995" y="3274"/>
                        <a:pt x="5995" y="3274"/>
                      </a:cubicBezTo>
                      <a:cubicBezTo>
                        <a:pt x="7292" y="3407"/>
                        <a:pt x="7292" y="3407"/>
                        <a:pt x="7292" y="3407"/>
                      </a:cubicBezTo>
                      <a:cubicBezTo>
                        <a:pt x="9708" y="4510"/>
                        <a:pt x="9708" y="4510"/>
                        <a:pt x="9708" y="4510"/>
                      </a:cubicBezTo>
                      <a:cubicBezTo>
                        <a:pt x="9699" y="4528"/>
                        <a:pt x="9699" y="4546"/>
                        <a:pt x="9699" y="4564"/>
                      </a:cubicBezTo>
                      <a:cubicBezTo>
                        <a:pt x="9699" y="4608"/>
                        <a:pt x="9708" y="4662"/>
                        <a:pt x="9734" y="4697"/>
                      </a:cubicBezTo>
                      <a:close/>
                      <a:moveTo>
                        <a:pt x="7496" y="3425"/>
                      </a:moveTo>
                      <a:cubicBezTo>
                        <a:pt x="8082" y="3478"/>
                        <a:pt x="8082" y="3478"/>
                        <a:pt x="8082" y="3478"/>
                      </a:cubicBezTo>
                      <a:cubicBezTo>
                        <a:pt x="8082" y="3594"/>
                        <a:pt x="8136" y="3692"/>
                        <a:pt x="8215" y="3754"/>
                      </a:cubicBezTo>
                      <a:lnTo>
                        <a:pt x="7496" y="3425"/>
                      </a:lnTo>
                      <a:close/>
                      <a:moveTo>
                        <a:pt x="8766" y="3372"/>
                      </a:moveTo>
                      <a:cubicBezTo>
                        <a:pt x="9956" y="3647"/>
                        <a:pt x="9956" y="3647"/>
                        <a:pt x="9956" y="3647"/>
                      </a:cubicBezTo>
                      <a:cubicBezTo>
                        <a:pt x="9947" y="3656"/>
                        <a:pt x="9947" y="3656"/>
                        <a:pt x="9947" y="3665"/>
                      </a:cubicBezTo>
                      <a:cubicBezTo>
                        <a:pt x="9947" y="3772"/>
                        <a:pt x="10027" y="3861"/>
                        <a:pt x="10125" y="3897"/>
                      </a:cubicBezTo>
                      <a:cubicBezTo>
                        <a:pt x="10027" y="4297"/>
                        <a:pt x="10027" y="4297"/>
                        <a:pt x="10027" y="4297"/>
                      </a:cubicBezTo>
                      <a:cubicBezTo>
                        <a:pt x="10010" y="4297"/>
                        <a:pt x="9992" y="4288"/>
                        <a:pt x="9974" y="4288"/>
                      </a:cubicBezTo>
                      <a:cubicBezTo>
                        <a:pt x="9867" y="4288"/>
                        <a:pt x="9770" y="4350"/>
                        <a:pt x="9725" y="4448"/>
                      </a:cubicBezTo>
                      <a:cubicBezTo>
                        <a:pt x="8366" y="3825"/>
                        <a:pt x="8366" y="3825"/>
                        <a:pt x="8366" y="3825"/>
                      </a:cubicBezTo>
                      <a:cubicBezTo>
                        <a:pt x="8384" y="3825"/>
                        <a:pt x="8411" y="3825"/>
                        <a:pt x="8429" y="3825"/>
                      </a:cubicBezTo>
                      <a:cubicBezTo>
                        <a:pt x="8624" y="3825"/>
                        <a:pt x="8775" y="3674"/>
                        <a:pt x="8775" y="3478"/>
                      </a:cubicBezTo>
                      <a:cubicBezTo>
                        <a:pt x="8775" y="3443"/>
                        <a:pt x="8775" y="3407"/>
                        <a:pt x="8766" y="3372"/>
                      </a:cubicBezTo>
                      <a:close/>
                      <a:moveTo>
                        <a:pt x="19158" y="7953"/>
                      </a:moveTo>
                      <a:cubicBezTo>
                        <a:pt x="16031" y="7055"/>
                        <a:pt x="16031" y="7055"/>
                        <a:pt x="16031" y="7055"/>
                      </a:cubicBezTo>
                      <a:cubicBezTo>
                        <a:pt x="16031" y="7037"/>
                        <a:pt x="16031" y="7028"/>
                        <a:pt x="16031" y="7010"/>
                      </a:cubicBezTo>
                      <a:cubicBezTo>
                        <a:pt x="16031" y="6992"/>
                        <a:pt x="16031" y="6975"/>
                        <a:pt x="16022" y="6957"/>
                      </a:cubicBezTo>
                      <a:cubicBezTo>
                        <a:pt x="16928" y="6637"/>
                        <a:pt x="16928" y="6637"/>
                        <a:pt x="16928" y="6637"/>
                      </a:cubicBezTo>
                      <a:cubicBezTo>
                        <a:pt x="16973" y="6672"/>
                        <a:pt x="17035" y="6681"/>
                        <a:pt x="17088" y="6681"/>
                      </a:cubicBezTo>
                      <a:cubicBezTo>
                        <a:pt x="17230" y="6681"/>
                        <a:pt x="17355" y="6601"/>
                        <a:pt x="17408" y="6468"/>
                      </a:cubicBezTo>
                      <a:cubicBezTo>
                        <a:pt x="18252" y="6174"/>
                        <a:pt x="18252" y="6174"/>
                        <a:pt x="18252" y="6174"/>
                      </a:cubicBezTo>
                      <a:cubicBezTo>
                        <a:pt x="19273" y="7588"/>
                        <a:pt x="19273" y="7588"/>
                        <a:pt x="19273" y="7588"/>
                      </a:cubicBezTo>
                      <a:cubicBezTo>
                        <a:pt x="19264" y="7588"/>
                        <a:pt x="19264" y="7597"/>
                        <a:pt x="19255" y="7606"/>
                      </a:cubicBezTo>
                      <a:cubicBezTo>
                        <a:pt x="19255" y="7606"/>
                        <a:pt x="19255" y="7606"/>
                        <a:pt x="19255" y="7606"/>
                      </a:cubicBezTo>
                      <a:cubicBezTo>
                        <a:pt x="19166" y="7695"/>
                        <a:pt x="19131" y="7829"/>
                        <a:pt x="19158" y="7953"/>
                      </a:cubicBezTo>
                      <a:close/>
                      <a:moveTo>
                        <a:pt x="4388" y="11022"/>
                      </a:moveTo>
                      <a:cubicBezTo>
                        <a:pt x="4396" y="11049"/>
                        <a:pt x="4423" y="11076"/>
                        <a:pt x="4450" y="11094"/>
                      </a:cubicBezTo>
                      <a:cubicBezTo>
                        <a:pt x="3935" y="12401"/>
                        <a:pt x="3935" y="12401"/>
                        <a:pt x="3935" y="12401"/>
                      </a:cubicBezTo>
                      <a:cubicBezTo>
                        <a:pt x="3917" y="12392"/>
                        <a:pt x="3890" y="12392"/>
                        <a:pt x="3872" y="12392"/>
                      </a:cubicBezTo>
                      <a:cubicBezTo>
                        <a:pt x="3855" y="12392"/>
                        <a:pt x="3846" y="12392"/>
                        <a:pt x="3837" y="12392"/>
                      </a:cubicBezTo>
                      <a:cubicBezTo>
                        <a:pt x="3482" y="10925"/>
                        <a:pt x="3482" y="10925"/>
                        <a:pt x="3482" y="10925"/>
                      </a:cubicBezTo>
                      <a:lnTo>
                        <a:pt x="4388" y="11022"/>
                      </a:lnTo>
                      <a:close/>
                      <a:moveTo>
                        <a:pt x="4503" y="7153"/>
                      </a:moveTo>
                      <a:cubicBezTo>
                        <a:pt x="7496" y="9368"/>
                        <a:pt x="7496" y="9368"/>
                        <a:pt x="7496" y="9368"/>
                      </a:cubicBezTo>
                      <a:cubicBezTo>
                        <a:pt x="7469" y="9412"/>
                        <a:pt x="7461" y="9457"/>
                        <a:pt x="7461" y="9501"/>
                      </a:cubicBezTo>
                      <a:cubicBezTo>
                        <a:pt x="7461" y="9528"/>
                        <a:pt x="7461" y="9555"/>
                        <a:pt x="7469" y="9581"/>
                      </a:cubicBezTo>
                      <a:cubicBezTo>
                        <a:pt x="4681" y="10862"/>
                        <a:pt x="4681" y="10862"/>
                        <a:pt x="4681" y="10862"/>
                      </a:cubicBezTo>
                      <a:cubicBezTo>
                        <a:pt x="4654" y="10818"/>
                        <a:pt x="4610" y="10782"/>
                        <a:pt x="4556" y="10782"/>
                      </a:cubicBezTo>
                      <a:cubicBezTo>
                        <a:pt x="4361" y="7233"/>
                        <a:pt x="4361" y="7233"/>
                        <a:pt x="4361" y="7233"/>
                      </a:cubicBezTo>
                      <a:cubicBezTo>
                        <a:pt x="4414" y="7224"/>
                        <a:pt x="4467" y="7197"/>
                        <a:pt x="4503" y="7153"/>
                      </a:cubicBezTo>
                      <a:close/>
                      <a:moveTo>
                        <a:pt x="10196" y="3897"/>
                      </a:moveTo>
                      <a:cubicBezTo>
                        <a:pt x="10303" y="3897"/>
                        <a:pt x="10400" y="3816"/>
                        <a:pt x="10418" y="3710"/>
                      </a:cubicBezTo>
                      <a:cubicBezTo>
                        <a:pt x="12523" y="3745"/>
                        <a:pt x="12523" y="3745"/>
                        <a:pt x="12523" y="3745"/>
                      </a:cubicBezTo>
                      <a:cubicBezTo>
                        <a:pt x="12523" y="3754"/>
                        <a:pt x="12523" y="3763"/>
                        <a:pt x="12523" y="3763"/>
                      </a:cubicBezTo>
                      <a:cubicBezTo>
                        <a:pt x="10232" y="4493"/>
                        <a:pt x="10232" y="4493"/>
                        <a:pt x="10232" y="4493"/>
                      </a:cubicBezTo>
                      <a:cubicBezTo>
                        <a:pt x="10214" y="4421"/>
                        <a:pt x="10161" y="4359"/>
                        <a:pt x="10098" y="4324"/>
                      </a:cubicBezTo>
                      <a:lnTo>
                        <a:pt x="10196" y="3897"/>
                      </a:lnTo>
                      <a:close/>
                      <a:moveTo>
                        <a:pt x="7594" y="11939"/>
                      </a:moveTo>
                      <a:cubicBezTo>
                        <a:pt x="5968" y="12659"/>
                        <a:pt x="5968" y="12659"/>
                        <a:pt x="5968" y="12659"/>
                      </a:cubicBezTo>
                      <a:cubicBezTo>
                        <a:pt x="5915" y="12570"/>
                        <a:pt x="5826" y="12526"/>
                        <a:pt x="5729" y="12526"/>
                      </a:cubicBezTo>
                      <a:cubicBezTo>
                        <a:pt x="5693" y="12526"/>
                        <a:pt x="5649" y="12535"/>
                        <a:pt x="5613" y="12553"/>
                      </a:cubicBezTo>
                      <a:cubicBezTo>
                        <a:pt x="4645" y="11076"/>
                        <a:pt x="4645" y="11076"/>
                        <a:pt x="4645" y="11076"/>
                      </a:cubicBezTo>
                      <a:cubicBezTo>
                        <a:pt x="4654" y="11067"/>
                        <a:pt x="4672" y="11058"/>
                        <a:pt x="4681" y="11040"/>
                      </a:cubicBezTo>
                      <a:cubicBezTo>
                        <a:pt x="7594" y="11823"/>
                        <a:pt x="7594" y="11823"/>
                        <a:pt x="7594" y="11823"/>
                      </a:cubicBezTo>
                      <a:cubicBezTo>
                        <a:pt x="7594" y="11850"/>
                        <a:pt x="7594" y="11868"/>
                        <a:pt x="7594" y="11885"/>
                      </a:cubicBezTo>
                      <a:cubicBezTo>
                        <a:pt x="7594" y="11903"/>
                        <a:pt x="7594" y="11921"/>
                        <a:pt x="7594" y="11939"/>
                      </a:cubicBezTo>
                      <a:close/>
                      <a:moveTo>
                        <a:pt x="4707" y="10933"/>
                      </a:moveTo>
                      <a:cubicBezTo>
                        <a:pt x="7496" y="9643"/>
                        <a:pt x="7496" y="9643"/>
                        <a:pt x="7496" y="9643"/>
                      </a:cubicBezTo>
                      <a:cubicBezTo>
                        <a:pt x="7549" y="9724"/>
                        <a:pt x="7620" y="9768"/>
                        <a:pt x="7709" y="9777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816" y="11618"/>
                        <a:pt x="7816" y="11618"/>
                        <a:pt x="7816" y="11618"/>
                      </a:cubicBezTo>
                      <a:cubicBezTo>
                        <a:pt x="7727" y="11636"/>
                        <a:pt x="7656" y="11690"/>
                        <a:pt x="7620" y="11761"/>
                      </a:cubicBezTo>
                      <a:cubicBezTo>
                        <a:pt x="4707" y="10978"/>
                        <a:pt x="4707" y="10978"/>
                        <a:pt x="4707" y="10978"/>
                      </a:cubicBezTo>
                      <a:cubicBezTo>
                        <a:pt x="4707" y="10969"/>
                        <a:pt x="4707" y="10960"/>
                        <a:pt x="4707" y="10951"/>
                      </a:cubicBezTo>
                      <a:cubicBezTo>
                        <a:pt x="4707" y="10942"/>
                        <a:pt x="4707" y="10933"/>
                        <a:pt x="4707" y="10933"/>
                      </a:cubicBezTo>
                      <a:close/>
                      <a:moveTo>
                        <a:pt x="14726" y="5907"/>
                      </a:moveTo>
                      <a:cubicBezTo>
                        <a:pt x="10010" y="7330"/>
                        <a:pt x="10010" y="7330"/>
                        <a:pt x="10010" y="7330"/>
                      </a:cubicBezTo>
                      <a:cubicBezTo>
                        <a:pt x="9992" y="7304"/>
                        <a:pt x="9974" y="7268"/>
                        <a:pt x="9938" y="7242"/>
                      </a:cubicBezTo>
                      <a:cubicBezTo>
                        <a:pt x="12647" y="3950"/>
                        <a:pt x="12647" y="3950"/>
                        <a:pt x="12647" y="3950"/>
                      </a:cubicBezTo>
                      <a:cubicBezTo>
                        <a:pt x="12736" y="4012"/>
                        <a:pt x="12869" y="4003"/>
                        <a:pt x="12958" y="3932"/>
                      </a:cubicBezTo>
                      <a:cubicBezTo>
                        <a:pt x="14788" y="5685"/>
                        <a:pt x="14788" y="5685"/>
                        <a:pt x="14788" y="5685"/>
                      </a:cubicBezTo>
                      <a:cubicBezTo>
                        <a:pt x="14743" y="5738"/>
                        <a:pt x="14726" y="5800"/>
                        <a:pt x="14726" y="5863"/>
                      </a:cubicBezTo>
                      <a:cubicBezTo>
                        <a:pt x="14726" y="5880"/>
                        <a:pt x="14726" y="5889"/>
                        <a:pt x="14726" y="5907"/>
                      </a:cubicBezTo>
                      <a:close/>
                      <a:moveTo>
                        <a:pt x="7967" y="9626"/>
                      </a:moveTo>
                      <a:cubicBezTo>
                        <a:pt x="9557" y="10213"/>
                        <a:pt x="9557" y="10213"/>
                        <a:pt x="9557" y="10213"/>
                      </a:cubicBezTo>
                      <a:cubicBezTo>
                        <a:pt x="11821" y="11049"/>
                        <a:pt x="11821" y="11049"/>
                        <a:pt x="11821" y="11049"/>
                      </a:cubicBezTo>
                      <a:cubicBezTo>
                        <a:pt x="11813" y="11067"/>
                        <a:pt x="11813" y="11094"/>
                        <a:pt x="11804" y="11120"/>
                      </a:cubicBezTo>
                      <a:cubicBezTo>
                        <a:pt x="8109" y="11779"/>
                        <a:pt x="8109" y="11779"/>
                        <a:pt x="8109" y="11779"/>
                      </a:cubicBezTo>
                      <a:cubicBezTo>
                        <a:pt x="8073" y="11690"/>
                        <a:pt x="7985" y="11618"/>
                        <a:pt x="7878" y="11610"/>
                      </a:cubicBezTo>
                      <a:cubicBezTo>
                        <a:pt x="7780" y="9768"/>
                        <a:pt x="7780" y="9768"/>
                        <a:pt x="7780" y="9768"/>
                      </a:cubicBezTo>
                      <a:cubicBezTo>
                        <a:pt x="7860" y="9750"/>
                        <a:pt x="7931" y="9706"/>
                        <a:pt x="7967" y="9626"/>
                      </a:cubicBezTo>
                      <a:close/>
                      <a:moveTo>
                        <a:pt x="13313" y="9261"/>
                      </a:moveTo>
                      <a:cubicBezTo>
                        <a:pt x="12186" y="10889"/>
                        <a:pt x="12186" y="10889"/>
                        <a:pt x="12186" y="10889"/>
                      </a:cubicBezTo>
                      <a:cubicBezTo>
                        <a:pt x="12150" y="10880"/>
                        <a:pt x="12114" y="10871"/>
                        <a:pt x="12079" y="10871"/>
                      </a:cubicBezTo>
                      <a:cubicBezTo>
                        <a:pt x="12043" y="10871"/>
                        <a:pt x="12008" y="10871"/>
                        <a:pt x="11981" y="10889"/>
                      </a:cubicBezTo>
                      <a:cubicBezTo>
                        <a:pt x="9912" y="7686"/>
                        <a:pt x="9912" y="7686"/>
                        <a:pt x="9912" y="7686"/>
                      </a:cubicBezTo>
                      <a:cubicBezTo>
                        <a:pt x="9947" y="7669"/>
                        <a:pt x="9974" y="7642"/>
                        <a:pt x="9992" y="7606"/>
                      </a:cubicBezTo>
                      <a:cubicBezTo>
                        <a:pt x="13216" y="8976"/>
                        <a:pt x="13216" y="8976"/>
                        <a:pt x="13216" y="8976"/>
                      </a:cubicBezTo>
                      <a:cubicBezTo>
                        <a:pt x="13234" y="8985"/>
                        <a:pt x="13234" y="8985"/>
                        <a:pt x="13234" y="8985"/>
                      </a:cubicBezTo>
                      <a:cubicBezTo>
                        <a:pt x="13234" y="9012"/>
                        <a:pt x="13225" y="9030"/>
                        <a:pt x="13225" y="9056"/>
                      </a:cubicBezTo>
                      <a:cubicBezTo>
                        <a:pt x="13225" y="9136"/>
                        <a:pt x="13260" y="9208"/>
                        <a:pt x="13313" y="9261"/>
                      </a:cubicBezTo>
                      <a:close/>
                      <a:moveTo>
                        <a:pt x="9850" y="7713"/>
                      </a:moveTo>
                      <a:cubicBezTo>
                        <a:pt x="11919" y="10925"/>
                        <a:pt x="11919" y="10925"/>
                        <a:pt x="11919" y="10925"/>
                      </a:cubicBezTo>
                      <a:cubicBezTo>
                        <a:pt x="11892" y="10942"/>
                        <a:pt x="11875" y="10960"/>
                        <a:pt x="11857" y="10987"/>
                      </a:cubicBezTo>
                      <a:cubicBezTo>
                        <a:pt x="7993" y="9563"/>
                        <a:pt x="7993" y="9563"/>
                        <a:pt x="7993" y="9563"/>
                      </a:cubicBezTo>
                      <a:cubicBezTo>
                        <a:pt x="7993" y="9546"/>
                        <a:pt x="8002" y="9519"/>
                        <a:pt x="8002" y="9501"/>
                      </a:cubicBezTo>
                      <a:cubicBezTo>
                        <a:pt x="8002" y="9439"/>
                        <a:pt x="7976" y="9386"/>
                        <a:pt x="7940" y="9332"/>
                      </a:cubicBezTo>
                      <a:cubicBezTo>
                        <a:pt x="9583" y="7651"/>
                        <a:pt x="9583" y="7651"/>
                        <a:pt x="9583" y="7651"/>
                      </a:cubicBezTo>
                      <a:cubicBezTo>
                        <a:pt x="9654" y="7722"/>
                        <a:pt x="9752" y="7749"/>
                        <a:pt x="9850" y="7713"/>
                      </a:cubicBezTo>
                      <a:close/>
                      <a:moveTo>
                        <a:pt x="14513" y="12250"/>
                      </a:moveTo>
                      <a:cubicBezTo>
                        <a:pt x="14024" y="12010"/>
                        <a:pt x="14024" y="12010"/>
                        <a:pt x="14024" y="12010"/>
                      </a:cubicBezTo>
                      <a:cubicBezTo>
                        <a:pt x="12345" y="11200"/>
                        <a:pt x="12345" y="11200"/>
                        <a:pt x="12345" y="11200"/>
                      </a:cubicBezTo>
                      <a:cubicBezTo>
                        <a:pt x="12345" y="11174"/>
                        <a:pt x="12345" y="11156"/>
                        <a:pt x="12345" y="11138"/>
                      </a:cubicBezTo>
                      <a:cubicBezTo>
                        <a:pt x="12345" y="11058"/>
                        <a:pt x="12310" y="10978"/>
                        <a:pt x="12248" y="10925"/>
                      </a:cubicBezTo>
                      <a:cubicBezTo>
                        <a:pt x="13376" y="9297"/>
                        <a:pt x="13376" y="9297"/>
                        <a:pt x="13376" y="9297"/>
                      </a:cubicBezTo>
                      <a:cubicBezTo>
                        <a:pt x="13429" y="9323"/>
                        <a:pt x="13482" y="9332"/>
                        <a:pt x="13536" y="9323"/>
                      </a:cubicBezTo>
                      <a:cubicBezTo>
                        <a:pt x="14601" y="12170"/>
                        <a:pt x="14601" y="12170"/>
                        <a:pt x="14601" y="12170"/>
                      </a:cubicBezTo>
                      <a:cubicBezTo>
                        <a:pt x="14566" y="12188"/>
                        <a:pt x="14539" y="12214"/>
                        <a:pt x="14513" y="12250"/>
                      </a:cubicBezTo>
                      <a:close/>
                      <a:moveTo>
                        <a:pt x="9885" y="7206"/>
                      </a:moveTo>
                      <a:cubicBezTo>
                        <a:pt x="9850" y="7197"/>
                        <a:pt x="9823" y="7188"/>
                        <a:pt x="9788" y="7188"/>
                      </a:cubicBezTo>
                      <a:cubicBezTo>
                        <a:pt x="10010" y="4831"/>
                        <a:pt x="10010" y="4831"/>
                        <a:pt x="10010" y="4831"/>
                      </a:cubicBezTo>
                      <a:cubicBezTo>
                        <a:pt x="10143" y="4813"/>
                        <a:pt x="10240" y="4697"/>
                        <a:pt x="10240" y="4564"/>
                      </a:cubicBezTo>
                      <a:cubicBezTo>
                        <a:pt x="12541" y="3834"/>
                        <a:pt x="12541" y="3834"/>
                        <a:pt x="12541" y="3834"/>
                      </a:cubicBezTo>
                      <a:cubicBezTo>
                        <a:pt x="12559" y="3861"/>
                        <a:pt x="12567" y="3879"/>
                        <a:pt x="12594" y="3905"/>
                      </a:cubicBezTo>
                      <a:lnTo>
                        <a:pt x="9885" y="7206"/>
                      </a:lnTo>
                      <a:close/>
                      <a:moveTo>
                        <a:pt x="11963" y="11387"/>
                      </a:moveTo>
                      <a:cubicBezTo>
                        <a:pt x="11999" y="11405"/>
                        <a:pt x="12035" y="11414"/>
                        <a:pt x="12079" y="11414"/>
                      </a:cubicBezTo>
                      <a:cubicBezTo>
                        <a:pt x="12186" y="11414"/>
                        <a:pt x="12274" y="11352"/>
                        <a:pt x="12319" y="11263"/>
                      </a:cubicBezTo>
                      <a:cubicBezTo>
                        <a:pt x="14486" y="12312"/>
                        <a:pt x="14486" y="12312"/>
                        <a:pt x="14486" y="12312"/>
                      </a:cubicBezTo>
                      <a:cubicBezTo>
                        <a:pt x="14477" y="12339"/>
                        <a:pt x="14468" y="12366"/>
                        <a:pt x="14468" y="12392"/>
                      </a:cubicBezTo>
                      <a:cubicBezTo>
                        <a:pt x="14468" y="12428"/>
                        <a:pt x="14477" y="12464"/>
                        <a:pt x="14495" y="12499"/>
                      </a:cubicBezTo>
                      <a:cubicBezTo>
                        <a:pt x="12257" y="13780"/>
                        <a:pt x="12257" y="13780"/>
                        <a:pt x="12257" y="13780"/>
                      </a:cubicBezTo>
                      <a:cubicBezTo>
                        <a:pt x="9983" y="15079"/>
                        <a:pt x="9983" y="15079"/>
                        <a:pt x="9983" y="15079"/>
                      </a:cubicBezTo>
                      <a:cubicBezTo>
                        <a:pt x="9974" y="15061"/>
                        <a:pt x="9956" y="15043"/>
                        <a:pt x="9930" y="15026"/>
                      </a:cubicBezTo>
                      <a:lnTo>
                        <a:pt x="11963" y="11387"/>
                      </a:lnTo>
                      <a:close/>
                      <a:moveTo>
                        <a:pt x="14743" y="12126"/>
                      </a:moveTo>
                      <a:cubicBezTo>
                        <a:pt x="14717" y="12126"/>
                        <a:pt x="14699" y="12126"/>
                        <a:pt x="14681" y="12134"/>
                      </a:cubicBezTo>
                      <a:cubicBezTo>
                        <a:pt x="13624" y="9297"/>
                        <a:pt x="13624" y="9297"/>
                        <a:pt x="13624" y="9297"/>
                      </a:cubicBezTo>
                      <a:cubicBezTo>
                        <a:pt x="13687" y="9270"/>
                        <a:pt x="13731" y="9216"/>
                        <a:pt x="13749" y="9154"/>
                      </a:cubicBezTo>
                      <a:cubicBezTo>
                        <a:pt x="17221" y="9884"/>
                        <a:pt x="17221" y="9884"/>
                        <a:pt x="17221" y="9884"/>
                      </a:cubicBezTo>
                      <a:cubicBezTo>
                        <a:pt x="17221" y="9893"/>
                        <a:pt x="17221" y="9901"/>
                        <a:pt x="17221" y="9901"/>
                      </a:cubicBezTo>
                      <a:cubicBezTo>
                        <a:pt x="17221" y="9955"/>
                        <a:pt x="17230" y="9999"/>
                        <a:pt x="17266" y="10044"/>
                      </a:cubicBezTo>
                      <a:cubicBezTo>
                        <a:pt x="14903" y="12179"/>
                        <a:pt x="14903" y="12179"/>
                        <a:pt x="14903" y="12179"/>
                      </a:cubicBezTo>
                      <a:cubicBezTo>
                        <a:pt x="14859" y="12143"/>
                        <a:pt x="14797" y="12126"/>
                        <a:pt x="14743" y="12126"/>
                      </a:cubicBezTo>
                      <a:close/>
                      <a:moveTo>
                        <a:pt x="13580" y="8798"/>
                      </a:moveTo>
                      <a:cubicBezTo>
                        <a:pt x="13456" y="8754"/>
                        <a:pt x="13322" y="8816"/>
                        <a:pt x="13260" y="8923"/>
                      </a:cubicBezTo>
                      <a:cubicBezTo>
                        <a:pt x="10027" y="7544"/>
                        <a:pt x="10027" y="7544"/>
                        <a:pt x="10027" y="7544"/>
                      </a:cubicBezTo>
                      <a:cubicBezTo>
                        <a:pt x="10036" y="7517"/>
                        <a:pt x="10045" y="7491"/>
                        <a:pt x="10045" y="7455"/>
                      </a:cubicBezTo>
                      <a:cubicBezTo>
                        <a:pt x="10045" y="7437"/>
                        <a:pt x="10036" y="7411"/>
                        <a:pt x="10036" y="7402"/>
                      </a:cubicBezTo>
                      <a:cubicBezTo>
                        <a:pt x="14743" y="5969"/>
                        <a:pt x="14743" y="5969"/>
                        <a:pt x="14743" y="5969"/>
                      </a:cubicBezTo>
                      <a:cubicBezTo>
                        <a:pt x="14770" y="6023"/>
                        <a:pt x="14806" y="6067"/>
                        <a:pt x="14859" y="6094"/>
                      </a:cubicBezTo>
                      <a:lnTo>
                        <a:pt x="13580" y="8798"/>
                      </a:lnTo>
                      <a:close/>
                      <a:moveTo>
                        <a:pt x="7203" y="6272"/>
                      </a:moveTo>
                      <a:cubicBezTo>
                        <a:pt x="9512" y="7384"/>
                        <a:pt x="9512" y="7384"/>
                        <a:pt x="9512" y="7384"/>
                      </a:cubicBezTo>
                      <a:cubicBezTo>
                        <a:pt x="9503" y="7411"/>
                        <a:pt x="9503" y="7437"/>
                        <a:pt x="9503" y="7455"/>
                      </a:cubicBezTo>
                      <a:cubicBezTo>
                        <a:pt x="9503" y="7508"/>
                        <a:pt x="9512" y="7553"/>
                        <a:pt x="9539" y="7597"/>
                      </a:cubicBezTo>
                      <a:cubicBezTo>
                        <a:pt x="7896" y="9288"/>
                        <a:pt x="7896" y="9288"/>
                        <a:pt x="7896" y="9288"/>
                      </a:cubicBezTo>
                      <a:cubicBezTo>
                        <a:pt x="7842" y="9252"/>
                        <a:pt x="7789" y="9234"/>
                        <a:pt x="7727" y="9234"/>
                      </a:cubicBezTo>
                      <a:cubicBezTo>
                        <a:pt x="7718" y="9234"/>
                        <a:pt x="7709" y="9234"/>
                        <a:pt x="7700" y="9234"/>
                      </a:cubicBezTo>
                      <a:cubicBezTo>
                        <a:pt x="7070" y="6379"/>
                        <a:pt x="7070" y="6379"/>
                        <a:pt x="7070" y="6379"/>
                      </a:cubicBezTo>
                      <a:cubicBezTo>
                        <a:pt x="7123" y="6361"/>
                        <a:pt x="7167" y="6316"/>
                        <a:pt x="7203" y="6272"/>
                      </a:cubicBezTo>
                      <a:close/>
                      <a:moveTo>
                        <a:pt x="3997" y="12428"/>
                      </a:moveTo>
                      <a:cubicBezTo>
                        <a:pt x="4512" y="11120"/>
                        <a:pt x="4512" y="11120"/>
                        <a:pt x="4512" y="11120"/>
                      </a:cubicBezTo>
                      <a:cubicBezTo>
                        <a:pt x="4538" y="11120"/>
                        <a:pt x="4565" y="11120"/>
                        <a:pt x="4583" y="11111"/>
                      </a:cubicBezTo>
                      <a:cubicBezTo>
                        <a:pt x="5507" y="12517"/>
                        <a:pt x="5507" y="12517"/>
                        <a:pt x="5507" y="12517"/>
                      </a:cubicBezTo>
                      <a:cubicBezTo>
                        <a:pt x="5560" y="12588"/>
                        <a:pt x="5560" y="12588"/>
                        <a:pt x="5560" y="12588"/>
                      </a:cubicBezTo>
                      <a:cubicBezTo>
                        <a:pt x="5507" y="12633"/>
                        <a:pt x="5480" y="12686"/>
                        <a:pt x="5471" y="12739"/>
                      </a:cubicBezTo>
                      <a:cubicBezTo>
                        <a:pt x="4139" y="12650"/>
                        <a:pt x="4139" y="12650"/>
                        <a:pt x="4139" y="12650"/>
                      </a:cubicBezTo>
                      <a:cubicBezTo>
                        <a:pt x="4130" y="12553"/>
                        <a:pt x="4077" y="12472"/>
                        <a:pt x="3997" y="12428"/>
                      </a:cubicBezTo>
                      <a:close/>
                      <a:moveTo>
                        <a:pt x="8136" y="11885"/>
                      </a:moveTo>
                      <a:cubicBezTo>
                        <a:pt x="8136" y="11868"/>
                        <a:pt x="8136" y="11859"/>
                        <a:pt x="8136" y="11850"/>
                      </a:cubicBezTo>
                      <a:cubicBezTo>
                        <a:pt x="11813" y="11191"/>
                        <a:pt x="11813" y="11191"/>
                        <a:pt x="11813" y="11191"/>
                      </a:cubicBezTo>
                      <a:cubicBezTo>
                        <a:pt x="11821" y="11254"/>
                        <a:pt x="11857" y="11307"/>
                        <a:pt x="11901" y="11352"/>
                      </a:cubicBezTo>
                      <a:cubicBezTo>
                        <a:pt x="9876" y="14990"/>
                        <a:pt x="9876" y="14990"/>
                        <a:pt x="9876" y="14990"/>
                      </a:cubicBezTo>
                      <a:cubicBezTo>
                        <a:pt x="9805" y="14963"/>
                        <a:pt x="9734" y="14963"/>
                        <a:pt x="9672" y="14990"/>
                      </a:cubicBezTo>
                      <a:cubicBezTo>
                        <a:pt x="8029" y="12099"/>
                        <a:pt x="8029" y="12099"/>
                        <a:pt x="8029" y="12099"/>
                      </a:cubicBezTo>
                      <a:cubicBezTo>
                        <a:pt x="8100" y="12045"/>
                        <a:pt x="8136" y="11965"/>
                        <a:pt x="8136" y="11885"/>
                      </a:cubicBezTo>
                      <a:close/>
                      <a:moveTo>
                        <a:pt x="17239" y="9813"/>
                      </a:moveTo>
                      <a:cubicBezTo>
                        <a:pt x="13766" y="9083"/>
                        <a:pt x="13766" y="9083"/>
                        <a:pt x="13766" y="9083"/>
                      </a:cubicBezTo>
                      <a:cubicBezTo>
                        <a:pt x="13766" y="9074"/>
                        <a:pt x="13766" y="9065"/>
                        <a:pt x="13766" y="9056"/>
                      </a:cubicBezTo>
                      <a:cubicBezTo>
                        <a:pt x="13766" y="9003"/>
                        <a:pt x="13749" y="8950"/>
                        <a:pt x="13722" y="8905"/>
                      </a:cubicBezTo>
                      <a:cubicBezTo>
                        <a:pt x="15587" y="7215"/>
                        <a:pt x="15587" y="7215"/>
                        <a:pt x="15587" y="7215"/>
                      </a:cubicBezTo>
                      <a:cubicBezTo>
                        <a:pt x="15658" y="7286"/>
                        <a:pt x="15774" y="7304"/>
                        <a:pt x="15871" y="7259"/>
                      </a:cubicBezTo>
                      <a:cubicBezTo>
                        <a:pt x="17328" y="9688"/>
                        <a:pt x="17328" y="9688"/>
                        <a:pt x="17328" y="9688"/>
                      </a:cubicBezTo>
                      <a:cubicBezTo>
                        <a:pt x="17284" y="9724"/>
                        <a:pt x="17257" y="9768"/>
                        <a:pt x="17239" y="9813"/>
                      </a:cubicBezTo>
                      <a:close/>
                      <a:moveTo>
                        <a:pt x="9938" y="4831"/>
                      </a:moveTo>
                      <a:cubicBezTo>
                        <a:pt x="9716" y="7188"/>
                        <a:pt x="9716" y="7188"/>
                        <a:pt x="9716" y="7188"/>
                      </a:cubicBezTo>
                      <a:cubicBezTo>
                        <a:pt x="9637" y="7206"/>
                        <a:pt x="9574" y="7250"/>
                        <a:pt x="9530" y="7322"/>
                      </a:cubicBezTo>
                      <a:cubicBezTo>
                        <a:pt x="7230" y="6210"/>
                        <a:pt x="7230" y="6210"/>
                        <a:pt x="7230" y="6210"/>
                      </a:cubicBezTo>
                      <a:cubicBezTo>
                        <a:pt x="7238" y="6183"/>
                        <a:pt x="7247" y="6147"/>
                        <a:pt x="7247" y="6121"/>
                      </a:cubicBezTo>
                      <a:cubicBezTo>
                        <a:pt x="7247" y="6094"/>
                        <a:pt x="7238" y="6058"/>
                        <a:pt x="7230" y="6032"/>
                      </a:cubicBezTo>
                      <a:cubicBezTo>
                        <a:pt x="9779" y="4751"/>
                        <a:pt x="9779" y="4751"/>
                        <a:pt x="9779" y="4751"/>
                      </a:cubicBezTo>
                      <a:cubicBezTo>
                        <a:pt x="9823" y="4795"/>
                        <a:pt x="9876" y="4822"/>
                        <a:pt x="9938" y="4831"/>
                      </a:cubicBezTo>
                      <a:close/>
                      <a:moveTo>
                        <a:pt x="2851" y="10862"/>
                      </a:moveTo>
                      <a:cubicBezTo>
                        <a:pt x="3411" y="10916"/>
                        <a:pt x="3411" y="10916"/>
                        <a:pt x="3411" y="10916"/>
                      </a:cubicBezTo>
                      <a:cubicBezTo>
                        <a:pt x="3775" y="12410"/>
                        <a:pt x="3775" y="12410"/>
                        <a:pt x="3775" y="12410"/>
                      </a:cubicBezTo>
                      <a:cubicBezTo>
                        <a:pt x="3766" y="12410"/>
                        <a:pt x="3757" y="12419"/>
                        <a:pt x="3739" y="12419"/>
                      </a:cubicBezTo>
                      <a:cubicBezTo>
                        <a:pt x="2718" y="11005"/>
                        <a:pt x="2718" y="11005"/>
                        <a:pt x="2718" y="11005"/>
                      </a:cubicBezTo>
                      <a:cubicBezTo>
                        <a:pt x="2780" y="10969"/>
                        <a:pt x="2824" y="10916"/>
                        <a:pt x="2851" y="10862"/>
                      </a:cubicBezTo>
                      <a:close/>
                      <a:moveTo>
                        <a:pt x="15489" y="7010"/>
                      </a:moveTo>
                      <a:cubicBezTo>
                        <a:pt x="15489" y="7064"/>
                        <a:pt x="15507" y="7117"/>
                        <a:pt x="15543" y="7161"/>
                      </a:cubicBezTo>
                      <a:cubicBezTo>
                        <a:pt x="13678" y="8852"/>
                        <a:pt x="13678" y="8852"/>
                        <a:pt x="13678" y="8852"/>
                      </a:cubicBezTo>
                      <a:cubicBezTo>
                        <a:pt x="13669" y="8843"/>
                        <a:pt x="13651" y="8834"/>
                        <a:pt x="13642" y="8825"/>
                      </a:cubicBezTo>
                      <a:cubicBezTo>
                        <a:pt x="14921" y="6121"/>
                        <a:pt x="14921" y="6121"/>
                        <a:pt x="14921" y="6121"/>
                      </a:cubicBezTo>
                      <a:cubicBezTo>
                        <a:pt x="14992" y="6147"/>
                        <a:pt x="15063" y="6138"/>
                        <a:pt x="15125" y="6103"/>
                      </a:cubicBezTo>
                      <a:cubicBezTo>
                        <a:pt x="15587" y="6806"/>
                        <a:pt x="15587" y="6806"/>
                        <a:pt x="15587" y="6806"/>
                      </a:cubicBezTo>
                      <a:cubicBezTo>
                        <a:pt x="15525" y="6859"/>
                        <a:pt x="15489" y="6930"/>
                        <a:pt x="15489" y="7010"/>
                      </a:cubicBezTo>
                      <a:close/>
                      <a:moveTo>
                        <a:pt x="14841" y="5640"/>
                      </a:moveTo>
                      <a:cubicBezTo>
                        <a:pt x="13003" y="3879"/>
                        <a:pt x="13003" y="3879"/>
                        <a:pt x="13003" y="3879"/>
                      </a:cubicBezTo>
                      <a:cubicBezTo>
                        <a:pt x="13038" y="3834"/>
                        <a:pt x="13056" y="3772"/>
                        <a:pt x="13056" y="3719"/>
                      </a:cubicBezTo>
                      <a:cubicBezTo>
                        <a:pt x="13056" y="3710"/>
                        <a:pt x="13056" y="3692"/>
                        <a:pt x="13056" y="3683"/>
                      </a:cubicBezTo>
                      <a:cubicBezTo>
                        <a:pt x="13074" y="3683"/>
                        <a:pt x="13074" y="3683"/>
                        <a:pt x="13074" y="3683"/>
                      </a:cubicBezTo>
                      <a:cubicBezTo>
                        <a:pt x="13136" y="3772"/>
                        <a:pt x="13242" y="3825"/>
                        <a:pt x="13358" y="3825"/>
                      </a:cubicBezTo>
                      <a:cubicBezTo>
                        <a:pt x="13420" y="3825"/>
                        <a:pt x="13482" y="3808"/>
                        <a:pt x="13544" y="3772"/>
                      </a:cubicBezTo>
                      <a:cubicBezTo>
                        <a:pt x="13615" y="3816"/>
                        <a:pt x="13713" y="3825"/>
                        <a:pt x="13802" y="3781"/>
                      </a:cubicBezTo>
                      <a:cubicBezTo>
                        <a:pt x="14850" y="5640"/>
                        <a:pt x="14850" y="5640"/>
                        <a:pt x="14850" y="5640"/>
                      </a:cubicBezTo>
                      <a:cubicBezTo>
                        <a:pt x="14841" y="5640"/>
                        <a:pt x="14841" y="5640"/>
                        <a:pt x="14841" y="5640"/>
                      </a:cubicBezTo>
                      <a:close/>
                      <a:moveTo>
                        <a:pt x="13012" y="3478"/>
                      </a:moveTo>
                      <a:cubicBezTo>
                        <a:pt x="13012" y="3514"/>
                        <a:pt x="13012" y="3550"/>
                        <a:pt x="13020" y="3585"/>
                      </a:cubicBezTo>
                      <a:cubicBezTo>
                        <a:pt x="12976" y="3496"/>
                        <a:pt x="12887" y="3443"/>
                        <a:pt x="12789" y="3443"/>
                      </a:cubicBezTo>
                      <a:cubicBezTo>
                        <a:pt x="12736" y="3443"/>
                        <a:pt x="12692" y="3461"/>
                        <a:pt x="12647" y="3487"/>
                      </a:cubicBezTo>
                      <a:cubicBezTo>
                        <a:pt x="11697" y="2260"/>
                        <a:pt x="11697" y="2260"/>
                        <a:pt x="11697" y="2260"/>
                      </a:cubicBezTo>
                      <a:cubicBezTo>
                        <a:pt x="11697" y="2260"/>
                        <a:pt x="11706" y="2251"/>
                        <a:pt x="11706" y="2251"/>
                      </a:cubicBezTo>
                      <a:cubicBezTo>
                        <a:pt x="13154" y="3194"/>
                        <a:pt x="13154" y="3194"/>
                        <a:pt x="13154" y="3194"/>
                      </a:cubicBezTo>
                      <a:cubicBezTo>
                        <a:pt x="13065" y="3265"/>
                        <a:pt x="13012" y="3372"/>
                        <a:pt x="13012" y="3478"/>
                      </a:cubicBezTo>
                      <a:close/>
                      <a:moveTo>
                        <a:pt x="11644" y="2304"/>
                      </a:moveTo>
                      <a:cubicBezTo>
                        <a:pt x="12594" y="3523"/>
                        <a:pt x="12594" y="3523"/>
                        <a:pt x="12594" y="3523"/>
                      </a:cubicBezTo>
                      <a:cubicBezTo>
                        <a:pt x="12559" y="3567"/>
                        <a:pt x="12532" y="3621"/>
                        <a:pt x="12523" y="3683"/>
                      </a:cubicBezTo>
                      <a:cubicBezTo>
                        <a:pt x="10427" y="3639"/>
                        <a:pt x="10427" y="3639"/>
                        <a:pt x="10427" y="3639"/>
                      </a:cubicBezTo>
                      <a:cubicBezTo>
                        <a:pt x="10427" y="3603"/>
                        <a:pt x="10409" y="3558"/>
                        <a:pt x="10383" y="3523"/>
                      </a:cubicBezTo>
                      <a:cubicBezTo>
                        <a:pt x="11360" y="2304"/>
                        <a:pt x="11360" y="2304"/>
                        <a:pt x="11360" y="2304"/>
                      </a:cubicBezTo>
                      <a:cubicBezTo>
                        <a:pt x="11439" y="2357"/>
                        <a:pt x="11555" y="2357"/>
                        <a:pt x="11644" y="2304"/>
                      </a:cubicBezTo>
                      <a:close/>
                      <a:moveTo>
                        <a:pt x="3135" y="8434"/>
                      </a:moveTo>
                      <a:cubicBezTo>
                        <a:pt x="3135" y="8371"/>
                        <a:pt x="3109" y="8309"/>
                        <a:pt x="3064" y="8265"/>
                      </a:cubicBezTo>
                      <a:cubicBezTo>
                        <a:pt x="4148" y="7179"/>
                        <a:pt x="4148" y="7179"/>
                        <a:pt x="4148" y="7179"/>
                      </a:cubicBezTo>
                      <a:cubicBezTo>
                        <a:pt x="4192" y="7215"/>
                        <a:pt x="4237" y="7233"/>
                        <a:pt x="4290" y="7242"/>
                      </a:cubicBezTo>
                      <a:cubicBezTo>
                        <a:pt x="4485" y="10782"/>
                        <a:pt x="4485" y="10782"/>
                        <a:pt x="4485" y="10782"/>
                      </a:cubicBezTo>
                      <a:cubicBezTo>
                        <a:pt x="4476" y="10791"/>
                        <a:pt x="4467" y="10791"/>
                        <a:pt x="4459" y="10800"/>
                      </a:cubicBezTo>
                      <a:cubicBezTo>
                        <a:pt x="3029" y="8647"/>
                        <a:pt x="3029" y="8647"/>
                        <a:pt x="3029" y="8647"/>
                      </a:cubicBezTo>
                      <a:cubicBezTo>
                        <a:pt x="3091" y="8594"/>
                        <a:pt x="3135" y="8514"/>
                        <a:pt x="3135" y="8434"/>
                      </a:cubicBezTo>
                      <a:close/>
                      <a:moveTo>
                        <a:pt x="4370" y="10951"/>
                      </a:moveTo>
                      <a:cubicBezTo>
                        <a:pt x="4370" y="10951"/>
                        <a:pt x="4370" y="10951"/>
                        <a:pt x="4370" y="10951"/>
                      </a:cubicBezTo>
                      <a:cubicBezTo>
                        <a:pt x="3464" y="10853"/>
                        <a:pt x="3464" y="10853"/>
                        <a:pt x="3464" y="10853"/>
                      </a:cubicBezTo>
                      <a:cubicBezTo>
                        <a:pt x="2940" y="8692"/>
                        <a:pt x="2940" y="8692"/>
                        <a:pt x="2940" y="8692"/>
                      </a:cubicBezTo>
                      <a:cubicBezTo>
                        <a:pt x="2958" y="8692"/>
                        <a:pt x="2966" y="8683"/>
                        <a:pt x="2975" y="8683"/>
                      </a:cubicBezTo>
                      <a:cubicBezTo>
                        <a:pt x="4405" y="10844"/>
                        <a:pt x="4405" y="10844"/>
                        <a:pt x="4405" y="10844"/>
                      </a:cubicBezTo>
                      <a:cubicBezTo>
                        <a:pt x="4379" y="10871"/>
                        <a:pt x="4370" y="10907"/>
                        <a:pt x="4370" y="10951"/>
                      </a:cubicBezTo>
                      <a:close/>
                      <a:moveTo>
                        <a:pt x="2878" y="10791"/>
                      </a:moveTo>
                      <a:cubicBezTo>
                        <a:pt x="2887" y="10764"/>
                        <a:pt x="2887" y="10738"/>
                        <a:pt x="2887" y="10711"/>
                      </a:cubicBezTo>
                      <a:cubicBezTo>
                        <a:pt x="2887" y="10551"/>
                        <a:pt x="2780" y="10409"/>
                        <a:pt x="2629" y="10373"/>
                      </a:cubicBezTo>
                      <a:cubicBezTo>
                        <a:pt x="2869" y="8709"/>
                        <a:pt x="2869" y="8709"/>
                        <a:pt x="2869" y="8709"/>
                      </a:cubicBezTo>
                      <a:cubicBezTo>
                        <a:pt x="2869" y="8709"/>
                        <a:pt x="2878" y="8709"/>
                        <a:pt x="2878" y="8709"/>
                      </a:cubicBezTo>
                      <a:cubicBezTo>
                        <a:pt x="3393" y="10844"/>
                        <a:pt x="3393" y="10844"/>
                        <a:pt x="3393" y="10844"/>
                      </a:cubicBezTo>
                      <a:lnTo>
                        <a:pt x="2878" y="10791"/>
                      </a:lnTo>
                      <a:close/>
                      <a:moveTo>
                        <a:pt x="4130" y="12713"/>
                      </a:moveTo>
                      <a:cubicBezTo>
                        <a:pt x="5462" y="12811"/>
                        <a:pt x="5462" y="12811"/>
                        <a:pt x="5462" y="12811"/>
                      </a:cubicBezTo>
                      <a:cubicBezTo>
                        <a:pt x="5471" y="12953"/>
                        <a:pt x="5587" y="13069"/>
                        <a:pt x="5729" y="13069"/>
                      </a:cubicBezTo>
                      <a:cubicBezTo>
                        <a:pt x="5746" y="13069"/>
                        <a:pt x="5764" y="13069"/>
                        <a:pt x="5782" y="13060"/>
                      </a:cubicBezTo>
                      <a:cubicBezTo>
                        <a:pt x="6510" y="15399"/>
                        <a:pt x="6510" y="15399"/>
                        <a:pt x="6510" y="15399"/>
                      </a:cubicBezTo>
                      <a:cubicBezTo>
                        <a:pt x="6492" y="15408"/>
                        <a:pt x="6475" y="15417"/>
                        <a:pt x="6466" y="15426"/>
                      </a:cubicBezTo>
                      <a:cubicBezTo>
                        <a:pt x="4077" y="12837"/>
                        <a:pt x="4077" y="12837"/>
                        <a:pt x="4077" y="12837"/>
                      </a:cubicBezTo>
                      <a:cubicBezTo>
                        <a:pt x="4103" y="12802"/>
                        <a:pt x="4121" y="12757"/>
                        <a:pt x="4130" y="12713"/>
                      </a:cubicBezTo>
                      <a:close/>
                      <a:moveTo>
                        <a:pt x="6004" y="12793"/>
                      </a:moveTo>
                      <a:cubicBezTo>
                        <a:pt x="6004" y="12775"/>
                        <a:pt x="5995" y="12748"/>
                        <a:pt x="5995" y="12722"/>
                      </a:cubicBezTo>
                      <a:cubicBezTo>
                        <a:pt x="7620" y="12001"/>
                        <a:pt x="7620" y="12001"/>
                        <a:pt x="7620" y="12001"/>
                      </a:cubicBezTo>
                      <a:cubicBezTo>
                        <a:pt x="7647" y="12054"/>
                        <a:pt x="7691" y="12099"/>
                        <a:pt x="7736" y="12126"/>
                      </a:cubicBezTo>
                      <a:cubicBezTo>
                        <a:pt x="6670" y="15382"/>
                        <a:pt x="6670" y="15382"/>
                        <a:pt x="6670" y="15382"/>
                      </a:cubicBezTo>
                      <a:cubicBezTo>
                        <a:pt x="6652" y="15373"/>
                        <a:pt x="6635" y="15373"/>
                        <a:pt x="6617" y="15373"/>
                      </a:cubicBezTo>
                      <a:cubicBezTo>
                        <a:pt x="6608" y="15373"/>
                        <a:pt x="6590" y="15373"/>
                        <a:pt x="6572" y="15373"/>
                      </a:cubicBezTo>
                      <a:cubicBezTo>
                        <a:pt x="5844" y="13042"/>
                        <a:pt x="5844" y="13042"/>
                        <a:pt x="5844" y="13042"/>
                      </a:cubicBezTo>
                      <a:cubicBezTo>
                        <a:pt x="5942" y="12997"/>
                        <a:pt x="6004" y="12900"/>
                        <a:pt x="6004" y="12793"/>
                      </a:cubicBezTo>
                      <a:close/>
                      <a:moveTo>
                        <a:pt x="7807" y="12152"/>
                      </a:moveTo>
                      <a:cubicBezTo>
                        <a:pt x="7825" y="12152"/>
                        <a:pt x="7842" y="12152"/>
                        <a:pt x="7860" y="12152"/>
                      </a:cubicBezTo>
                      <a:cubicBezTo>
                        <a:pt x="7905" y="12152"/>
                        <a:pt x="7940" y="12143"/>
                        <a:pt x="7976" y="12134"/>
                      </a:cubicBezTo>
                      <a:cubicBezTo>
                        <a:pt x="9610" y="15026"/>
                        <a:pt x="9610" y="15026"/>
                        <a:pt x="9610" y="15026"/>
                      </a:cubicBezTo>
                      <a:cubicBezTo>
                        <a:pt x="9539" y="15079"/>
                        <a:pt x="9503" y="15159"/>
                        <a:pt x="9503" y="15248"/>
                      </a:cubicBezTo>
                      <a:cubicBezTo>
                        <a:pt x="9503" y="15248"/>
                        <a:pt x="9503" y="15248"/>
                        <a:pt x="9503" y="15248"/>
                      </a:cubicBezTo>
                      <a:cubicBezTo>
                        <a:pt x="6883" y="15577"/>
                        <a:pt x="6883" y="15577"/>
                        <a:pt x="6883" y="15577"/>
                      </a:cubicBezTo>
                      <a:cubicBezTo>
                        <a:pt x="6865" y="15497"/>
                        <a:pt x="6812" y="15435"/>
                        <a:pt x="6732" y="15399"/>
                      </a:cubicBezTo>
                      <a:lnTo>
                        <a:pt x="7807" y="12152"/>
                      </a:lnTo>
                      <a:close/>
                      <a:moveTo>
                        <a:pt x="10045" y="15248"/>
                      </a:moveTo>
                      <a:cubicBezTo>
                        <a:pt x="10045" y="15248"/>
                        <a:pt x="10045" y="15248"/>
                        <a:pt x="10045" y="15248"/>
                      </a:cubicBezTo>
                      <a:cubicBezTo>
                        <a:pt x="10045" y="15213"/>
                        <a:pt x="10036" y="15177"/>
                        <a:pt x="10018" y="15141"/>
                      </a:cubicBezTo>
                      <a:cubicBezTo>
                        <a:pt x="14521" y="12561"/>
                        <a:pt x="14521" y="12561"/>
                        <a:pt x="14521" y="12561"/>
                      </a:cubicBezTo>
                      <a:cubicBezTo>
                        <a:pt x="14566" y="12615"/>
                        <a:pt x="14628" y="12650"/>
                        <a:pt x="14690" y="12659"/>
                      </a:cubicBezTo>
                      <a:cubicBezTo>
                        <a:pt x="14539" y="15684"/>
                        <a:pt x="14539" y="15684"/>
                        <a:pt x="14539" y="15684"/>
                      </a:cubicBezTo>
                      <a:cubicBezTo>
                        <a:pt x="14433" y="15693"/>
                        <a:pt x="14335" y="15773"/>
                        <a:pt x="14299" y="15880"/>
                      </a:cubicBezTo>
                      <a:lnTo>
                        <a:pt x="10045" y="15248"/>
                      </a:lnTo>
                      <a:close/>
                      <a:moveTo>
                        <a:pt x="17435" y="6387"/>
                      </a:moveTo>
                      <a:cubicBezTo>
                        <a:pt x="17435" y="6370"/>
                        <a:pt x="17435" y="6352"/>
                        <a:pt x="17435" y="6334"/>
                      </a:cubicBezTo>
                      <a:cubicBezTo>
                        <a:pt x="17435" y="6147"/>
                        <a:pt x="17284" y="5987"/>
                        <a:pt x="17088" y="5987"/>
                      </a:cubicBezTo>
                      <a:cubicBezTo>
                        <a:pt x="16902" y="5987"/>
                        <a:pt x="16742" y="6147"/>
                        <a:pt x="16742" y="6334"/>
                      </a:cubicBezTo>
                      <a:cubicBezTo>
                        <a:pt x="16742" y="6432"/>
                        <a:pt x="16786" y="6530"/>
                        <a:pt x="16857" y="6592"/>
                      </a:cubicBezTo>
                      <a:cubicBezTo>
                        <a:pt x="16005" y="6886"/>
                        <a:pt x="16005" y="6886"/>
                        <a:pt x="16005" y="6886"/>
                      </a:cubicBezTo>
                      <a:cubicBezTo>
                        <a:pt x="15960" y="6797"/>
                        <a:pt x="15863" y="6734"/>
                        <a:pt x="15765" y="6734"/>
                      </a:cubicBezTo>
                      <a:cubicBezTo>
                        <a:pt x="15720" y="6734"/>
                        <a:pt x="15676" y="6752"/>
                        <a:pt x="15640" y="6770"/>
                      </a:cubicBezTo>
                      <a:cubicBezTo>
                        <a:pt x="15179" y="6058"/>
                        <a:pt x="15179" y="6058"/>
                        <a:pt x="15179" y="6058"/>
                      </a:cubicBezTo>
                      <a:cubicBezTo>
                        <a:pt x="15232" y="6014"/>
                        <a:pt x="15259" y="5943"/>
                        <a:pt x="15267" y="5871"/>
                      </a:cubicBezTo>
                      <a:cubicBezTo>
                        <a:pt x="17941" y="5747"/>
                        <a:pt x="17941" y="5747"/>
                        <a:pt x="17941" y="5747"/>
                      </a:cubicBezTo>
                      <a:cubicBezTo>
                        <a:pt x="18216" y="6121"/>
                        <a:pt x="18216" y="6121"/>
                        <a:pt x="18216" y="6121"/>
                      </a:cubicBezTo>
                      <a:lnTo>
                        <a:pt x="17435" y="6387"/>
                      </a:lnTo>
                      <a:close/>
                      <a:moveTo>
                        <a:pt x="10329" y="3470"/>
                      </a:moveTo>
                      <a:cubicBezTo>
                        <a:pt x="10294" y="3443"/>
                        <a:pt x="10240" y="3425"/>
                        <a:pt x="10187" y="3425"/>
                      </a:cubicBezTo>
                      <a:cubicBezTo>
                        <a:pt x="10089" y="3425"/>
                        <a:pt x="10001" y="3487"/>
                        <a:pt x="9965" y="3585"/>
                      </a:cubicBezTo>
                      <a:cubicBezTo>
                        <a:pt x="8864" y="3327"/>
                        <a:pt x="8864" y="3327"/>
                        <a:pt x="8864" y="3327"/>
                      </a:cubicBezTo>
                      <a:cubicBezTo>
                        <a:pt x="11297" y="2251"/>
                        <a:pt x="11297" y="2251"/>
                        <a:pt x="11297" y="2251"/>
                      </a:cubicBezTo>
                      <a:cubicBezTo>
                        <a:pt x="11306" y="2251"/>
                        <a:pt x="11306" y="2260"/>
                        <a:pt x="11306" y="2260"/>
                      </a:cubicBezTo>
                      <a:lnTo>
                        <a:pt x="10329" y="3470"/>
                      </a:lnTo>
                      <a:close/>
                      <a:moveTo>
                        <a:pt x="6972" y="6396"/>
                      </a:moveTo>
                      <a:cubicBezTo>
                        <a:pt x="6981" y="6396"/>
                        <a:pt x="6990" y="6396"/>
                        <a:pt x="6999" y="6387"/>
                      </a:cubicBezTo>
                      <a:cubicBezTo>
                        <a:pt x="7638" y="9252"/>
                        <a:pt x="7638" y="9252"/>
                        <a:pt x="7638" y="9252"/>
                      </a:cubicBezTo>
                      <a:cubicBezTo>
                        <a:pt x="7594" y="9261"/>
                        <a:pt x="7558" y="9288"/>
                        <a:pt x="7532" y="9314"/>
                      </a:cubicBezTo>
                      <a:cubicBezTo>
                        <a:pt x="4547" y="7099"/>
                        <a:pt x="4547" y="7099"/>
                        <a:pt x="4547" y="7099"/>
                      </a:cubicBezTo>
                      <a:cubicBezTo>
                        <a:pt x="4574" y="7055"/>
                        <a:pt x="4583" y="7010"/>
                        <a:pt x="4583" y="6966"/>
                      </a:cubicBezTo>
                      <a:cubicBezTo>
                        <a:pt x="4583" y="6948"/>
                        <a:pt x="4583" y="6930"/>
                        <a:pt x="4574" y="6921"/>
                      </a:cubicBezTo>
                      <a:cubicBezTo>
                        <a:pt x="6732" y="6236"/>
                        <a:pt x="6732" y="6236"/>
                        <a:pt x="6732" y="6236"/>
                      </a:cubicBezTo>
                      <a:cubicBezTo>
                        <a:pt x="6768" y="6334"/>
                        <a:pt x="6865" y="6396"/>
                        <a:pt x="6972" y="6396"/>
                      </a:cubicBezTo>
                      <a:close/>
                      <a:moveTo>
                        <a:pt x="11102" y="17641"/>
                      </a:moveTo>
                      <a:cubicBezTo>
                        <a:pt x="11075" y="17641"/>
                        <a:pt x="11040" y="17650"/>
                        <a:pt x="11013" y="17659"/>
                      </a:cubicBezTo>
                      <a:cubicBezTo>
                        <a:pt x="9921" y="15471"/>
                        <a:pt x="9921" y="15471"/>
                        <a:pt x="9921" y="15471"/>
                      </a:cubicBezTo>
                      <a:cubicBezTo>
                        <a:pt x="9974" y="15435"/>
                        <a:pt x="10018" y="15382"/>
                        <a:pt x="10027" y="15319"/>
                      </a:cubicBezTo>
                      <a:cubicBezTo>
                        <a:pt x="14290" y="15951"/>
                        <a:pt x="14290" y="15951"/>
                        <a:pt x="14290" y="15951"/>
                      </a:cubicBezTo>
                      <a:cubicBezTo>
                        <a:pt x="14290" y="15951"/>
                        <a:pt x="14290" y="15951"/>
                        <a:pt x="14290" y="15960"/>
                      </a:cubicBezTo>
                      <a:cubicBezTo>
                        <a:pt x="14290" y="15986"/>
                        <a:pt x="14299" y="16022"/>
                        <a:pt x="14308" y="16058"/>
                      </a:cubicBezTo>
                      <a:cubicBezTo>
                        <a:pt x="11315" y="17748"/>
                        <a:pt x="11315" y="17748"/>
                        <a:pt x="11315" y="17748"/>
                      </a:cubicBezTo>
                      <a:cubicBezTo>
                        <a:pt x="11271" y="17686"/>
                        <a:pt x="11191" y="17641"/>
                        <a:pt x="11102" y="17641"/>
                      </a:cubicBezTo>
                      <a:close/>
                      <a:moveTo>
                        <a:pt x="17381" y="9652"/>
                      </a:moveTo>
                      <a:cubicBezTo>
                        <a:pt x="15925" y="7224"/>
                        <a:pt x="15925" y="7224"/>
                        <a:pt x="15925" y="7224"/>
                      </a:cubicBezTo>
                      <a:cubicBezTo>
                        <a:pt x="15960" y="7197"/>
                        <a:pt x="15996" y="7161"/>
                        <a:pt x="16013" y="7117"/>
                      </a:cubicBezTo>
                      <a:cubicBezTo>
                        <a:pt x="19193" y="8033"/>
                        <a:pt x="19193" y="8033"/>
                        <a:pt x="19193" y="8033"/>
                      </a:cubicBezTo>
                      <a:cubicBezTo>
                        <a:pt x="19211" y="8069"/>
                        <a:pt x="19229" y="8096"/>
                        <a:pt x="19255" y="8122"/>
                      </a:cubicBezTo>
                      <a:cubicBezTo>
                        <a:pt x="19282" y="8149"/>
                        <a:pt x="19317" y="8176"/>
                        <a:pt x="19362" y="8193"/>
                      </a:cubicBezTo>
                      <a:cubicBezTo>
                        <a:pt x="19371" y="8220"/>
                        <a:pt x="19380" y="8247"/>
                        <a:pt x="19397" y="8273"/>
                      </a:cubicBezTo>
                      <a:cubicBezTo>
                        <a:pt x="17674" y="9706"/>
                        <a:pt x="17674" y="9706"/>
                        <a:pt x="17674" y="9706"/>
                      </a:cubicBezTo>
                      <a:cubicBezTo>
                        <a:pt x="17630" y="9661"/>
                        <a:pt x="17559" y="9635"/>
                        <a:pt x="17488" y="9635"/>
                      </a:cubicBezTo>
                      <a:cubicBezTo>
                        <a:pt x="17452" y="9635"/>
                        <a:pt x="17417" y="9643"/>
                        <a:pt x="17381" y="9652"/>
                      </a:cubicBezTo>
                      <a:close/>
                      <a:moveTo>
                        <a:pt x="15259" y="5809"/>
                      </a:moveTo>
                      <a:cubicBezTo>
                        <a:pt x="15250" y="5783"/>
                        <a:pt x="15250" y="5765"/>
                        <a:pt x="15232" y="5738"/>
                      </a:cubicBezTo>
                      <a:cubicBezTo>
                        <a:pt x="17062" y="4528"/>
                        <a:pt x="17062" y="4528"/>
                        <a:pt x="17062" y="4528"/>
                      </a:cubicBezTo>
                      <a:cubicBezTo>
                        <a:pt x="17896" y="5685"/>
                        <a:pt x="17896" y="5685"/>
                        <a:pt x="17896" y="5685"/>
                      </a:cubicBezTo>
                      <a:lnTo>
                        <a:pt x="15259" y="5809"/>
                      </a:lnTo>
                      <a:close/>
                      <a:moveTo>
                        <a:pt x="11759" y="1984"/>
                      </a:moveTo>
                      <a:cubicBezTo>
                        <a:pt x="11724" y="1877"/>
                        <a:pt x="11617" y="1797"/>
                        <a:pt x="11502" y="1797"/>
                      </a:cubicBezTo>
                      <a:cubicBezTo>
                        <a:pt x="11404" y="1797"/>
                        <a:pt x="11315" y="1850"/>
                        <a:pt x="11271" y="1939"/>
                      </a:cubicBezTo>
                      <a:cubicBezTo>
                        <a:pt x="10747" y="1548"/>
                        <a:pt x="10747" y="1548"/>
                        <a:pt x="10747" y="1548"/>
                      </a:cubicBezTo>
                      <a:cubicBezTo>
                        <a:pt x="10764" y="1521"/>
                        <a:pt x="10773" y="1486"/>
                        <a:pt x="10782" y="1450"/>
                      </a:cubicBezTo>
                      <a:cubicBezTo>
                        <a:pt x="12186" y="1904"/>
                        <a:pt x="12186" y="1904"/>
                        <a:pt x="12186" y="1904"/>
                      </a:cubicBezTo>
                      <a:lnTo>
                        <a:pt x="11759" y="1984"/>
                      </a:lnTo>
                      <a:close/>
                      <a:moveTo>
                        <a:pt x="6706" y="6174"/>
                      </a:moveTo>
                      <a:cubicBezTo>
                        <a:pt x="4556" y="6850"/>
                        <a:pt x="4556" y="6850"/>
                        <a:pt x="4556" y="6850"/>
                      </a:cubicBezTo>
                      <a:cubicBezTo>
                        <a:pt x="4512" y="6752"/>
                        <a:pt x="4423" y="6690"/>
                        <a:pt x="4308" y="6690"/>
                      </a:cubicBezTo>
                      <a:cubicBezTo>
                        <a:pt x="4272" y="6690"/>
                        <a:pt x="4237" y="6699"/>
                        <a:pt x="4201" y="6717"/>
                      </a:cubicBezTo>
                      <a:cubicBezTo>
                        <a:pt x="3393" y="5338"/>
                        <a:pt x="3393" y="5338"/>
                        <a:pt x="3393" y="5338"/>
                      </a:cubicBezTo>
                      <a:cubicBezTo>
                        <a:pt x="3704" y="4911"/>
                        <a:pt x="3704" y="4911"/>
                        <a:pt x="3704" y="4911"/>
                      </a:cubicBezTo>
                      <a:cubicBezTo>
                        <a:pt x="6714" y="6058"/>
                        <a:pt x="6714" y="6058"/>
                        <a:pt x="6714" y="6058"/>
                      </a:cubicBezTo>
                      <a:cubicBezTo>
                        <a:pt x="6706" y="6076"/>
                        <a:pt x="6706" y="6103"/>
                        <a:pt x="6706" y="6121"/>
                      </a:cubicBezTo>
                      <a:cubicBezTo>
                        <a:pt x="6706" y="6138"/>
                        <a:pt x="6706" y="6156"/>
                        <a:pt x="6706" y="6174"/>
                      </a:cubicBezTo>
                      <a:close/>
                      <a:moveTo>
                        <a:pt x="4068" y="6850"/>
                      </a:moveTo>
                      <a:cubicBezTo>
                        <a:pt x="4059" y="6877"/>
                        <a:pt x="4059" y="6877"/>
                        <a:pt x="4059" y="6877"/>
                      </a:cubicBezTo>
                      <a:cubicBezTo>
                        <a:pt x="4041" y="6912"/>
                        <a:pt x="4041" y="6939"/>
                        <a:pt x="4041" y="6966"/>
                      </a:cubicBezTo>
                      <a:cubicBezTo>
                        <a:pt x="4041" y="7028"/>
                        <a:pt x="4059" y="7081"/>
                        <a:pt x="4094" y="7135"/>
                      </a:cubicBezTo>
                      <a:cubicBezTo>
                        <a:pt x="3020" y="8211"/>
                        <a:pt x="3020" y="8211"/>
                        <a:pt x="3020" y="8211"/>
                      </a:cubicBezTo>
                      <a:cubicBezTo>
                        <a:pt x="2993" y="8193"/>
                        <a:pt x="2958" y="8185"/>
                        <a:pt x="2931" y="8176"/>
                      </a:cubicBezTo>
                      <a:cubicBezTo>
                        <a:pt x="3117" y="5711"/>
                        <a:pt x="3117" y="5711"/>
                        <a:pt x="3117" y="5711"/>
                      </a:cubicBezTo>
                      <a:cubicBezTo>
                        <a:pt x="3348" y="5400"/>
                        <a:pt x="3348" y="5400"/>
                        <a:pt x="3348" y="5400"/>
                      </a:cubicBezTo>
                      <a:cubicBezTo>
                        <a:pt x="4148" y="6752"/>
                        <a:pt x="4148" y="6752"/>
                        <a:pt x="4148" y="6752"/>
                      </a:cubicBezTo>
                      <a:cubicBezTo>
                        <a:pt x="4112" y="6779"/>
                        <a:pt x="4086" y="6806"/>
                        <a:pt x="4068" y="6850"/>
                      </a:cubicBezTo>
                      <a:close/>
                      <a:moveTo>
                        <a:pt x="2860" y="8167"/>
                      </a:moveTo>
                      <a:cubicBezTo>
                        <a:pt x="2807" y="8167"/>
                        <a:pt x="2753" y="8176"/>
                        <a:pt x="2709" y="8211"/>
                      </a:cubicBezTo>
                      <a:cubicBezTo>
                        <a:pt x="2682" y="8229"/>
                        <a:pt x="2682" y="8229"/>
                        <a:pt x="2682" y="8229"/>
                      </a:cubicBezTo>
                      <a:cubicBezTo>
                        <a:pt x="2664" y="8247"/>
                        <a:pt x="2656" y="8256"/>
                        <a:pt x="2638" y="8282"/>
                      </a:cubicBezTo>
                      <a:cubicBezTo>
                        <a:pt x="1910" y="7882"/>
                        <a:pt x="1910" y="7882"/>
                        <a:pt x="1910" y="7882"/>
                      </a:cubicBezTo>
                      <a:cubicBezTo>
                        <a:pt x="1963" y="7749"/>
                        <a:pt x="1936" y="7588"/>
                        <a:pt x="1830" y="7491"/>
                      </a:cubicBezTo>
                      <a:cubicBezTo>
                        <a:pt x="3038" y="5818"/>
                        <a:pt x="3038" y="5818"/>
                        <a:pt x="3038" y="5818"/>
                      </a:cubicBezTo>
                      <a:lnTo>
                        <a:pt x="2860" y="8167"/>
                      </a:lnTo>
                      <a:close/>
                      <a:moveTo>
                        <a:pt x="1812" y="13478"/>
                      </a:moveTo>
                      <a:cubicBezTo>
                        <a:pt x="3633" y="12793"/>
                        <a:pt x="3633" y="12793"/>
                        <a:pt x="3633" y="12793"/>
                      </a:cubicBezTo>
                      <a:cubicBezTo>
                        <a:pt x="3659" y="12855"/>
                        <a:pt x="3721" y="12908"/>
                        <a:pt x="3792" y="12926"/>
                      </a:cubicBezTo>
                      <a:cubicBezTo>
                        <a:pt x="3926" y="15444"/>
                        <a:pt x="3926" y="15444"/>
                        <a:pt x="3926" y="15444"/>
                      </a:cubicBezTo>
                      <a:cubicBezTo>
                        <a:pt x="3784" y="15488"/>
                        <a:pt x="3686" y="15622"/>
                        <a:pt x="3686" y="15773"/>
                      </a:cubicBezTo>
                      <a:cubicBezTo>
                        <a:pt x="3686" y="15906"/>
                        <a:pt x="3757" y="16022"/>
                        <a:pt x="3872" y="16084"/>
                      </a:cubicBezTo>
                      <a:cubicBezTo>
                        <a:pt x="3721" y="16618"/>
                        <a:pt x="3721" y="16618"/>
                        <a:pt x="3721" y="16618"/>
                      </a:cubicBezTo>
                      <a:cubicBezTo>
                        <a:pt x="3695" y="16618"/>
                        <a:pt x="3668" y="16609"/>
                        <a:pt x="3650" y="16609"/>
                      </a:cubicBezTo>
                      <a:cubicBezTo>
                        <a:pt x="3633" y="16609"/>
                        <a:pt x="3624" y="16609"/>
                        <a:pt x="3606" y="16618"/>
                      </a:cubicBezTo>
                      <a:cubicBezTo>
                        <a:pt x="1732" y="14029"/>
                        <a:pt x="1732" y="14029"/>
                        <a:pt x="1732" y="14029"/>
                      </a:cubicBezTo>
                      <a:cubicBezTo>
                        <a:pt x="1759" y="14012"/>
                        <a:pt x="1776" y="14003"/>
                        <a:pt x="1794" y="13985"/>
                      </a:cubicBezTo>
                      <a:cubicBezTo>
                        <a:pt x="1936" y="13843"/>
                        <a:pt x="1936" y="13620"/>
                        <a:pt x="1812" y="13478"/>
                      </a:cubicBezTo>
                      <a:close/>
                      <a:moveTo>
                        <a:pt x="9752" y="15515"/>
                      </a:moveTo>
                      <a:cubicBezTo>
                        <a:pt x="9788" y="15515"/>
                        <a:pt x="9823" y="15515"/>
                        <a:pt x="9859" y="15497"/>
                      </a:cubicBezTo>
                      <a:cubicBezTo>
                        <a:pt x="10951" y="17686"/>
                        <a:pt x="10951" y="17686"/>
                        <a:pt x="10951" y="17686"/>
                      </a:cubicBezTo>
                      <a:cubicBezTo>
                        <a:pt x="10871" y="17739"/>
                        <a:pt x="10827" y="17819"/>
                        <a:pt x="10827" y="17917"/>
                      </a:cubicBezTo>
                      <a:cubicBezTo>
                        <a:pt x="10827" y="17961"/>
                        <a:pt x="10844" y="18015"/>
                        <a:pt x="10871" y="18059"/>
                      </a:cubicBezTo>
                      <a:cubicBezTo>
                        <a:pt x="9024" y="19589"/>
                        <a:pt x="9024" y="19589"/>
                        <a:pt x="9024" y="19589"/>
                      </a:cubicBezTo>
                      <a:cubicBezTo>
                        <a:pt x="8997" y="19563"/>
                        <a:pt x="8962" y="19536"/>
                        <a:pt x="8926" y="19527"/>
                      </a:cubicBezTo>
                      <a:lnTo>
                        <a:pt x="9752" y="15515"/>
                      </a:lnTo>
                      <a:close/>
                      <a:moveTo>
                        <a:pt x="14832" y="15969"/>
                      </a:moveTo>
                      <a:cubicBezTo>
                        <a:pt x="14832" y="15969"/>
                        <a:pt x="14832" y="15960"/>
                        <a:pt x="14832" y="15960"/>
                      </a:cubicBezTo>
                      <a:cubicBezTo>
                        <a:pt x="14832" y="15933"/>
                        <a:pt x="14832" y="15915"/>
                        <a:pt x="14823" y="15898"/>
                      </a:cubicBezTo>
                      <a:cubicBezTo>
                        <a:pt x="19095" y="14323"/>
                        <a:pt x="19095" y="14323"/>
                        <a:pt x="19095" y="14323"/>
                      </a:cubicBezTo>
                      <a:cubicBezTo>
                        <a:pt x="17532" y="16476"/>
                        <a:pt x="17532" y="16476"/>
                        <a:pt x="17532" y="16476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cubicBezTo>
                        <a:pt x="16360" y="16262"/>
                        <a:pt x="16360" y="16262"/>
                        <a:pt x="16360" y="16262"/>
                      </a:cubicBezTo>
                      <a:lnTo>
                        <a:pt x="14832" y="15969"/>
                      </a:lnTo>
                      <a:close/>
                      <a:moveTo>
                        <a:pt x="17488" y="16538"/>
                      </a:moveTo>
                      <a:cubicBezTo>
                        <a:pt x="16271" y="18219"/>
                        <a:pt x="16271" y="18219"/>
                        <a:pt x="16271" y="18219"/>
                      </a:cubicBezTo>
                      <a:cubicBezTo>
                        <a:pt x="16218" y="18184"/>
                        <a:pt x="16147" y="18166"/>
                        <a:pt x="16085" y="18166"/>
                      </a:cubicBezTo>
                      <a:cubicBezTo>
                        <a:pt x="16031" y="18166"/>
                        <a:pt x="15987" y="18175"/>
                        <a:pt x="15934" y="18202"/>
                      </a:cubicBezTo>
                      <a:cubicBezTo>
                        <a:pt x="14761" y="16138"/>
                        <a:pt x="14761" y="16138"/>
                        <a:pt x="14761" y="16138"/>
                      </a:cubicBezTo>
                      <a:cubicBezTo>
                        <a:pt x="14788" y="16111"/>
                        <a:pt x="14806" y="16075"/>
                        <a:pt x="14823" y="16040"/>
                      </a:cubicBezTo>
                      <a:lnTo>
                        <a:pt x="17488" y="16538"/>
                      </a:lnTo>
                      <a:close/>
                      <a:moveTo>
                        <a:pt x="19158" y="14047"/>
                      </a:moveTo>
                      <a:cubicBezTo>
                        <a:pt x="15001" y="12464"/>
                        <a:pt x="15001" y="12464"/>
                        <a:pt x="15001" y="12464"/>
                      </a:cubicBezTo>
                      <a:cubicBezTo>
                        <a:pt x="15010" y="12437"/>
                        <a:pt x="15010" y="12419"/>
                        <a:pt x="15010" y="12392"/>
                      </a:cubicBezTo>
                      <a:cubicBezTo>
                        <a:pt x="15010" y="12339"/>
                        <a:pt x="14992" y="12286"/>
                        <a:pt x="14965" y="12241"/>
                      </a:cubicBezTo>
                      <a:cubicBezTo>
                        <a:pt x="17319" y="10106"/>
                        <a:pt x="17319" y="10106"/>
                        <a:pt x="17319" y="10106"/>
                      </a:cubicBezTo>
                      <a:cubicBezTo>
                        <a:pt x="17381" y="10168"/>
                        <a:pt x="17479" y="10195"/>
                        <a:pt x="17568" y="10159"/>
                      </a:cubicBezTo>
                      <a:cubicBezTo>
                        <a:pt x="19095" y="13585"/>
                        <a:pt x="19095" y="13585"/>
                        <a:pt x="19095" y="13585"/>
                      </a:cubicBezTo>
                      <a:cubicBezTo>
                        <a:pt x="19184" y="13780"/>
                        <a:pt x="19184" y="13780"/>
                        <a:pt x="19184" y="13780"/>
                      </a:cubicBezTo>
                      <a:cubicBezTo>
                        <a:pt x="19193" y="13825"/>
                        <a:pt x="19220" y="13878"/>
                        <a:pt x="19246" y="13914"/>
                      </a:cubicBezTo>
                      <a:cubicBezTo>
                        <a:pt x="19264" y="13940"/>
                        <a:pt x="19264" y="13940"/>
                        <a:pt x="19264" y="13940"/>
                      </a:cubicBezTo>
                      <a:cubicBezTo>
                        <a:pt x="19220" y="13967"/>
                        <a:pt x="19184" y="14003"/>
                        <a:pt x="19158" y="14047"/>
                      </a:cubicBezTo>
                      <a:close/>
                      <a:moveTo>
                        <a:pt x="19335" y="7544"/>
                      </a:moveTo>
                      <a:cubicBezTo>
                        <a:pt x="18323" y="6147"/>
                        <a:pt x="18323" y="6147"/>
                        <a:pt x="18323" y="6147"/>
                      </a:cubicBezTo>
                      <a:cubicBezTo>
                        <a:pt x="18731" y="6005"/>
                        <a:pt x="18731" y="6005"/>
                        <a:pt x="18731" y="6005"/>
                      </a:cubicBezTo>
                      <a:cubicBezTo>
                        <a:pt x="18793" y="6058"/>
                        <a:pt x="18873" y="6094"/>
                        <a:pt x="18953" y="6094"/>
                      </a:cubicBezTo>
                      <a:cubicBezTo>
                        <a:pt x="18971" y="6094"/>
                        <a:pt x="18989" y="6094"/>
                        <a:pt x="19007" y="6085"/>
                      </a:cubicBezTo>
                      <a:cubicBezTo>
                        <a:pt x="19424" y="7508"/>
                        <a:pt x="19424" y="7508"/>
                        <a:pt x="19424" y="7508"/>
                      </a:cubicBezTo>
                      <a:cubicBezTo>
                        <a:pt x="19388" y="7517"/>
                        <a:pt x="19362" y="7526"/>
                        <a:pt x="19335" y="7544"/>
                      </a:cubicBezTo>
                      <a:close/>
                      <a:moveTo>
                        <a:pt x="15081" y="5605"/>
                      </a:moveTo>
                      <a:cubicBezTo>
                        <a:pt x="15028" y="5587"/>
                        <a:pt x="14965" y="5587"/>
                        <a:pt x="14903" y="5605"/>
                      </a:cubicBezTo>
                      <a:cubicBezTo>
                        <a:pt x="13855" y="3745"/>
                        <a:pt x="13855" y="3745"/>
                        <a:pt x="13855" y="3745"/>
                      </a:cubicBezTo>
                      <a:cubicBezTo>
                        <a:pt x="13917" y="3692"/>
                        <a:pt x="13944" y="3621"/>
                        <a:pt x="13944" y="3541"/>
                      </a:cubicBezTo>
                      <a:cubicBezTo>
                        <a:pt x="13944" y="3487"/>
                        <a:pt x="13926" y="3425"/>
                        <a:pt x="13891" y="3381"/>
                      </a:cubicBezTo>
                      <a:cubicBezTo>
                        <a:pt x="14779" y="2749"/>
                        <a:pt x="14779" y="2749"/>
                        <a:pt x="14779" y="2749"/>
                      </a:cubicBezTo>
                      <a:cubicBezTo>
                        <a:pt x="15632" y="3025"/>
                        <a:pt x="15632" y="3025"/>
                        <a:pt x="15632" y="3025"/>
                      </a:cubicBezTo>
                      <a:cubicBezTo>
                        <a:pt x="15614" y="3140"/>
                        <a:pt x="15658" y="3247"/>
                        <a:pt x="15729" y="3327"/>
                      </a:cubicBezTo>
                      <a:cubicBezTo>
                        <a:pt x="15765" y="3354"/>
                        <a:pt x="15800" y="3381"/>
                        <a:pt x="15845" y="3398"/>
                      </a:cubicBezTo>
                      <a:lnTo>
                        <a:pt x="15081" y="5605"/>
                      </a:lnTo>
                      <a:close/>
                      <a:moveTo>
                        <a:pt x="5302" y="3203"/>
                      </a:moveTo>
                      <a:cubicBezTo>
                        <a:pt x="5915" y="3265"/>
                        <a:pt x="5915" y="3265"/>
                        <a:pt x="5915" y="3265"/>
                      </a:cubicBezTo>
                      <a:cubicBezTo>
                        <a:pt x="6857" y="5880"/>
                        <a:pt x="6857" y="5880"/>
                        <a:pt x="6857" y="5880"/>
                      </a:cubicBezTo>
                      <a:cubicBezTo>
                        <a:pt x="6803" y="5907"/>
                        <a:pt x="6759" y="5943"/>
                        <a:pt x="6732" y="5996"/>
                      </a:cubicBezTo>
                      <a:cubicBezTo>
                        <a:pt x="3748" y="4848"/>
                        <a:pt x="3748" y="4848"/>
                        <a:pt x="3748" y="4848"/>
                      </a:cubicBezTo>
                      <a:cubicBezTo>
                        <a:pt x="4761" y="3452"/>
                        <a:pt x="4761" y="3452"/>
                        <a:pt x="4761" y="3452"/>
                      </a:cubicBezTo>
                      <a:cubicBezTo>
                        <a:pt x="4903" y="3532"/>
                        <a:pt x="5089" y="3514"/>
                        <a:pt x="5205" y="3389"/>
                      </a:cubicBezTo>
                      <a:cubicBezTo>
                        <a:pt x="5258" y="3345"/>
                        <a:pt x="5285" y="3274"/>
                        <a:pt x="5302" y="3203"/>
                      </a:cubicBezTo>
                      <a:close/>
                      <a:moveTo>
                        <a:pt x="3135" y="5578"/>
                      </a:moveTo>
                      <a:cubicBezTo>
                        <a:pt x="3162" y="5133"/>
                        <a:pt x="3162" y="5133"/>
                        <a:pt x="3162" y="5133"/>
                      </a:cubicBezTo>
                      <a:cubicBezTo>
                        <a:pt x="3171" y="5133"/>
                        <a:pt x="3180" y="5133"/>
                        <a:pt x="3188" y="5133"/>
                      </a:cubicBezTo>
                      <a:cubicBezTo>
                        <a:pt x="3304" y="5329"/>
                        <a:pt x="3304" y="5329"/>
                        <a:pt x="3304" y="5329"/>
                      </a:cubicBezTo>
                      <a:lnTo>
                        <a:pt x="3135" y="5578"/>
                      </a:lnTo>
                      <a:close/>
                      <a:moveTo>
                        <a:pt x="3260" y="5115"/>
                      </a:moveTo>
                      <a:cubicBezTo>
                        <a:pt x="3393" y="5080"/>
                        <a:pt x="3482" y="4964"/>
                        <a:pt x="3499" y="4831"/>
                      </a:cubicBezTo>
                      <a:cubicBezTo>
                        <a:pt x="3633" y="4884"/>
                        <a:pt x="3633" y="4884"/>
                        <a:pt x="3633" y="4884"/>
                      </a:cubicBezTo>
                      <a:cubicBezTo>
                        <a:pt x="3348" y="5275"/>
                        <a:pt x="3348" y="5275"/>
                        <a:pt x="3348" y="5275"/>
                      </a:cubicBezTo>
                      <a:lnTo>
                        <a:pt x="3260" y="5115"/>
                      </a:lnTo>
                      <a:close/>
                      <a:moveTo>
                        <a:pt x="1874" y="7944"/>
                      </a:moveTo>
                      <a:cubicBezTo>
                        <a:pt x="2602" y="8345"/>
                        <a:pt x="2602" y="8345"/>
                        <a:pt x="2602" y="8345"/>
                      </a:cubicBezTo>
                      <a:cubicBezTo>
                        <a:pt x="2602" y="8345"/>
                        <a:pt x="2602" y="8354"/>
                        <a:pt x="2602" y="8362"/>
                      </a:cubicBezTo>
                      <a:cubicBezTo>
                        <a:pt x="2593" y="8389"/>
                        <a:pt x="2593" y="8389"/>
                        <a:pt x="2593" y="8389"/>
                      </a:cubicBezTo>
                      <a:cubicBezTo>
                        <a:pt x="2593" y="8398"/>
                        <a:pt x="2593" y="8398"/>
                        <a:pt x="2593" y="8398"/>
                      </a:cubicBezTo>
                      <a:cubicBezTo>
                        <a:pt x="2593" y="8407"/>
                        <a:pt x="2585" y="8425"/>
                        <a:pt x="2585" y="8434"/>
                      </a:cubicBezTo>
                      <a:cubicBezTo>
                        <a:pt x="2585" y="8469"/>
                        <a:pt x="2593" y="8505"/>
                        <a:pt x="2611" y="8540"/>
                      </a:cubicBezTo>
                      <a:cubicBezTo>
                        <a:pt x="2620" y="8567"/>
                        <a:pt x="2620" y="8567"/>
                        <a:pt x="2620" y="8567"/>
                      </a:cubicBezTo>
                      <a:cubicBezTo>
                        <a:pt x="2664" y="8638"/>
                        <a:pt x="2727" y="8683"/>
                        <a:pt x="2798" y="8700"/>
                      </a:cubicBezTo>
                      <a:cubicBezTo>
                        <a:pt x="2558" y="10364"/>
                        <a:pt x="2558" y="10364"/>
                        <a:pt x="2558" y="10364"/>
                      </a:cubicBezTo>
                      <a:cubicBezTo>
                        <a:pt x="2531" y="10364"/>
                        <a:pt x="2505" y="10364"/>
                        <a:pt x="2469" y="10373"/>
                      </a:cubicBezTo>
                      <a:cubicBezTo>
                        <a:pt x="1723" y="8078"/>
                        <a:pt x="1723" y="8078"/>
                        <a:pt x="1723" y="8078"/>
                      </a:cubicBezTo>
                      <a:cubicBezTo>
                        <a:pt x="1767" y="8060"/>
                        <a:pt x="1803" y="8033"/>
                        <a:pt x="1830" y="7998"/>
                      </a:cubicBezTo>
                      <a:cubicBezTo>
                        <a:pt x="1847" y="7989"/>
                        <a:pt x="1865" y="7971"/>
                        <a:pt x="1874" y="7944"/>
                      </a:cubicBezTo>
                      <a:close/>
                      <a:moveTo>
                        <a:pt x="2469" y="11049"/>
                      </a:moveTo>
                      <a:cubicBezTo>
                        <a:pt x="2496" y="11058"/>
                        <a:pt x="2522" y="11058"/>
                        <a:pt x="2540" y="11058"/>
                      </a:cubicBezTo>
                      <a:cubicBezTo>
                        <a:pt x="2576" y="11058"/>
                        <a:pt x="2620" y="11049"/>
                        <a:pt x="2656" y="11040"/>
                      </a:cubicBezTo>
                      <a:cubicBezTo>
                        <a:pt x="3686" y="12464"/>
                        <a:pt x="3686" y="12464"/>
                        <a:pt x="3686" y="12464"/>
                      </a:cubicBezTo>
                      <a:cubicBezTo>
                        <a:pt x="3659" y="12490"/>
                        <a:pt x="3641" y="12517"/>
                        <a:pt x="3624" y="12544"/>
                      </a:cubicBezTo>
                      <a:cubicBezTo>
                        <a:pt x="3615" y="12579"/>
                        <a:pt x="3615" y="12579"/>
                        <a:pt x="3615" y="12579"/>
                      </a:cubicBezTo>
                      <a:cubicBezTo>
                        <a:pt x="3597" y="12606"/>
                        <a:pt x="3597" y="12633"/>
                        <a:pt x="3597" y="12659"/>
                      </a:cubicBezTo>
                      <a:cubicBezTo>
                        <a:pt x="3597" y="12686"/>
                        <a:pt x="3597" y="12704"/>
                        <a:pt x="3606" y="12722"/>
                      </a:cubicBezTo>
                      <a:cubicBezTo>
                        <a:pt x="1750" y="13424"/>
                        <a:pt x="1750" y="13424"/>
                        <a:pt x="1750" y="13424"/>
                      </a:cubicBezTo>
                      <a:cubicBezTo>
                        <a:pt x="1732" y="13415"/>
                        <a:pt x="1705" y="13398"/>
                        <a:pt x="1688" y="13389"/>
                      </a:cubicBezTo>
                      <a:lnTo>
                        <a:pt x="2469" y="11049"/>
                      </a:lnTo>
                      <a:close/>
                      <a:moveTo>
                        <a:pt x="6199" y="18780"/>
                      </a:moveTo>
                      <a:cubicBezTo>
                        <a:pt x="7780" y="19403"/>
                        <a:pt x="7780" y="19403"/>
                        <a:pt x="7780" y="19403"/>
                      </a:cubicBezTo>
                      <a:cubicBezTo>
                        <a:pt x="6102" y="18860"/>
                        <a:pt x="6102" y="18860"/>
                        <a:pt x="6102" y="18860"/>
                      </a:cubicBezTo>
                      <a:cubicBezTo>
                        <a:pt x="6137" y="18842"/>
                        <a:pt x="6173" y="18815"/>
                        <a:pt x="6199" y="18780"/>
                      </a:cubicBezTo>
                      <a:close/>
                      <a:moveTo>
                        <a:pt x="6253" y="18611"/>
                      </a:moveTo>
                      <a:cubicBezTo>
                        <a:pt x="6253" y="18504"/>
                        <a:pt x="6190" y="18406"/>
                        <a:pt x="6093" y="18362"/>
                      </a:cubicBezTo>
                      <a:cubicBezTo>
                        <a:pt x="6599" y="15915"/>
                        <a:pt x="6599" y="15915"/>
                        <a:pt x="6599" y="15915"/>
                      </a:cubicBezTo>
                      <a:cubicBezTo>
                        <a:pt x="6608" y="15915"/>
                        <a:pt x="6608" y="15915"/>
                        <a:pt x="6617" y="15915"/>
                      </a:cubicBezTo>
                      <a:cubicBezTo>
                        <a:pt x="6652" y="15915"/>
                        <a:pt x="6688" y="15906"/>
                        <a:pt x="6714" y="15898"/>
                      </a:cubicBezTo>
                      <a:cubicBezTo>
                        <a:pt x="8677" y="19563"/>
                        <a:pt x="8677" y="19563"/>
                        <a:pt x="8677" y="19563"/>
                      </a:cubicBezTo>
                      <a:cubicBezTo>
                        <a:pt x="8651" y="19589"/>
                        <a:pt x="8624" y="19616"/>
                        <a:pt x="8597" y="19652"/>
                      </a:cubicBezTo>
                      <a:cubicBezTo>
                        <a:pt x="6235" y="18727"/>
                        <a:pt x="6235" y="18727"/>
                        <a:pt x="6235" y="18727"/>
                      </a:cubicBezTo>
                      <a:cubicBezTo>
                        <a:pt x="6253" y="18691"/>
                        <a:pt x="6253" y="18655"/>
                        <a:pt x="6253" y="18611"/>
                      </a:cubicBezTo>
                      <a:close/>
                      <a:moveTo>
                        <a:pt x="6892" y="15640"/>
                      </a:moveTo>
                      <a:cubicBezTo>
                        <a:pt x="6892" y="15640"/>
                        <a:pt x="6892" y="15640"/>
                        <a:pt x="6892" y="15640"/>
                      </a:cubicBezTo>
                      <a:cubicBezTo>
                        <a:pt x="9503" y="15310"/>
                        <a:pt x="9503" y="15310"/>
                        <a:pt x="9503" y="15310"/>
                      </a:cubicBezTo>
                      <a:cubicBezTo>
                        <a:pt x="9530" y="15399"/>
                        <a:pt x="9601" y="15471"/>
                        <a:pt x="9681" y="15497"/>
                      </a:cubicBezTo>
                      <a:cubicBezTo>
                        <a:pt x="8864" y="19509"/>
                        <a:pt x="8864" y="19509"/>
                        <a:pt x="8864" y="19509"/>
                      </a:cubicBezTo>
                      <a:cubicBezTo>
                        <a:pt x="8819" y="19509"/>
                        <a:pt x="8775" y="19518"/>
                        <a:pt x="8739" y="19527"/>
                      </a:cubicBezTo>
                      <a:cubicBezTo>
                        <a:pt x="6777" y="15862"/>
                        <a:pt x="6777" y="15862"/>
                        <a:pt x="6777" y="15862"/>
                      </a:cubicBezTo>
                      <a:cubicBezTo>
                        <a:pt x="6848" y="15817"/>
                        <a:pt x="6892" y="15729"/>
                        <a:pt x="6892" y="15640"/>
                      </a:cubicBezTo>
                      <a:close/>
                      <a:moveTo>
                        <a:pt x="16751" y="3416"/>
                      </a:moveTo>
                      <a:cubicBezTo>
                        <a:pt x="16342" y="3149"/>
                        <a:pt x="16342" y="3149"/>
                        <a:pt x="16342" y="3149"/>
                      </a:cubicBezTo>
                      <a:cubicBezTo>
                        <a:pt x="16342" y="3131"/>
                        <a:pt x="16351" y="3123"/>
                        <a:pt x="16351" y="3114"/>
                      </a:cubicBezTo>
                      <a:lnTo>
                        <a:pt x="16751" y="3416"/>
                      </a:lnTo>
                      <a:close/>
                      <a:moveTo>
                        <a:pt x="15196" y="5685"/>
                      </a:moveTo>
                      <a:cubicBezTo>
                        <a:pt x="15179" y="5667"/>
                        <a:pt x="15161" y="5649"/>
                        <a:pt x="15143" y="5640"/>
                      </a:cubicBezTo>
                      <a:cubicBezTo>
                        <a:pt x="15907" y="3425"/>
                        <a:pt x="15907" y="3425"/>
                        <a:pt x="15907" y="3425"/>
                      </a:cubicBezTo>
                      <a:cubicBezTo>
                        <a:pt x="16013" y="3452"/>
                        <a:pt x="16120" y="3425"/>
                        <a:pt x="16209" y="3354"/>
                      </a:cubicBezTo>
                      <a:cubicBezTo>
                        <a:pt x="17017" y="4475"/>
                        <a:pt x="17017" y="4475"/>
                        <a:pt x="17017" y="4475"/>
                      </a:cubicBezTo>
                      <a:lnTo>
                        <a:pt x="15196" y="5685"/>
                      </a:lnTo>
                      <a:close/>
                      <a:moveTo>
                        <a:pt x="15649" y="2954"/>
                      </a:moveTo>
                      <a:cubicBezTo>
                        <a:pt x="14850" y="2696"/>
                        <a:pt x="14850" y="2696"/>
                        <a:pt x="14850" y="2696"/>
                      </a:cubicBezTo>
                      <a:cubicBezTo>
                        <a:pt x="15223" y="2438"/>
                        <a:pt x="15223" y="2438"/>
                        <a:pt x="15223" y="2438"/>
                      </a:cubicBezTo>
                      <a:cubicBezTo>
                        <a:pt x="15276" y="2464"/>
                        <a:pt x="15347" y="2464"/>
                        <a:pt x="15401" y="2438"/>
                      </a:cubicBezTo>
                      <a:cubicBezTo>
                        <a:pt x="15729" y="2820"/>
                        <a:pt x="15729" y="2820"/>
                        <a:pt x="15729" y="2820"/>
                      </a:cubicBezTo>
                      <a:cubicBezTo>
                        <a:pt x="15694" y="2856"/>
                        <a:pt x="15667" y="2909"/>
                        <a:pt x="15649" y="2954"/>
                      </a:cubicBezTo>
                      <a:close/>
                      <a:moveTo>
                        <a:pt x="13864" y="1966"/>
                      </a:moveTo>
                      <a:cubicBezTo>
                        <a:pt x="13988" y="1966"/>
                        <a:pt x="14095" y="1904"/>
                        <a:pt x="14157" y="1797"/>
                      </a:cubicBezTo>
                      <a:cubicBezTo>
                        <a:pt x="15152" y="2251"/>
                        <a:pt x="15152" y="2251"/>
                        <a:pt x="15152" y="2251"/>
                      </a:cubicBezTo>
                      <a:cubicBezTo>
                        <a:pt x="15143" y="2260"/>
                        <a:pt x="15143" y="2277"/>
                        <a:pt x="15143" y="2286"/>
                      </a:cubicBezTo>
                      <a:cubicBezTo>
                        <a:pt x="15143" y="2322"/>
                        <a:pt x="15161" y="2357"/>
                        <a:pt x="15179" y="2384"/>
                      </a:cubicBezTo>
                      <a:cubicBezTo>
                        <a:pt x="14770" y="2669"/>
                        <a:pt x="14770" y="2669"/>
                        <a:pt x="14770" y="2669"/>
                      </a:cubicBezTo>
                      <a:cubicBezTo>
                        <a:pt x="12461" y="1922"/>
                        <a:pt x="12461" y="1922"/>
                        <a:pt x="12461" y="1922"/>
                      </a:cubicBezTo>
                      <a:cubicBezTo>
                        <a:pt x="13527" y="1717"/>
                        <a:pt x="13527" y="1717"/>
                        <a:pt x="13527" y="1717"/>
                      </a:cubicBezTo>
                      <a:cubicBezTo>
                        <a:pt x="13571" y="1859"/>
                        <a:pt x="13704" y="1966"/>
                        <a:pt x="13864" y="1966"/>
                      </a:cubicBezTo>
                      <a:close/>
                      <a:moveTo>
                        <a:pt x="5968" y="3203"/>
                      </a:moveTo>
                      <a:cubicBezTo>
                        <a:pt x="5951" y="3167"/>
                        <a:pt x="5951" y="3167"/>
                        <a:pt x="5951" y="3167"/>
                      </a:cubicBezTo>
                      <a:cubicBezTo>
                        <a:pt x="5968" y="3167"/>
                        <a:pt x="5977" y="3167"/>
                        <a:pt x="5986" y="3167"/>
                      </a:cubicBezTo>
                      <a:cubicBezTo>
                        <a:pt x="6128" y="3167"/>
                        <a:pt x="6253" y="3087"/>
                        <a:pt x="6306" y="2954"/>
                      </a:cubicBezTo>
                      <a:cubicBezTo>
                        <a:pt x="7096" y="3309"/>
                        <a:pt x="7096" y="3309"/>
                        <a:pt x="7096" y="3309"/>
                      </a:cubicBezTo>
                      <a:lnTo>
                        <a:pt x="5968" y="3203"/>
                      </a:lnTo>
                      <a:close/>
                      <a:moveTo>
                        <a:pt x="3677" y="4822"/>
                      </a:moveTo>
                      <a:cubicBezTo>
                        <a:pt x="3499" y="4759"/>
                        <a:pt x="3499" y="4759"/>
                        <a:pt x="3499" y="4759"/>
                      </a:cubicBezTo>
                      <a:cubicBezTo>
                        <a:pt x="3499" y="4697"/>
                        <a:pt x="3473" y="4635"/>
                        <a:pt x="3437" y="4582"/>
                      </a:cubicBezTo>
                      <a:cubicBezTo>
                        <a:pt x="4698" y="3407"/>
                        <a:pt x="4698" y="3407"/>
                        <a:pt x="4698" y="3407"/>
                      </a:cubicBezTo>
                      <a:lnTo>
                        <a:pt x="3677" y="4822"/>
                      </a:lnTo>
                      <a:close/>
                      <a:moveTo>
                        <a:pt x="10258" y="20310"/>
                      </a:moveTo>
                      <a:cubicBezTo>
                        <a:pt x="9743" y="20114"/>
                        <a:pt x="9743" y="20114"/>
                        <a:pt x="9743" y="20114"/>
                      </a:cubicBezTo>
                      <a:cubicBezTo>
                        <a:pt x="10258" y="20283"/>
                        <a:pt x="10258" y="20283"/>
                        <a:pt x="10258" y="20283"/>
                      </a:cubicBezTo>
                      <a:cubicBezTo>
                        <a:pt x="10258" y="20292"/>
                        <a:pt x="10258" y="20301"/>
                        <a:pt x="10258" y="20310"/>
                      </a:cubicBezTo>
                      <a:close/>
                      <a:moveTo>
                        <a:pt x="10915" y="18113"/>
                      </a:moveTo>
                      <a:cubicBezTo>
                        <a:pt x="10969" y="18157"/>
                        <a:pt x="11031" y="18184"/>
                        <a:pt x="11102" y="18184"/>
                      </a:cubicBezTo>
                      <a:cubicBezTo>
                        <a:pt x="11217" y="18184"/>
                        <a:pt x="11324" y="18104"/>
                        <a:pt x="11360" y="17997"/>
                      </a:cubicBezTo>
                      <a:cubicBezTo>
                        <a:pt x="15720" y="18549"/>
                        <a:pt x="15720" y="18549"/>
                        <a:pt x="15720" y="18549"/>
                      </a:cubicBezTo>
                      <a:cubicBezTo>
                        <a:pt x="15729" y="18566"/>
                        <a:pt x="15729" y="18584"/>
                        <a:pt x="15729" y="18602"/>
                      </a:cubicBezTo>
                      <a:cubicBezTo>
                        <a:pt x="13473" y="19331"/>
                        <a:pt x="13473" y="19331"/>
                        <a:pt x="13473" y="19331"/>
                      </a:cubicBezTo>
                      <a:cubicBezTo>
                        <a:pt x="9104" y="19723"/>
                        <a:pt x="9104" y="19723"/>
                        <a:pt x="9104" y="19723"/>
                      </a:cubicBezTo>
                      <a:cubicBezTo>
                        <a:pt x="9095" y="19696"/>
                        <a:pt x="9086" y="19661"/>
                        <a:pt x="9068" y="19634"/>
                      </a:cubicBezTo>
                      <a:lnTo>
                        <a:pt x="10915" y="18113"/>
                      </a:lnTo>
                      <a:close/>
                      <a:moveTo>
                        <a:pt x="11368" y="17926"/>
                      </a:moveTo>
                      <a:cubicBezTo>
                        <a:pt x="11368" y="17926"/>
                        <a:pt x="11377" y="17917"/>
                        <a:pt x="11377" y="17917"/>
                      </a:cubicBezTo>
                      <a:cubicBezTo>
                        <a:pt x="11377" y="17881"/>
                        <a:pt x="11368" y="17846"/>
                        <a:pt x="11351" y="17810"/>
                      </a:cubicBezTo>
                      <a:cubicBezTo>
                        <a:pt x="14344" y="16120"/>
                        <a:pt x="14344" y="16120"/>
                        <a:pt x="14344" y="16120"/>
                      </a:cubicBezTo>
                      <a:cubicBezTo>
                        <a:pt x="14397" y="16191"/>
                        <a:pt x="14477" y="16227"/>
                        <a:pt x="14566" y="16227"/>
                      </a:cubicBezTo>
                      <a:cubicBezTo>
                        <a:pt x="14619" y="16227"/>
                        <a:pt x="14663" y="16209"/>
                        <a:pt x="14717" y="16182"/>
                      </a:cubicBezTo>
                      <a:cubicBezTo>
                        <a:pt x="15880" y="18228"/>
                        <a:pt x="15880" y="18228"/>
                        <a:pt x="15880" y="18228"/>
                      </a:cubicBezTo>
                      <a:cubicBezTo>
                        <a:pt x="15854" y="18246"/>
                        <a:pt x="15845" y="18255"/>
                        <a:pt x="15827" y="18273"/>
                      </a:cubicBezTo>
                      <a:cubicBezTo>
                        <a:pt x="15774" y="18326"/>
                        <a:pt x="15738" y="18406"/>
                        <a:pt x="15729" y="18486"/>
                      </a:cubicBezTo>
                      <a:lnTo>
                        <a:pt x="11368" y="17926"/>
                      </a:lnTo>
                      <a:close/>
                      <a:moveTo>
                        <a:pt x="17861" y="16841"/>
                      </a:moveTo>
                      <a:cubicBezTo>
                        <a:pt x="16333" y="18255"/>
                        <a:pt x="16333" y="18255"/>
                        <a:pt x="16333" y="18255"/>
                      </a:cubicBezTo>
                      <a:cubicBezTo>
                        <a:pt x="17568" y="16556"/>
                        <a:pt x="17568" y="16556"/>
                        <a:pt x="17568" y="16556"/>
                      </a:cubicBezTo>
                      <a:cubicBezTo>
                        <a:pt x="17799" y="16600"/>
                        <a:pt x="17799" y="16600"/>
                        <a:pt x="17799" y="16600"/>
                      </a:cubicBezTo>
                      <a:cubicBezTo>
                        <a:pt x="17799" y="16609"/>
                        <a:pt x="17790" y="16618"/>
                        <a:pt x="17790" y="16627"/>
                      </a:cubicBezTo>
                      <a:cubicBezTo>
                        <a:pt x="17790" y="16707"/>
                        <a:pt x="17816" y="16778"/>
                        <a:pt x="17861" y="16841"/>
                      </a:cubicBezTo>
                      <a:close/>
                      <a:moveTo>
                        <a:pt x="19193" y="13620"/>
                      </a:moveTo>
                      <a:cubicBezTo>
                        <a:pt x="17630" y="10133"/>
                        <a:pt x="17630" y="10133"/>
                        <a:pt x="17630" y="10133"/>
                      </a:cubicBezTo>
                      <a:cubicBezTo>
                        <a:pt x="17674" y="10106"/>
                        <a:pt x="17701" y="10079"/>
                        <a:pt x="17728" y="10035"/>
                      </a:cubicBezTo>
                      <a:cubicBezTo>
                        <a:pt x="18669" y="10417"/>
                        <a:pt x="18669" y="10417"/>
                        <a:pt x="18669" y="10417"/>
                      </a:cubicBezTo>
                      <a:cubicBezTo>
                        <a:pt x="18687" y="10595"/>
                        <a:pt x="18838" y="10729"/>
                        <a:pt x="19007" y="10729"/>
                      </a:cubicBezTo>
                      <a:cubicBezTo>
                        <a:pt x="19087" y="10729"/>
                        <a:pt x="19166" y="10702"/>
                        <a:pt x="19229" y="10649"/>
                      </a:cubicBezTo>
                      <a:cubicBezTo>
                        <a:pt x="19504" y="10764"/>
                        <a:pt x="19504" y="10764"/>
                        <a:pt x="19504" y="10764"/>
                      </a:cubicBezTo>
                      <a:cubicBezTo>
                        <a:pt x="19504" y="13344"/>
                        <a:pt x="19504" y="13344"/>
                        <a:pt x="19504" y="13344"/>
                      </a:cubicBezTo>
                      <a:cubicBezTo>
                        <a:pt x="19424" y="13353"/>
                        <a:pt x="19344" y="13389"/>
                        <a:pt x="19282" y="13451"/>
                      </a:cubicBezTo>
                      <a:cubicBezTo>
                        <a:pt x="19238" y="13496"/>
                        <a:pt x="19202" y="13558"/>
                        <a:pt x="19193" y="13620"/>
                      </a:cubicBezTo>
                      <a:close/>
                      <a:moveTo>
                        <a:pt x="19353" y="10382"/>
                      </a:moveTo>
                      <a:cubicBezTo>
                        <a:pt x="19353" y="10186"/>
                        <a:pt x="19202" y="10035"/>
                        <a:pt x="19007" y="10035"/>
                      </a:cubicBezTo>
                      <a:cubicBezTo>
                        <a:pt x="18829" y="10035"/>
                        <a:pt x="18687" y="10168"/>
                        <a:pt x="18669" y="10346"/>
                      </a:cubicBezTo>
                      <a:cubicBezTo>
                        <a:pt x="17754" y="9973"/>
                        <a:pt x="17754" y="9973"/>
                        <a:pt x="17754" y="9973"/>
                      </a:cubicBezTo>
                      <a:cubicBezTo>
                        <a:pt x="17763" y="9946"/>
                        <a:pt x="17763" y="9928"/>
                        <a:pt x="17763" y="9901"/>
                      </a:cubicBezTo>
                      <a:cubicBezTo>
                        <a:pt x="17763" y="9848"/>
                        <a:pt x="17745" y="9804"/>
                        <a:pt x="17719" y="9759"/>
                      </a:cubicBezTo>
                      <a:cubicBezTo>
                        <a:pt x="19433" y="8318"/>
                        <a:pt x="19433" y="8318"/>
                        <a:pt x="19433" y="8318"/>
                      </a:cubicBezTo>
                      <a:cubicBezTo>
                        <a:pt x="19460" y="8345"/>
                        <a:pt x="19477" y="8354"/>
                        <a:pt x="19504" y="8371"/>
                      </a:cubicBezTo>
                      <a:cubicBezTo>
                        <a:pt x="19504" y="10684"/>
                        <a:pt x="19504" y="10684"/>
                        <a:pt x="19504" y="10684"/>
                      </a:cubicBezTo>
                      <a:cubicBezTo>
                        <a:pt x="19282" y="10595"/>
                        <a:pt x="19282" y="10595"/>
                        <a:pt x="19282" y="10595"/>
                      </a:cubicBezTo>
                      <a:cubicBezTo>
                        <a:pt x="19326" y="10533"/>
                        <a:pt x="19353" y="10462"/>
                        <a:pt x="19353" y="10382"/>
                      </a:cubicBezTo>
                      <a:close/>
                      <a:moveTo>
                        <a:pt x="18634" y="5649"/>
                      </a:moveTo>
                      <a:cubicBezTo>
                        <a:pt x="17985" y="5676"/>
                        <a:pt x="17985" y="5676"/>
                        <a:pt x="17985" y="5676"/>
                      </a:cubicBezTo>
                      <a:cubicBezTo>
                        <a:pt x="17115" y="4493"/>
                        <a:pt x="17115" y="4493"/>
                        <a:pt x="17115" y="4493"/>
                      </a:cubicBezTo>
                      <a:cubicBezTo>
                        <a:pt x="17550" y="4199"/>
                        <a:pt x="17550" y="4199"/>
                        <a:pt x="17550" y="4199"/>
                      </a:cubicBezTo>
                      <a:cubicBezTo>
                        <a:pt x="17586" y="4243"/>
                        <a:pt x="17639" y="4261"/>
                        <a:pt x="17683" y="4261"/>
                      </a:cubicBezTo>
                      <a:cubicBezTo>
                        <a:pt x="17719" y="4261"/>
                        <a:pt x="17745" y="4252"/>
                        <a:pt x="17772" y="4243"/>
                      </a:cubicBezTo>
                      <a:cubicBezTo>
                        <a:pt x="18722" y="5507"/>
                        <a:pt x="18722" y="5507"/>
                        <a:pt x="18722" y="5507"/>
                      </a:cubicBezTo>
                      <a:cubicBezTo>
                        <a:pt x="18687" y="5551"/>
                        <a:pt x="18651" y="5596"/>
                        <a:pt x="18634" y="5649"/>
                      </a:cubicBezTo>
                      <a:close/>
                      <a:moveTo>
                        <a:pt x="3961" y="17107"/>
                      </a:moveTo>
                      <a:cubicBezTo>
                        <a:pt x="3979" y="17054"/>
                        <a:pt x="3997" y="17010"/>
                        <a:pt x="3997" y="16956"/>
                      </a:cubicBezTo>
                      <a:cubicBezTo>
                        <a:pt x="3997" y="16823"/>
                        <a:pt x="3917" y="16698"/>
                        <a:pt x="3792" y="16645"/>
                      </a:cubicBezTo>
                      <a:cubicBezTo>
                        <a:pt x="3935" y="16111"/>
                        <a:pt x="3935" y="16111"/>
                        <a:pt x="3935" y="16111"/>
                      </a:cubicBezTo>
                      <a:cubicBezTo>
                        <a:pt x="3970" y="16120"/>
                        <a:pt x="3997" y="16129"/>
                        <a:pt x="4032" y="16129"/>
                      </a:cubicBezTo>
                      <a:cubicBezTo>
                        <a:pt x="4210" y="16129"/>
                        <a:pt x="4361" y="15986"/>
                        <a:pt x="4379" y="15809"/>
                      </a:cubicBezTo>
                      <a:cubicBezTo>
                        <a:pt x="6395" y="15791"/>
                        <a:pt x="6395" y="15791"/>
                        <a:pt x="6395" y="15791"/>
                      </a:cubicBezTo>
                      <a:cubicBezTo>
                        <a:pt x="6421" y="15844"/>
                        <a:pt x="6475" y="15880"/>
                        <a:pt x="6537" y="15898"/>
                      </a:cubicBezTo>
                      <a:cubicBezTo>
                        <a:pt x="6031" y="18344"/>
                        <a:pt x="6031" y="18344"/>
                        <a:pt x="6031" y="18344"/>
                      </a:cubicBezTo>
                      <a:cubicBezTo>
                        <a:pt x="6013" y="18344"/>
                        <a:pt x="6004" y="18344"/>
                        <a:pt x="5986" y="18344"/>
                      </a:cubicBezTo>
                      <a:cubicBezTo>
                        <a:pt x="5871" y="18344"/>
                        <a:pt x="5755" y="18424"/>
                        <a:pt x="5729" y="18540"/>
                      </a:cubicBezTo>
                      <a:cubicBezTo>
                        <a:pt x="5720" y="18575"/>
                        <a:pt x="5720" y="18575"/>
                        <a:pt x="5720" y="18575"/>
                      </a:cubicBezTo>
                      <a:cubicBezTo>
                        <a:pt x="5720" y="18584"/>
                        <a:pt x="5711" y="18602"/>
                        <a:pt x="5711" y="18611"/>
                      </a:cubicBezTo>
                      <a:cubicBezTo>
                        <a:pt x="5711" y="18638"/>
                        <a:pt x="5720" y="18655"/>
                        <a:pt x="5729" y="18682"/>
                      </a:cubicBezTo>
                      <a:cubicBezTo>
                        <a:pt x="5738" y="18718"/>
                        <a:pt x="5738" y="18718"/>
                        <a:pt x="5738" y="18718"/>
                      </a:cubicBezTo>
                      <a:cubicBezTo>
                        <a:pt x="5738" y="18727"/>
                        <a:pt x="5746" y="18735"/>
                        <a:pt x="5746" y="18744"/>
                      </a:cubicBezTo>
                      <a:cubicBezTo>
                        <a:pt x="5347" y="18611"/>
                        <a:pt x="5347" y="18611"/>
                        <a:pt x="5347" y="18611"/>
                      </a:cubicBezTo>
                      <a:cubicBezTo>
                        <a:pt x="5356" y="18495"/>
                        <a:pt x="5320" y="18388"/>
                        <a:pt x="5240" y="18300"/>
                      </a:cubicBezTo>
                      <a:cubicBezTo>
                        <a:pt x="5125" y="18184"/>
                        <a:pt x="4938" y="18166"/>
                        <a:pt x="4796" y="18255"/>
                      </a:cubicBezTo>
                      <a:lnTo>
                        <a:pt x="3961" y="17107"/>
                      </a:lnTo>
                      <a:close/>
                      <a:moveTo>
                        <a:pt x="19575" y="10791"/>
                      </a:moveTo>
                      <a:cubicBezTo>
                        <a:pt x="19824" y="10889"/>
                        <a:pt x="19824" y="10889"/>
                        <a:pt x="19824" y="10889"/>
                      </a:cubicBezTo>
                      <a:cubicBezTo>
                        <a:pt x="19797" y="10933"/>
                        <a:pt x="19788" y="10987"/>
                        <a:pt x="19788" y="11040"/>
                      </a:cubicBezTo>
                      <a:cubicBezTo>
                        <a:pt x="19788" y="11174"/>
                        <a:pt x="19868" y="11298"/>
                        <a:pt x="19992" y="11360"/>
                      </a:cubicBezTo>
                      <a:cubicBezTo>
                        <a:pt x="19575" y="13220"/>
                        <a:pt x="19575" y="13220"/>
                        <a:pt x="19575" y="13220"/>
                      </a:cubicBezTo>
                      <a:lnTo>
                        <a:pt x="19575" y="10791"/>
                      </a:lnTo>
                      <a:close/>
                      <a:moveTo>
                        <a:pt x="19575" y="10720"/>
                      </a:moveTo>
                      <a:cubicBezTo>
                        <a:pt x="19575" y="8389"/>
                        <a:pt x="19575" y="8389"/>
                        <a:pt x="19575" y="8389"/>
                      </a:cubicBezTo>
                      <a:cubicBezTo>
                        <a:pt x="19602" y="8398"/>
                        <a:pt x="19619" y="8398"/>
                        <a:pt x="19637" y="8398"/>
                      </a:cubicBezTo>
                      <a:cubicBezTo>
                        <a:pt x="20028" y="10711"/>
                        <a:pt x="20028" y="10711"/>
                        <a:pt x="20028" y="10711"/>
                      </a:cubicBezTo>
                      <a:cubicBezTo>
                        <a:pt x="19957" y="10729"/>
                        <a:pt x="19895" y="10773"/>
                        <a:pt x="19850" y="10827"/>
                      </a:cubicBezTo>
                      <a:lnTo>
                        <a:pt x="19575" y="10720"/>
                      </a:lnTo>
                      <a:close/>
                      <a:moveTo>
                        <a:pt x="20099" y="10693"/>
                      </a:moveTo>
                      <a:cubicBezTo>
                        <a:pt x="19699" y="8380"/>
                        <a:pt x="19699" y="8380"/>
                        <a:pt x="19699" y="8380"/>
                      </a:cubicBezTo>
                      <a:cubicBezTo>
                        <a:pt x="19815" y="8345"/>
                        <a:pt x="19895" y="8247"/>
                        <a:pt x="19895" y="8122"/>
                      </a:cubicBezTo>
                      <a:cubicBezTo>
                        <a:pt x="19895" y="8104"/>
                        <a:pt x="19895" y="8087"/>
                        <a:pt x="19886" y="8069"/>
                      </a:cubicBezTo>
                      <a:cubicBezTo>
                        <a:pt x="19886" y="8060"/>
                        <a:pt x="19886" y="8060"/>
                        <a:pt x="19886" y="8060"/>
                      </a:cubicBezTo>
                      <a:cubicBezTo>
                        <a:pt x="19833" y="8015"/>
                        <a:pt x="19833" y="8015"/>
                        <a:pt x="19833" y="8015"/>
                      </a:cubicBezTo>
                      <a:cubicBezTo>
                        <a:pt x="19904" y="7882"/>
                        <a:pt x="19877" y="7713"/>
                        <a:pt x="19770" y="7606"/>
                      </a:cubicBezTo>
                      <a:cubicBezTo>
                        <a:pt x="19735" y="7580"/>
                        <a:pt x="19708" y="7553"/>
                        <a:pt x="19664" y="7535"/>
                      </a:cubicBezTo>
                      <a:cubicBezTo>
                        <a:pt x="20046" y="6343"/>
                        <a:pt x="20046" y="6343"/>
                        <a:pt x="20046" y="6343"/>
                      </a:cubicBezTo>
                      <a:cubicBezTo>
                        <a:pt x="20063" y="6343"/>
                        <a:pt x="20081" y="6352"/>
                        <a:pt x="20099" y="6352"/>
                      </a:cubicBezTo>
                      <a:lnTo>
                        <a:pt x="20099" y="10693"/>
                      </a:lnTo>
                      <a:close/>
                      <a:moveTo>
                        <a:pt x="15783" y="2776"/>
                      </a:moveTo>
                      <a:cubicBezTo>
                        <a:pt x="15561" y="2518"/>
                        <a:pt x="15561" y="2518"/>
                        <a:pt x="15561" y="2518"/>
                      </a:cubicBezTo>
                      <a:cubicBezTo>
                        <a:pt x="15854" y="2731"/>
                        <a:pt x="15854" y="2731"/>
                        <a:pt x="15854" y="2731"/>
                      </a:cubicBezTo>
                      <a:cubicBezTo>
                        <a:pt x="15827" y="2749"/>
                        <a:pt x="15800" y="2758"/>
                        <a:pt x="15783" y="2776"/>
                      </a:cubicBezTo>
                      <a:close/>
                      <a:moveTo>
                        <a:pt x="10685" y="1619"/>
                      </a:moveTo>
                      <a:cubicBezTo>
                        <a:pt x="10693" y="1619"/>
                        <a:pt x="10693" y="1610"/>
                        <a:pt x="10702" y="1610"/>
                      </a:cubicBezTo>
                      <a:cubicBezTo>
                        <a:pt x="11235" y="2002"/>
                        <a:pt x="11235" y="2002"/>
                        <a:pt x="11235" y="2002"/>
                      </a:cubicBezTo>
                      <a:cubicBezTo>
                        <a:pt x="11235" y="2028"/>
                        <a:pt x="11226" y="2046"/>
                        <a:pt x="11226" y="2073"/>
                      </a:cubicBezTo>
                      <a:cubicBezTo>
                        <a:pt x="11226" y="2117"/>
                        <a:pt x="11244" y="2153"/>
                        <a:pt x="11262" y="2188"/>
                      </a:cubicBezTo>
                      <a:cubicBezTo>
                        <a:pt x="8748" y="3300"/>
                        <a:pt x="8748" y="3300"/>
                        <a:pt x="8748" y="3300"/>
                      </a:cubicBezTo>
                      <a:cubicBezTo>
                        <a:pt x="8722" y="3300"/>
                        <a:pt x="8722" y="3300"/>
                        <a:pt x="8722" y="3300"/>
                      </a:cubicBezTo>
                      <a:cubicBezTo>
                        <a:pt x="8660" y="3194"/>
                        <a:pt x="8553" y="3131"/>
                        <a:pt x="8429" y="3131"/>
                      </a:cubicBezTo>
                      <a:cubicBezTo>
                        <a:pt x="8366" y="3131"/>
                        <a:pt x="8304" y="3149"/>
                        <a:pt x="8242" y="3185"/>
                      </a:cubicBezTo>
                      <a:cubicBezTo>
                        <a:pt x="6324" y="2749"/>
                        <a:pt x="6324" y="2749"/>
                        <a:pt x="6324" y="2749"/>
                      </a:cubicBezTo>
                      <a:cubicBezTo>
                        <a:pt x="6324" y="2740"/>
                        <a:pt x="6324" y="2740"/>
                        <a:pt x="6324" y="2731"/>
                      </a:cubicBezTo>
                      <a:cubicBezTo>
                        <a:pt x="10098" y="1503"/>
                        <a:pt x="10098" y="1503"/>
                        <a:pt x="10098" y="1503"/>
                      </a:cubicBezTo>
                      <a:cubicBezTo>
                        <a:pt x="10116" y="1548"/>
                        <a:pt x="10143" y="1584"/>
                        <a:pt x="10178" y="1619"/>
                      </a:cubicBezTo>
                      <a:cubicBezTo>
                        <a:pt x="10320" y="1761"/>
                        <a:pt x="10551" y="1761"/>
                        <a:pt x="10685" y="1619"/>
                      </a:cubicBezTo>
                      <a:close/>
                      <a:moveTo>
                        <a:pt x="1528" y="10008"/>
                      </a:moveTo>
                      <a:cubicBezTo>
                        <a:pt x="2247" y="10533"/>
                        <a:pt x="2247" y="10533"/>
                        <a:pt x="2247" y="10533"/>
                      </a:cubicBezTo>
                      <a:cubicBezTo>
                        <a:pt x="2212" y="10586"/>
                        <a:pt x="2194" y="10649"/>
                        <a:pt x="2194" y="10711"/>
                      </a:cubicBezTo>
                      <a:cubicBezTo>
                        <a:pt x="2194" y="10844"/>
                        <a:pt x="2274" y="10969"/>
                        <a:pt x="2398" y="11022"/>
                      </a:cubicBezTo>
                      <a:cubicBezTo>
                        <a:pt x="1625" y="13371"/>
                        <a:pt x="1625" y="13371"/>
                        <a:pt x="1625" y="13371"/>
                      </a:cubicBezTo>
                      <a:cubicBezTo>
                        <a:pt x="1590" y="13362"/>
                        <a:pt x="1563" y="13362"/>
                        <a:pt x="1537" y="13362"/>
                      </a:cubicBezTo>
                      <a:cubicBezTo>
                        <a:pt x="1537" y="13362"/>
                        <a:pt x="1537" y="13362"/>
                        <a:pt x="1528" y="13362"/>
                      </a:cubicBezTo>
                      <a:lnTo>
                        <a:pt x="1528" y="10008"/>
                      </a:lnTo>
                      <a:close/>
                      <a:moveTo>
                        <a:pt x="10365" y="20043"/>
                      </a:moveTo>
                      <a:cubicBezTo>
                        <a:pt x="10320" y="20088"/>
                        <a:pt x="10285" y="20150"/>
                        <a:pt x="10267" y="20212"/>
                      </a:cubicBezTo>
                      <a:cubicBezTo>
                        <a:pt x="9104" y="19839"/>
                        <a:pt x="9104" y="19839"/>
                        <a:pt x="9104" y="19839"/>
                      </a:cubicBezTo>
                      <a:cubicBezTo>
                        <a:pt x="9104" y="19821"/>
                        <a:pt x="9113" y="19803"/>
                        <a:pt x="9113" y="19794"/>
                      </a:cubicBezTo>
                      <a:cubicBezTo>
                        <a:pt x="13189" y="19429"/>
                        <a:pt x="13189" y="19429"/>
                        <a:pt x="13189" y="19429"/>
                      </a:cubicBezTo>
                      <a:cubicBezTo>
                        <a:pt x="10951" y="20159"/>
                        <a:pt x="10951" y="20159"/>
                        <a:pt x="10951" y="20159"/>
                      </a:cubicBezTo>
                      <a:cubicBezTo>
                        <a:pt x="10933" y="20114"/>
                        <a:pt x="10907" y="20070"/>
                        <a:pt x="10880" y="20043"/>
                      </a:cubicBezTo>
                      <a:cubicBezTo>
                        <a:pt x="10809" y="19972"/>
                        <a:pt x="10720" y="19936"/>
                        <a:pt x="10622" y="19936"/>
                      </a:cubicBezTo>
                      <a:cubicBezTo>
                        <a:pt x="10622" y="19936"/>
                        <a:pt x="10622" y="19936"/>
                        <a:pt x="10622" y="19936"/>
                      </a:cubicBezTo>
                      <a:cubicBezTo>
                        <a:pt x="10525" y="19936"/>
                        <a:pt x="10436" y="19972"/>
                        <a:pt x="10365" y="20043"/>
                      </a:cubicBezTo>
                      <a:close/>
                      <a:moveTo>
                        <a:pt x="13793" y="19305"/>
                      </a:moveTo>
                      <a:cubicBezTo>
                        <a:pt x="15747" y="18664"/>
                        <a:pt x="15747" y="18664"/>
                        <a:pt x="15747" y="18664"/>
                      </a:cubicBezTo>
                      <a:cubicBezTo>
                        <a:pt x="15756" y="18691"/>
                        <a:pt x="15774" y="18709"/>
                        <a:pt x="15783" y="18727"/>
                      </a:cubicBezTo>
                      <a:cubicBezTo>
                        <a:pt x="15401" y="19002"/>
                        <a:pt x="15401" y="19002"/>
                        <a:pt x="15401" y="19002"/>
                      </a:cubicBezTo>
                      <a:cubicBezTo>
                        <a:pt x="15338" y="18931"/>
                        <a:pt x="15241" y="18887"/>
                        <a:pt x="15143" y="18887"/>
                      </a:cubicBezTo>
                      <a:cubicBezTo>
                        <a:pt x="14965" y="18887"/>
                        <a:pt x="14814" y="19029"/>
                        <a:pt x="14806" y="19216"/>
                      </a:cubicBezTo>
                      <a:lnTo>
                        <a:pt x="13793" y="19305"/>
                      </a:lnTo>
                      <a:close/>
                      <a:moveTo>
                        <a:pt x="17808" y="16529"/>
                      </a:moveTo>
                      <a:cubicBezTo>
                        <a:pt x="17612" y="16494"/>
                        <a:pt x="17612" y="16494"/>
                        <a:pt x="17612" y="16494"/>
                      </a:cubicBezTo>
                      <a:cubicBezTo>
                        <a:pt x="19175" y="14332"/>
                        <a:pt x="19175" y="14332"/>
                        <a:pt x="19175" y="14332"/>
                      </a:cubicBezTo>
                      <a:cubicBezTo>
                        <a:pt x="19193" y="14358"/>
                        <a:pt x="19220" y="14376"/>
                        <a:pt x="19246" y="14394"/>
                      </a:cubicBezTo>
                      <a:cubicBezTo>
                        <a:pt x="18243" y="16298"/>
                        <a:pt x="18243" y="16298"/>
                        <a:pt x="18243" y="16298"/>
                      </a:cubicBezTo>
                      <a:cubicBezTo>
                        <a:pt x="18207" y="16289"/>
                        <a:pt x="18172" y="16280"/>
                        <a:pt x="18145" y="16280"/>
                      </a:cubicBezTo>
                      <a:cubicBezTo>
                        <a:pt x="17985" y="16280"/>
                        <a:pt x="17852" y="16387"/>
                        <a:pt x="17808" y="16529"/>
                      </a:cubicBezTo>
                      <a:close/>
                      <a:moveTo>
                        <a:pt x="19371" y="14447"/>
                      </a:moveTo>
                      <a:cubicBezTo>
                        <a:pt x="19380" y="14447"/>
                        <a:pt x="19388" y="14447"/>
                        <a:pt x="19397" y="14447"/>
                      </a:cubicBezTo>
                      <a:cubicBezTo>
                        <a:pt x="19451" y="14447"/>
                        <a:pt x="19504" y="14430"/>
                        <a:pt x="19548" y="14403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57" y="14394"/>
                        <a:pt x="19557" y="14394"/>
                        <a:pt x="19557" y="14394"/>
                      </a:cubicBezTo>
                      <a:cubicBezTo>
                        <a:pt x="19593" y="14314"/>
                        <a:pt x="19628" y="14234"/>
                        <a:pt x="19664" y="14127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118"/>
                        <a:pt x="19664" y="14118"/>
                        <a:pt x="19664" y="14118"/>
                      </a:cubicBezTo>
                      <a:cubicBezTo>
                        <a:pt x="19664" y="14092"/>
                        <a:pt x="19655" y="14074"/>
                        <a:pt x="19637" y="14056"/>
                      </a:cubicBezTo>
                      <a:cubicBezTo>
                        <a:pt x="19699" y="14038"/>
                        <a:pt x="19753" y="14003"/>
                        <a:pt x="19797" y="13958"/>
                      </a:cubicBezTo>
                      <a:cubicBezTo>
                        <a:pt x="19904" y="13851"/>
                        <a:pt x="19939" y="13691"/>
                        <a:pt x="19868" y="13549"/>
                      </a:cubicBezTo>
                      <a:cubicBezTo>
                        <a:pt x="20925" y="12748"/>
                        <a:pt x="20925" y="12748"/>
                        <a:pt x="20925" y="12748"/>
                      </a:cubicBezTo>
                      <a:cubicBezTo>
                        <a:pt x="20943" y="12766"/>
                        <a:pt x="20961" y="12775"/>
                        <a:pt x="20978" y="12784"/>
                      </a:cubicBezTo>
                      <a:cubicBezTo>
                        <a:pt x="18447" y="17766"/>
                        <a:pt x="18447" y="17766"/>
                        <a:pt x="18447" y="17766"/>
                      </a:cubicBezTo>
                      <a:cubicBezTo>
                        <a:pt x="18447" y="17766"/>
                        <a:pt x="18438" y="17766"/>
                        <a:pt x="18438" y="17757"/>
                      </a:cubicBezTo>
                      <a:lnTo>
                        <a:pt x="19371" y="14447"/>
                      </a:lnTo>
                      <a:close/>
                      <a:moveTo>
                        <a:pt x="20801" y="12455"/>
                      </a:moveTo>
                      <a:cubicBezTo>
                        <a:pt x="20801" y="12544"/>
                        <a:pt x="20827" y="12624"/>
                        <a:pt x="20881" y="12695"/>
                      </a:cubicBezTo>
                      <a:cubicBezTo>
                        <a:pt x="19833" y="13487"/>
                        <a:pt x="19833" y="13487"/>
                        <a:pt x="19833" y="13487"/>
                      </a:cubicBezTo>
                      <a:cubicBezTo>
                        <a:pt x="19824" y="13469"/>
                        <a:pt x="19806" y="13460"/>
                        <a:pt x="19797" y="13451"/>
                      </a:cubicBezTo>
                      <a:cubicBezTo>
                        <a:pt x="19753" y="13398"/>
                        <a:pt x="19690" y="13362"/>
                        <a:pt x="19619" y="13353"/>
                      </a:cubicBezTo>
                      <a:cubicBezTo>
                        <a:pt x="20055" y="11378"/>
                        <a:pt x="20055" y="11378"/>
                        <a:pt x="20055" y="11378"/>
                      </a:cubicBezTo>
                      <a:cubicBezTo>
                        <a:pt x="20081" y="11387"/>
                        <a:pt x="20108" y="11387"/>
                        <a:pt x="20135" y="11387"/>
                      </a:cubicBezTo>
                      <a:cubicBezTo>
                        <a:pt x="20197" y="11387"/>
                        <a:pt x="20259" y="11369"/>
                        <a:pt x="20312" y="11334"/>
                      </a:cubicBezTo>
                      <a:cubicBezTo>
                        <a:pt x="20925" y="12152"/>
                        <a:pt x="20925" y="12152"/>
                        <a:pt x="20925" y="12152"/>
                      </a:cubicBezTo>
                      <a:cubicBezTo>
                        <a:pt x="20845" y="12232"/>
                        <a:pt x="20801" y="12339"/>
                        <a:pt x="20801" y="12455"/>
                      </a:cubicBezTo>
                      <a:close/>
                      <a:moveTo>
                        <a:pt x="19593" y="7508"/>
                      </a:moveTo>
                      <a:cubicBezTo>
                        <a:pt x="19566" y="7500"/>
                        <a:pt x="19539" y="7500"/>
                        <a:pt x="19513" y="7500"/>
                      </a:cubicBezTo>
                      <a:cubicBezTo>
                        <a:pt x="19504" y="7500"/>
                        <a:pt x="19504" y="7500"/>
                        <a:pt x="19495" y="7500"/>
                      </a:cubicBezTo>
                      <a:cubicBezTo>
                        <a:pt x="19078" y="6067"/>
                        <a:pt x="19078" y="6067"/>
                        <a:pt x="19078" y="6067"/>
                      </a:cubicBezTo>
                      <a:cubicBezTo>
                        <a:pt x="19202" y="6014"/>
                        <a:pt x="19291" y="5889"/>
                        <a:pt x="19291" y="5756"/>
                      </a:cubicBezTo>
                      <a:cubicBezTo>
                        <a:pt x="19291" y="5569"/>
                        <a:pt x="19140" y="5418"/>
                        <a:pt x="18953" y="5418"/>
                      </a:cubicBezTo>
                      <a:cubicBezTo>
                        <a:pt x="18891" y="5418"/>
                        <a:pt x="18829" y="5436"/>
                        <a:pt x="18776" y="5471"/>
                      </a:cubicBezTo>
                      <a:cubicBezTo>
                        <a:pt x="17888" y="4270"/>
                        <a:pt x="17888" y="4270"/>
                        <a:pt x="17888" y="4270"/>
                      </a:cubicBezTo>
                      <a:cubicBezTo>
                        <a:pt x="19797" y="5738"/>
                        <a:pt x="19797" y="5738"/>
                        <a:pt x="19797" y="5738"/>
                      </a:cubicBezTo>
                      <a:cubicBezTo>
                        <a:pt x="19753" y="5800"/>
                        <a:pt x="19735" y="5880"/>
                        <a:pt x="19735" y="5952"/>
                      </a:cubicBezTo>
                      <a:cubicBezTo>
                        <a:pt x="19735" y="6112"/>
                        <a:pt x="19833" y="6254"/>
                        <a:pt x="19975" y="6325"/>
                      </a:cubicBezTo>
                      <a:lnTo>
                        <a:pt x="19593" y="7508"/>
                      </a:lnTo>
                      <a:close/>
                      <a:moveTo>
                        <a:pt x="19726" y="5596"/>
                      </a:moveTo>
                      <a:cubicBezTo>
                        <a:pt x="17861" y="4155"/>
                        <a:pt x="17861" y="4155"/>
                        <a:pt x="17861" y="4155"/>
                      </a:cubicBezTo>
                      <a:cubicBezTo>
                        <a:pt x="17870" y="4128"/>
                        <a:pt x="17879" y="4101"/>
                        <a:pt x="17879" y="4074"/>
                      </a:cubicBezTo>
                      <a:cubicBezTo>
                        <a:pt x="17879" y="3959"/>
                        <a:pt x="17781" y="3861"/>
                        <a:pt x="17657" y="3879"/>
                      </a:cubicBezTo>
                      <a:cubicBezTo>
                        <a:pt x="15818" y="1681"/>
                        <a:pt x="15818" y="1681"/>
                        <a:pt x="15818" y="1681"/>
                      </a:cubicBezTo>
                      <a:lnTo>
                        <a:pt x="19726" y="5596"/>
                      </a:lnTo>
                      <a:close/>
                      <a:moveTo>
                        <a:pt x="17559" y="3932"/>
                      </a:moveTo>
                      <a:cubicBezTo>
                        <a:pt x="16351" y="3025"/>
                        <a:pt x="16351" y="3025"/>
                        <a:pt x="16351" y="3025"/>
                      </a:cubicBezTo>
                      <a:cubicBezTo>
                        <a:pt x="16342" y="2945"/>
                        <a:pt x="16307" y="2865"/>
                        <a:pt x="16244" y="2811"/>
                      </a:cubicBezTo>
                      <a:cubicBezTo>
                        <a:pt x="16164" y="2731"/>
                        <a:pt x="16049" y="2696"/>
                        <a:pt x="15934" y="2713"/>
                      </a:cubicBezTo>
                      <a:cubicBezTo>
                        <a:pt x="15472" y="2357"/>
                        <a:pt x="15472" y="2357"/>
                        <a:pt x="15472" y="2357"/>
                      </a:cubicBezTo>
                      <a:cubicBezTo>
                        <a:pt x="15481" y="2340"/>
                        <a:pt x="15489" y="2313"/>
                        <a:pt x="15489" y="2286"/>
                      </a:cubicBezTo>
                      <a:cubicBezTo>
                        <a:pt x="15489" y="2215"/>
                        <a:pt x="15445" y="2162"/>
                        <a:pt x="15383" y="2135"/>
                      </a:cubicBezTo>
                      <a:cubicBezTo>
                        <a:pt x="15445" y="1779"/>
                        <a:pt x="15445" y="1779"/>
                        <a:pt x="15445" y="1779"/>
                      </a:cubicBezTo>
                      <a:cubicBezTo>
                        <a:pt x="15481" y="1788"/>
                        <a:pt x="15507" y="1797"/>
                        <a:pt x="15534" y="1797"/>
                      </a:cubicBezTo>
                      <a:cubicBezTo>
                        <a:pt x="15614" y="1797"/>
                        <a:pt x="15694" y="1770"/>
                        <a:pt x="15756" y="1717"/>
                      </a:cubicBezTo>
                      <a:cubicBezTo>
                        <a:pt x="17586" y="3905"/>
                        <a:pt x="17586" y="3905"/>
                        <a:pt x="17586" y="3905"/>
                      </a:cubicBezTo>
                      <a:cubicBezTo>
                        <a:pt x="17577" y="3914"/>
                        <a:pt x="17568" y="3923"/>
                        <a:pt x="17559" y="3932"/>
                      </a:cubicBezTo>
                      <a:close/>
                      <a:moveTo>
                        <a:pt x="15312" y="2117"/>
                      </a:moveTo>
                      <a:cubicBezTo>
                        <a:pt x="15276" y="2117"/>
                        <a:pt x="15232" y="2135"/>
                        <a:pt x="15205" y="2162"/>
                      </a:cubicBezTo>
                      <a:cubicBezTo>
                        <a:pt x="15072" y="2064"/>
                        <a:pt x="15072" y="2064"/>
                        <a:pt x="15072" y="2064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5179" y="2188"/>
                        <a:pt x="15179" y="2188"/>
                        <a:pt x="15179" y="2188"/>
                      </a:cubicBezTo>
                      <a:cubicBezTo>
                        <a:pt x="14193" y="1735"/>
                        <a:pt x="14193" y="1735"/>
                        <a:pt x="14193" y="1735"/>
                      </a:cubicBezTo>
                      <a:cubicBezTo>
                        <a:pt x="14202" y="1699"/>
                        <a:pt x="14211" y="1664"/>
                        <a:pt x="14211" y="1619"/>
                      </a:cubicBezTo>
                      <a:cubicBezTo>
                        <a:pt x="14211" y="1601"/>
                        <a:pt x="14211" y="1575"/>
                        <a:pt x="14202" y="1557"/>
                      </a:cubicBezTo>
                      <a:cubicBezTo>
                        <a:pt x="15134" y="1468"/>
                        <a:pt x="15134" y="1468"/>
                        <a:pt x="15134" y="1468"/>
                      </a:cubicBezTo>
                      <a:cubicBezTo>
                        <a:pt x="15161" y="1601"/>
                        <a:pt x="15250" y="1708"/>
                        <a:pt x="15374" y="1761"/>
                      </a:cubicBezTo>
                      <a:lnTo>
                        <a:pt x="15312" y="2117"/>
                      </a:lnTo>
                      <a:close/>
                      <a:moveTo>
                        <a:pt x="15125" y="1397"/>
                      </a:moveTo>
                      <a:cubicBezTo>
                        <a:pt x="14184" y="1486"/>
                        <a:pt x="14184" y="1486"/>
                        <a:pt x="14184" y="1486"/>
                      </a:cubicBezTo>
                      <a:cubicBezTo>
                        <a:pt x="14122" y="1361"/>
                        <a:pt x="14006" y="1272"/>
                        <a:pt x="13864" y="1272"/>
                      </a:cubicBezTo>
                      <a:cubicBezTo>
                        <a:pt x="13669" y="1272"/>
                        <a:pt x="13518" y="1432"/>
                        <a:pt x="13518" y="1619"/>
                      </a:cubicBezTo>
                      <a:cubicBezTo>
                        <a:pt x="13518" y="1628"/>
                        <a:pt x="13518" y="1637"/>
                        <a:pt x="13518" y="1646"/>
                      </a:cubicBezTo>
                      <a:cubicBezTo>
                        <a:pt x="12328" y="1877"/>
                        <a:pt x="12328" y="1877"/>
                        <a:pt x="12328" y="1877"/>
                      </a:cubicBezTo>
                      <a:cubicBezTo>
                        <a:pt x="10791" y="1379"/>
                        <a:pt x="10791" y="1379"/>
                        <a:pt x="10791" y="1379"/>
                      </a:cubicBezTo>
                      <a:cubicBezTo>
                        <a:pt x="10800" y="1272"/>
                        <a:pt x="10756" y="1174"/>
                        <a:pt x="10685" y="1103"/>
                      </a:cubicBezTo>
                      <a:cubicBezTo>
                        <a:pt x="10551" y="961"/>
                        <a:pt x="10320" y="961"/>
                        <a:pt x="10178" y="1103"/>
                      </a:cubicBezTo>
                      <a:cubicBezTo>
                        <a:pt x="10169" y="1112"/>
                        <a:pt x="10169" y="1112"/>
                        <a:pt x="10161" y="1121"/>
                      </a:cubicBezTo>
                      <a:cubicBezTo>
                        <a:pt x="9388" y="543"/>
                        <a:pt x="9388" y="543"/>
                        <a:pt x="9388" y="543"/>
                      </a:cubicBezTo>
                      <a:cubicBezTo>
                        <a:pt x="9397" y="516"/>
                        <a:pt x="9406" y="480"/>
                        <a:pt x="9414" y="445"/>
                      </a:cubicBezTo>
                      <a:cubicBezTo>
                        <a:pt x="15134" y="1352"/>
                        <a:pt x="15134" y="1352"/>
                        <a:pt x="15134" y="1352"/>
                      </a:cubicBezTo>
                      <a:cubicBezTo>
                        <a:pt x="15134" y="1370"/>
                        <a:pt x="15125" y="1379"/>
                        <a:pt x="15125" y="1388"/>
                      </a:cubicBezTo>
                      <a:cubicBezTo>
                        <a:pt x="15125" y="1397"/>
                        <a:pt x="15125" y="1397"/>
                        <a:pt x="15125" y="1397"/>
                      </a:cubicBezTo>
                      <a:close/>
                      <a:moveTo>
                        <a:pt x="10081" y="1432"/>
                      </a:moveTo>
                      <a:cubicBezTo>
                        <a:pt x="6297" y="2660"/>
                        <a:pt x="6297" y="2660"/>
                        <a:pt x="6297" y="2660"/>
                      </a:cubicBezTo>
                      <a:cubicBezTo>
                        <a:pt x="6235" y="2544"/>
                        <a:pt x="6119" y="2473"/>
                        <a:pt x="5986" y="2473"/>
                      </a:cubicBezTo>
                      <a:cubicBezTo>
                        <a:pt x="5800" y="2473"/>
                        <a:pt x="5640" y="2633"/>
                        <a:pt x="5640" y="2820"/>
                      </a:cubicBezTo>
                      <a:cubicBezTo>
                        <a:pt x="5640" y="2838"/>
                        <a:pt x="5640" y="2856"/>
                        <a:pt x="5649" y="2873"/>
                      </a:cubicBezTo>
                      <a:cubicBezTo>
                        <a:pt x="5285" y="2989"/>
                        <a:pt x="5285" y="2989"/>
                        <a:pt x="5285" y="2989"/>
                      </a:cubicBezTo>
                      <a:cubicBezTo>
                        <a:pt x="5258" y="2945"/>
                        <a:pt x="5240" y="2909"/>
                        <a:pt x="5205" y="2882"/>
                      </a:cubicBezTo>
                      <a:cubicBezTo>
                        <a:pt x="5134" y="2811"/>
                        <a:pt x="5045" y="2776"/>
                        <a:pt x="4947" y="2776"/>
                      </a:cubicBezTo>
                      <a:cubicBezTo>
                        <a:pt x="4849" y="2776"/>
                        <a:pt x="4761" y="2811"/>
                        <a:pt x="4689" y="2882"/>
                      </a:cubicBezTo>
                      <a:cubicBezTo>
                        <a:pt x="4618" y="2954"/>
                        <a:pt x="4574" y="3060"/>
                        <a:pt x="4583" y="3167"/>
                      </a:cubicBezTo>
                      <a:cubicBezTo>
                        <a:pt x="3704" y="3318"/>
                        <a:pt x="3704" y="3318"/>
                        <a:pt x="3704" y="3318"/>
                      </a:cubicBezTo>
                      <a:cubicBezTo>
                        <a:pt x="3695" y="3283"/>
                        <a:pt x="3677" y="3247"/>
                        <a:pt x="3659" y="3220"/>
                      </a:cubicBezTo>
                      <a:cubicBezTo>
                        <a:pt x="8695" y="641"/>
                        <a:pt x="8695" y="641"/>
                        <a:pt x="8695" y="641"/>
                      </a:cubicBezTo>
                      <a:cubicBezTo>
                        <a:pt x="8775" y="738"/>
                        <a:pt x="8890" y="801"/>
                        <a:pt x="9015" y="801"/>
                      </a:cubicBezTo>
                      <a:cubicBezTo>
                        <a:pt x="9148" y="801"/>
                        <a:pt x="9281" y="729"/>
                        <a:pt x="9352" y="614"/>
                      </a:cubicBezTo>
                      <a:cubicBezTo>
                        <a:pt x="10116" y="1174"/>
                        <a:pt x="10116" y="1174"/>
                        <a:pt x="10116" y="1174"/>
                      </a:cubicBezTo>
                      <a:cubicBezTo>
                        <a:pt x="10072" y="1254"/>
                        <a:pt x="10063" y="1343"/>
                        <a:pt x="10081" y="1432"/>
                      </a:cubicBezTo>
                      <a:close/>
                      <a:moveTo>
                        <a:pt x="1368" y="8042"/>
                      </a:moveTo>
                      <a:cubicBezTo>
                        <a:pt x="1394" y="8060"/>
                        <a:pt x="1430" y="8078"/>
                        <a:pt x="1457" y="8087"/>
                      </a:cubicBezTo>
                      <a:cubicBezTo>
                        <a:pt x="1457" y="9866"/>
                        <a:pt x="1457" y="9866"/>
                        <a:pt x="1457" y="9866"/>
                      </a:cubicBezTo>
                      <a:cubicBezTo>
                        <a:pt x="746" y="9332"/>
                        <a:pt x="746" y="9332"/>
                        <a:pt x="746" y="9332"/>
                      </a:cubicBezTo>
                      <a:cubicBezTo>
                        <a:pt x="782" y="9270"/>
                        <a:pt x="799" y="9199"/>
                        <a:pt x="799" y="9128"/>
                      </a:cubicBezTo>
                      <a:cubicBezTo>
                        <a:pt x="799" y="9021"/>
                        <a:pt x="764" y="8923"/>
                        <a:pt x="684" y="8852"/>
                      </a:cubicBezTo>
                      <a:lnTo>
                        <a:pt x="1368" y="8042"/>
                      </a:lnTo>
                      <a:close/>
                      <a:moveTo>
                        <a:pt x="1537" y="14083"/>
                      </a:moveTo>
                      <a:cubicBezTo>
                        <a:pt x="1581" y="14083"/>
                        <a:pt x="1625" y="14083"/>
                        <a:pt x="1670" y="14065"/>
                      </a:cubicBezTo>
                      <a:cubicBezTo>
                        <a:pt x="3535" y="16636"/>
                        <a:pt x="3535" y="16636"/>
                        <a:pt x="3535" y="16636"/>
                      </a:cubicBezTo>
                      <a:cubicBezTo>
                        <a:pt x="3464" y="16663"/>
                        <a:pt x="3402" y="16707"/>
                        <a:pt x="3357" y="16769"/>
                      </a:cubicBezTo>
                      <a:cubicBezTo>
                        <a:pt x="1723" y="15586"/>
                        <a:pt x="1723" y="15586"/>
                        <a:pt x="1723" y="15586"/>
                      </a:cubicBezTo>
                      <a:cubicBezTo>
                        <a:pt x="1750" y="15524"/>
                        <a:pt x="1767" y="15462"/>
                        <a:pt x="1767" y="15390"/>
                      </a:cubicBezTo>
                      <a:cubicBezTo>
                        <a:pt x="1767" y="15204"/>
                        <a:pt x="1634" y="15043"/>
                        <a:pt x="1448" y="14999"/>
                      </a:cubicBezTo>
                      <a:lnTo>
                        <a:pt x="1537" y="14083"/>
                      </a:lnTo>
                      <a:close/>
                      <a:moveTo>
                        <a:pt x="1679" y="15648"/>
                      </a:moveTo>
                      <a:cubicBezTo>
                        <a:pt x="3322" y="16832"/>
                        <a:pt x="3322" y="16832"/>
                        <a:pt x="3322" y="16832"/>
                      </a:cubicBezTo>
                      <a:cubicBezTo>
                        <a:pt x="3313" y="16876"/>
                        <a:pt x="3304" y="16912"/>
                        <a:pt x="3304" y="16956"/>
                      </a:cubicBezTo>
                      <a:cubicBezTo>
                        <a:pt x="3304" y="17152"/>
                        <a:pt x="3455" y="17303"/>
                        <a:pt x="3650" y="17303"/>
                      </a:cubicBezTo>
                      <a:cubicBezTo>
                        <a:pt x="3757" y="17303"/>
                        <a:pt x="3855" y="17259"/>
                        <a:pt x="3926" y="17170"/>
                      </a:cubicBezTo>
                      <a:cubicBezTo>
                        <a:pt x="4734" y="18291"/>
                        <a:pt x="4734" y="18291"/>
                        <a:pt x="4734" y="18291"/>
                      </a:cubicBezTo>
                      <a:cubicBezTo>
                        <a:pt x="4734" y="18300"/>
                        <a:pt x="4725" y="18300"/>
                        <a:pt x="4725" y="18300"/>
                      </a:cubicBezTo>
                      <a:cubicBezTo>
                        <a:pt x="4654" y="18371"/>
                        <a:pt x="4618" y="18460"/>
                        <a:pt x="4618" y="18557"/>
                      </a:cubicBezTo>
                      <a:cubicBezTo>
                        <a:pt x="4618" y="18655"/>
                        <a:pt x="4654" y="18753"/>
                        <a:pt x="4725" y="18815"/>
                      </a:cubicBezTo>
                      <a:cubicBezTo>
                        <a:pt x="4840" y="18931"/>
                        <a:pt x="5009" y="18958"/>
                        <a:pt x="5151" y="18887"/>
                      </a:cubicBezTo>
                      <a:cubicBezTo>
                        <a:pt x="5746" y="19821"/>
                        <a:pt x="5746" y="19821"/>
                        <a:pt x="5746" y="19821"/>
                      </a:cubicBezTo>
                      <a:cubicBezTo>
                        <a:pt x="5746" y="19830"/>
                        <a:pt x="5738" y="19830"/>
                        <a:pt x="5729" y="19839"/>
                      </a:cubicBezTo>
                      <a:cubicBezTo>
                        <a:pt x="1608" y="15711"/>
                        <a:pt x="1608" y="15711"/>
                        <a:pt x="1608" y="15711"/>
                      </a:cubicBezTo>
                      <a:cubicBezTo>
                        <a:pt x="1634" y="15693"/>
                        <a:pt x="1661" y="15666"/>
                        <a:pt x="1679" y="15648"/>
                      </a:cubicBezTo>
                      <a:close/>
                      <a:moveTo>
                        <a:pt x="5240" y="18815"/>
                      </a:moveTo>
                      <a:cubicBezTo>
                        <a:pt x="5276" y="18780"/>
                        <a:pt x="5302" y="18735"/>
                        <a:pt x="5329" y="18682"/>
                      </a:cubicBezTo>
                      <a:cubicBezTo>
                        <a:pt x="5862" y="18851"/>
                        <a:pt x="5862" y="18851"/>
                        <a:pt x="5862" y="18851"/>
                      </a:cubicBezTo>
                      <a:cubicBezTo>
                        <a:pt x="5888" y="18869"/>
                        <a:pt x="5915" y="18878"/>
                        <a:pt x="5942" y="18878"/>
                      </a:cubicBezTo>
                      <a:cubicBezTo>
                        <a:pt x="8571" y="19741"/>
                        <a:pt x="8571" y="19741"/>
                        <a:pt x="8571" y="19741"/>
                      </a:cubicBezTo>
                      <a:cubicBezTo>
                        <a:pt x="8571" y="19750"/>
                        <a:pt x="8571" y="19767"/>
                        <a:pt x="8571" y="19785"/>
                      </a:cubicBezTo>
                      <a:cubicBezTo>
                        <a:pt x="8571" y="19785"/>
                        <a:pt x="8571" y="19794"/>
                        <a:pt x="8571" y="19803"/>
                      </a:cubicBezTo>
                      <a:cubicBezTo>
                        <a:pt x="6421" y="20070"/>
                        <a:pt x="6421" y="20070"/>
                        <a:pt x="6421" y="20070"/>
                      </a:cubicBezTo>
                      <a:cubicBezTo>
                        <a:pt x="6395" y="19865"/>
                        <a:pt x="6226" y="19714"/>
                        <a:pt x="6022" y="19714"/>
                      </a:cubicBezTo>
                      <a:cubicBezTo>
                        <a:pt x="5951" y="19714"/>
                        <a:pt x="5871" y="19732"/>
                        <a:pt x="5809" y="19776"/>
                      </a:cubicBezTo>
                      <a:cubicBezTo>
                        <a:pt x="5205" y="18842"/>
                        <a:pt x="5205" y="18842"/>
                        <a:pt x="5205" y="18842"/>
                      </a:cubicBezTo>
                      <a:cubicBezTo>
                        <a:pt x="5222" y="18833"/>
                        <a:pt x="5231" y="18824"/>
                        <a:pt x="5240" y="18815"/>
                      </a:cubicBezTo>
                      <a:close/>
                      <a:moveTo>
                        <a:pt x="6421" y="20141"/>
                      </a:moveTo>
                      <a:cubicBezTo>
                        <a:pt x="8580" y="19874"/>
                        <a:pt x="8580" y="19874"/>
                        <a:pt x="8580" y="19874"/>
                      </a:cubicBezTo>
                      <a:cubicBezTo>
                        <a:pt x="8606" y="19945"/>
                        <a:pt x="8660" y="19999"/>
                        <a:pt x="8722" y="20025"/>
                      </a:cubicBezTo>
                      <a:cubicBezTo>
                        <a:pt x="8757" y="20034"/>
                        <a:pt x="8757" y="20034"/>
                        <a:pt x="8757" y="20034"/>
                      </a:cubicBezTo>
                      <a:cubicBezTo>
                        <a:pt x="8784" y="20043"/>
                        <a:pt x="8811" y="20052"/>
                        <a:pt x="8837" y="20052"/>
                      </a:cubicBezTo>
                      <a:cubicBezTo>
                        <a:pt x="8837" y="20052"/>
                        <a:pt x="8837" y="20052"/>
                        <a:pt x="8837" y="20052"/>
                      </a:cubicBezTo>
                      <a:cubicBezTo>
                        <a:pt x="8926" y="20052"/>
                        <a:pt x="9006" y="20008"/>
                        <a:pt x="9059" y="19936"/>
                      </a:cubicBezTo>
                      <a:cubicBezTo>
                        <a:pt x="10276" y="20399"/>
                        <a:pt x="10276" y="20399"/>
                        <a:pt x="10276" y="20399"/>
                      </a:cubicBezTo>
                      <a:cubicBezTo>
                        <a:pt x="10294" y="20461"/>
                        <a:pt x="10320" y="20515"/>
                        <a:pt x="10365" y="20559"/>
                      </a:cubicBezTo>
                      <a:cubicBezTo>
                        <a:pt x="10489" y="20684"/>
                        <a:pt x="10676" y="20701"/>
                        <a:pt x="10818" y="20604"/>
                      </a:cubicBezTo>
                      <a:cubicBezTo>
                        <a:pt x="12123" y="21093"/>
                        <a:pt x="12123" y="21093"/>
                        <a:pt x="12123" y="21093"/>
                      </a:cubicBezTo>
                      <a:cubicBezTo>
                        <a:pt x="12123" y="21102"/>
                        <a:pt x="12123" y="21111"/>
                        <a:pt x="12123" y="21111"/>
                      </a:cubicBezTo>
                      <a:cubicBezTo>
                        <a:pt x="6413" y="20203"/>
                        <a:pt x="6413" y="20203"/>
                        <a:pt x="6413" y="20203"/>
                      </a:cubicBezTo>
                      <a:cubicBezTo>
                        <a:pt x="6413" y="20186"/>
                        <a:pt x="6421" y="20168"/>
                        <a:pt x="6421" y="20141"/>
                      </a:cubicBezTo>
                      <a:close/>
                      <a:moveTo>
                        <a:pt x="10978" y="20221"/>
                      </a:moveTo>
                      <a:cubicBezTo>
                        <a:pt x="13509" y="19394"/>
                        <a:pt x="13509" y="19394"/>
                        <a:pt x="13509" y="19394"/>
                      </a:cubicBezTo>
                      <a:cubicBezTo>
                        <a:pt x="14806" y="19278"/>
                        <a:pt x="14806" y="19278"/>
                        <a:pt x="14806" y="19278"/>
                      </a:cubicBezTo>
                      <a:cubicBezTo>
                        <a:pt x="14814" y="19331"/>
                        <a:pt x="14823" y="19376"/>
                        <a:pt x="14850" y="19412"/>
                      </a:cubicBezTo>
                      <a:cubicBezTo>
                        <a:pt x="12789" y="20906"/>
                        <a:pt x="12789" y="20906"/>
                        <a:pt x="12789" y="20906"/>
                      </a:cubicBezTo>
                      <a:cubicBezTo>
                        <a:pt x="12710" y="20835"/>
                        <a:pt x="12612" y="20799"/>
                        <a:pt x="12514" y="20799"/>
                      </a:cubicBezTo>
                      <a:cubicBezTo>
                        <a:pt x="12372" y="20799"/>
                        <a:pt x="12239" y="20879"/>
                        <a:pt x="12168" y="20995"/>
                      </a:cubicBezTo>
                      <a:cubicBezTo>
                        <a:pt x="10960" y="20426"/>
                        <a:pt x="10960" y="20426"/>
                        <a:pt x="10960" y="20426"/>
                      </a:cubicBezTo>
                      <a:cubicBezTo>
                        <a:pt x="10987" y="20355"/>
                        <a:pt x="10987" y="20292"/>
                        <a:pt x="10978" y="20221"/>
                      </a:cubicBezTo>
                      <a:close/>
                      <a:moveTo>
                        <a:pt x="14886" y="19465"/>
                      </a:moveTo>
                      <a:cubicBezTo>
                        <a:pt x="14957" y="19545"/>
                        <a:pt x="15045" y="19581"/>
                        <a:pt x="15143" y="19581"/>
                      </a:cubicBezTo>
                      <a:cubicBezTo>
                        <a:pt x="15338" y="19581"/>
                        <a:pt x="15498" y="19429"/>
                        <a:pt x="15498" y="19234"/>
                      </a:cubicBezTo>
                      <a:cubicBezTo>
                        <a:pt x="15498" y="19171"/>
                        <a:pt x="15481" y="19118"/>
                        <a:pt x="15445" y="19065"/>
                      </a:cubicBezTo>
                      <a:cubicBezTo>
                        <a:pt x="15827" y="18780"/>
                        <a:pt x="15827" y="18780"/>
                        <a:pt x="15827" y="18780"/>
                      </a:cubicBezTo>
                      <a:cubicBezTo>
                        <a:pt x="15827" y="18780"/>
                        <a:pt x="15827" y="18789"/>
                        <a:pt x="15827" y="18789"/>
                      </a:cubicBezTo>
                      <a:cubicBezTo>
                        <a:pt x="15898" y="18851"/>
                        <a:pt x="15987" y="18896"/>
                        <a:pt x="16085" y="18896"/>
                      </a:cubicBezTo>
                      <a:cubicBezTo>
                        <a:pt x="16085" y="18896"/>
                        <a:pt x="16085" y="18896"/>
                        <a:pt x="16085" y="18896"/>
                      </a:cubicBezTo>
                      <a:cubicBezTo>
                        <a:pt x="16182" y="18896"/>
                        <a:pt x="16271" y="18851"/>
                        <a:pt x="16342" y="18789"/>
                      </a:cubicBezTo>
                      <a:cubicBezTo>
                        <a:pt x="16413" y="18709"/>
                        <a:pt x="16458" y="18611"/>
                        <a:pt x="16449" y="18504"/>
                      </a:cubicBezTo>
                      <a:cubicBezTo>
                        <a:pt x="17923" y="18273"/>
                        <a:pt x="17923" y="18273"/>
                        <a:pt x="17923" y="18273"/>
                      </a:cubicBezTo>
                      <a:cubicBezTo>
                        <a:pt x="17932" y="18300"/>
                        <a:pt x="17941" y="18326"/>
                        <a:pt x="17959" y="18353"/>
                      </a:cubicBezTo>
                      <a:cubicBezTo>
                        <a:pt x="12834" y="20959"/>
                        <a:pt x="12834" y="20959"/>
                        <a:pt x="12834" y="20959"/>
                      </a:cubicBezTo>
                      <a:lnTo>
                        <a:pt x="14886" y="19465"/>
                      </a:lnTo>
                      <a:close/>
                      <a:moveTo>
                        <a:pt x="18491" y="16627"/>
                      </a:moveTo>
                      <a:cubicBezTo>
                        <a:pt x="18491" y="16502"/>
                        <a:pt x="18420" y="16387"/>
                        <a:pt x="18305" y="16325"/>
                      </a:cubicBezTo>
                      <a:cubicBezTo>
                        <a:pt x="19300" y="14447"/>
                        <a:pt x="19300" y="14447"/>
                        <a:pt x="19300" y="14447"/>
                      </a:cubicBezTo>
                      <a:cubicBezTo>
                        <a:pt x="18367" y="17739"/>
                        <a:pt x="18367" y="17739"/>
                        <a:pt x="18367" y="17739"/>
                      </a:cubicBezTo>
                      <a:cubicBezTo>
                        <a:pt x="18349" y="17739"/>
                        <a:pt x="18323" y="17730"/>
                        <a:pt x="18296" y="17730"/>
                      </a:cubicBezTo>
                      <a:cubicBezTo>
                        <a:pt x="18296" y="17730"/>
                        <a:pt x="18296" y="17730"/>
                        <a:pt x="18296" y="17730"/>
                      </a:cubicBezTo>
                      <a:cubicBezTo>
                        <a:pt x="18216" y="16965"/>
                        <a:pt x="18216" y="16965"/>
                        <a:pt x="18216" y="16965"/>
                      </a:cubicBezTo>
                      <a:cubicBezTo>
                        <a:pt x="18376" y="16938"/>
                        <a:pt x="18491" y="16796"/>
                        <a:pt x="18491" y="16627"/>
                      </a:cubicBezTo>
                      <a:close/>
                      <a:moveTo>
                        <a:pt x="20481" y="11040"/>
                      </a:moveTo>
                      <a:cubicBezTo>
                        <a:pt x="20481" y="10907"/>
                        <a:pt x="20401" y="10791"/>
                        <a:pt x="20286" y="10729"/>
                      </a:cubicBezTo>
                      <a:cubicBezTo>
                        <a:pt x="20303" y="10702"/>
                        <a:pt x="20303" y="10702"/>
                        <a:pt x="20303" y="10702"/>
                      </a:cubicBezTo>
                      <a:cubicBezTo>
                        <a:pt x="20303" y="10684"/>
                        <a:pt x="20303" y="10684"/>
                        <a:pt x="20303" y="10684"/>
                      </a:cubicBezTo>
                      <a:cubicBezTo>
                        <a:pt x="20303" y="10675"/>
                        <a:pt x="20303" y="10667"/>
                        <a:pt x="20303" y="10658"/>
                      </a:cubicBezTo>
                      <a:cubicBezTo>
                        <a:pt x="20303" y="10649"/>
                        <a:pt x="20303" y="10640"/>
                        <a:pt x="20303" y="10631"/>
                      </a:cubicBezTo>
                      <a:cubicBezTo>
                        <a:pt x="20303" y="10569"/>
                        <a:pt x="20303" y="10569"/>
                        <a:pt x="20303" y="10569"/>
                      </a:cubicBezTo>
                      <a:cubicBezTo>
                        <a:pt x="20223" y="10702"/>
                        <a:pt x="20223" y="10702"/>
                        <a:pt x="20223" y="10702"/>
                      </a:cubicBezTo>
                      <a:cubicBezTo>
                        <a:pt x="20206" y="10702"/>
                        <a:pt x="20188" y="10693"/>
                        <a:pt x="20170" y="10693"/>
                      </a:cubicBezTo>
                      <a:cubicBezTo>
                        <a:pt x="20170" y="6352"/>
                        <a:pt x="20170" y="6352"/>
                        <a:pt x="20170" y="6352"/>
                      </a:cubicBezTo>
                      <a:cubicBezTo>
                        <a:pt x="20179" y="6352"/>
                        <a:pt x="20188" y="6352"/>
                        <a:pt x="20197" y="6343"/>
                      </a:cubicBezTo>
                      <a:cubicBezTo>
                        <a:pt x="21103" y="12063"/>
                        <a:pt x="21103" y="12063"/>
                        <a:pt x="21103" y="12063"/>
                      </a:cubicBezTo>
                      <a:cubicBezTo>
                        <a:pt x="21058" y="12072"/>
                        <a:pt x="21023" y="12090"/>
                        <a:pt x="20987" y="12117"/>
                      </a:cubicBezTo>
                      <a:cubicBezTo>
                        <a:pt x="20365" y="11289"/>
                        <a:pt x="20365" y="11289"/>
                        <a:pt x="20365" y="11289"/>
                      </a:cubicBezTo>
                      <a:cubicBezTo>
                        <a:pt x="20437" y="11227"/>
                        <a:pt x="20481" y="11138"/>
                        <a:pt x="20481" y="1104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 w="12700">
                  <a:miter lim="400000"/>
                </a:ln>
              </p:spPr>
              <p:txBody>
                <a:bodyPr lIns="45719" rIns="45719"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D9DCE2C-9367-4236-9A7D-A3068009DA89}"/>
                </a:ext>
              </a:extLst>
            </p:cNvPr>
            <p:cNvGrpSpPr/>
            <p:nvPr/>
          </p:nvGrpSpPr>
          <p:grpSpPr>
            <a:xfrm>
              <a:off x="877059" y="1735772"/>
              <a:ext cx="991184" cy="991182"/>
              <a:chOff x="3810073" y="3219065"/>
              <a:chExt cx="1139655" cy="1139652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BAE7B5E1-8156-4D63-920E-8C31B6577830}"/>
                  </a:ext>
                </a:extLst>
              </p:cNvPr>
              <p:cNvGrpSpPr/>
              <p:nvPr/>
            </p:nvGrpSpPr>
            <p:grpSpPr>
              <a:xfrm>
                <a:off x="3810073" y="3219065"/>
                <a:ext cx="1139655" cy="1139652"/>
                <a:chOff x="2816580" y="3344490"/>
                <a:chExt cx="1536404" cy="1536400"/>
              </a:xfrm>
            </p:grpSpPr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DED22F76-6176-480E-8ED8-7FE3A30567BC}"/>
                    </a:ext>
                  </a:extLst>
                </p:cNvPr>
                <p:cNvSpPr/>
                <p:nvPr/>
              </p:nvSpPr>
              <p:spPr>
                <a:xfrm>
                  <a:off x="2816580" y="3344490"/>
                  <a:ext cx="1536404" cy="1536400"/>
                </a:xfrm>
                <a:prstGeom prst="ellipse">
                  <a:avLst/>
                </a:prstGeom>
                <a:solidFill>
                  <a:srgbClr val="6EBE4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6">
                  <a:extLst>
                    <a:ext uri="{FF2B5EF4-FFF2-40B4-BE49-F238E27FC236}">
                      <a16:creationId xmlns:a16="http://schemas.microsoft.com/office/drawing/2014/main" id="{CE93724E-0E3B-4AFF-9EC2-3A1CD2173EF3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3270663" y="3648768"/>
                  <a:ext cx="628238" cy="333752"/>
                </a:xfrm>
                <a:custGeom>
                  <a:avLst/>
                  <a:gdLst>
                    <a:gd name="T0" fmla="*/ 2671 w 3456"/>
                    <a:gd name="T1" fmla="*/ 1521 h 1834"/>
                    <a:gd name="T2" fmla="*/ 2857 w 3456"/>
                    <a:gd name="T3" fmla="*/ 1677 h 1834"/>
                    <a:gd name="T4" fmla="*/ 2975 w 3456"/>
                    <a:gd name="T5" fmla="*/ 1465 h 1834"/>
                    <a:gd name="T6" fmla="*/ 1129 w 3456"/>
                    <a:gd name="T7" fmla="*/ 1823 h 1834"/>
                    <a:gd name="T8" fmla="*/ 3082 w 3456"/>
                    <a:gd name="T9" fmla="*/ 1330 h 1834"/>
                    <a:gd name="T10" fmla="*/ 3082 w 3456"/>
                    <a:gd name="T11" fmla="*/ 1712 h 1834"/>
                    <a:gd name="T12" fmla="*/ 2700 w 3456"/>
                    <a:gd name="T13" fmla="*/ 1809 h 1834"/>
                    <a:gd name="T14" fmla="*/ 2513 w 3456"/>
                    <a:gd name="T15" fmla="*/ 1479 h 1834"/>
                    <a:gd name="T16" fmla="*/ 2783 w 3456"/>
                    <a:gd name="T17" fmla="*/ 1211 h 1834"/>
                    <a:gd name="T18" fmla="*/ 2351 w 3456"/>
                    <a:gd name="T19" fmla="*/ 1392 h 1834"/>
                    <a:gd name="T20" fmla="*/ 2136 w 3456"/>
                    <a:gd name="T21" fmla="*/ 1381 h 1834"/>
                    <a:gd name="T22" fmla="*/ 2093 w 3456"/>
                    <a:gd name="T23" fmla="*/ 1625 h 1834"/>
                    <a:gd name="T24" fmla="*/ 2335 w 3456"/>
                    <a:gd name="T25" fmla="*/ 1658 h 1834"/>
                    <a:gd name="T26" fmla="*/ 2174 w 3456"/>
                    <a:gd name="T27" fmla="*/ 1832 h 1834"/>
                    <a:gd name="T28" fmla="*/ 1903 w 3456"/>
                    <a:gd name="T29" fmla="*/ 1605 h 1834"/>
                    <a:gd name="T30" fmla="*/ 2047 w 3456"/>
                    <a:gd name="T31" fmla="*/ 1249 h 1834"/>
                    <a:gd name="T32" fmla="*/ 748 w 3456"/>
                    <a:gd name="T33" fmla="*/ 1223 h 1834"/>
                    <a:gd name="T34" fmla="*/ 642 w 3456"/>
                    <a:gd name="T35" fmla="*/ 1359 h 1834"/>
                    <a:gd name="T36" fmla="*/ 479 w 3456"/>
                    <a:gd name="T37" fmla="*/ 1550 h 1834"/>
                    <a:gd name="T38" fmla="*/ 697 w 3456"/>
                    <a:gd name="T39" fmla="*/ 1676 h 1834"/>
                    <a:gd name="T40" fmla="*/ 692 w 3456"/>
                    <a:gd name="T41" fmla="*/ 1830 h 1834"/>
                    <a:gd name="T42" fmla="*/ 370 w 3456"/>
                    <a:gd name="T43" fmla="*/ 1710 h 1834"/>
                    <a:gd name="T44" fmla="*/ 375 w 3456"/>
                    <a:gd name="T45" fmla="*/ 1326 h 1834"/>
                    <a:gd name="T46" fmla="*/ 1610 w 3456"/>
                    <a:gd name="T47" fmla="*/ 1211 h 1834"/>
                    <a:gd name="T48" fmla="*/ 1679 w 3456"/>
                    <a:gd name="T49" fmla="*/ 1350 h 1834"/>
                    <a:gd name="T50" fmla="*/ 1494 w 3456"/>
                    <a:gd name="T51" fmla="*/ 1373 h 1834"/>
                    <a:gd name="T52" fmla="*/ 1634 w 3456"/>
                    <a:gd name="T53" fmla="*/ 1470 h 1834"/>
                    <a:gd name="T54" fmla="*/ 1737 w 3456"/>
                    <a:gd name="T55" fmla="*/ 1694 h 1834"/>
                    <a:gd name="T56" fmla="*/ 1524 w 3456"/>
                    <a:gd name="T57" fmla="*/ 1833 h 1834"/>
                    <a:gd name="T58" fmla="*/ 1334 w 3456"/>
                    <a:gd name="T59" fmla="*/ 1678 h 1834"/>
                    <a:gd name="T60" fmla="*/ 1552 w 3456"/>
                    <a:gd name="T61" fmla="*/ 1690 h 1834"/>
                    <a:gd name="T62" fmla="*/ 1520 w 3456"/>
                    <a:gd name="T63" fmla="*/ 1584 h 1834"/>
                    <a:gd name="T64" fmla="*/ 1350 w 3456"/>
                    <a:gd name="T65" fmla="*/ 1473 h 1834"/>
                    <a:gd name="T66" fmla="*/ 1446 w 3456"/>
                    <a:gd name="T67" fmla="*/ 1227 h 1834"/>
                    <a:gd name="T68" fmla="*/ 3456 w 3456"/>
                    <a:gd name="T69" fmla="*/ 569 h 1834"/>
                    <a:gd name="T70" fmla="*/ 3328 w 3456"/>
                    <a:gd name="T71" fmla="*/ 780 h 1834"/>
                    <a:gd name="T72" fmla="*/ 3381 w 3456"/>
                    <a:gd name="T73" fmla="*/ 493 h 1834"/>
                    <a:gd name="T74" fmla="*/ 1793 w 3456"/>
                    <a:gd name="T75" fmla="*/ 766 h 1834"/>
                    <a:gd name="T76" fmla="*/ 1653 w 3456"/>
                    <a:gd name="T77" fmla="*/ 727 h 1834"/>
                    <a:gd name="T78" fmla="*/ 113 w 3456"/>
                    <a:gd name="T79" fmla="*/ 503 h 1834"/>
                    <a:gd name="T80" fmla="*/ 95 w 3456"/>
                    <a:gd name="T81" fmla="*/ 801 h 1834"/>
                    <a:gd name="T82" fmla="*/ 10 w 3456"/>
                    <a:gd name="T83" fmla="*/ 531 h 1834"/>
                    <a:gd name="T84" fmla="*/ 3040 w 3456"/>
                    <a:gd name="T85" fmla="*/ 340 h 1834"/>
                    <a:gd name="T86" fmla="*/ 2929 w 3456"/>
                    <a:gd name="T87" fmla="*/ 793 h 1834"/>
                    <a:gd name="T88" fmla="*/ 2947 w 3456"/>
                    <a:gd name="T89" fmla="*/ 287 h 1834"/>
                    <a:gd name="T90" fmla="*/ 2214 w 3456"/>
                    <a:gd name="T91" fmla="*/ 748 h 1834"/>
                    <a:gd name="T92" fmla="*/ 2069 w 3456"/>
                    <a:gd name="T93" fmla="*/ 748 h 1834"/>
                    <a:gd name="T94" fmla="*/ 1335 w 3456"/>
                    <a:gd name="T95" fmla="*/ 287 h 1834"/>
                    <a:gd name="T96" fmla="*/ 1353 w 3456"/>
                    <a:gd name="T97" fmla="*/ 793 h 1834"/>
                    <a:gd name="T98" fmla="*/ 1242 w 3456"/>
                    <a:gd name="T99" fmla="*/ 340 h 1834"/>
                    <a:gd name="T100" fmla="*/ 553 w 3456"/>
                    <a:gd name="T101" fmla="*/ 322 h 1834"/>
                    <a:gd name="T102" fmla="*/ 468 w 3456"/>
                    <a:gd name="T103" fmla="*/ 801 h 1834"/>
                    <a:gd name="T104" fmla="*/ 450 w 3456"/>
                    <a:gd name="T105" fmla="*/ 295 h 1834"/>
                    <a:gd name="T106" fmla="*/ 2630 w 3456"/>
                    <a:gd name="T107" fmla="*/ 879 h 1834"/>
                    <a:gd name="T108" fmla="*/ 2490 w 3456"/>
                    <a:gd name="T109" fmla="*/ 917 h 1834"/>
                    <a:gd name="T110" fmla="*/ 902 w 3456"/>
                    <a:gd name="T111" fmla="*/ 0 h 1834"/>
                    <a:gd name="T112" fmla="*/ 955 w 3456"/>
                    <a:gd name="T113" fmla="*/ 931 h 1834"/>
                    <a:gd name="T114" fmla="*/ 826 w 3456"/>
                    <a:gd name="T115" fmla="*/ 75 h 18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456" h="1834">
                      <a:moveTo>
                        <a:pt x="2828" y="1362"/>
                      </a:moveTo>
                      <a:lnTo>
                        <a:pt x="2798" y="1364"/>
                      </a:lnTo>
                      <a:lnTo>
                        <a:pt x="2771" y="1371"/>
                      </a:lnTo>
                      <a:lnTo>
                        <a:pt x="2747" y="1384"/>
                      </a:lnTo>
                      <a:lnTo>
                        <a:pt x="2725" y="1400"/>
                      </a:lnTo>
                      <a:lnTo>
                        <a:pt x="2706" y="1419"/>
                      </a:lnTo>
                      <a:lnTo>
                        <a:pt x="2691" y="1441"/>
                      </a:lnTo>
                      <a:lnTo>
                        <a:pt x="2680" y="1465"/>
                      </a:lnTo>
                      <a:lnTo>
                        <a:pt x="2674" y="1492"/>
                      </a:lnTo>
                      <a:lnTo>
                        <a:pt x="2671" y="1521"/>
                      </a:lnTo>
                      <a:lnTo>
                        <a:pt x="2674" y="1549"/>
                      </a:lnTo>
                      <a:lnTo>
                        <a:pt x="2680" y="1577"/>
                      </a:lnTo>
                      <a:lnTo>
                        <a:pt x="2691" y="1601"/>
                      </a:lnTo>
                      <a:lnTo>
                        <a:pt x="2706" y="1623"/>
                      </a:lnTo>
                      <a:lnTo>
                        <a:pt x="2725" y="1642"/>
                      </a:lnTo>
                      <a:lnTo>
                        <a:pt x="2747" y="1658"/>
                      </a:lnTo>
                      <a:lnTo>
                        <a:pt x="2771" y="1669"/>
                      </a:lnTo>
                      <a:lnTo>
                        <a:pt x="2798" y="1677"/>
                      </a:lnTo>
                      <a:lnTo>
                        <a:pt x="2828" y="1680"/>
                      </a:lnTo>
                      <a:lnTo>
                        <a:pt x="2857" y="1677"/>
                      </a:lnTo>
                      <a:lnTo>
                        <a:pt x="2883" y="1669"/>
                      </a:lnTo>
                      <a:lnTo>
                        <a:pt x="2908" y="1658"/>
                      </a:lnTo>
                      <a:lnTo>
                        <a:pt x="2930" y="1642"/>
                      </a:lnTo>
                      <a:lnTo>
                        <a:pt x="2948" y="1623"/>
                      </a:lnTo>
                      <a:lnTo>
                        <a:pt x="2964" y="1601"/>
                      </a:lnTo>
                      <a:lnTo>
                        <a:pt x="2975" y="1577"/>
                      </a:lnTo>
                      <a:lnTo>
                        <a:pt x="2982" y="1549"/>
                      </a:lnTo>
                      <a:lnTo>
                        <a:pt x="2985" y="1521"/>
                      </a:lnTo>
                      <a:lnTo>
                        <a:pt x="2982" y="1492"/>
                      </a:lnTo>
                      <a:lnTo>
                        <a:pt x="2975" y="1465"/>
                      </a:lnTo>
                      <a:lnTo>
                        <a:pt x="2964" y="1441"/>
                      </a:lnTo>
                      <a:lnTo>
                        <a:pt x="2948" y="1419"/>
                      </a:lnTo>
                      <a:lnTo>
                        <a:pt x="2930" y="1400"/>
                      </a:lnTo>
                      <a:lnTo>
                        <a:pt x="2908" y="1384"/>
                      </a:lnTo>
                      <a:lnTo>
                        <a:pt x="2883" y="1371"/>
                      </a:lnTo>
                      <a:lnTo>
                        <a:pt x="2857" y="1364"/>
                      </a:lnTo>
                      <a:lnTo>
                        <a:pt x="2828" y="1362"/>
                      </a:lnTo>
                      <a:close/>
                      <a:moveTo>
                        <a:pt x="977" y="1218"/>
                      </a:moveTo>
                      <a:lnTo>
                        <a:pt x="1129" y="1218"/>
                      </a:lnTo>
                      <a:lnTo>
                        <a:pt x="1129" y="1823"/>
                      </a:lnTo>
                      <a:lnTo>
                        <a:pt x="977" y="1823"/>
                      </a:lnTo>
                      <a:lnTo>
                        <a:pt x="977" y="1218"/>
                      </a:lnTo>
                      <a:close/>
                      <a:moveTo>
                        <a:pt x="2828" y="1208"/>
                      </a:moveTo>
                      <a:lnTo>
                        <a:pt x="2873" y="1211"/>
                      </a:lnTo>
                      <a:lnTo>
                        <a:pt x="2916" y="1219"/>
                      </a:lnTo>
                      <a:lnTo>
                        <a:pt x="2955" y="1232"/>
                      </a:lnTo>
                      <a:lnTo>
                        <a:pt x="2992" y="1251"/>
                      </a:lnTo>
                      <a:lnTo>
                        <a:pt x="3026" y="1273"/>
                      </a:lnTo>
                      <a:lnTo>
                        <a:pt x="3056" y="1299"/>
                      </a:lnTo>
                      <a:lnTo>
                        <a:pt x="3082" y="1330"/>
                      </a:lnTo>
                      <a:lnTo>
                        <a:pt x="3104" y="1363"/>
                      </a:lnTo>
                      <a:lnTo>
                        <a:pt x="3121" y="1398"/>
                      </a:lnTo>
                      <a:lnTo>
                        <a:pt x="3134" y="1437"/>
                      </a:lnTo>
                      <a:lnTo>
                        <a:pt x="3142" y="1479"/>
                      </a:lnTo>
                      <a:lnTo>
                        <a:pt x="3145" y="1521"/>
                      </a:lnTo>
                      <a:lnTo>
                        <a:pt x="3142" y="1563"/>
                      </a:lnTo>
                      <a:lnTo>
                        <a:pt x="3134" y="1604"/>
                      </a:lnTo>
                      <a:lnTo>
                        <a:pt x="3121" y="1642"/>
                      </a:lnTo>
                      <a:lnTo>
                        <a:pt x="3104" y="1679"/>
                      </a:lnTo>
                      <a:lnTo>
                        <a:pt x="3082" y="1712"/>
                      </a:lnTo>
                      <a:lnTo>
                        <a:pt x="3056" y="1742"/>
                      </a:lnTo>
                      <a:lnTo>
                        <a:pt x="3026" y="1769"/>
                      </a:lnTo>
                      <a:lnTo>
                        <a:pt x="2992" y="1791"/>
                      </a:lnTo>
                      <a:lnTo>
                        <a:pt x="2955" y="1809"/>
                      </a:lnTo>
                      <a:lnTo>
                        <a:pt x="2916" y="1822"/>
                      </a:lnTo>
                      <a:lnTo>
                        <a:pt x="2873" y="1831"/>
                      </a:lnTo>
                      <a:lnTo>
                        <a:pt x="2828" y="1834"/>
                      </a:lnTo>
                      <a:lnTo>
                        <a:pt x="2783" y="1831"/>
                      </a:lnTo>
                      <a:lnTo>
                        <a:pt x="2740" y="1822"/>
                      </a:lnTo>
                      <a:lnTo>
                        <a:pt x="2700" y="1809"/>
                      </a:lnTo>
                      <a:lnTo>
                        <a:pt x="2663" y="1791"/>
                      </a:lnTo>
                      <a:lnTo>
                        <a:pt x="2630" y="1769"/>
                      </a:lnTo>
                      <a:lnTo>
                        <a:pt x="2599" y="1742"/>
                      </a:lnTo>
                      <a:lnTo>
                        <a:pt x="2573" y="1712"/>
                      </a:lnTo>
                      <a:lnTo>
                        <a:pt x="2551" y="1679"/>
                      </a:lnTo>
                      <a:lnTo>
                        <a:pt x="2534" y="1642"/>
                      </a:lnTo>
                      <a:lnTo>
                        <a:pt x="2521" y="1604"/>
                      </a:lnTo>
                      <a:lnTo>
                        <a:pt x="2513" y="1563"/>
                      </a:lnTo>
                      <a:lnTo>
                        <a:pt x="2510" y="1521"/>
                      </a:lnTo>
                      <a:lnTo>
                        <a:pt x="2513" y="1479"/>
                      </a:lnTo>
                      <a:lnTo>
                        <a:pt x="2521" y="1437"/>
                      </a:lnTo>
                      <a:lnTo>
                        <a:pt x="2534" y="1398"/>
                      </a:lnTo>
                      <a:lnTo>
                        <a:pt x="2551" y="1363"/>
                      </a:lnTo>
                      <a:lnTo>
                        <a:pt x="2573" y="1330"/>
                      </a:lnTo>
                      <a:lnTo>
                        <a:pt x="2599" y="1299"/>
                      </a:lnTo>
                      <a:lnTo>
                        <a:pt x="2630" y="1273"/>
                      </a:lnTo>
                      <a:lnTo>
                        <a:pt x="2663" y="1251"/>
                      </a:lnTo>
                      <a:lnTo>
                        <a:pt x="2700" y="1232"/>
                      </a:lnTo>
                      <a:lnTo>
                        <a:pt x="2740" y="1219"/>
                      </a:lnTo>
                      <a:lnTo>
                        <a:pt x="2783" y="1211"/>
                      </a:lnTo>
                      <a:lnTo>
                        <a:pt x="2828" y="1208"/>
                      </a:lnTo>
                      <a:close/>
                      <a:moveTo>
                        <a:pt x="2213" y="1208"/>
                      </a:moveTo>
                      <a:lnTo>
                        <a:pt x="2242" y="1209"/>
                      </a:lnTo>
                      <a:lnTo>
                        <a:pt x="2268" y="1211"/>
                      </a:lnTo>
                      <a:lnTo>
                        <a:pt x="2292" y="1215"/>
                      </a:lnTo>
                      <a:lnTo>
                        <a:pt x="2312" y="1219"/>
                      </a:lnTo>
                      <a:lnTo>
                        <a:pt x="2329" y="1223"/>
                      </a:lnTo>
                      <a:lnTo>
                        <a:pt x="2343" y="1227"/>
                      </a:lnTo>
                      <a:lnTo>
                        <a:pt x="2351" y="1230"/>
                      </a:lnTo>
                      <a:lnTo>
                        <a:pt x="2351" y="1392"/>
                      </a:lnTo>
                      <a:lnTo>
                        <a:pt x="2346" y="1389"/>
                      </a:lnTo>
                      <a:lnTo>
                        <a:pt x="2335" y="1384"/>
                      </a:lnTo>
                      <a:lnTo>
                        <a:pt x="2321" y="1377"/>
                      </a:lnTo>
                      <a:lnTo>
                        <a:pt x="2302" y="1371"/>
                      </a:lnTo>
                      <a:lnTo>
                        <a:pt x="2279" y="1365"/>
                      </a:lnTo>
                      <a:lnTo>
                        <a:pt x="2253" y="1360"/>
                      </a:lnTo>
                      <a:lnTo>
                        <a:pt x="2223" y="1359"/>
                      </a:lnTo>
                      <a:lnTo>
                        <a:pt x="2192" y="1362"/>
                      </a:lnTo>
                      <a:lnTo>
                        <a:pt x="2163" y="1369"/>
                      </a:lnTo>
                      <a:lnTo>
                        <a:pt x="2136" y="1381"/>
                      </a:lnTo>
                      <a:lnTo>
                        <a:pt x="2113" y="1396"/>
                      </a:lnTo>
                      <a:lnTo>
                        <a:pt x="2095" y="1415"/>
                      </a:lnTo>
                      <a:lnTo>
                        <a:pt x="2079" y="1437"/>
                      </a:lnTo>
                      <a:lnTo>
                        <a:pt x="2067" y="1463"/>
                      </a:lnTo>
                      <a:lnTo>
                        <a:pt x="2060" y="1490"/>
                      </a:lnTo>
                      <a:lnTo>
                        <a:pt x="2058" y="1521"/>
                      </a:lnTo>
                      <a:lnTo>
                        <a:pt x="2060" y="1550"/>
                      </a:lnTo>
                      <a:lnTo>
                        <a:pt x="2066" y="1578"/>
                      </a:lnTo>
                      <a:lnTo>
                        <a:pt x="2078" y="1602"/>
                      </a:lnTo>
                      <a:lnTo>
                        <a:pt x="2093" y="1625"/>
                      </a:lnTo>
                      <a:lnTo>
                        <a:pt x="2112" y="1644"/>
                      </a:lnTo>
                      <a:lnTo>
                        <a:pt x="2135" y="1660"/>
                      </a:lnTo>
                      <a:lnTo>
                        <a:pt x="2162" y="1672"/>
                      </a:lnTo>
                      <a:lnTo>
                        <a:pt x="2191" y="1679"/>
                      </a:lnTo>
                      <a:lnTo>
                        <a:pt x="2223" y="1682"/>
                      </a:lnTo>
                      <a:lnTo>
                        <a:pt x="2253" y="1680"/>
                      </a:lnTo>
                      <a:lnTo>
                        <a:pt x="2279" y="1676"/>
                      </a:lnTo>
                      <a:lnTo>
                        <a:pt x="2301" y="1671"/>
                      </a:lnTo>
                      <a:lnTo>
                        <a:pt x="2321" y="1664"/>
                      </a:lnTo>
                      <a:lnTo>
                        <a:pt x="2335" y="1658"/>
                      </a:lnTo>
                      <a:lnTo>
                        <a:pt x="2346" y="1653"/>
                      </a:lnTo>
                      <a:lnTo>
                        <a:pt x="2351" y="1649"/>
                      </a:lnTo>
                      <a:lnTo>
                        <a:pt x="2351" y="1812"/>
                      </a:lnTo>
                      <a:lnTo>
                        <a:pt x="2339" y="1816"/>
                      </a:lnTo>
                      <a:lnTo>
                        <a:pt x="2322" y="1820"/>
                      </a:lnTo>
                      <a:lnTo>
                        <a:pt x="2300" y="1826"/>
                      </a:lnTo>
                      <a:lnTo>
                        <a:pt x="2275" y="1830"/>
                      </a:lnTo>
                      <a:lnTo>
                        <a:pt x="2245" y="1833"/>
                      </a:lnTo>
                      <a:lnTo>
                        <a:pt x="2213" y="1834"/>
                      </a:lnTo>
                      <a:lnTo>
                        <a:pt x="2174" y="1832"/>
                      </a:lnTo>
                      <a:lnTo>
                        <a:pt x="2136" y="1826"/>
                      </a:lnTo>
                      <a:lnTo>
                        <a:pt x="2100" y="1815"/>
                      </a:lnTo>
                      <a:lnTo>
                        <a:pt x="2065" y="1801"/>
                      </a:lnTo>
                      <a:lnTo>
                        <a:pt x="2033" y="1783"/>
                      </a:lnTo>
                      <a:lnTo>
                        <a:pt x="2002" y="1762"/>
                      </a:lnTo>
                      <a:lnTo>
                        <a:pt x="1975" y="1737"/>
                      </a:lnTo>
                      <a:lnTo>
                        <a:pt x="1952" y="1710"/>
                      </a:lnTo>
                      <a:lnTo>
                        <a:pt x="1931" y="1678"/>
                      </a:lnTo>
                      <a:lnTo>
                        <a:pt x="1915" y="1643"/>
                      </a:lnTo>
                      <a:lnTo>
                        <a:pt x="1903" y="1605"/>
                      </a:lnTo>
                      <a:lnTo>
                        <a:pt x="1896" y="1564"/>
                      </a:lnTo>
                      <a:lnTo>
                        <a:pt x="1892" y="1521"/>
                      </a:lnTo>
                      <a:lnTo>
                        <a:pt x="1896" y="1477"/>
                      </a:lnTo>
                      <a:lnTo>
                        <a:pt x="1904" y="1434"/>
                      </a:lnTo>
                      <a:lnTo>
                        <a:pt x="1917" y="1395"/>
                      </a:lnTo>
                      <a:lnTo>
                        <a:pt x="1934" y="1359"/>
                      </a:lnTo>
                      <a:lnTo>
                        <a:pt x="1957" y="1326"/>
                      </a:lnTo>
                      <a:lnTo>
                        <a:pt x="1984" y="1296"/>
                      </a:lnTo>
                      <a:lnTo>
                        <a:pt x="2014" y="1271"/>
                      </a:lnTo>
                      <a:lnTo>
                        <a:pt x="2047" y="1249"/>
                      </a:lnTo>
                      <a:lnTo>
                        <a:pt x="2085" y="1231"/>
                      </a:lnTo>
                      <a:lnTo>
                        <a:pt x="2125" y="1218"/>
                      </a:lnTo>
                      <a:lnTo>
                        <a:pt x="2168" y="1211"/>
                      </a:lnTo>
                      <a:lnTo>
                        <a:pt x="2213" y="1208"/>
                      </a:lnTo>
                      <a:close/>
                      <a:moveTo>
                        <a:pt x="630" y="1208"/>
                      </a:moveTo>
                      <a:lnTo>
                        <a:pt x="660" y="1209"/>
                      </a:lnTo>
                      <a:lnTo>
                        <a:pt x="687" y="1211"/>
                      </a:lnTo>
                      <a:lnTo>
                        <a:pt x="711" y="1215"/>
                      </a:lnTo>
                      <a:lnTo>
                        <a:pt x="731" y="1219"/>
                      </a:lnTo>
                      <a:lnTo>
                        <a:pt x="748" y="1223"/>
                      </a:lnTo>
                      <a:lnTo>
                        <a:pt x="760" y="1227"/>
                      </a:lnTo>
                      <a:lnTo>
                        <a:pt x="769" y="1230"/>
                      </a:lnTo>
                      <a:lnTo>
                        <a:pt x="769" y="1392"/>
                      </a:lnTo>
                      <a:lnTo>
                        <a:pt x="763" y="1389"/>
                      </a:lnTo>
                      <a:lnTo>
                        <a:pt x="754" y="1384"/>
                      </a:lnTo>
                      <a:lnTo>
                        <a:pt x="739" y="1377"/>
                      </a:lnTo>
                      <a:lnTo>
                        <a:pt x="721" y="1371"/>
                      </a:lnTo>
                      <a:lnTo>
                        <a:pt x="697" y="1365"/>
                      </a:lnTo>
                      <a:lnTo>
                        <a:pt x="671" y="1360"/>
                      </a:lnTo>
                      <a:lnTo>
                        <a:pt x="642" y="1359"/>
                      </a:lnTo>
                      <a:lnTo>
                        <a:pt x="611" y="1362"/>
                      </a:lnTo>
                      <a:lnTo>
                        <a:pt x="581" y="1369"/>
                      </a:lnTo>
                      <a:lnTo>
                        <a:pt x="555" y="1381"/>
                      </a:lnTo>
                      <a:lnTo>
                        <a:pt x="532" y="1396"/>
                      </a:lnTo>
                      <a:lnTo>
                        <a:pt x="513" y="1415"/>
                      </a:lnTo>
                      <a:lnTo>
                        <a:pt x="497" y="1437"/>
                      </a:lnTo>
                      <a:lnTo>
                        <a:pt x="485" y="1463"/>
                      </a:lnTo>
                      <a:lnTo>
                        <a:pt x="479" y="1490"/>
                      </a:lnTo>
                      <a:lnTo>
                        <a:pt x="475" y="1521"/>
                      </a:lnTo>
                      <a:lnTo>
                        <a:pt x="479" y="1550"/>
                      </a:lnTo>
                      <a:lnTo>
                        <a:pt x="485" y="1578"/>
                      </a:lnTo>
                      <a:lnTo>
                        <a:pt x="496" y="1602"/>
                      </a:lnTo>
                      <a:lnTo>
                        <a:pt x="512" y="1625"/>
                      </a:lnTo>
                      <a:lnTo>
                        <a:pt x="531" y="1644"/>
                      </a:lnTo>
                      <a:lnTo>
                        <a:pt x="554" y="1660"/>
                      </a:lnTo>
                      <a:lnTo>
                        <a:pt x="580" y="1672"/>
                      </a:lnTo>
                      <a:lnTo>
                        <a:pt x="610" y="1679"/>
                      </a:lnTo>
                      <a:lnTo>
                        <a:pt x="642" y="1682"/>
                      </a:lnTo>
                      <a:lnTo>
                        <a:pt x="671" y="1680"/>
                      </a:lnTo>
                      <a:lnTo>
                        <a:pt x="697" y="1676"/>
                      </a:lnTo>
                      <a:lnTo>
                        <a:pt x="719" y="1671"/>
                      </a:lnTo>
                      <a:lnTo>
                        <a:pt x="738" y="1664"/>
                      </a:lnTo>
                      <a:lnTo>
                        <a:pt x="753" y="1658"/>
                      </a:lnTo>
                      <a:lnTo>
                        <a:pt x="763" y="1653"/>
                      </a:lnTo>
                      <a:lnTo>
                        <a:pt x="769" y="1649"/>
                      </a:lnTo>
                      <a:lnTo>
                        <a:pt x="769" y="1812"/>
                      </a:lnTo>
                      <a:lnTo>
                        <a:pt x="757" y="1816"/>
                      </a:lnTo>
                      <a:lnTo>
                        <a:pt x="740" y="1820"/>
                      </a:lnTo>
                      <a:lnTo>
                        <a:pt x="718" y="1826"/>
                      </a:lnTo>
                      <a:lnTo>
                        <a:pt x="692" y="1830"/>
                      </a:lnTo>
                      <a:lnTo>
                        <a:pt x="663" y="1833"/>
                      </a:lnTo>
                      <a:lnTo>
                        <a:pt x="630" y="1834"/>
                      </a:lnTo>
                      <a:lnTo>
                        <a:pt x="592" y="1832"/>
                      </a:lnTo>
                      <a:lnTo>
                        <a:pt x="554" y="1826"/>
                      </a:lnTo>
                      <a:lnTo>
                        <a:pt x="518" y="1815"/>
                      </a:lnTo>
                      <a:lnTo>
                        <a:pt x="484" y="1801"/>
                      </a:lnTo>
                      <a:lnTo>
                        <a:pt x="451" y="1783"/>
                      </a:lnTo>
                      <a:lnTo>
                        <a:pt x="421" y="1762"/>
                      </a:lnTo>
                      <a:lnTo>
                        <a:pt x="394" y="1737"/>
                      </a:lnTo>
                      <a:lnTo>
                        <a:pt x="370" y="1710"/>
                      </a:lnTo>
                      <a:lnTo>
                        <a:pt x="350" y="1678"/>
                      </a:lnTo>
                      <a:lnTo>
                        <a:pt x="333" y="1643"/>
                      </a:lnTo>
                      <a:lnTo>
                        <a:pt x="322" y="1605"/>
                      </a:lnTo>
                      <a:lnTo>
                        <a:pt x="314" y="1564"/>
                      </a:lnTo>
                      <a:lnTo>
                        <a:pt x="311" y="1521"/>
                      </a:lnTo>
                      <a:lnTo>
                        <a:pt x="314" y="1477"/>
                      </a:lnTo>
                      <a:lnTo>
                        <a:pt x="323" y="1434"/>
                      </a:lnTo>
                      <a:lnTo>
                        <a:pt x="335" y="1395"/>
                      </a:lnTo>
                      <a:lnTo>
                        <a:pt x="353" y="1359"/>
                      </a:lnTo>
                      <a:lnTo>
                        <a:pt x="375" y="1326"/>
                      </a:lnTo>
                      <a:lnTo>
                        <a:pt x="402" y="1296"/>
                      </a:lnTo>
                      <a:lnTo>
                        <a:pt x="433" y="1271"/>
                      </a:lnTo>
                      <a:lnTo>
                        <a:pt x="466" y="1249"/>
                      </a:lnTo>
                      <a:lnTo>
                        <a:pt x="503" y="1231"/>
                      </a:lnTo>
                      <a:lnTo>
                        <a:pt x="544" y="1218"/>
                      </a:lnTo>
                      <a:lnTo>
                        <a:pt x="585" y="1211"/>
                      </a:lnTo>
                      <a:lnTo>
                        <a:pt x="630" y="1208"/>
                      </a:lnTo>
                      <a:close/>
                      <a:moveTo>
                        <a:pt x="1556" y="1208"/>
                      </a:moveTo>
                      <a:lnTo>
                        <a:pt x="1583" y="1209"/>
                      </a:lnTo>
                      <a:lnTo>
                        <a:pt x="1610" y="1211"/>
                      </a:lnTo>
                      <a:lnTo>
                        <a:pt x="1634" y="1213"/>
                      </a:lnTo>
                      <a:lnTo>
                        <a:pt x="1656" y="1217"/>
                      </a:lnTo>
                      <a:lnTo>
                        <a:pt x="1675" y="1220"/>
                      </a:lnTo>
                      <a:lnTo>
                        <a:pt x="1689" y="1223"/>
                      </a:lnTo>
                      <a:lnTo>
                        <a:pt x="1699" y="1226"/>
                      </a:lnTo>
                      <a:lnTo>
                        <a:pt x="1704" y="1227"/>
                      </a:lnTo>
                      <a:lnTo>
                        <a:pt x="1704" y="1356"/>
                      </a:lnTo>
                      <a:lnTo>
                        <a:pt x="1700" y="1355"/>
                      </a:lnTo>
                      <a:lnTo>
                        <a:pt x="1691" y="1353"/>
                      </a:lnTo>
                      <a:lnTo>
                        <a:pt x="1679" y="1350"/>
                      </a:lnTo>
                      <a:lnTo>
                        <a:pt x="1663" y="1347"/>
                      </a:lnTo>
                      <a:lnTo>
                        <a:pt x="1645" y="1343"/>
                      </a:lnTo>
                      <a:lnTo>
                        <a:pt x="1625" y="1340"/>
                      </a:lnTo>
                      <a:lnTo>
                        <a:pt x="1605" y="1338"/>
                      </a:lnTo>
                      <a:lnTo>
                        <a:pt x="1586" y="1337"/>
                      </a:lnTo>
                      <a:lnTo>
                        <a:pt x="1557" y="1339"/>
                      </a:lnTo>
                      <a:lnTo>
                        <a:pt x="1534" y="1344"/>
                      </a:lnTo>
                      <a:lnTo>
                        <a:pt x="1515" y="1351"/>
                      </a:lnTo>
                      <a:lnTo>
                        <a:pt x="1502" y="1362"/>
                      </a:lnTo>
                      <a:lnTo>
                        <a:pt x="1494" y="1373"/>
                      </a:lnTo>
                      <a:lnTo>
                        <a:pt x="1491" y="1387"/>
                      </a:lnTo>
                      <a:lnTo>
                        <a:pt x="1494" y="1402"/>
                      </a:lnTo>
                      <a:lnTo>
                        <a:pt x="1501" y="1413"/>
                      </a:lnTo>
                      <a:lnTo>
                        <a:pt x="1511" y="1423"/>
                      </a:lnTo>
                      <a:lnTo>
                        <a:pt x="1523" y="1430"/>
                      </a:lnTo>
                      <a:lnTo>
                        <a:pt x="1536" y="1436"/>
                      </a:lnTo>
                      <a:lnTo>
                        <a:pt x="1549" y="1441"/>
                      </a:lnTo>
                      <a:lnTo>
                        <a:pt x="1560" y="1445"/>
                      </a:lnTo>
                      <a:lnTo>
                        <a:pt x="1602" y="1458"/>
                      </a:lnTo>
                      <a:lnTo>
                        <a:pt x="1634" y="1470"/>
                      </a:lnTo>
                      <a:lnTo>
                        <a:pt x="1661" y="1484"/>
                      </a:lnTo>
                      <a:lnTo>
                        <a:pt x="1684" y="1501"/>
                      </a:lnTo>
                      <a:lnTo>
                        <a:pt x="1703" y="1519"/>
                      </a:lnTo>
                      <a:lnTo>
                        <a:pt x="1719" y="1539"/>
                      </a:lnTo>
                      <a:lnTo>
                        <a:pt x="1731" y="1560"/>
                      </a:lnTo>
                      <a:lnTo>
                        <a:pt x="1740" y="1583"/>
                      </a:lnTo>
                      <a:lnTo>
                        <a:pt x="1745" y="1606"/>
                      </a:lnTo>
                      <a:lnTo>
                        <a:pt x="1746" y="1630"/>
                      </a:lnTo>
                      <a:lnTo>
                        <a:pt x="1744" y="1664"/>
                      </a:lnTo>
                      <a:lnTo>
                        <a:pt x="1737" y="1694"/>
                      </a:lnTo>
                      <a:lnTo>
                        <a:pt x="1727" y="1720"/>
                      </a:lnTo>
                      <a:lnTo>
                        <a:pt x="1712" y="1744"/>
                      </a:lnTo>
                      <a:lnTo>
                        <a:pt x="1696" y="1764"/>
                      </a:lnTo>
                      <a:lnTo>
                        <a:pt x="1676" y="1781"/>
                      </a:lnTo>
                      <a:lnTo>
                        <a:pt x="1654" y="1796"/>
                      </a:lnTo>
                      <a:lnTo>
                        <a:pt x="1630" y="1809"/>
                      </a:lnTo>
                      <a:lnTo>
                        <a:pt x="1604" y="1818"/>
                      </a:lnTo>
                      <a:lnTo>
                        <a:pt x="1578" y="1826"/>
                      </a:lnTo>
                      <a:lnTo>
                        <a:pt x="1551" y="1830"/>
                      </a:lnTo>
                      <a:lnTo>
                        <a:pt x="1524" y="1833"/>
                      </a:lnTo>
                      <a:lnTo>
                        <a:pt x="1498" y="1834"/>
                      </a:lnTo>
                      <a:lnTo>
                        <a:pt x="1467" y="1833"/>
                      </a:lnTo>
                      <a:lnTo>
                        <a:pt x="1439" y="1832"/>
                      </a:lnTo>
                      <a:lnTo>
                        <a:pt x="1412" y="1829"/>
                      </a:lnTo>
                      <a:lnTo>
                        <a:pt x="1388" y="1827"/>
                      </a:lnTo>
                      <a:lnTo>
                        <a:pt x="1368" y="1823"/>
                      </a:lnTo>
                      <a:lnTo>
                        <a:pt x="1351" y="1820"/>
                      </a:lnTo>
                      <a:lnTo>
                        <a:pt x="1339" y="1818"/>
                      </a:lnTo>
                      <a:lnTo>
                        <a:pt x="1334" y="1817"/>
                      </a:lnTo>
                      <a:lnTo>
                        <a:pt x="1334" y="1678"/>
                      </a:lnTo>
                      <a:lnTo>
                        <a:pt x="1343" y="1680"/>
                      </a:lnTo>
                      <a:lnTo>
                        <a:pt x="1356" y="1684"/>
                      </a:lnTo>
                      <a:lnTo>
                        <a:pt x="1375" y="1688"/>
                      </a:lnTo>
                      <a:lnTo>
                        <a:pt x="1397" y="1693"/>
                      </a:lnTo>
                      <a:lnTo>
                        <a:pt x="1422" y="1697"/>
                      </a:lnTo>
                      <a:lnTo>
                        <a:pt x="1448" y="1700"/>
                      </a:lnTo>
                      <a:lnTo>
                        <a:pt x="1477" y="1701"/>
                      </a:lnTo>
                      <a:lnTo>
                        <a:pt x="1507" y="1699"/>
                      </a:lnTo>
                      <a:lnTo>
                        <a:pt x="1531" y="1696"/>
                      </a:lnTo>
                      <a:lnTo>
                        <a:pt x="1552" y="1690"/>
                      </a:lnTo>
                      <a:lnTo>
                        <a:pt x="1568" y="1681"/>
                      </a:lnTo>
                      <a:lnTo>
                        <a:pt x="1578" y="1671"/>
                      </a:lnTo>
                      <a:lnTo>
                        <a:pt x="1585" y="1658"/>
                      </a:lnTo>
                      <a:lnTo>
                        <a:pt x="1587" y="1644"/>
                      </a:lnTo>
                      <a:lnTo>
                        <a:pt x="1585" y="1629"/>
                      </a:lnTo>
                      <a:lnTo>
                        <a:pt x="1578" y="1618"/>
                      </a:lnTo>
                      <a:lnTo>
                        <a:pt x="1567" y="1607"/>
                      </a:lnTo>
                      <a:lnTo>
                        <a:pt x="1553" y="1598"/>
                      </a:lnTo>
                      <a:lnTo>
                        <a:pt x="1537" y="1590"/>
                      </a:lnTo>
                      <a:lnTo>
                        <a:pt x="1520" y="1584"/>
                      </a:lnTo>
                      <a:lnTo>
                        <a:pt x="1509" y="1581"/>
                      </a:lnTo>
                      <a:lnTo>
                        <a:pt x="1498" y="1577"/>
                      </a:lnTo>
                      <a:lnTo>
                        <a:pt x="1487" y="1574"/>
                      </a:lnTo>
                      <a:lnTo>
                        <a:pt x="1462" y="1565"/>
                      </a:lnTo>
                      <a:lnTo>
                        <a:pt x="1439" y="1555"/>
                      </a:lnTo>
                      <a:lnTo>
                        <a:pt x="1416" y="1542"/>
                      </a:lnTo>
                      <a:lnTo>
                        <a:pt x="1396" y="1528"/>
                      </a:lnTo>
                      <a:lnTo>
                        <a:pt x="1378" y="1512"/>
                      </a:lnTo>
                      <a:lnTo>
                        <a:pt x="1363" y="1494"/>
                      </a:lnTo>
                      <a:lnTo>
                        <a:pt x="1350" y="1473"/>
                      </a:lnTo>
                      <a:lnTo>
                        <a:pt x="1341" y="1451"/>
                      </a:lnTo>
                      <a:lnTo>
                        <a:pt x="1334" y="1425"/>
                      </a:lnTo>
                      <a:lnTo>
                        <a:pt x="1332" y="1396"/>
                      </a:lnTo>
                      <a:lnTo>
                        <a:pt x="1334" y="1364"/>
                      </a:lnTo>
                      <a:lnTo>
                        <a:pt x="1342" y="1333"/>
                      </a:lnTo>
                      <a:lnTo>
                        <a:pt x="1354" y="1306"/>
                      </a:lnTo>
                      <a:lnTo>
                        <a:pt x="1371" y="1281"/>
                      </a:lnTo>
                      <a:lnTo>
                        <a:pt x="1392" y="1259"/>
                      </a:lnTo>
                      <a:lnTo>
                        <a:pt x="1417" y="1241"/>
                      </a:lnTo>
                      <a:lnTo>
                        <a:pt x="1446" y="1227"/>
                      </a:lnTo>
                      <a:lnTo>
                        <a:pt x="1479" y="1216"/>
                      </a:lnTo>
                      <a:lnTo>
                        <a:pt x="1515" y="1210"/>
                      </a:lnTo>
                      <a:lnTo>
                        <a:pt x="1556" y="1208"/>
                      </a:lnTo>
                      <a:close/>
                      <a:moveTo>
                        <a:pt x="3381" y="493"/>
                      </a:moveTo>
                      <a:lnTo>
                        <a:pt x="3400" y="496"/>
                      </a:lnTo>
                      <a:lnTo>
                        <a:pt x="3418" y="503"/>
                      </a:lnTo>
                      <a:lnTo>
                        <a:pt x="3434" y="515"/>
                      </a:lnTo>
                      <a:lnTo>
                        <a:pt x="3446" y="531"/>
                      </a:lnTo>
                      <a:lnTo>
                        <a:pt x="3453" y="548"/>
                      </a:lnTo>
                      <a:lnTo>
                        <a:pt x="3456" y="569"/>
                      </a:lnTo>
                      <a:lnTo>
                        <a:pt x="3456" y="727"/>
                      </a:lnTo>
                      <a:lnTo>
                        <a:pt x="3453" y="748"/>
                      </a:lnTo>
                      <a:lnTo>
                        <a:pt x="3446" y="766"/>
                      </a:lnTo>
                      <a:lnTo>
                        <a:pt x="3434" y="780"/>
                      </a:lnTo>
                      <a:lnTo>
                        <a:pt x="3418" y="793"/>
                      </a:lnTo>
                      <a:lnTo>
                        <a:pt x="3400" y="801"/>
                      </a:lnTo>
                      <a:lnTo>
                        <a:pt x="3381" y="803"/>
                      </a:lnTo>
                      <a:lnTo>
                        <a:pt x="3361" y="801"/>
                      </a:lnTo>
                      <a:lnTo>
                        <a:pt x="3343" y="793"/>
                      </a:lnTo>
                      <a:lnTo>
                        <a:pt x="3328" y="780"/>
                      </a:lnTo>
                      <a:lnTo>
                        <a:pt x="3316" y="766"/>
                      </a:lnTo>
                      <a:lnTo>
                        <a:pt x="3308" y="748"/>
                      </a:lnTo>
                      <a:lnTo>
                        <a:pt x="3306" y="727"/>
                      </a:lnTo>
                      <a:lnTo>
                        <a:pt x="3306" y="569"/>
                      </a:lnTo>
                      <a:lnTo>
                        <a:pt x="3308" y="548"/>
                      </a:lnTo>
                      <a:lnTo>
                        <a:pt x="3316" y="531"/>
                      </a:lnTo>
                      <a:lnTo>
                        <a:pt x="3328" y="515"/>
                      </a:lnTo>
                      <a:lnTo>
                        <a:pt x="3343" y="503"/>
                      </a:lnTo>
                      <a:lnTo>
                        <a:pt x="3361" y="496"/>
                      </a:lnTo>
                      <a:lnTo>
                        <a:pt x="3381" y="493"/>
                      </a:lnTo>
                      <a:close/>
                      <a:moveTo>
                        <a:pt x="1728" y="493"/>
                      </a:moveTo>
                      <a:lnTo>
                        <a:pt x="1748" y="496"/>
                      </a:lnTo>
                      <a:lnTo>
                        <a:pt x="1766" y="503"/>
                      </a:lnTo>
                      <a:lnTo>
                        <a:pt x="1781" y="515"/>
                      </a:lnTo>
                      <a:lnTo>
                        <a:pt x="1793" y="531"/>
                      </a:lnTo>
                      <a:lnTo>
                        <a:pt x="1800" y="548"/>
                      </a:lnTo>
                      <a:lnTo>
                        <a:pt x="1803" y="569"/>
                      </a:lnTo>
                      <a:lnTo>
                        <a:pt x="1803" y="727"/>
                      </a:lnTo>
                      <a:lnTo>
                        <a:pt x="1800" y="748"/>
                      </a:lnTo>
                      <a:lnTo>
                        <a:pt x="1793" y="766"/>
                      </a:lnTo>
                      <a:lnTo>
                        <a:pt x="1781" y="780"/>
                      </a:lnTo>
                      <a:lnTo>
                        <a:pt x="1766" y="793"/>
                      </a:lnTo>
                      <a:lnTo>
                        <a:pt x="1748" y="801"/>
                      </a:lnTo>
                      <a:lnTo>
                        <a:pt x="1728" y="803"/>
                      </a:lnTo>
                      <a:lnTo>
                        <a:pt x="1708" y="801"/>
                      </a:lnTo>
                      <a:lnTo>
                        <a:pt x="1690" y="793"/>
                      </a:lnTo>
                      <a:lnTo>
                        <a:pt x="1675" y="780"/>
                      </a:lnTo>
                      <a:lnTo>
                        <a:pt x="1663" y="766"/>
                      </a:lnTo>
                      <a:lnTo>
                        <a:pt x="1656" y="748"/>
                      </a:lnTo>
                      <a:lnTo>
                        <a:pt x="1653" y="727"/>
                      </a:lnTo>
                      <a:lnTo>
                        <a:pt x="1653" y="569"/>
                      </a:lnTo>
                      <a:lnTo>
                        <a:pt x="1656" y="548"/>
                      </a:lnTo>
                      <a:lnTo>
                        <a:pt x="1663" y="531"/>
                      </a:lnTo>
                      <a:lnTo>
                        <a:pt x="1675" y="515"/>
                      </a:lnTo>
                      <a:lnTo>
                        <a:pt x="1690" y="503"/>
                      </a:lnTo>
                      <a:lnTo>
                        <a:pt x="1708" y="496"/>
                      </a:lnTo>
                      <a:lnTo>
                        <a:pt x="1728" y="493"/>
                      </a:lnTo>
                      <a:close/>
                      <a:moveTo>
                        <a:pt x="75" y="493"/>
                      </a:moveTo>
                      <a:lnTo>
                        <a:pt x="95" y="496"/>
                      </a:lnTo>
                      <a:lnTo>
                        <a:pt x="113" y="503"/>
                      </a:lnTo>
                      <a:lnTo>
                        <a:pt x="129" y="515"/>
                      </a:lnTo>
                      <a:lnTo>
                        <a:pt x="140" y="531"/>
                      </a:lnTo>
                      <a:lnTo>
                        <a:pt x="148" y="548"/>
                      </a:lnTo>
                      <a:lnTo>
                        <a:pt x="151" y="569"/>
                      </a:lnTo>
                      <a:lnTo>
                        <a:pt x="151" y="727"/>
                      </a:lnTo>
                      <a:lnTo>
                        <a:pt x="148" y="748"/>
                      </a:lnTo>
                      <a:lnTo>
                        <a:pt x="140" y="766"/>
                      </a:lnTo>
                      <a:lnTo>
                        <a:pt x="129" y="780"/>
                      </a:lnTo>
                      <a:lnTo>
                        <a:pt x="113" y="793"/>
                      </a:lnTo>
                      <a:lnTo>
                        <a:pt x="95" y="801"/>
                      </a:lnTo>
                      <a:lnTo>
                        <a:pt x="75" y="803"/>
                      </a:lnTo>
                      <a:lnTo>
                        <a:pt x="56" y="801"/>
                      </a:lnTo>
                      <a:lnTo>
                        <a:pt x="38" y="793"/>
                      </a:lnTo>
                      <a:lnTo>
                        <a:pt x="22" y="780"/>
                      </a:lnTo>
                      <a:lnTo>
                        <a:pt x="10" y="766"/>
                      </a:lnTo>
                      <a:lnTo>
                        <a:pt x="3" y="748"/>
                      </a:lnTo>
                      <a:lnTo>
                        <a:pt x="0" y="727"/>
                      </a:lnTo>
                      <a:lnTo>
                        <a:pt x="0" y="569"/>
                      </a:lnTo>
                      <a:lnTo>
                        <a:pt x="3" y="548"/>
                      </a:lnTo>
                      <a:lnTo>
                        <a:pt x="10" y="531"/>
                      </a:lnTo>
                      <a:lnTo>
                        <a:pt x="22" y="515"/>
                      </a:lnTo>
                      <a:lnTo>
                        <a:pt x="38" y="503"/>
                      </a:lnTo>
                      <a:lnTo>
                        <a:pt x="56" y="496"/>
                      </a:lnTo>
                      <a:lnTo>
                        <a:pt x="75" y="493"/>
                      </a:lnTo>
                      <a:close/>
                      <a:moveTo>
                        <a:pt x="2968" y="285"/>
                      </a:moveTo>
                      <a:lnTo>
                        <a:pt x="2988" y="287"/>
                      </a:lnTo>
                      <a:lnTo>
                        <a:pt x="3006" y="295"/>
                      </a:lnTo>
                      <a:lnTo>
                        <a:pt x="3021" y="307"/>
                      </a:lnTo>
                      <a:lnTo>
                        <a:pt x="3033" y="322"/>
                      </a:lnTo>
                      <a:lnTo>
                        <a:pt x="3040" y="340"/>
                      </a:lnTo>
                      <a:lnTo>
                        <a:pt x="3043" y="360"/>
                      </a:lnTo>
                      <a:lnTo>
                        <a:pt x="3043" y="727"/>
                      </a:lnTo>
                      <a:lnTo>
                        <a:pt x="3040" y="748"/>
                      </a:lnTo>
                      <a:lnTo>
                        <a:pt x="3033" y="766"/>
                      </a:lnTo>
                      <a:lnTo>
                        <a:pt x="3021" y="780"/>
                      </a:lnTo>
                      <a:lnTo>
                        <a:pt x="3006" y="793"/>
                      </a:lnTo>
                      <a:lnTo>
                        <a:pt x="2988" y="801"/>
                      </a:lnTo>
                      <a:lnTo>
                        <a:pt x="2968" y="803"/>
                      </a:lnTo>
                      <a:lnTo>
                        <a:pt x="2947" y="801"/>
                      </a:lnTo>
                      <a:lnTo>
                        <a:pt x="2929" y="793"/>
                      </a:lnTo>
                      <a:lnTo>
                        <a:pt x="2915" y="780"/>
                      </a:lnTo>
                      <a:lnTo>
                        <a:pt x="2903" y="766"/>
                      </a:lnTo>
                      <a:lnTo>
                        <a:pt x="2895" y="748"/>
                      </a:lnTo>
                      <a:lnTo>
                        <a:pt x="2893" y="727"/>
                      </a:lnTo>
                      <a:lnTo>
                        <a:pt x="2893" y="360"/>
                      </a:lnTo>
                      <a:lnTo>
                        <a:pt x="2895" y="340"/>
                      </a:lnTo>
                      <a:lnTo>
                        <a:pt x="2903" y="322"/>
                      </a:lnTo>
                      <a:lnTo>
                        <a:pt x="2915" y="307"/>
                      </a:lnTo>
                      <a:lnTo>
                        <a:pt x="2929" y="295"/>
                      </a:lnTo>
                      <a:lnTo>
                        <a:pt x="2947" y="287"/>
                      </a:lnTo>
                      <a:lnTo>
                        <a:pt x="2968" y="285"/>
                      </a:lnTo>
                      <a:close/>
                      <a:moveTo>
                        <a:pt x="2142" y="285"/>
                      </a:moveTo>
                      <a:lnTo>
                        <a:pt x="2162" y="287"/>
                      </a:lnTo>
                      <a:lnTo>
                        <a:pt x="2179" y="295"/>
                      </a:lnTo>
                      <a:lnTo>
                        <a:pt x="2194" y="307"/>
                      </a:lnTo>
                      <a:lnTo>
                        <a:pt x="2207" y="322"/>
                      </a:lnTo>
                      <a:lnTo>
                        <a:pt x="2214" y="340"/>
                      </a:lnTo>
                      <a:lnTo>
                        <a:pt x="2216" y="360"/>
                      </a:lnTo>
                      <a:lnTo>
                        <a:pt x="2216" y="727"/>
                      </a:lnTo>
                      <a:lnTo>
                        <a:pt x="2214" y="748"/>
                      </a:lnTo>
                      <a:lnTo>
                        <a:pt x="2207" y="766"/>
                      </a:lnTo>
                      <a:lnTo>
                        <a:pt x="2194" y="780"/>
                      </a:lnTo>
                      <a:lnTo>
                        <a:pt x="2179" y="793"/>
                      </a:lnTo>
                      <a:lnTo>
                        <a:pt x="2162" y="801"/>
                      </a:lnTo>
                      <a:lnTo>
                        <a:pt x="2142" y="803"/>
                      </a:lnTo>
                      <a:lnTo>
                        <a:pt x="2122" y="801"/>
                      </a:lnTo>
                      <a:lnTo>
                        <a:pt x="2104" y="793"/>
                      </a:lnTo>
                      <a:lnTo>
                        <a:pt x="2088" y="780"/>
                      </a:lnTo>
                      <a:lnTo>
                        <a:pt x="2077" y="766"/>
                      </a:lnTo>
                      <a:lnTo>
                        <a:pt x="2069" y="748"/>
                      </a:lnTo>
                      <a:lnTo>
                        <a:pt x="2066" y="727"/>
                      </a:lnTo>
                      <a:lnTo>
                        <a:pt x="2066" y="360"/>
                      </a:lnTo>
                      <a:lnTo>
                        <a:pt x="2069" y="340"/>
                      </a:lnTo>
                      <a:lnTo>
                        <a:pt x="2077" y="322"/>
                      </a:lnTo>
                      <a:lnTo>
                        <a:pt x="2088" y="307"/>
                      </a:lnTo>
                      <a:lnTo>
                        <a:pt x="2104" y="295"/>
                      </a:lnTo>
                      <a:lnTo>
                        <a:pt x="2122" y="287"/>
                      </a:lnTo>
                      <a:lnTo>
                        <a:pt x="2142" y="285"/>
                      </a:lnTo>
                      <a:close/>
                      <a:moveTo>
                        <a:pt x="1315" y="285"/>
                      </a:moveTo>
                      <a:lnTo>
                        <a:pt x="1335" y="287"/>
                      </a:lnTo>
                      <a:lnTo>
                        <a:pt x="1353" y="295"/>
                      </a:lnTo>
                      <a:lnTo>
                        <a:pt x="1368" y="307"/>
                      </a:lnTo>
                      <a:lnTo>
                        <a:pt x="1380" y="322"/>
                      </a:lnTo>
                      <a:lnTo>
                        <a:pt x="1388" y="340"/>
                      </a:lnTo>
                      <a:lnTo>
                        <a:pt x="1390" y="360"/>
                      </a:lnTo>
                      <a:lnTo>
                        <a:pt x="1390" y="727"/>
                      </a:lnTo>
                      <a:lnTo>
                        <a:pt x="1388" y="748"/>
                      </a:lnTo>
                      <a:lnTo>
                        <a:pt x="1380" y="766"/>
                      </a:lnTo>
                      <a:lnTo>
                        <a:pt x="1368" y="780"/>
                      </a:lnTo>
                      <a:lnTo>
                        <a:pt x="1353" y="793"/>
                      </a:lnTo>
                      <a:lnTo>
                        <a:pt x="1335" y="801"/>
                      </a:lnTo>
                      <a:lnTo>
                        <a:pt x="1315" y="803"/>
                      </a:lnTo>
                      <a:lnTo>
                        <a:pt x="1295" y="801"/>
                      </a:lnTo>
                      <a:lnTo>
                        <a:pt x="1277" y="793"/>
                      </a:lnTo>
                      <a:lnTo>
                        <a:pt x="1262" y="780"/>
                      </a:lnTo>
                      <a:lnTo>
                        <a:pt x="1250" y="766"/>
                      </a:lnTo>
                      <a:lnTo>
                        <a:pt x="1242" y="748"/>
                      </a:lnTo>
                      <a:lnTo>
                        <a:pt x="1240" y="727"/>
                      </a:lnTo>
                      <a:lnTo>
                        <a:pt x="1240" y="360"/>
                      </a:lnTo>
                      <a:lnTo>
                        <a:pt x="1242" y="340"/>
                      </a:lnTo>
                      <a:lnTo>
                        <a:pt x="1250" y="322"/>
                      </a:lnTo>
                      <a:lnTo>
                        <a:pt x="1262" y="307"/>
                      </a:lnTo>
                      <a:lnTo>
                        <a:pt x="1277" y="295"/>
                      </a:lnTo>
                      <a:lnTo>
                        <a:pt x="1295" y="287"/>
                      </a:lnTo>
                      <a:lnTo>
                        <a:pt x="1315" y="285"/>
                      </a:lnTo>
                      <a:close/>
                      <a:moveTo>
                        <a:pt x="488" y="285"/>
                      </a:moveTo>
                      <a:lnTo>
                        <a:pt x="508" y="287"/>
                      </a:lnTo>
                      <a:lnTo>
                        <a:pt x="527" y="295"/>
                      </a:lnTo>
                      <a:lnTo>
                        <a:pt x="541" y="307"/>
                      </a:lnTo>
                      <a:lnTo>
                        <a:pt x="553" y="322"/>
                      </a:lnTo>
                      <a:lnTo>
                        <a:pt x="561" y="340"/>
                      </a:lnTo>
                      <a:lnTo>
                        <a:pt x="563" y="360"/>
                      </a:lnTo>
                      <a:lnTo>
                        <a:pt x="563" y="727"/>
                      </a:lnTo>
                      <a:lnTo>
                        <a:pt x="561" y="748"/>
                      </a:lnTo>
                      <a:lnTo>
                        <a:pt x="553" y="766"/>
                      </a:lnTo>
                      <a:lnTo>
                        <a:pt x="541" y="780"/>
                      </a:lnTo>
                      <a:lnTo>
                        <a:pt x="527" y="793"/>
                      </a:lnTo>
                      <a:lnTo>
                        <a:pt x="508" y="801"/>
                      </a:lnTo>
                      <a:lnTo>
                        <a:pt x="488" y="803"/>
                      </a:lnTo>
                      <a:lnTo>
                        <a:pt x="468" y="801"/>
                      </a:lnTo>
                      <a:lnTo>
                        <a:pt x="450" y="793"/>
                      </a:lnTo>
                      <a:lnTo>
                        <a:pt x="436" y="780"/>
                      </a:lnTo>
                      <a:lnTo>
                        <a:pt x="423" y="766"/>
                      </a:lnTo>
                      <a:lnTo>
                        <a:pt x="416" y="748"/>
                      </a:lnTo>
                      <a:lnTo>
                        <a:pt x="414" y="727"/>
                      </a:lnTo>
                      <a:lnTo>
                        <a:pt x="414" y="360"/>
                      </a:lnTo>
                      <a:lnTo>
                        <a:pt x="416" y="340"/>
                      </a:lnTo>
                      <a:lnTo>
                        <a:pt x="423" y="322"/>
                      </a:lnTo>
                      <a:lnTo>
                        <a:pt x="436" y="307"/>
                      </a:lnTo>
                      <a:lnTo>
                        <a:pt x="450" y="295"/>
                      </a:lnTo>
                      <a:lnTo>
                        <a:pt x="468" y="287"/>
                      </a:lnTo>
                      <a:lnTo>
                        <a:pt x="488" y="285"/>
                      </a:lnTo>
                      <a:close/>
                      <a:moveTo>
                        <a:pt x="2555" y="0"/>
                      </a:moveTo>
                      <a:lnTo>
                        <a:pt x="2575" y="2"/>
                      </a:lnTo>
                      <a:lnTo>
                        <a:pt x="2593" y="10"/>
                      </a:lnTo>
                      <a:lnTo>
                        <a:pt x="2608" y="22"/>
                      </a:lnTo>
                      <a:lnTo>
                        <a:pt x="2619" y="37"/>
                      </a:lnTo>
                      <a:lnTo>
                        <a:pt x="2628" y="55"/>
                      </a:lnTo>
                      <a:lnTo>
                        <a:pt x="2630" y="75"/>
                      </a:lnTo>
                      <a:lnTo>
                        <a:pt x="2630" y="879"/>
                      </a:lnTo>
                      <a:lnTo>
                        <a:pt x="2628" y="899"/>
                      </a:lnTo>
                      <a:lnTo>
                        <a:pt x="2619" y="917"/>
                      </a:lnTo>
                      <a:lnTo>
                        <a:pt x="2608" y="931"/>
                      </a:lnTo>
                      <a:lnTo>
                        <a:pt x="2593" y="944"/>
                      </a:lnTo>
                      <a:lnTo>
                        <a:pt x="2575" y="951"/>
                      </a:lnTo>
                      <a:lnTo>
                        <a:pt x="2555" y="953"/>
                      </a:lnTo>
                      <a:lnTo>
                        <a:pt x="2535" y="951"/>
                      </a:lnTo>
                      <a:lnTo>
                        <a:pt x="2517" y="944"/>
                      </a:lnTo>
                      <a:lnTo>
                        <a:pt x="2502" y="931"/>
                      </a:lnTo>
                      <a:lnTo>
                        <a:pt x="2490" y="917"/>
                      </a:lnTo>
                      <a:lnTo>
                        <a:pt x="2483" y="899"/>
                      </a:lnTo>
                      <a:lnTo>
                        <a:pt x="2480" y="879"/>
                      </a:lnTo>
                      <a:lnTo>
                        <a:pt x="2480" y="75"/>
                      </a:lnTo>
                      <a:lnTo>
                        <a:pt x="2483" y="55"/>
                      </a:lnTo>
                      <a:lnTo>
                        <a:pt x="2490" y="37"/>
                      </a:lnTo>
                      <a:lnTo>
                        <a:pt x="2502" y="22"/>
                      </a:lnTo>
                      <a:lnTo>
                        <a:pt x="2517" y="10"/>
                      </a:lnTo>
                      <a:lnTo>
                        <a:pt x="2535" y="2"/>
                      </a:lnTo>
                      <a:lnTo>
                        <a:pt x="2555" y="0"/>
                      </a:lnTo>
                      <a:close/>
                      <a:moveTo>
                        <a:pt x="902" y="0"/>
                      </a:moveTo>
                      <a:lnTo>
                        <a:pt x="922" y="2"/>
                      </a:lnTo>
                      <a:lnTo>
                        <a:pt x="939" y="10"/>
                      </a:lnTo>
                      <a:lnTo>
                        <a:pt x="955" y="22"/>
                      </a:lnTo>
                      <a:lnTo>
                        <a:pt x="967" y="37"/>
                      </a:lnTo>
                      <a:lnTo>
                        <a:pt x="974" y="55"/>
                      </a:lnTo>
                      <a:lnTo>
                        <a:pt x="977" y="75"/>
                      </a:lnTo>
                      <a:lnTo>
                        <a:pt x="977" y="879"/>
                      </a:lnTo>
                      <a:lnTo>
                        <a:pt x="974" y="899"/>
                      </a:lnTo>
                      <a:lnTo>
                        <a:pt x="967" y="917"/>
                      </a:lnTo>
                      <a:lnTo>
                        <a:pt x="955" y="931"/>
                      </a:lnTo>
                      <a:lnTo>
                        <a:pt x="939" y="944"/>
                      </a:lnTo>
                      <a:lnTo>
                        <a:pt x="922" y="951"/>
                      </a:lnTo>
                      <a:lnTo>
                        <a:pt x="902" y="953"/>
                      </a:lnTo>
                      <a:lnTo>
                        <a:pt x="882" y="951"/>
                      </a:lnTo>
                      <a:lnTo>
                        <a:pt x="864" y="944"/>
                      </a:lnTo>
                      <a:lnTo>
                        <a:pt x="848" y="931"/>
                      </a:lnTo>
                      <a:lnTo>
                        <a:pt x="837" y="917"/>
                      </a:lnTo>
                      <a:lnTo>
                        <a:pt x="829" y="899"/>
                      </a:lnTo>
                      <a:lnTo>
                        <a:pt x="826" y="879"/>
                      </a:lnTo>
                      <a:lnTo>
                        <a:pt x="826" y="75"/>
                      </a:lnTo>
                      <a:lnTo>
                        <a:pt x="829" y="55"/>
                      </a:lnTo>
                      <a:lnTo>
                        <a:pt x="837" y="37"/>
                      </a:lnTo>
                      <a:lnTo>
                        <a:pt x="848" y="22"/>
                      </a:lnTo>
                      <a:lnTo>
                        <a:pt x="864" y="10"/>
                      </a:lnTo>
                      <a:lnTo>
                        <a:pt x="882" y="2"/>
                      </a:lnTo>
                      <a:lnTo>
                        <a:pt x="902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>
                        <a:lumMod val="75000"/>
                      </a:srgbClr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686C72AA-531D-439D-B0D4-D73674A3D3E0}"/>
                  </a:ext>
                </a:extLst>
              </p:cNvPr>
              <p:cNvGrpSpPr/>
              <p:nvPr/>
            </p:nvGrpSpPr>
            <p:grpSpPr>
              <a:xfrm>
                <a:off x="4158469" y="3805399"/>
                <a:ext cx="437702" cy="437700"/>
                <a:chOff x="507095" y="3127921"/>
                <a:chExt cx="509780" cy="50977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CFD1B2E1-3A60-4942-97B2-0E558FECF910}"/>
                    </a:ext>
                  </a:extLst>
                </p:cNvPr>
                <p:cNvSpPr/>
                <p:nvPr/>
              </p:nvSpPr>
              <p:spPr>
                <a:xfrm>
                  <a:off x="507095" y="3127921"/>
                  <a:ext cx="509780" cy="509778"/>
                </a:xfrm>
                <a:prstGeom prst="ellipse">
                  <a:avLst/>
                </a:prstGeom>
                <a:solidFill>
                  <a:srgbClr val="00507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279">
                  <a:extLst>
                    <a:ext uri="{FF2B5EF4-FFF2-40B4-BE49-F238E27FC236}">
                      <a16:creationId xmlns:a16="http://schemas.microsoft.com/office/drawing/2014/main" id="{ECD383BC-D510-4AD3-844A-41701269D585}"/>
                    </a:ext>
                  </a:extLst>
                </p:cNvPr>
                <p:cNvSpPr/>
                <p:nvPr/>
              </p:nvSpPr>
              <p:spPr>
                <a:xfrm>
                  <a:off x="580709" y="3219545"/>
                  <a:ext cx="369039" cy="290491"/>
                </a:xfrm>
                <a:custGeom>
                  <a:avLst/>
                  <a:gdLst>
                    <a:gd name="connsiteX0" fmla="*/ 11810436 w 15104728"/>
                    <a:gd name="connsiteY0" fmla="*/ 8674930 h 11889696"/>
                    <a:gd name="connsiteX1" fmla="*/ 15046533 w 15104728"/>
                    <a:gd name="connsiteY1" fmla="*/ 11312426 h 11889696"/>
                    <a:gd name="connsiteX2" fmla="*/ 15104728 w 15104728"/>
                    <a:gd name="connsiteY2" fmla="*/ 11889696 h 11889696"/>
                    <a:gd name="connsiteX3" fmla="*/ 8516143 w 15104728"/>
                    <a:gd name="connsiteY3" fmla="*/ 11889696 h 11889696"/>
                    <a:gd name="connsiteX4" fmla="*/ 8574338 w 15104728"/>
                    <a:gd name="connsiteY4" fmla="*/ 11312426 h 11889696"/>
                    <a:gd name="connsiteX5" fmla="*/ 11810436 w 15104728"/>
                    <a:gd name="connsiteY5" fmla="*/ 8674930 h 11889696"/>
                    <a:gd name="connsiteX6" fmla="*/ 3294293 w 15104728"/>
                    <a:gd name="connsiteY6" fmla="*/ 8674930 h 11889696"/>
                    <a:gd name="connsiteX7" fmla="*/ 6530390 w 15104728"/>
                    <a:gd name="connsiteY7" fmla="*/ 11312426 h 11889696"/>
                    <a:gd name="connsiteX8" fmla="*/ 6588585 w 15104728"/>
                    <a:gd name="connsiteY8" fmla="*/ 11889696 h 11889696"/>
                    <a:gd name="connsiteX9" fmla="*/ 0 w 15104728"/>
                    <a:gd name="connsiteY9" fmla="*/ 11889696 h 11889696"/>
                    <a:gd name="connsiteX10" fmla="*/ 58195 w 15104728"/>
                    <a:gd name="connsiteY10" fmla="*/ 11312426 h 11889696"/>
                    <a:gd name="connsiteX11" fmla="*/ 3294293 w 15104728"/>
                    <a:gd name="connsiteY11" fmla="*/ 8674930 h 11889696"/>
                    <a:gd name="connsiteX12" fmla="*/ 11810436 w 15104728"/>
                    <a:gd name="connsiteY12" fmla="*/ 3149297 h 11889696"/>
                    <a:gd name="connsiteX13" fmla="*/ 14278054 w 15104728"/>
                    <a:gd name="connsiteY13" fmla="*/ 5616915 h 11889696"/>
                    <a:gd name="connsiteX14" fmla="*/ 11810436 w 15104728"/>
                    <a:gd name="connsiteY14" fmla="*/ 8084532 h 11889696"/>
                    <a:gd name="connsiteX15" fmla="*/ 9342818 w 15104728"/>
                    <a:gd name="connsiteY15" fmla="*/ 5616915 h 11889696"/>
                    <a:gd name="connsiteX16" fmla="*/ 11810436 w 15104728"/>
                    <a:gd name="connsiteY16" fmla="*/ 3149297 h 11889696"/>
                    <a:gd name="connsiteX17" fmla="*/ 3294293 w 15104728"/>
                    <a:gd name="connsiteY17" fmla="*/ 3149296 h 11889696"/>
                    <a:gd name="connsiteX18" fmla="*/ 5761911 w 15104728"/>
                    <a:gd name="connsiteY18" fmla="*/ 5616914 h 11889696"/>
                    <a:gd name="connsiteX19" fmla="*/ 3294293 w 15104728"/>
                    <a:gd name="connsiteY19" fmla="*/ 8084532 h 11889696"/>
                    <a:gd name="connsiteX20" fmla="*/ 826675 w 15104728"/>
                    <a:gd name="connsiteY20" fmla="*/ 5616914 h 11889696"/>
                    <a:gd name="connsiteX21" fmla="*/ 3294293 w 15104728"/>
                    <a:gd name="connsiteY21" fmla="*/ 3149296 h 11889696"/>
                    <a:gd name="connsiteX22" fmla="*/ 10086390 w 15104728"/>
                    <a:gd name="connsiteY22" fmla="*/ 2019837 h 11889696"/>
                    <a:gd name="connsiteX23" fmla="*/ 10578517 w 15104728"/>
                    <a:gd name="connsiteY23" fmla="*/ 2511964 h 11889696"/>
                    <a:gd name="connsiteX24" fmla="*/ 10086390 w 15104728"/>
                    <a:gd name="connsiteY24" fmla="*/ 3004091 h 11889696"/>
                    <a:gd name="connsiteX25" fmla="*/ 9594263 w 15104728"/>
                    <a:gd name="connsiteY25" fmla="*/ 2511964 h 11889696"/>
                    <a:gd name="connsiteX26" fmla="*/ 10086390 w 15104728"/>
                    <a:gd name="connsiteY26" fmla="*/ 2019837 h 11889696"/>
                    <a:gd name="connsiteX27" fmla="*/ 4920202 w 15104728"/>
                    <a:gd name="connsiteY27" fmla="*/ 2019837 h 11889696"/>
                    <a:gd name="connsiteX28" fmla="*/ 5412329 w 15104728"/>
                    <a:gd name="connsiteY28" fmla="*/ 2511964 h 11889696"/>
                    <a:gd name="connsiteX29" fmla="*/ 4920202 w 15104728"/>
                    <a:gd name="connsiteY29" fmla="*/ 3004091 h 11889696"/>
                    <a:gd name="connsiteX30" fmla="*/ 4428075 w 15104728"/>
                    <a:gd name="connsiteY30" fmla="*/ 2511964 h 11889696"/>
                    <a:gd name="connsiteX31" fmla="*/ 4920202 w 15104728"/>
                    <a:gd name="connsiteY31" fmla="*/ 2019837 h 11889696"/>
                    <a:gd name="connsiteX32" fmla="*/ 9077356 w 15104728"/>
                    <a:gd name="connsiteY32" fmla="*/ 647560 h 11889696"/>
                    <a:gd name="connsiteX33" fmla="*/ 9569483 w 15104728"/>
                    <a:gd name="connsiteY33" fmla="*/ 1139687 h 11889696"/>
                    <a:gd name="connsiteX34" fmla="*/ 9077356 w 15104728"/>
                    <a:gd name="connsiteY34" fmla="*/ 1631814 h 11889696"/>
                    <a:gd name="connsiteX35" fmla="*/ 8585229 w 15104728"/>
                    <a:gd name="connsiteY35" fmla="*/ 1139687 h 11889696"/>
                    <a:gd name="connsiteX36" fmla="*/ 9077356 w 15104728"/>
                    <a:gd name="connsiteY36" fmla="*/ 647560 h 11889696"/>
                    <a:gd name="connsiteX37" fmla="*/ 5929202 w 15104728"/>
                    <a:gd name="connsiteY37" fmla="*/ 647560 h 11889696"/>
                    <a:gd name="connsiteX38" fmla="*/ 6421329 w 15104728"/>
                    <a:gd name="connsiteY38" fmla="*/ 1139687 h 11889696"/>
                    <a:gd name="connsiteX39" fmla="*/ 5929202 w 15104728"/>
                    <a:gd name="connsiteY39" fmla="*/ 1631814 h 11889696"/>
                    <a:gd name="connsiteX40" fmla="*/ 5437075 w 15104728"/>
                    <a:gd name="connsiteY40" fmla="*/ 1139687 h 11889696"/>
                    <a:gd name="connsiteX41" fmla="*/ 5929202 w 15104728"/>
                    <a:gd name="connsiteY41" fmla="*/ 647560 h 11889696"/>
                    <a:gd name="connsiteX42" fmla="*/ 7552364 w 15104728"/>
                    <a:gd name="connsiteY42" fmla="*/ 0 h 11889696"/>
                    <a:gd name="connsiteX43" fmla="*/ 8044491 w 15104728"/>
                    <a:gd name="connsiteY43" fmla="*/ 492127 h 11889696"/>
                    <a:gd name="connsiteX44" fmla="*/ 7552364 w 15104728"/>
                    <a:gd name="connsiteY44" fmla="*/ 984254 h 11889696"/>
                    <a:gd name="connsiteX45" fmla="*/ 7060238 w 15104728"/>
                    <a:gd name="connsiteY45" fmla="*/ 492127 h 11889696"/>
                    <a:gd name="connsiteX46" fmla="*/ 7552364 w 15104728"/>
                    <a:gd name="connsiteY46" fmla="*/ 0 h 11889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5104728" h="11889696">
                      <a:moveTo>
                        <a:pt x="11810436" y="8674930"/>
                      </a:moveTo>
                      <a:cubicBezTo>
                        <a:pt x="13406709" y="8674930"/>
                        <a:pt x="14738521" y="9807209"/>
                        <a:pt x="15046533" y="11312426"/>
                      </a:cubicBezTo>
                      <a:lnTo>
                        <a:pt x="15104728" y="11889696"/>
                      </a:lnTo>
                      <a:lnTo>
                        <a:pt x="8516143" y="11889696"/>
                      </a:lnTo>
                      <a:lnTo>
                        <a:pt x="8574338" y="11312426"/>
                      </a:lnTo>
                      <a:cubicBezTo>
                        <a:pt x="8882349" y="9807209"/>
                        <a:pt x="10214162" y="8674930"/>
                        <a:pt x="11810436" y="8674930"/>
                      </a:cubicBezTo>
                      <a:close/>
                      <a:moveTo>
                        <a:pt x="3294293" y="8674930"/>
                      </a:moveTo>
                      <a:cubicBezTo>
                        <a:pt x="4890566" y="8674930"/>
                        <a:pt x="6222379" y="9807209"/>
                        <a:pt x="6530390" y="11312426"/>
                      </a:cubicBezTo>
                      <a:lnTo>
                        <a:pt x="6588585" y="11889696"/>
                      </a:lnTo>
                      <a:lnTo>
                        <a:pt x="0" y="11889696"/>
                      </a:lnTo>
                      <a:lnTo>
                        <a:pt x="58195" y="11312426"/>
                      </a:lnTo>
                      <a:cubicBezTo>
                        <a:pt x="366207" y="9807209"/>
                        <a:pt x="1698019" y="8674930"/>
                        <a:pt x="3294293" y="8674930"/>
                      </a:cubicBezTo>
                      <a:close/>
                      <a:moveTo>
                        <a:pt x="11810436" y="3149297"/>
                      </a:moveTo>
                      <a:cubicBezTo>
                        <a:pt x="13173264" y="3149297"/>
                        <a:pt x="14278054" y="4254087"/>
                        <a:pt x="14278054" y="5616915"/>
                      </a:cubicBezTo>
                      <a:cubicBezTo>
                        <a:pt x="14278054" y="6979742"/>
                        <a:pt x="13173264" y="8084532"/>
                        <a:pt x="11810436" y="8084532"/>
                      </a:cubicBezTo>
                      <a:cubicBezTo>
                        <a:pt x="10447608" y="8084532"/>
                        <a:pt x="9342818" y="6979742"/>
                        <a:pt x="9342818" y="5616915"/>
                      </a:cubicBezTo>
                      <a:cubicBezTo>
                        <a:pt x="9342818" y="4254087"/>
                        <a:pt x="10447608" y="3149297"/>
                        <a:pt x="11810436" y="3149297"/>
                      </a:cubicBezTo>
                      <a:close/>
                      <a:moveTo>
                        <a:pt x="3294293" y="3149296"/>
                      </a:moveTo>
                      <a:cubicBezTo>
                        <a:pt x="4657121" y="3149296"/>
                        <a:pt x="5761911" y="4254086"/>
                        <a:pt x="5761911" y="5616914"/>
                      </a:cubicBezTo>
                      <a:cubicBezTo>
                        <a:pt x="5761911" y="6979742"/>
                        <a:pt x="4657121" y="8084532"/>
                        <a:pt x="3294293" y="8084532"/>
                      </a:cubicBezTo>
                      <a:cubicBezTo>
                        <a:pt x="1931465" y="8084532"/>
                        <a:pt x="826675" y="6979742"/>
                        <a:pt x="826675" y="5616914"/>
                      </a:cubicBezTo>
                      <a:cubicBezTo>
                        <a:pt x="826675" y="4254086"/>
                        <a:pt x="1931465" y="3149296"/>
                        <a:pt x="3294293" y="3149296"/>
                      </a:cubicBezTo>
                      <a:close/>
                      <a:moveTo>
                        <a:pt x="10086390" y="2019837"/>
                      </a:moveTo>
                      <a:cubicBezTo>
                        <a:pt x="10358184" y="2019837"/>
                        <a:pt x="10578517" y="2240170"/>
                        <a:pt x="10578517" y="2511964"/>
                      </a:cubicBezTo>
                      <a:cubicBezTo>
                        <a:pt x="10578517" y="2783758"/>
                        <a:pt x="10358184" y="3004091"/>
                        <a:pt x="10086390" y="3004091"/>
                      </a:cubicBezTo>
                      <a:cubicBezTo>
                        <a:pt x="9814596" y="3004091"/>
                        <a:pt x="9594263" y="2783758"/>
                        <a:pt x="9594263" y="2511964"/>
                      </a:cubicBezTo>
                      <a:cubicBezTo>
                        <a:pt x="9594263" y="2240170"/>
                        <a:pt x="9814596" y="2019837"/>
                        <a:pt x="10086390" y="2019837"/>
                      </a:cubicBezTo>
                      <a:close/>
                      <a:moveTo>
                        <a:pt x="4920202" y="2019837"/>
                      </a:moveTo>
                      <a:cubicBezTo>
                        <a:pt x="5191996" y="2019837"/>
                        <a:pt x="5412329" y="2240170"/>
                        <a:pt x="5412329" y="2511964"/>
                      </a:cubicBezTo>
                      <a:cubicBezTo>
                        <a:pt x="5412329" y="2783758"/>
                        <a:pt x="5191996" y="3004091"/>
                        <a:pt x="4920202" y="3004091"/>
                      </a:cubicBezTo>
                      <a:cubicBezTo>
                        <a:pt x="4648408" y="3004091"/>
                        <a:pt x="4428075" y="2783758"/>
                        <a:pt x="4428075" y="2511964"/>
                      </a:cubicBezTo>
                      <a:cubicBezTo>
                        <a:pt x="4428075" y="2240170"/>
                        <a:pt x="4648408" y="2019837"/>
                        <a:pt x="4920202" y="2019837"/>
                      </a:cubicBezTo>
                      <a:close/>
                      <a:moveTo>
                        <a:pt x="9077356" y="647560"/>
                      </a:moveTo>
                      <a:cubicBezTo>
                        <a:pt x="9349150" y="647560"/>
                        <a:pt x="9569483" y="867893"/>
                        <a:pt x="9569483" y="1139687"/>
                      </a:cubicBezTo>
                      <a:cubicBezTo>
                        <a:pt x="9569483" y="1411481"/>
                        <a:pt x="9349150" y="1631814"/>
                        <a:pt x="9077356" y="1631814"/>
                      </a:cubicBezTo>
                      <a:cubicBezTo>
                        <a:pt x="8805562" y="1631814"/>
                        <a:pt x="8585229" y="1411481"/>
                        <a:pt x="8585229" y="1139687"/>
                      </a:cubicBezTo>
                      <a:cubicBezTo>
                        <a:pt x="8585229" y="867893"/>
                        <a:pt x="8805562" y="647560"/>
                        <a:pt x="9077356" y="647560"/>
                      </a:cubicBezTo>
                      <a:close/>
                      <a:moveTo>
                        <a:pt x="5929202" y="647560"/>
                      </a:moveTo>
                      <a:cubicBezTo>
                        <a:pt x="6200996" y="647560"/>
                        <a:pt x="6421329" y="867893"/>
                        <a:pt x="6421329" y="1139687"/>
                      </a:cubicBezTo>
                      <a:cubicBezTo>
                        <a:pt x="6421329" y="1411481"/>
                        <a:pt x="6200996" y="1631814"/>
                        <a:pt x="5929202" y="1631814"/>
                      </a:cubicBezTo>
                      <a:cubicBezTo>
                        <a:pt x="5657408" y="1631814"/>
                        <a:pt x="5437075" y="1411481"/>
                        <a:pt x="5437075" y="1139687"/>
                      </a:cubicBezTo>
                      <a:cubicBezTo>
                        <a:pt x="5437075" y="867893"/>
                        <a:pt x="5657408" y="647560"/>
                        <a:pt x="5929202" y="647560"/>
                      </a:cubicBezTo>
                      <a:close/>
                      <a:moveTo>
                        <a:pt x="7552364" y="0"/>
                      </a:moveTo>
                      <a:cubicBezTo>
                        <a:pt x="7824158" y="0"/>
                        <a:pt x="8044491" y="220333"/>
                        <a:pt x="8044491" y="492127"/>
                      </a:cubicBezTo>
                      <a:cubicBezTo>
                        <a:pt x="8044491" y="763921"/>
                        <a:pt x="7824158" y="984254"/>
                        <a:pt x="7552364" y="984254"/>
                      </a:cubicBezTo>
                      <a:cubicBezTo>
                        <a:pt x="7280571" y="984254"/>
                        <a:pt x="7060238" y="763921"/>
                        <a:pt x="7060238" y="492127"/>
                      </a:cubicBezTo>
                      <a:cubicBezTo>
                        <a:pt x="7060238" y="220333"/>
                        <a:pt x="7280571" y="0"/>
                        <a:pt x="7552364" y="0"/>
                      </a:cubicBezTo>
                      <a:close/>
                    </a:path>
                  </a:pathLst>
                </a:custGeom>
                <a:solidFill>
                  <a:srgbClr val="6EBE4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280">
                  <a:extLst>
                    <a:ext uri="{FF2B5EF4-FFF2-40B4-BE49-F238E27FC236}">
                      <a16:creationId xmlns:a16="http://schemas.microsoft.com/office/drawing/2014/main" id="{BA88CDB3-144B-42FA-9176-2FEB3BB5D3BD}"/>
                    </a:ext>
                  </a:extLst>
                </p:cNvPr>
                <p:cNvSpPr/>
                <p:nvPr/>
              </p:nvSpPr>
              <p:spPr>
                <a:xfrm>
                  <a:off x="615453" y="3314873"/>
                  <a:ext cx="264830" cy="82913"/>
                </a:xfrm>
                <a:custGeom>
                  <a:avLst/>
                  <a:gdLst>
                    <a:gd name="connsiteX0" fmla="*/ 10347328 w 10839455"/>
                    <a:gd name="connsiteY0" fmla="*/ 2409362 h 3393616"/>
                    <a:gd name="connsiteX1" fmla="*/ 10839455 w 10839455"/>
                    <a:gd name="connsiteY1" fmla="*/ 2901489 h 3393616"/>
                    <a:gd name="connsiteX2" fmla="*/ 10347328 w 10839455"/>
                    <a:gd name="connsiteY2" fmla="*/ 3393616 h 3393616"/>
                    <a:gd name="connsiteX3" fmla="*/ 9855201 w 10839455"/>
                    <a:gd name="connsiteY3" fmla="*/ 2901489 h 3393616"/>
                    <a:gd name="connsiteX4" fmla="*/ 10347328 w 10839455"/>
                    <a:gd name="connsiteY4" fmla="*/ 2409362 h 3393616"/>
                    <a:gd name="connsiteX5" fmla="*/ 2473327 w 10839455"/>
                    <a:gd name="connsiteY5" fmla="*/ 2409362 h 3393616"/>
                    <a:gd name="connsiteX6" fmla="*/ 2965454 w 10839455"/>
                    <a:gd name="connsiteY6" fmla="*/ 2901489 h 3393616"/>
                    <a:gd name="connsiteX7" fmla="*/ 2473327 w 10839455"/>
                    <a:gd name="connsiteY7" fmla="*/ 3393616 h 3393616"/>
                    <a:gd name="connsiteX8" fmla="*/ 1981200 w 10839455"/>
                    <a:gd name="connsiteY8" fmla="*/ 2901489 h 3393616"/>
                    <a:gd name="connsiteX9" fmla="*/ 2473327 w 10839455"/>
                    <a:gd name="connsiteY9" fmla="*/ 2409362 h 3393616"/>
                    <a:gd name="connsiteX10" fmla="*/ 1152527 w 10839455"/>
                    <a:gd name="connsiteY10" fmla="*/ 2409362 h 3393616"/>
                    <a:gd name="connsiteX11" fmla="*/ 1644654 w 10839455"/>
                    <a:gd name="connsiteY11" fmla="*/ 2901489 h 3393616"/>
                    <a:gd name="connsiteX12" fmla="*/ 1152527 w 10839455"/>
                    <a:gd name="connsiteY12" fmla="*/ 3393616 h 3393616"/>
                    <a:gd name="connsiteX13" fmla="*/ 660400 w 10839455"/>
                    <a:gd name="connsiteY13" fmla="*/ 2901489 h 3393616"/>
                    <a:gd name="connsiteX14" fmla="*/ 1152527 w 10839455"/>
                    <a:gd name="connsiteY14" fmla="*/ 2409362 h 3393616"/>
                    <a:gd name="connsiteX15" fmla="*/ 10347328 w 10839455"/>
                    <a:gd name="connsiteY15" fmla="*/ 1204681 h 3393616"/>
                    <a:gd name="connsiteX16" fmla="*/ 10839455 w 10839455"/>
                    <a:gd name="connsiteY16" fmla="*/ 1696808 h 3393616"/>
                    <a:gd name="connsiteX17" fmla="*/ 10347328 w 10839455"/>
                    <a:gd name="connsiteY17" fmla="*/ 2188935 h 3393616"/>
                    <a:gd name="connsiteX18" fmla="*/ 9855201 w 10839455"/>
                    <a:gd name="connsiteY18" fmla="*/ 1696808 h 3393616"/>
                    <a:gd name="connsiteX19" fmla="*/ 10347328 w 10839455"/>
                    <a:gd name="connsiteY19" fmla="*/ 1204681 h 3393616"/>
                    <a:gd name="connsiteX20" fmla="*/ 3133727 w 10839455"/>
                    <a:gd name="connsiteY20" fmla="*/ 1204681 h 3393616"/>
                    <a:gd name="connsiteX21" fmla="*/ 3625854 w 10839455"/>
                    <a:gd name="connsiteY21" fmla="*/ 1696808 h 3393616"/>
                    <a:gd name="connsiteX22" fmla="*/ 3133727 w 10839455"/>
                    <a:gd name="connsiteY22" fmla="*/ 2188935 h 3393616"/>
                    <a:gd name="connsiteX23" fmla="*/ 2641600 w 10839455"/>
                    <a:gd name="connsiteY23" fmla="*/ 1696808 h 3393616"/>
                    <a:gd name="connsiteX24" fmla="*/ 3133727 w 10839455"/>
                    <a:gd name="connsiteY24" fmla="*/ 1204681 h 3393616"/>
                    <a:gd name="connsiteX25" fmla="*/ 1812927 w 10839455"/>
                    <a:gd name="connsiteY25" fmla="*/ 1204681 h 3393616"/>
                    <a:gd name="connsiteX26" fmla="*/ 2305054 w 10839455"/>
                    <a:gd name="connsiteY26" fmla="*/ 1696808 h 3393616"/>
                    <a:gd name="connsiteX27" fmla="*/ 1812927 w 10839455"/>
                    <a:gd name="connsiteY27" fmla="*/ 2188935 h 3393616"/>
                    <a:gd name="connsiteX28" fmla="*/ 1320800 w 10839455"/>
                    <a:gd name="connsiteY28" fmla="*/ 1696808 h 3393616"/>
                    <a:gd name="connsiteX29" fmla="*/ 1812927 w 10839455"/>
                    <a:gd name="connsiteY29" fmla="*/ 1204681 h 3393616"/>
                    <a:gd name="connsiteX30" fmla="*/ 492127 w 10839455"/>
                    <a:gd name="connsiteY30" fmla="*/ 1204681 h 3393616"/>
                    <a:gd name="connsiteX31" fmla="*/ 984254 w 10839455"/>
                    <a:gd name="connsiteY31" fmla="*/ 1696808 h 3393616"/>
                    <a:gd name="connsiteX32" fmla="*/ 492127 w 10839455"/>
                    <a:gd name="connsiteY32" fmla="*/ 2188935 h 3393616"/>
                    <a:gd name="connsiteX33" fmla="*/ 0 w 10839455"/>
                    <a:gd name="connsiteY33" fmla="*/ 1696808 h 3393616"/>
                    <a:gd name="connsiteX34" fmla="*/ 492127 w 10839455"/>
                    <a:gd name="connsiteY34" fmla="*/ 1204681 h 3393616"/>
                    <a:gd name="connsiteX35" fmla="*/ 10347328 w 10839455"/>
                    <a:gd name="connsiteY35" fmla="*/ 0 h 3393616"/>
                    <a:gd name="connsiteX36" fmla="*/ 10839455 w 10839455"/>
                    <a:gd name="connsiteY36" fmla="*/ 492127 h 3393616"/>
                    <a:gd name="connsiteX37" fmla="*/ 10347328 w 10839455"/>
                    <a:gd name="connsiteY37" fmla="*/ 984254 h 3393616"/>
                    <a:gd name="connsiteX38" fmla="*/ 9855201 w 10839455"/>
                    <a:gd name="connsiteY38" fmla="*/ 492127 h 3393616"/>
                    <a:gd name="connsiteX39" fmla="*/ 10347328 w 10839455"/>
                    <a:gd name="connsiteY39" fmla="*/ 0 h 3393616"/>
                    <a:gd name="connsiteX40" fmla="*/ 2473327 w 10839455"/>
                    <a:gd name="connsiteY40" fmla="*/ 0 h 3393616"/>
                    <a:gd name="connsiteX41" fmla="*/ 2965454 w 10839455"/>
                    <a:gd name="connsiteY41" fmla="*/ 492127 h 3393616"/>
                    <a:gd name="connsiteX42" fmla="*/ 2473327 w 10839455"/>
                    <a:gd name="connsiteY42" fmla="*/ 984254 h 3393616"/>
                    <a:gd name="connsiteX43" fmla="*/ 1981200 w 10839455"/>
                    <a:gd name="connsiteY43" fmla="*/ 492127 h 3393616"/>
                    <a:gd name="connsiteX44" fmla="*/ 2473327 w 10839455"/>
                    <a:gd name="connsiteY44" fmla="*/ 0 h 3393616"/>
                    <a:gd name="connsiteX45" fmla="*/ 1152527 w 10839455"/>
                    <a:gd name="connsiteY45" fmla="*/ 0 h 3393616"/>
                    <a:gd name="connsiteX46" fmla="*/ 1644654 w 10839455"/>
                    <a:gd name="connsiteY46" fmla="*/ 492127 h 3393616"/>
                    <a:gd name="connsiteX47" fmla="*/ 1152527 w 10839455"/>
                    <a:gd name="connsiteY47" fmla="*/ 984254 h 3393616"/>
                    <a:gd name="connsiteX48" fmla="*/ 660400 w 10839455"/>
                    <a:gd name="connsiteY48" fmla="*/ 492127 h 3393616"/>
                    <a:gd name="connsiteX49" fmla="*/ 1152527 w 10839455"/>
                    <a:gd name="connsiteY49" fmla="*/ 0 h 3393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0839455" h="3393616">
                      <a:moveTo>
                        <a:pt x="10347328" y="2409362"/>
                      </a:moveTo>
                      <a:cubicBezTo>
                        <a:pt x="10619122" y="2409362"/>
                        <a:pt x="10839455" y="2629695"/>
                        <a:pt x="10839455" y="2901489"/>
                      </a:cubicBezTo>
                      <a:cubicBezTo>
                        <a:pt x="10839455" y="3173283"/>
                        <a:pt x="10619122" y="3393616"/>
                        <a:pt x="10347328" y="3393616"/>
                      </a:cubicBezTo>
                      <a:cubicBezTo>
                        <a:pt x="10075534" y="3393616"/>
                        <a:pt x="9855201" y="3173283"/>
                        <a:pt x="9855201" y="2901489"/>
                      </a:cubicBezTo>
                      <a:cubicBezTo>
                        <a:pt x="9855201" y="2629695"/>
                        <a:pt x="10075534" y="2409362"/>
                        <a:pt x="10347328" y="2409362"/>
                      </a:cubicBezTo>
                      <a:close/>
                      <a:moveTo>
                        <a:pt x="2473327" y="2409362"/>
                      </a:moveTo>
                      <a:cubicBezTo>
                        <a:pt x="2745121" y="2409362"/>
                        <a:pt x="2965454" y="2629695"/>
                        <a:pt x="2965454" y="2901489"/>
                      </a:cubicBezTo>
                      <a:cubicBezTo>
                        <a:pt x="2965454" y="3173283"/>
                        <a:pt x="2745121" y="3393616"/>
                        <a:pt x="2473327" y="3393616"/>
                      </a:cubicBezTo>
                      <a:cubicBezTo>
                        <a:pt x="2201533" y="3393616"/>
                        <a:pt x="1981200" y="3173283"/>
                        <a:pt x="1981200" y="2901489"/>
                      </a:cubicBezTo>
                      <a:cubicBezTo>
                        <a:pt x="1981200" y="2629695"/>
                        <a:pt x="2201533" y="2409362"/>
                        <a:pt x="2473327" y="2409362"/>
                      </a:cubicBezTo>
                      <a:close/>
                      <a:moveTo>
                        <a:pt x="1152527" y="2409362"/>
                      </a:moveTo>
                      <a:cubicBezTo>
                        <a:pt x="1424321" y="2409362"/>
                        <a:pt x="1644654" y="2629695"/>
                        <a:pt x="1644654" y="2901489"/>
                      </a:cubicBezTo>
                      <a:cubicBezTo>
                        <a:pt x="1644654" y="3173283"/>
                        <a:pt x="1424321" y="3393616"/>
                        <a:pt x="1152527" y="3393616"/>
                      </a:cubicBezTo>
                      <a:cubicBezTo>
                        <a:pt x="880733" y="3393616"/>
                        <a:pt x="660400" y="3173283"/>
                        <a:pt x="660400" y="2901489"/>
                      </a:cubicBezTo>
                      <a:cubicBezTo>
                        <a:pt x="660400" y="2629695"/>
                        <a:pt x="880733" y="2409362"/>
                        <a:pt x="1152527" y="2409362"/>
                      </a:cubicBezTo>
                      <a:close/>
                      <a:moveTo>
                        <a:pt x="10347328" y="1204681"/>
                      </a:moveTo>
                      <a:cubicBezTo>
                        <a:pt x="10619122" y="1204681"/>
                        <a:pt x="10839455" y="1425014"/>
                        <a:pt x="10839455" y="1696808"/>
                      </a:cubicBezTo>
                      <a:cubicBezTo>
                        <a:pt x="10839455" y="1968602"/>
                        <a:pt x="10619122" y="2188935"/>
                        <a:pt x="10347328" y="2188935"/>
                      </a:cubicBezTo>
                      <a:cubicBezTo>
                        <a:pt x="10075534" y="2188935"/>
                        <a:pt x="9855201" y="1968602"/>
                        <a:pt x="9855201" y="1696808"/>
                      </a:cubicBezTo>
                      <a:cubicBezTo>
                        <a:pt x="9855201" y="1425014"/>
                        <a:pt x="10075534" y="1204681"/>
                        <a:pt x="10347328" y="1204681"/>
                      </a:cubicBezTo>
                      <a:close/>
                      <a:moveTo>
                        <a:pt x="3133727" y="1204681"/>
                      </a:moveTo>
                      <a:cubicBezTo>
                        <a:pt x="3405521" y="1204681"/>
                        <a:pt x="3625854" y="1425014"/>
                        <a:pt x="3625854" y="1696808"/>
                      </a:cubicBezTo>
                      <a:cubicBezTo>
                        <a:pt x="3625854" y="1968602"/>
                        <a:pt x="3405521" y="2188935"/>
                        <a:pt x="3133727" y="2188935"/>
                      </a:cubicBezTo>
                      <a:cubicBezTo>
                        <a:pt x="2861933" y="2188935"/>
                        <a:pt x="2641600" y="1968602"/>
                        <a:pt x="2641600" y="1696808"/>
                      </a:cubicBezTo>
                      <a:cubicBezTo>
                        <a:pt x="2641600" y="1425014"/>
                        <a:pt x="2861933" y="1204681"/>
                        <a:pt x="3133727" y="1204681"/>
                      </a:cubicBezTo>
                      <a:close/>
                      <a:moveTo>
                        <a:pt x="1812927" y="1204681"/>
                      </a:moveTo>
                      <a:cubicBezTo>
                        <a:pt x="2084721" y="1204681"/>
                        <a:pt x="2305054" y="1425014"/>
                        <a:pt x="2305054" y="1696808"/>
                      </a:cubicBezTo>
                      <a:cubicBezTo>
                        <a:pt x="2305054" y="1968602"/>
                        <a:pt x="2084721" y="2188935"/>
                        <a:pt x="1812927" y="2188935"/>
                      </a:cubicBezTo>
                      <a:cubicBezTo>
                        <a:pt x="1541133" y="2188935"/>
                        <a:pt x="1320800" y="1968602"/>
                        <a:pt x="1320800" y="1696808"/>
                      </a:cubicBezTo>
                      <a:cubicBezTo>
                        <a:pt x="1320800" y="1425014"/>
                        <a:pt x="1541133" y="1204681"/>
                        <a:pt x="1812927" y="1204681"/>
                      </a:cubicBezTo>
                      <a:close/>
                      <a:moveTo>
                        <a:pt x="492127" y="1204681"/>
                      </a:moveTo>
                      <a:cubicBezTo>
                        <a:pt x="763921" y="1204681"/>
                        <a:pt x="984254" y="1425014"/>
                        <a:pt x="984254" y="1696808"/>
                      </a:cubicBezTo>
                      <a:cubicBezTo>
                        <a:pt x="984254" y="1968602"/>
                        <a:pt x="763921" y="2188935"/>
                        <a:pt x="492127" y="2188935"/>
                      </a:cubicBezTo>
                      <a:cubicBezTo>
                        <a:pt x="220333" y="2188935"/>
                        <a:pt x="0" y="1968602"/>
                        <a:pt x="0" y="1696808"/>
                      </a:cubicBezTo>
                      <a:cubicBezTo>
                        <a:pt x="0" y="1425014"/>
                        <a:pt x="220333" y="1204681"/>
                        <a:pt x="492127" y="1204681"/>
                      </a:cubicBezTo>
                      <a:close/>
                      <a:moveTo>
                        <a:pt x="10347328" y="0"/>
                      </a:moveTo>
                      <a:cubicBezTo>
                        <a:pt x="10619122" y="0"/>
                        <a:pt x="10839455" y="220333"/>
                        <a:pt x="10839455" y="492127"/>
                      </a:cubicBezTo>
                      <a:cubicBezTo>
                        <a:pt x="10839455" y="763921"/>
                        <a:pt x="10619122" y="984254"/>
                        <a:pt x="10347328" y="984254"/>
                      </a:cubicBezTo>
                      <a:cubicBezTo>
                        <a:pt x="10075534" y="984254"/>
                        <a:pt x="9855201" y="763921"/>
                        <a:pt x="9855201" y="492127"/>
                      </a:cubicBezTo>
                      <a:cubicBezTo>
                        <a:pt x="9855201" y="220333"/>
                        <a:pt x="10075534" y="0"/>
                        <a:pt x="10347328" y="0"/>
                      </a:cubicBezTo>
                      <a:close/>
                      <a:moveTo>
                        <a:pt x="2473327" y="0"/>
                      </a:moveTo>
                      <a:cubicBezTo>
                        <a:pt x="2745121" y="0"/>
                        <a:pt x="2965454" y="220333"/>
                        <a:pt x="2965454" y="492127"/>
                      </a:cubicBezTo>
                      <a:cubicBezTo>
                        <a:pt x="2965454" y="763921"/>
                        <a:pt x="2745121" y="984254"/>
                        <a:pt x="2473327" y="984254"/>
                      </a:cubicBezTo>
                      <a:cubicBezTo>
                        <a:pt x="2201533" y="984254"/>
                        <a:pt x="1981200" y="763921"/>
                        <a:pt x="1981200" y="492127"/>
                      </a:cubicBezTo>
                      <a:cubicBezTo>
                        <a:pt x="1981200" y="220333"/>
                        <a:pt x="2201533" y="0"/>
                        <a:pt x="2473327" y="0"/>
                      </a:cubicBezTo>
                      <a:close/>
                      <a:moveTo>
                        <a:pt x="1152527" y="0"/>
                      </a:moveTo>
                      <a:cubicBezTo>
                        <a:pt x="1424321" y="0"/>
                        <a:pt x="1644654" y="220333"/>
                        <a:pt x="1644654" y="492127"/>
                      </a:cubicBezTo>
                      <a:cubicBezTo>
                        <a:pt x="1644654" y="763921"/>
                        <a:pt x="1424321" y="984254"/>
                        <a:pt x="1152527" y="984254"/>
                      </a:cubicBezTo>
                      <a:cubicBezTo>
                        <a:pt x="880733" y="984254"/>
                        <a:pt x="660400" y="763921"/>
                        <a:pt x="660400" y="492127"/>
                      </a:cubicBezTo>
                      <a:cubicBezTo>
                        <a:pt x="660400" y="220333"/>
                        <a:pt x="880733" y="0"/>
                        <a:pt x="1152527" y="0"/>
                      </a:cubicBezTo>
                      <a:close/>
                    </a:path>
                  </a:pathLst>
                </a:custGeom>
                <a:solidFill>
                  <a:srgbClr val="00507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C5D492-AFAF-4568-BB07-78D4986BD085}"/>
                </a:ext>
              </a:extLst>
            </p:cNvPr>
            <p:cNvGrpSpPr/>
            <p:nvPr/>
          </p:nvGrpSpPr>
          <p:grpSpPr>
            <a:xfrm>
              <a:off x="1080880" y="3369515"/>
              <a:ext cx="1667862" cy="862946"/>
              <a:chOff x="815912" y="3064374"/>
              <a:chExt cx="2197798" cy="1137133"/>
            </a:xfrm>
          </p:grpSpPr>
          <p:pic>
            <p:nvPicPr>
              <p:cNvPr id="65" name="Picture 64" descr="Macbook Pro Mockup. free fully customizable apple macbook ...">
                <a:extLst>
                  <a:ext uri="{FF2B5EF4-FFF2-40B4-BE49-F238E27FC236}">
                    <a16:creationId xmlns:a16="http://schemas.microsoft.com/office/drawing/2014/main" id="{B0330D05-E890-4868-9D23-87AA48EC97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0" t="13142" r="3700" b="18510"/>
              <a:stretch/>
            </p:blipFill>
            <p:spPr bwMode="auto">
              <a:xfrm>
                <a:off x="815912" y="3064374"/>
                <a:ext cx="2197798" cy="1137133"/>
              </a:xfrm>
              <a:custGeom>
                <a:avLst/>
                <a:gdLst>
                  <a:gd name="connsiteX0" fmla="*/ 432172 w 3252003"/>
                  <a:gd name="connsiteY0" fmla="*/ 132545 h 1800225"/>
                  <a:gd name="connsiteX1" fmla="*/ 432172 w 3252003"/>
                  <a:gd name="connsiteY1" fmla="*/ 1593626 h 1800225"/>
                  <a:gd name="connsiteX2" fmla="*/ 2780388 w 3252003"/>
                  <a:gd name="connsiteY2" fmla="*/ 1593626 h 1800225"/>
                  <a:gd name="connsiteX3" fmla="*/ 2780388 w 3252003"/>
                  <a:gd name="connsiteY3" fmla="*/ 132545 h 1800225"/>
                  <a:gd name="connsiteX4" fmla="*/ 0 w 3252003"/>
                  <a:gd name="connsiteY4" fmla="*/ 0 h 1800225"/>
                  <a:gd name="connsiteX5" fmla="*/ 3252003 w 3252003"/>
                  <a:gd name="connsiteY5" fmla="*/ 0 h 1800225"/>
                  <a:gd name="connsiteX6" fmla="*/ 3252003 w 3252003"/>
                  <a:gd name="connsiteY6" fmla="*/ 1800225 h 1800225"/>
                  <a:gd name="connsiteX7" fmla="*/ 0 w 3252003"/>
                  <a:gd name="connsiteY7" fmla="*/ 1800225 h 180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2003" h="1800225">
                    <a:moveTo>
                      <a:pt x="432172" y="132545"/>
                    </a:moveTo>
                    <a:lnTo>
                      <a:pt x="432172" y="1593626"/>
                    </a:lnTo>
                    <a:lnTo>
                      <a:pt x="2780388" y="1593626"/>
                    </a:lnTo>
                    <a:lnTo>
                      <a:pt x="2780388" y="132545"/>
                    </a:lnTo>
                    <a:close/>
                    <a:moveTo>
                      <a:pt x="0" y="0"/>
                    </a:moveTo>
                    <a:lnTo>
                      <a:pt x="3252003" y="0"/>
                    </a:lnTo>
                    <a:lnTo>
                      <a:pt x="3252003" y="1800225"/>
                    </a:lnTo>
                    <a:lnTo>
                      <a:pt x="0" y="1800225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7811689A-5811-44CE-BB3E-AAF2411078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-10133" r="-9989"/>
              <a:stretch/>
            </p:blipFill>
            <p:spPr>
              <a:xfrm>
                <a:off x="1104973" y="3148966"/>
                <a:ext cx="1592152" cy="925316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23CA233-6737-4D38-B97E-2CDDD4F80804}"/>
                </a:ext>
              </a:extLst>
            </p:cNvPr>
            <p:cNvGrpSpPr/>
            <p:nvPr/>
          </p:nvGrpSpPr>
          <p:grpSpPr>
            <a:xfrm rot="3236836">
              <a:off x="1690851" y="2660767"/>
              <a:ext cx="75124" cy="159850"/>
              <a:chOff x="3499236" y="1874827"/>
              <a:chExt cx="103251" cy="219700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54DD890-834D-45E0-82C5-00B7BCE5D912}"/>
                  </a:ext>
                </a:extLst>
              </p:cNvPr>
              <p:cNvCxnSpPr>
                <a:cxnSpLocks/>
              </p:cNvCxnSpPr>
              <p:nvPr/>
            </p:nvCxnSpPr>
            <p:spPr>
              <a:xfrm rot="3299">
                <a:off x="3499326" y="1874827"/>
                <a:ext cx="103161" cy="108553"/>
              </a:xfrm>
              <a:prstGeom prst="line">
                <a:avLst/>
              </a:prstGeom>
              <a:noFill/>
              <a:ln w="50800" cap="rnd" cmpd="sng" algn="ctr">
                <a:solidFill>
                  <a:srgbClr val="6EBE4A"/>
                </a:solidFill>
                <a:prstDash val="solid"/>
              </a:ln>
              <a:effectLst/>
            </p:spPr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4605E80-45EF-4B2A-973D-F300D710E313}"/>
                  </a:ext>
                </a:extLst>
              </p:cNvPr>
              <p:cNvCxnSpPr>
                <a:cxnSpLocks/>
              </p:cNvCxnSpPr>
              <p:nvPr/>
            </p:nvCxnSpPr>
            <p:spPr>
              <a:xfrm rot="3299" flipV="1">
                <a:off x="3499236" y="1985974"/>
                <a:ext cx="103161" cy="108553"/>
              </a:xfrm>
              <a:prstGeom prst="line">
                <a:avLst/>
              </a:prstGeom>
              <a:noFill/>
              <a:ln w="50800" cap="rnd" cmpd="sng" algn="ctr">
                <a:solidFill>
                  <a:srgbClr val="6EBE4A"/>
                </a:solidFill>
                <a:prstDash val="solid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001A0C-061B-4266-8070-DB6CB2358A61}"/>
                </a:ext>
              </a:extLst>
            </p:cNvPr>
            <p:cNvGrpSpPr/>
            <p:nvPr/>
          </p:nvGrpSpPr>
          <p:grpSpPr>
            <a:xfrm rot="18363164" flipH="1">
              <a:off x="2077768" y="2664346"/>
              <a:ext cx="75124" cy="159852"/>
              <a:chOff x="3499236" y="1874827"/>
              <a:chExt cx="103251" cy="2197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2AB47CA-7E7F-4334-87E3-2350164CB287}"/>
                  </a:ext>
                </a:extLst>
              </p:cNvPr>
              <p:cNvCxnSpPr>
                <a:cxnSpLocks/>
              </p:cNvCxnSpPr>
              <p:nvPr/>
            </p:nvCxnSpPr>
            <p:spPr>
              <a:xfrm rot="3299">
                <a:off x="3499326" y="1874827"/>
                <a:ext cx="103161" cy="108553"/>
              </a:xfrm>
              <a:prstGeom prst="line">
                <a:avLst/>
              </a:prstGeom>
              <a:noFill/>
              <a:ln w="50800" cap="rnd" cmpd="sng" algn="ctr">
                <a:solidFill>
                  <a:srgbClr val="00BCEB"/>
                </a:solidFill>
                <a:prstDash val="soli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47FA8D0-0CC1-4DAB-B291-E43A9717583E}"/>
                  </a:ext>
                </a:extLst>
              </p:cNvPr>
              <p:cNvCxnSpPr>
                <a:cxnSpLocks/>
              </p:cNvCxnSpPr>
              <p:nvPr/>
            </p:nvCxnSpPr>
            <p:spPr>
              <a:xfrm rot="3299" flipV="1">
                <a:off x="3499236" y="1985974"/>
                <a:ext cx="103161" cy="108553"/>
              </a:xfrm>
              <a:prstGeom prst="line">
                <a:avLst/>
              </a:prstGeom>
              <a:noFill/>
              <a:ln w="50800" cap="rnd" cmpd="sng" algn="ctr">
                <a:solidFill>
                  <a:srgbClr val="00BCEB"/>
                </a:solidFill>
                <a:prstDash val="solid"/>
              </a:ln>
              <a:effectLst/>
            </p:spPr>
          </p:cxn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5554E92-9805-4CE6-997E-B324FF01BEF9}"/>
                </a:ext>
              </a:extLst>
            </p:cNvPr>
            <p:cNvSpPr/>
            <p:nvPr/>
          </p:nvSpPr>
          <p:spPr>
            <a:xfrm>
              <a:off x="975291" y="4296764"/>
              <a:ext cx="18790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+mj-lt"/>
                  <a:ea typeface="ＭＳ Ｐゴシック" charset="0"/>
                </a:rPr>
                <a:t>Cisco DNA Center</a:t>
              </a: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485" y="3062466"/>
              <a:ext cx="652652" cy="652652"/>
            </a:xfrm>
            <a:prstGeom prst="rect">
              <a:avLst/>
            </a:prstGeom>
          </p:spPr>
        </p:pic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CD35FB7-D97D-450F-B13E-5A74C9B60B85}"/>
                </a:ext>
              </a:extLst>
            </p:cNvPr>
            <p:cNvGrpSpPr/>
            <p:nvPr/>
          </p:nvGrpSpPr>
          <p:grpSpPr>
            <a:xfrm>
              <a:off x="1715003" y="2807494"/>
              <a:ext cx="399616" cy="399614"/>
              <a:chOff x="6387510" y="2520930"/>
              <a:chExt cx="509780" cy="509778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FE045FDD-65AC-4EDA-AF82-DCE7631DBEB5}"/>
                  </a:ext>
                </a:extLst>
              </p:cNvPr>
              <p:cNvSpPr/>
              <p:nvPr/>
            </p:nvSpPr>
            <p:spPr>
              <a:xfrm>
                <a:off x="6387510" y="2520930"/>
                <a:ext cx="509780" cy="509778"/>
              </a:xfrm>
              <a:prstGeom prst="ellipse">
                <a:avLst/>
              </a:prstGeom>
              <a:solidFill>
                <a:srgbClr val="0050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105" name="Freeform 44">
                <a:extLst>
                  <a:ext uri="{FF2B5EF4-FFF2-40B4-BE49-F238E27FC236}">
                    <a16:creationId xmlns:a16="http://schemas.microsoft.com/office/drawing/2014/main" id="{AC492138-967B-4318-9BBC-29165BB5295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08367" y="2589513"/>
                <a:ext cx="68021" cy="375738"/>
              </a:xfrm>
              <a:custGeom>
                <a:avLst/>
                <a:gdLst>
                  <a:gd name="T0" fmla="*/ 0 w 9"/>
                  <a:gd name="T1" fmla="*/ 45 h 49"/>
                  <a:gd name="T2" fmla="*/ 0 w 9"/>
                  <a:gd name="T3" fmla="*/ 5 h 49"/>
                  <a:gd name="T4" fmla="*/ 4 w 9"/>
                  <a:gd name="T5" fmla="*/ 0 h 49"/>
                  <a:gd name="T6" fmla="*/ 9 w 9"/>
                  <a:gd name="T7" fmla="*/ 5 h 49"/>
                  <a:gd name="T8" fmla="*/ 9 w 9"/>
                  <a:gd name="T9" fmla="*/ 45 h 49"/>
                  <a:gd name="T10" fmla="*/ 4 w 9"/>
                  <a:gd name="T11" fmla="*/ 49 h 49"/>
                  <a:gd name="T12" fmla="*/ 0 w 9"/>
                  <a:gd name="T13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7" y="49"/>
                      <a:pt x="4" y="49"/>
                    </a:cubicBezTo>
                    <a:cubicBezTo>
                      <a:pt x="2" y="49"/>
                      <a:pt x="0" y="47"/>
                      <a:pt x="0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106" name="Freeform 45">
                <a:extLst>
                  <a:ext uri="{FF2B5EF4-FFF2-40B4-BE49-F238E27FC236}">
                    <a16:creationId xmlns:a16="http://schemas.microsoft.com/office/drawing/2014/main" id="{0ED29C3B-49F3-4F13-8CCB-9B0E67B3640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456208" y="2741754"/>
                <a:ext cx="372498" cy="71260"/>
              </a:xfrm>
              <a:custGeom>
                <a:avLst/>
                <a:gdLst>
                  <a:gd name="T0" fmla="*/ 4 w 49"/>
                  <a:gd name="T1" fmla="*/ 0 h 9"/>
                  <a:gd name="T2" fmla="*/ 44 w 49"/>
                  <a:gd name="T3" fmla="*/ 0 h 9"/>
                  <a:gd name="T4" fmla="*/ 49 w 49"/>
                  <a:gd name="T5" fmla="*/ 5 h 9"/>
                  <a:gd name="T6" fmla="*/ 44 w 49"/>
                  <a:gd name="T7" fmla="*/ 9 h 9"/>
                  <a:gd name="T8" fmla="*/ 4 w 49"/>
                  <a:gd name="T9" fmla="*/ 9 h 9"/>
                  <a:gd name="T10" fmla="*/ 0 w 49"/>
                  <a:gd name="T11" fmla="*/ 5 h 9"/>
                  <a:gd name="T12" fmla="*/ 4 w 4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9">
                    <a:moveTo>
                      <a:pt x="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9" y="2"/>
                      <a:pt x="49" y="5"/>
                    </a:cubicBezTo>
                    <a:cubicBezTo>
                      <a:pt x="49" y="7"/>
                      <a:pt x="47" y="9"/>
                      <a:pt x="4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107" name="Freeform 46">
                <a:extLst>
                  <a:ext uri="{FF2B5EF4-FFF2-40B4-BE49-F238E27FC236}">
                    <a16:creationId xmlns:a16="http://schemas.microsoft.com/office/drawing/2014/main" id="{4500D931-DCB7-4519-8FC3-772264D7B1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491865" y="2628384"/>
                <a:ext cx="301238" cy="297999"/>
              </a:xfrm>
              <a:custGeom>
                <a:avLst/>
                <a:gdLst>
                  <a:gd name="T0" fmla="*/ 2 w 39"/>
                  <a:gd name="T1" fmla="*/ 30 h 39"/>
                  <a:gd name="T2" fmla="*/ 30 w 39"/>
                  <a:gd name="T3" fmla="*/ 2 h 39"/>
                  <a:gd name="T4" fmla="*/ 37 w 39"/>
                  <a:gd name="T5" fmla="*/ 2 h 39"/>
                  <a:gd name="T6" fmla="*/ 37 w 39"/>
                  <a:gd name="T7" fmla="*/ 9 h 39"/>
                  <a:gd name="T8" fmla="*/ 9 w 39"/>
                  <a:gd name="T9" fmla="*/ 37 h 39"/>
                  <a:gd name="T10" fmla="*/ 2 w 39"/>
                  <a:gd name="T11" fmla="*/ 37 h 39"/>
                  <a:gd name="T12" fmla="*/ 2 w 3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2" y="30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ubicBezTo>
                      <a:pt x="39" y="4"/>
                      <a:pt x="39" y="7"/>
                      <a:pt x="37" y="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4" y="39"/>
                      <a:pt x="2" y="37"/>
                    </a:cubicBezTo>
                    <a:cubicBezTo>
                      <a:pt x="0" y="35"/>
                      <a:pt x="0" y="32"/>
                      <a:pt x="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108" name="Freeform 47">
                <a:extLst>
                  <a:ext uri="{FF2B5EF4-FFF2-40B4-BE49-F238E27FC236}">
                    <a16:creationId xmlns:a16="http://schemas.microsoft.com/office/drawing/2014/main" id="{27374730-FF87-412E-9FB2-5136329858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491839" y="2628384"/>
                <a:ext cx="301238" cy="297999"/>
              </a:xfrm>
              <a:custGeom>
                <a:avLst/>
                <a:gdLst>
                  <a:gd name="T0" fmla="*/ 9 w 39"/>
                  <a:gd name="T1" fmla="*/ 2 h 39"/>
                  <a:gd name="T2" fmla="*/ 37 w 39"/>
                  <a:gd name="T3" fmla="*/ 30 h 39"/>
                  <a:gd name="T4" fmla="*/ 37 w 39"/>
                  <a:gd name="T5" fmla="*/ 37 h 39"/>
                  <a:gd name="T6" fmla="*/ 30 w 39"/>
                  <a:gd name="T7" fmla="*/ 37 h 39"/>
                  <a:gd name="T8" fmla="*/ 2 w 39"/>
                  <a:gd name="T9" fmla="*/ 9 h 39"/>
                  <a:gd name="T10" fmla="*/ 2 w 39"/>
                  <a:gd name="T11" fmla="*/ 2 h 39"/>
                  <a:gd name="T12" fmla="*/ 9 w 39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9" y="2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32"/>
                      <a:pt x="39" y="35"/>
                      <a:pt x="37" y="37"/>
                    </a:cubicBezTo>
                    <a:cubicBezTo>
                      <a:pt x="35" y="39"/>
                      <a:pt x="32" y="39"/>
                      <a:pt x="30" y="3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109" name="Oval 48">
                <a:extLst>
                  <a:ext uri="{FF2B5EF4-FFF2-40B4-BE49-F238E27FC236}">
                    <a16:creationId xmlns:a16="http://schemas.microsoft.com/office/drawing/2014/main" id="{B5C605FE-FCDC-47BE-981A-D438FA84E98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585774" y="2719079"/>
                <a:ext cx="113370" cy="116609"/>
              </a:xfrm>
              <a:prstGeom prst="ellipse">
                <a:avLst/>
              </a:pr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110" name="Freeform 49">
                <a:extLst>
                  <a:ext uri="{FF2B5EF4-FFF2-40B4-BE49-F238E27FC236}">
                    <a16:creationId xmlns:a16="http://schemas.microsoft.com/office/drawing/2014/main" id="{DA613FCB-57BE-4A2A-9C5B-71E26A323EA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524232" y="2667258"/>
                <a:ext cx="229979" cy="229979"/>
              </a:xfrm>
              <a:custGeom>
                <a:avLst/>
                <a:gdLst>
                  <a:gd name="T0" fmla="*/ 15 w 30"/>
                  <a:gd name="T1" fmla="*/ 7 h 30"/>
                  <a:gd name="T2" fmla="*/ 23 w 30"/>
                  <a:gd name="T3" fmla="*/ 15 h 30"/>
                  <a:gd name="T4" fmla="*/ 15 w 30"/>
                  <a:gd name="T5" fmla="*/ 22 h 30"/>
                  <a:gd name="T6" fmla="*/ 8 w 30"/>
                  <a:gd name="T7" fmla="*/ 15 h 30"/>
                  <a:gd name="T8" fmla="*/ 15 w 30"/>
                  <a:gd name="T9" fmla="*/ 7 h 30"/>
                  <a:gd name="T10" fmla="*/ 15 w 30"/>
                  <a:gd name="T11" fmla="*/ 0 h 30"/>
                  <a:gd name="T12" fmla="*/ 0 w 30"/>
                  <a:gd name="T13" fmla="*/ 15 h 30"/>
                  <a:gd name="T14" fmla="*/ 15 w 30"/>
                  <a:gd name="T15" fmla="*/ 30 h 30"/>
                  <a:gd name="T16" fmla="*/ 30 w 30"/>
                  <a:gd name="T17" fmla="*/ 15 h 30"/>
                  <a:gd name="T18" fmla="*/ 15 w 30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15" y="7"/>
                    </a:moveTo>
                    <a:cubicBezTo>
                      <a:pt x="20" y="7"/>
                      <a:pt x="23" y="10"/>
                      <a:pt x="23" y="15"/>
                    </a:cubicBezTo>
                    <a:cubicBezTo>
                      <a:pt x="23" y="19"/>
                      <a:pt x="20" y="22"/>
                      <a:pt x="15" y="22"/>
                    </a:cubicBezTo>
                    <a:cubicBezTo>
                      <a:pt x="11" y="22"/>
                      <a:pt x="8" y="19"/>
                      <a:pt x="8" y="15"/>
                    </a:cubicBezTo>
                    <a:cubicBezTo>
                      <a:pt x="8" y="10"/>
                      <a:pt x="11" y="7"/>
                      <a:pt x="15" y="7"/>
                    </a:cubicBezTo>
                    <a:moveTo>
                      <a:pt x="15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24" y="30"/>
                      <a:pt x="30" y="23"/>
                      <a:pt x="30" y="15"/>
                    </a:cubicBezTo>
                    <a:cubicBezTo>
                      <a:pt x="30" y="6"/>
                      <a:pt x="24" y="0"/>
                      <a:pt x="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02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: Rounded Corners 97">
            <a:extLst>
              <a:ext uri="{FF2B5EF4-FFF2-40B4-BE49-F238E27FC236}">
                <a16:creationId xmlns:a16="http://schemas.microsoft.com/office/drawing/2014/main" id="{BA24230E-A9E1-4FC5-9ACC-2EDAB26C4976}"/>
              </a:ext>
            </a:extLst>
          </p:cNvPr>
          <p:cNvSpPr/>
          <p:nvPr/>
        </p:nvSpPr>
        <p:spPr>
          <a:xfrm>
            <a:off x="4009551" y="2333275"/>
            <a:ext cx="4560686" cy="766579"/>
          </a:xfrm>
          <a:prstGeom prst="roundRect">
            <a:avLst>
              <a:gd name="adj" fmla="val 13967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03" name="Rectangle: Rounded Corners 97">
            <a:extLst>
              <a:ext uri="{FF2B5EF4-FFF2-40B4-BE49-F238E27FC236}">
                <a16:creationId xmlns:a16="http://schemas.microsoft.com/office/drawing/2014/main" id="{BA24230E-A9E1-4FC5-9ACC-2EDAB26C4976}"/>
              </a:ext>
            </a:extLst>
          </p:cNvPr>
          <p:cNvSpPr/>
          <p:nvPr/>
        </p:nvSpPr>
        <p:spPr>
          <a:xfrm>
            <a:off x="4009551" y="3151508"/>
            <a:ext cx="4560686" cy="766579"/>
          </a:xfrm>
          <a:prstGeom prst="roundRect">
            <a:avLst>
              <a:gd name="adj" fmla="val 13967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Proactive and predictive insights</a:t>
            </a:r>
            <a:br>
              <a:rPr lang="en-US" dirty="0"/>
            </a:br>
            <a:r>
              <a:rPr lang="en-US" sz="1800" dirty="0"/>
              <a:t>Intelligent data analysis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5F170C-351B-4546-AD84-C9C98A8292CB}"/>
              </a:ext>
            </a:extLst>
          </p:cNvPr>
          <p:cNvSpPr/>
          <p:nvPr/>
        </p:nvSpPr>
        <p:spPr>
          <a:xfrm>
            <a:off x="482369" y="1229740"/>
            <a:ext cx="2917433" cy="2917432"/>
          </a:xfrm>
          <a:prstGeom prst="ellipse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" name="Rectangle: Rounded Corners 91">
            <a:extLst>
              <a:ext uri="{FF2B5EF4-FFF2-40B4-BE49-F238E27FC236}">
                <a16:creationId xmlns:a16="http://schemas.microsoft.com/office/drawing/2014/main" id="{1C7AC522-CCB3-4536-85F3-FFE442197286}"/>
              </a:ext>
            </a:extLst>
          </p:cNvPr>
          <p:cNvSpPr/>
          <p:nvPr/>
        </p:nvSpPr>
        <p:spPr>
          <a:xfrm>
            <a:off x="1819307" y="4026483"/>
            <a:ext cx="2120290" cy="639268"/>
          </a:xfrm>
          <a:prstGeom prst="roundRect">
            <a:avLst>
              <a:gd name="adj" fmla="val 50000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Find issues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before </a:t>
            </a:r>
            <a:r>
              <a:rPr lang="en-US" sz="1400" kern="0" dirty="0">
                <a:solidFill>
                  <a:srgbClr val="FFFFFF"/>
                </a:solidFill>
                <a:latin typeface="CiscoSansTT ExtraLight"/>
              </a:rPr>
              <a:t>users </a:t>
            </a:r>
            <a:r>
              <a:rPr lang="en-US" sz="1400" kern="0" dirty="0">
                <a:solidFill>
                  <a:srgbClr val="FFFFFF"/>
                </a:solidFill>
                <a:latin typeface="CiscoSansTT ExtraLight"/>
                <a:ea typeface="+mn-ea"/>
              </a:rPr>
              <a:t>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o  </a:t>
            </a: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C8A0430E-3850-4670-BA66-998FA5E39204}"/>
              </a:ext>
            </a:extLst>
          </p:cNvPr>
          <p:cNvSpPr>
            <a:spLocks noChangeAspect="1"/>
          </p:cNvSpPr>
          <p:nvPr/>
        </p:nvSpPr>
        <p:spPr>
          <a:xfrm>
            <a:off x="670948" y="1447258"/>
            <a:ext cx="2540276" cy="24823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00" y="12054"/>
                </a:moveTo>
                <a:cubicBezTo>
                  <a:pt x="21191" y="12054"/>
                  <a:pt x="21183" y="12054"/>
                  <a:pt x="21174" y="12054"/>
                </a:cubicBezTo>
                <a:cubicBezTo>
                  <a:pt x="20268" y="6325"/>
                  <a:pt x="20268" y="6325"/>
                  <a:pt x="20268" y="6325"/>
                </a:cubicBezTo>
                <a:cubicBezTo>
                  <a:pt x="20428" y="6272"/>
                  <a:pt x="20534" y="6121"/>
                  <a:pt x="20534" y="5952"/>
                </a:cubicBezTo>
                <a:cubicBezTo>
                  <a:pt x="20534" y="5729"/>
                  <a:pt x="20357" y="5551"/>
                  <a:pt x="20135" y="5551"/>
                </a:cubicBezTo>
                <a:cubicBezTo>
                  <a:pt x="20037" y="5551"/>
                  <a:pt x="19948" y="5587"/>
                  <a:pt x="19877" y="5640"/>
                </a:cubicBezTo>
                <a:cubicBezTo>
                  <a:pt x="15863" y="1619"/>
                  <a:pt x="15863" y="1619"/>
                  <a:pt x="15863" y="1619"/>
                </a:cubicBezTo>
                <a:cubicBezTo>
                  <a:pt x="15907" y="1548"/>
                  <a:pt x="15934" y="1477"/>
                  <a:pt x="15934" y="1388"/>
                </a:cubicBezTo>
                <a:cubicBezTo>
                  <a:pt x="15934" y="1174"/>
                  <a:pt x="15756" y="987"/>
                  <a:pt x="15534" y="987"/>
                </a:cubicBezTo>
                <a:cubicBezTo>
                  <a:pt x="15347" y="987"/>
                  <a:pt x="15188" y="1112"/>
                  <a:pt x="15143" y="1290"/>
                </a:cubicBezTo>
                <a:cubicBezTo>
                  <a:pt x="9414" y="374"/>
                  <a:pt x="9414" y="374"/>
                  <a:pt x="9414" y="374"/>
                </a:cubicBezTo>
                <a:cubicBezTo>
                  <a:pt x="9406" y="169"/>
                  <a:pt x="9228" y="0"/>
                  <a:pt x="9015" y="0"/>
                </a:cubicBezTo>
                <a:cubicBezTo>
                  <a:pt x="8793" y="0"/>
                  <a:pt x="8615" y="178"/>
                  <a:pt x="8615" y="400"/>
                </a:cubicBezTo>
                <a:cubicBezTo>
                  <a:pt x="8615" y="463"/>
                  <a:pt x="8633" y="525"/>
                  <a:pt x="8660" y="587"/>
                </a:cubicBezTo>
                <a:cubicBezTo>
                  <a:pt x="3615" y="3158"/>
                  <a:pt x="3615" y="3158"/>
                  <a:pt x="3615" y="3158"/>
                </a:cubicBezTo>
                <a:cubicBezTo>
                  <a:pt x="3535" y="3078"/>
                  <a:pt x="3428" y="3025"/>
                  <a:pt x="3322" y="3025"/>
                </a:cubicBezTo>
                <a:cubicBezTo>
                  <a:pt x="3100" y="3025"/>
                  <a:pt x="2913" y="3203"/>
                  <a:pt x="2913" y="3425"/>
                </a:cubicBezTo>
                <a:cubicBezTo>
                  <a:pt x="2913" y="3567"/>
                  <a:pt x="2984" y="3683"/>
                  <a:pt x="3100" y="3763"/>
                </a:cubicBezTo>
                <a:cubicBezTo>
                  <a:pt x="560" y="8754"/>
                  <a:pt x="560" y="8754"/>
                  <a:pt x="560" y="8754"/>
                </a:cubicBezTo>
                <a:cubicBezTo>
                  <a:pt x="506" y="8736"/>
                  <a:pt x="453" y="8727"/>
                  <a:pt x="400" y="8727"/>
                </a:cubicBezTo>
                <a:cubicBezTo>
                  <a:pt x="178" y="8727"/>
                  <a:pt x="0" y="8905"/>
                  <a:pt x="0" y="9128"/>
                </a:cubicBezTo>
                <a:cubicBezTo>
                  <a:pt x="0" y="9350"/>
                  <a:pt x="178" y="9528"/>
                  <a:pt x="400" y="9528"/>
                </a:cubicBezTo>
                <a:cubicBezTo>
                  <a:pt x="409" y="9528"/>
                  <a:pt x="417" y="9528"/>
                  <a:pt x="426" y="9528"/>
                </a:cubicBezTo>
                <a:cubicBezTo>
                  <a:pt x="1297" y="14999"/>
                  <a:pt x="1297" y="14999"/>
                  <a:pt x="1297" y="14999"/>
                </a:cubicBezTo>
                <a:cubicBezTo>
                  <a:pt x="1101" y="15035"/>
                  <a:pt x="968" y="15204"/>
                  <a:pt x="968" y="15390"/>
                </a:cubicBezTo>
                <a:cubicBezTo>
                  <a:pt x="968" y="15613"/>
                  <a:pt x="1146" y="15791"/>
                  <a:pt x="1368" y="15791"/>
                </a:cubicBezTo>
                <a:cubicBezTo>
                  <a:pt x="1430" y="15791"/>
                  <a:pt x="1492" y="15782"/>
                  <a:pt x="1545" y="15755"/>
                </a:cubicBezTo>
                <a:cubicBezTo>
                  <a:pt x="5684" y="19892"/>
                  <a:pt x="5684" y="19892"/>
                  <a:pt x="5684" y="19892"/>
                </a:cubicBezTo>
                <a:cubicBezTo>
                  <a:pt x="5640" y="19963"/>
                  <a:pt x="5622" y="20034"/>
                  <a:pt x="5622" y="20114"/>
                </a:cubicBezTo>
                <a:cubicBezTo>
                  <a:pt x="5622" y="20337"/>
                  <a:pt x="5800" y="20515"/>
                  <a:pt x="6022" y="20515"/>
                </a:cubicBezTo>
                <a:cubicBezTo>
                  <a:pt x="6182" y="20515"/>
                  <a:pt x="6324" y="20417"/>
                  <a:pt x="6386" y="20274"/>
                </a:cubicBezTo>
                <a:cubicBezTo>
                  <a:pt x="12114" y="21182"/>
                  <a:pt x="12114" y="21182"/>
                  <a:pt x="12114" y="21182"/>
                </a:cubicBezTo>
                <a:cubicBezTo>
                  <a:pt x="12114" y="21191"/>
                  <a:pt x="12114" y="21200"/>
                  <a:pt x="12114" y="21200"/>
                </a:cubicBezTo>
                <a:cubicBezTo>
                  <a:pt x="12114" y="21422"/>
                  <a:pt x="12292" y="21600"/>
                  <a:pt x="12514" y="21600"/>
                </a:cubicBezTo>
                <a:cubicBezTo>
                  <a:pt x="12736" y="21600"/>
                  <a:pt x="12914" y="21422"/>
                  <a:pt x="12914" y="21200"/>
                </a:cubicBezTo>
                <a:cubicBezTo>
                  <a:pt x="12914" y="21137"/>
                  <a:pt x="12896" y="21084"/>
                  <a:pt x="12869" y="21022"/>
                </a:cubicBezTo>
                <a:cubicBezTo>
                  <a:pt x="18003" y="18406"/>
                  <a:pt x="18003" y="18406"/>
                  <a:pt x="18003" y="18406"/>
                </a:cubicBezTo>
                <a:cubicBezTo>
                  <a:pt x="18083" y="18486"/>
                  <a:pt x="18189" y="18540"/>
                  <a:pt x="18296" y="18540"/>
                </a:cubicBezTo>
                <a:cubicBezTo>
                  <a:pt x="18518" y="18540"/>
                  <a:pt x="18696" y="18362"/>
                  <a:pt x="18696" y="18139"/>
                </a:cubicBezTo>
                <a:cubicBezTo>
                  <a:pt x="18696" y="17997"/>
                  <a:pt x="18625" y="17872"/>
                  <a:pt x="18509" y="17801"/>
                </a:cubicBezTo>
                <a:cubicBezTo>
                  <a:pt x="21040" y="12819"/>
                  <a:pt x="21040" y="12819"/>
                  <a:pt x="21040" y="12819"/>
                </a:cubicBezTo>
                <a:cubicBezTo>
                  <a:pt x="21094" y="12846"/>
                  <a:pt x="21147" y="12855"/>
                  <a:pt x="21200" y="12855"/>
                </a:cubicBezTo>
                <a:cubicBezTo>
                  <a:pt x="21422" y="12855"/>
                  <a:pt x="21600" y="12677"/>
                  <a:pt x="21600" y="12455"/>
                </a:cubicBezTo>
                <a:cubicBezTo>
                  <a:pt x="21600" y="12232"/>
                  <a:pt x="21422" y="12054"/>
                  <a:pt x="21200" y="12054"/>
                </a:cubicBezTo>
                <a:close/>
                <a:moveTo>
                  <a:pt x="17905" y="18202"/>
                </a:moveTo>
                <a:cubicBezTo>
                  <a:pt x="16431" y="18433"/>
                  <a:pt x="16431" y="18433"/>
                  <a:pt x="16431" y="18433"/>
                </a:cubicBezTo>
                <a:cubicBezTo>
                  <a:pt x="16422" y="18388"/>
                  <a:pt x="16404" y="18353"/>
                  <a:pt x="16378" y="18308"/>
                </a:cubicBezTo>
                <a:cubicBezTo>
                  <a:pt x="17914" y="16894"/>
                  <a:pt x="17914" y="16894"/>
                  <a:pt x="17914" y="16894"/>
                </a:cubicBezTo>
                <a:cubicBezTo>
                  <a:pt x="17976" y="16947"/>
                  <a:pt x="18056" y="16974"/>
                  <a:pt x="18145" y="16974"/>
                </a:cubicBezTo>
                <a:cubicBezTo>
                  <a:pt x="18216" y="17739"/>
                  <a:pt x="18216" y="17739"/>
                  <a:pt x="18216" y="17739"/>
                </a:cubicBezTo>
                <a:cubicBezTo>
                  <a:pt x="18030" y="17784"/>
                  <a:pt x="17896" y="17944"/>
                  <a:pt x="17896" y="18139"/>
                </a:cubicBezTo>
                <a:cubicBezTo>
                  <a:pt x="17896" y="18157"/>
                  <a:pt x="17896" y="18175"/>
                  <a:pt x="17905" y="18202"/>
                </a:cubicBezTo>
                <a:close/>
                <a:moveTo>
                  <a:pt x="10889" y="20550"/>
                </a:moveTo>
                <a:cubicBezTo>
                  <a:pt x="10907" y="20532"/>
                  <a:pt x="10915" y="20506"/>
                  <a:pt x="10933" y="20488"/>
                </a:cubicBezTo>
                <a:cubicBezTo>
                  <a:pt x="11733" y="20871"/>
                  <a:pt x="11733" y="20871"/>
                  <a:pt x="11733" y="20871"/>
                </a:cubicBezTo>
                <a:lnTo>
                  <a:pt x="10889" y="20550"/>
                </a:lnTo>
                <a:close/>
                <a:moveTo>
                  <a:pt x="702" y="9394"/>
                </a:moveTo>
                <a:cubicBezTo>
                  <a:pt x="1457" y="9955"/>
                  <a:pt x="1457" y="9955"/>
                  <a:pt x="1457" y="9955"/>
                </a:cubicBezTo>
                <a:cubicBezTo>
                  <a:pt x="1457" y="13371"/>
                  <a:pt x="1457" y="13371"/>
                  <a:pt x="1457" y="13371"/>
                </a:cubicBezTo>
                <a:cubicBezTo>
                  <a:pt x="1394" y="13380"/>
                  <a:pt x="1332" y="13415"/>
                  <a:pt x="1288" y="13469"/>
                </a:cubicBezTo>
                <a:cubicBezTo>
                  <a:pt x="1146" y="13611"/>
                  <a:pt x="1146" y="13843"/>
                  <a:pt x="1288" y="13985"/>
                </a:cubicBezTo>
                <a:cubicBezTo>
                  <a:pt x="1332" y="14029"/>
                  <a:pt x="1403" y="14065"/>
                  <a:pt x="1465" y="14083"/>
                </a:cubicBezTo>
                <a:cubicBezTo>
                  <a:pt x="1377" y="14990"/>
                  <a:pt x="1377" y="14990"/>
                  <a:pt x="1377" y="14990"/>
                </a:cubicBezTo>
                <a:cubicBezTo>
                  <a:pt x="1377" y="14990"/>
                  <a:pt x="1368" y="14990"/>
                  <a:pt x="1368" y="14990"/>
                </a:cubicBezTo>
                <a:cubicBezTo>
                  <a:pt x="1368" y="14990"/>
                  <a:pt x="1368" y="14990"/>
                  <a:pt x="1368" y="14990"/>
                </a:cubicBezTo>
                <a:cubicBezTo>
                  <a:pt x="497" y="9519"/>
                  <a:pt x="497" y="9519"/>
                  <a:pt x="497" y="9519"/>
                </a:cubicBezTo>
                <a:cubicBezTo>
                  <a:pt x="577" y="9501"/>
                  <a:pt x="648" y="9457"/>
                  <a:pt x="702" y="9394"/>
                </a:cubicBezTo>
                <a:close/>
                <a:moveTo>
                  <a:pt x="3721" y="3389"/>
                </a:moveTo>
                <a:cubicBezTo>
                  <a:pt x="4601" y="3238"/>
                  <a:pt x="4601" y="3238"/>
                  <a:pt x="4601" y="3238"/>
                </a:cubicBezTo>
                <a:cubicBezTo>
                  <a:pt x="4610" y="3274"/>
                  <a:pt x="4627" y="3318"/>
                  <a:pt x="4654" y="3354"/>
                </a:cubicBezTo>
                <a:cubicBezTo>
                  <a:pt x="3384" y="4528"/>
                  <a:pt x="3384" y="4528"/>
                  <a:pt x="3384" y="4528"/>
                </a:cubicBezTo>
                <a:cubicBezTo>
                  <a:pt x="3322" y="4466"/>
                  <a:pt x="3242" y="4439"/>
                  <a:pt x="3162" y="4439"/>
                </a:cubicBezTo>
                <a:cubicBezTo>
                  <a:pt x="2966" y="4439"/>
                  <a:pt x="2807" y="4590"/>
                  <a:pt x="2807" y="4786"/>
                </a:cubicBezTo>
                <a:cubicBezTo>
                  <a:pt x="2807" y="4955"/>
                  <a:pt x="2931" y="5098"/>
                  <a:pt x="3100" y="5124"/>
                </a:cubicBezTo>
                <a:cubicBezTo>
                  <a:pt x="3055" y="5685"/>
                  <a:pt x="3055" y="5685"/>
                  <a:pt x="3055" y="5685"/>
                </a:cubicBezTo>
                <a:cubicBezTo>
                  <a:pt x="1776" y="7446"/>
                  <a:pt x="1776" y="7446"/>
                  <a:pt x="1776" y="7446"/>
                </a:cubicBezTo>
                <a:cubicBezTo>
                  <a:pt x="1634" y="7348"/>
                  <a:pt x="1439" y="7366"/>
                  <a:pt x="1314" y="7491"/>
                </a:cubicBezTo>
                <a:cubicBezTo>
                  <a:pt x="1181" y="7624"/>
                  <a:pt x="1181" y="7855"/>
                  <a:pt x="1314" y="7998"/>
                </a:cubicBezTo>
                <a:cubicBezTo>
                  <a:pt x="631" y="8798"/>
                  <a:pt x="631" y="8798"/>
                  <a:pt x="631" y="8798"/>
                </a:cubicBezTo>
                <a:cubicBezTo>
                  <a:pt x="631" y="8798"/>
                  <a:pt x="622" y="8798"/>
                  <a:pt x="622" y="8789"/>
                </a:cubicBezTo>
                <a:cubicBezTo>
                  <a:pt x="3162" y="3799"/>
                  <a:pt x="3162" y="3799"/>
                  <a:pt x="3162" y="3799"/>
                </a:cubicBezTo>
                <a:cubicBezTo>
                  <a:pt x="3215" y="3816"/>
                  <a:pt x="3268" y="3834"/>
                  <a:pt x="3322" y="3834"/>
                </a:cubicBezTo>
                <a:cubicBezTo>
                  <a:pt x="3535" y="3834"/>
                  <a:pt x="3721" y="3647"/>
                  <a:pt x="3721" y="3425"/>
                </a:cubicBezTo>
                <a:cubicBezTo>
                  <a:pt x="3721" y="3416"/>
                  <a:pt x="3721" y="3407"/>
                  <a:pt x="3721" y="3389"/>
                </a:cubicBezTo>
                <a:close/>
                <a:moveTo>
                  <a:pt x="2398" y="10391"/>
                </a:moveTo>
                <a:cubicBezTo>
                  <a:pt x="2363" y="10409"/>
                  <a:pt x="2318" y="10444"/>
                  <a:pt x="2291" y="10480"/>
                </a:cubicBezTo>
                <a:cubicBezTo>
                  <a:pt x="1528" y="9919"/>
                  <a:pt x="1528" y="9919"/>
                  <a:pt x="1528" y="9919"/>
                </a:cubicBezTo>
                <a:cubicBezTo>
                  <a:pt x="1528" y="8104"/>
                  <a:pt x="1528" y="8104"/>
                  <a:pt x="1528" y="8104"/>
                </a:cubicBezTo>
                <a:cubicBezTo>
                  <a:pt x="1572" y="8113"/>
                  <a:pt x="1616" y="8104"/>
                  <a:pt x="1652" y="8096"/>
                </a:cubicBezTo>
                <a:lnTo>
                  <a:pt x="2398" y="10391"/>
                </a:lnTo>
                <a:close/>
                <a:moveTo>
                  <a:pt x="5302" y="3060"/>
                </a:moveTo>
                <a:cubicBezTo>
                  <a:pt x="5666" y="2945"/>
                  <a:pt x="5666" y="2945"/>
                  <a:pt x="5666" y="2945"/>
                </a:cubicBezTo>
                <a:cubicBezTo>
                  <a:pt x="5702" y="3043"/>
                  <a:pt x="5782" y="3114"/>
                  <a:pt x="5871" y="3149"/>
                </a:cubicBezTo>
                <a:cubicBezTo>
                  <a:pt x="5888" y="3194"/>
                  <a:pt x="5888" y="3194"/>
                  <a:pt x="5888" y="3194"/>
                </a:cubicBezTo>
                <a:cubicBezTo>
                  <a:pt x="5311" y="3131"/>
                  <a:pt x="5311" y="3131"/>
                  <a:pt x="5311" y="3131"/>
                </a:cubicBezTo>
                <a:cubicBezTo>
                  <a:pt x="5311" y="3114"/>
                  <a:pt x="5302" y="3087"/>
                  <a:pt x="5302" y="3060"/>
                </a:cubicBezTo>
                <a:close/>
                <a:moveTo>
                  <a:pt x="7301" y="3336"/>
                </a:moveTo>
                <a:cubicBezTo>
                  <a:pt x="6333" y="2891"/>
                  <a:pt x="6333" y="2891"/>
                  <a:pt x="6333" y="2891"/>
                </a:cubicBezTo>
                <a:cubicBezTo>
                  <a:pt x="6333" y="2865"/>
                  <a:pt x="6333" y="2847"/>
                  <a:pt x="6333" y="2820"/>
                </a:cubicBezTo>
                <a:cubicBezTo>
                  <a:pt x="8180" y="3247"/>
                  <a:pt x="8180" y="3247"/>
                  <a:pt x="8180" y="3247"/>
                </a:cubicBezTo>
                <a:cubicBezTo>
                  <a:pt x="8136" y="3292"/>
                  <a:pt x="8109" y="3345"/>
                  <a:pt x="8091" y="3407"/>
                </a:cubicBezTo>
                <a:lnTo>
                  <a:pt x="7301" y="3336"/>
                </a:lnTo>
                <a:close/>
                <a:moveTo>
                  <a:pt x="17514" y="4146"/>
                </a:moveTo>
                <a:cubicBezTo>
                  <a:pt x="17079" y="4430"/>
                  <a:pt x="17079" y="4430"/>
                  <a:pt x="17079" y="4430"/>
                </a:cubicBezTo>
                <a:cubicBezTo>
                  <a:pt x="16262" y="3309"/>
                  <a:pt x="16262" y="3309"/>
                  <a:pt x="16262" y="3309"/>
                </a:cubicBezTo>
                <a:cubicBezTo>
                  <a:pt x="16289" y="3283"/>
                  <a:pt x="16307" y="3247"/>
                  <a:pt x="16324" y="3212"/>
                </a:cubicBezTo>
                <a:cubicBezTo>
                  <a:pt x="17514" y="4003"/>
                  <a:pt x="17514" y="4003"/>
                  <a:pt x="17514" y="4003"/>
                </a:cubicBezTo>
                <a:cubicBezTo>
                  <a:pt x="17497" y="4021"/>
                  <a:pt x="17497" y="4048"/>
                  <a:pt x="17497" y="4074"/>
                </a:cubicBezTo>
                <a:cubicBezTo>
                  <a:pt x="17497" y="4092"/>
                  <a:pt x="17506" y="4119"/>
                  <a:pt x="17514" y="4146"/>
                </a:cubicBezTo>
                <a:close/>
                <a:moveTo>
                  <a:pt x="6359" y="15729"/>
                </a:moveTo>
                <a:cubicBezTo>
                  <a:pt x="4379" y="15746"/>
                  <a:pt x="4379" y="15746"/>
                  <a:pt x="4379" y="15746"/>
                </a:cubicBezTo>
                <a:cubicBezTo>
                  <a:pt x="4361" y="15568"/>
                  <a:pt x="4210" y="15426"/>
                  <a:pt x="4032" y="15426"/>
                </a:cubicBezTo>
                <a:cubicBezTo>
                  <a:pt x="4014" y="15426"/>
                  <a:pt x="4006" y="15435"/>
                  <a:pt x="3988" y="15435"/>
                </a:cubicBezTo>
                <a:cubicBezTo>
                  <a:pt x="3863" y="12935"/>
                  <a:pt x="3863" y="12935"/>
                  <a:pt x="3863" y="12935"/>
                </a:cubicBezTo>
                <a:cubicBezTo>
                  <a:pt x="3863" y="12935"/>
                  <a:pt x="3863" y="12935"/>
                  <a:pt x="3872" y="12935"/>
                </a:cubicBezTo>
                <a:cubicBezTo>
                  <a:pt x="3926" y="12935"/>
                  <a:pt x="3979" y="12917"/>
                  <a:pt x="4023" y="12882"/>
                </a:cubicBezTo>
                <a:cubicBezTo>
                  <a:pt x="6413" y="15471"/>
                  <a:pt x="6413" y="15471"/>
                  <a:pt x="6413" y="15471"/>
                </a:cubicBezTo>
                <a:cubicBezTo>
                  <a:pt x="6368" y="15515"/>
                  <a:pt x="6350" y="15577"/>
                  <a:pt x="6350" y="15640"/>
                </a:cubicBezTo>
                <a:cubicBezTo>
                  <a:pt x="6350" y="15675"/>
                  <a:pt x="6350" y="15702"/>
                  <a:pt x="6359" y="15729"/>
                </a:cubicBezTo>
                <a:close/>
                <a:moveTo>
                  <a:pt x="11768" y="2055"/>
                </a:moveTo>
                <a:cubicBezTo>
                  <a:pt x="12319" y="1948"/>
                  <a:pt x="12319" y="1948"/>
                  <a:pt x="12319" y="1948"/>
                </a:cubicBezTo>
                <a:cubicBezTo>
                  <a:pt x="14699" y="2722"/>
                  <a:pt x="14699" y="2722"/>
                  <a:pt x="14699" y="2722"/>
                </a:cubicBezTo>
                <a:cubicBezTo>
                  <a:pt x="13846" y="3327"/>
                  <a:pt x="13846" y="3327"/>
                  <a:pt x="13846" y="3327"/>
                </a:cubicBezTo>
                <a:cubicBezTo>
                  <a:pt x="13802" y="3292"/>
                  <a:pt x="13740" y="3265"/>
                  <a:pt x="13678" y="3265"/>
                </a:cubicBezTo>
                <a:cubicBezTo>
                  <a:pt x="13660" y="3265"/>
                  <a:pt x="13642" y="3265"/>
                  <a:pt x="13633" y="3274"/>
                </a:cubicBezTo>
                <a:cubicBezTo>
                  <a:pt x="13562" y="3185"/>
                  <a:pt x="13464" y="3131"/>
                  <a:pt x="13358" y="3131"/>
                </a:cubicBezTo>
                <a:cubicBezTo>
                  <a:pt x="13313" y="3131"/>
                  <a:pt x="13269" y="3140"/>
                  <a:pt x="13225" y="3158"/>
                </a:cubicBezTo>
                <a:cubicBezTo>
                  <a:pt x="11741" y="2188"/>
                  <a:pt x="11741" y="2188"/>
                  <a:pt x="11741" y="2188"/>
                </a:cubicBezTo>
                <a:cubicBezTo>
                  <a:pt x="11759" y="2153"/>
                  <a:pt x="11768" y="2108"/>
                  <a:pt x="11768" y="2073"/>
                </a:cubicBezTo>
                <a:cubicBezTo>
                  <a:pt x="11768" y="2064"/>
                  <a:pt x="11768" y="2055"/>
                  <a:pt x="11768" y="2055"/>
                </a:cubicBezTo>
                <a:close/>
                <a:moveTo>
                  <a:pt x="18687" y="5952"/>
                </a:moveTo>
                <a:cubicBezTo>
                  <a:pt x="18278" y="6094"/>
                  <a:pt x="18278" y="6094"/>
                  <a:pt x="18278" y="6094"/>
                </a:cubicBezTo>
                <a:cubicBezTo>
                  <a:pt x="18030" y="5747"/>
                  <a:pt x="18030" y="5747"/>
                  <a:pt x="18030" y="5747"/>
                </a:cubicBezTo>
                <a:cubicBezTo>
                  <a:pt x="18616" y="5720"/>
                  <a:pt x="18616" y="5720"/>
                  <a:pt x="18616" y="5720"/>
                </a:cubicBezTo>
                <a:cubicBezTo>
                  <a:pt x="18616" y="5729"/>
                  <a:pt x="18616" y="5747"/>
                  <a:pt x="18616" y="5756"/>
                </a:cubicBezTo>
                <a:cubicBezTo>
                  <a:pt x="18616" y="5827"/>
                  <a:pt x="18642" y="5898"/>
                  <a:pt x="18687" y="5952"/>
                </a:cubicBezTo>
                <a:close/>
                <a:moveTo>
                  <a:pt x="19140" y="14234"/>
                </a:moveTo>
                <a:cubicBezTo>
                  <a:pt x="14806" y="15835"/>
                  <a:pt x="14806" y="15835"/>
                  <a:pt x="14806" y="15835"/>
                </a:cubicBezTo>
                <a:cubicBezTo>
                  <a:pt x="14761" y="15755"/>
                  <a:pt x="14690" y="15702"/>
                  <a:pt x="14610" y="15693"/>
                </a:cubicBezTo>
                <a:cubicBezTo>
                  <a:pt x="14761" y="12668"/>
                  <a:pt x="14761" y="12668"/>
                  <a:pt x="14761" y="12668"/>
                </a:cubicBezTo>
                <a:cubicBezTo>
                  <a:pt x="14850" y="12659"/>
                  <a:pt x="14939" y="12606"/>
                  <a:pt x="14983" y="12526"/>
                </a:cubicBezTo>
                <a:cubicBezTo>
                  <a:pt x="19140" y="14109"/>
                  <a:pt x="19140" y="14109"/>
                  <a:pt x="19140" y="14109"/>
                </a:cubicBezTo>
                <a:cubicBezTo>
                  <a:pt x="19131" y="14136"/>
                  <a:pt x="19131" y="14154"/>
                  <a:pt x="19131" y="14172"/>
                </a:cubicBezTo>
                <a:cubicBezTo>
                  <a:pt x="19131" y="14198"/>
                  <a:pt x="19131" y="14216"/>
                  <a:pt x="19140" y="14234"/>
                </a:cubicBezTo>
                <a:close/>
                <a:moveTo>
                  <a:pt x="9734" y="4697"/>
                </a:moveTo>
                <a:cubicBezTo>
                  <a:pt x="7203" y="5969"/>
                  <a:pt x="7203" y="5969"/>
                  <a:pt x="7203" y="5969"/>
                </a:cubicBezTo>
                <a:cubicBezTo>
                  <a:pt x="7150" y="5898"/>
                  <a:pt x="7070" y="5854"/>
                  <a:pt x="6972" y="5854"/>
                </a:cubicBezTo>
                <a:cubicBezTo>
                  <a:pt x="6954" y="5854"/>
                  <a:pt x="6937" y="5854"/>
                  <a:pt x="6919" y="5854"/>
                </a:cubicBezTo>
                <a:cubicBezTo>
                  <a:pt x="5995" y="3274"/>
                  <a:pt x="5995" y="3274"/>
                  <a:pt x="5995" y="3274"/>
                </a:cubicBezTo>
                <a:cubicBezTo>
                  <a:pt x="7292" y="3407"/>
                  <a:pt x="7292" y="3407"/>
                  <a:pt x="7292" y="3407"/>
                </a:cubicBezTo>
                <a:cubicBezTo>
                  <a:pt x="9708" y="4510"/>
                  <a:pt x="9708" y="4510"/>
                  <a:pt x="9708" y="4510"/>
                </a:cubicBezTo>
                <a:cubicBezTo>
                  <a:pt x="9699" y="4528"/>
                  <a:pt x="9699" y="4546"/>
                  <a:pt x="9699" y="4564"/>
                </a:cubicBezTo>
                <a:cubicBezTo>
                  <a:pt x="9699" y="4608"/>
                  <a:pt x="9708" y="4662"/>
                  <a:pt x="9734" y="4697"/>
                </a:cubicBezTo>
                <a:close/>
                <a:moveTo>
                  <a:pt x="7496" y="3425"/>
                </a:moveTo>
                <a:cubicBezTo>
                  <a:pt x="8082" y="3478"/>
                  <a:pt x="8082" y="3478"/>
                  <a:pt x="8082" y="3478"/>
                </a:cubicBezTo>
                <a:cubicBezTo>
                  <a:pt x="8082" y="3594"/>
                  <a:pt x="8136" y="3692"/>
                  <a:pt x="8215" y="3754"/>
                </a:cubicBezTo>
                <a:lnTo>
                  <a:pt x="7496" y="3425"/>
                </a:lnTo>
                <a:close/>
                <a:moveTo>
                  <a:pt x="8766" y="3372"/>
                </a:moveTo>
                <a:cubicBezTo>
                  <a:pt x="9956" y="3647"/>
                  <a:pt x="9956" y="3647"/>
                  <a:pt x="9956" y="3647"/>
                </a:cubicBezTo>
                <a:cubicBezTo>
                  <a:pt x="9947" y="3656"/>
                  <a:pt x="9947" y="3656"/>
                  <a:pt x="9947" y="3665"/>
                </a:cubicBezTo>
                <a:cubicBezTo>
                  <a:pt x="9947" y="3772"/>
                  <a:pt x="10027" y="3861"/>
                  <a:pt x="10125" y="3897"/>
                </a:cubicBezTo>
                <a:cubicBezTo>
                  <a:pt x="10027" y="4297"/>
                  <a:pt x="10027" y="4297"/>
                  <a:pt x="10027" y="4297"/>
                </a:cubicBezTo>
                <a:cubicBezTo>
                  <a:pt x="10010" y="4297"/>
                  <a:pt x="9992" y="4288"/>
                  <a:pt x="9974" y="4288"/>
                </a:cubicBezTo>
                <a:cubicBezTo>
                  <a:pt x="9867" y="4288"/>
                  <a:pt x="9770" y="4350"/>
                  <a:pt x="9725" y="4448"/>
                </a:cubicBezTo>
                <a:cubicBezTo>
                  <a:pt x="8366" y="3825"/>
                  <a:pt x="8366" y="3825"/>
                  <a:pt x="8366" y="3825"/>
                </a:cubicBezTo>
                <a:cubicBezTo>
                  <a:pt x="8384" y="3825"/>
                  <a:pt x="8411" y="3825"/>
                  <a:pt x="8429" y="3825"/>
                </a:cubicBezTo>
                <a:cubicBezTo>
                  <a:pt x="8624" y="3825"/>
                  <a:pt x="8775" y="3674"/>
                  <a:pt x="8775" y="3478"/>
                </a:cubicBezTo>
                <a:cubicBezTo>
                  <a:pt x="8775" y="3443"/>
                  <a:pt x="8775" y="3407"/>
                  <a:pt x="8766" y="3372"/>
                </a:cubicBezTo>
                <a:close/>
                <a:moveTo>
                  <a:pt x="19158" y="7953"/>
                </a:moveTo>
                <a:cubicBezTo>
                  <a:pt x="16031" y="7055"/>
                  <a:pt x="16031" y="7055"/>
                  <a:pt x="16031" y="7055"/>
                </a:cubicBezTo>
                <a:cubicBezTo>
                  <a:pt x="16031" y="7037"/>
                  <a:pt x="16031" y="7028"/>
                  <a:pt x="16031" y="7010"/>
                </a:cubicBezTo>
                <a:cubicBezTo>
                  <a:pt x="16031" y="6992"/>
                  <a:pt x="16031" y="6975"/>
                  <a:pt x="16022" y="6957"/>
                </a:cubicBezTo>
                <a:cubicBezTo>
                  <a:pt x="16928" y="6637"/>
                  <a:pt x="16928" y="6637"/>
                  <a:pt x="16928" y="6637"/>
                </a:cubicBezTo>
                <a:cubicBezTo>
                  <a:pt x="16973" y="6672"/>
                  <a:pt x="17035" y="6681"/>
                  <a:pt x="17088" y="6681"/>
                </a:cubicBezTo>
                <a:cubicBezTo>
                  <a:pt x="17230" y="6681"/>
                  <a:pt x="17355" y="6601"/>
                  <a:pt x="17408" y="6468"/>
                </a:cubicBezTo>
                <a:cubicBezTo>
                  <a:pt x="18252" y="6174"/>
                  <a:pt x="18252" y="6174"/>
                  <a:pt x="18252" y="6174"/>
                </a:cubicBezTo>
                <a:cubicBezTo>
                  <a:pt x="19273" y="7588"/>
                  <a:pt x="19273" y="7588"/>
                  <a:pt x="19273" y="7588"/>
                </a:cubicBezTo>
                <a:cubicBezTo>
                  <a:pt x="19264" y="7588"/>
                  <a:pt x="19264" y="7597"/>
                  <a:pt x="19255" y="7606"/>
                </a:cubicBezTo>
                <a:cubicBezTo>
                  <a:pt x="19255" y="7606"/>
                  <a:pt x="19255" y="7606"/>
                  <a:pt x="19255" y="7606"/>
                </a:cubicBezTo>
                <a:cubicBezTo>
                  <a:pt x="19166" y="7695"/>
                  <a:pt x="19131" y="7829"/>
                  <a:pt x="19158" y="7953"/>
                </a:cubicBezTo>
                <a:close/>
                <a:moveTo>
                  <a:pt x="4388" y="11022"/>
                </a:moveTo>
                <a:cubicBezTo>
                  <a:pt x="4396" y="11049"/>
                  <a:pt x="4423" y="11076"/>
                  <a:pt x="4450" y="11094"/>
                </a:cubicBezTo>
                <a:cubicBezTo>
                  <a:pt x="3935" y="12401"/>
                  <a:pt x="3935" y="12401"/>
                  <a:pt x="3935" y="12401"/>
                </a:cubicBezTo>
                <a:cubicBezTo>
                  <a:pt x="3917" y="12392"/>
                  <a:pt x="3890" y="12392"/>
                  <a:pt x="3872" y="12392"/>
                </a:cubicBezTo>
                <a:cubicBezTo>
                  <a:pt x="3855" y="12392"/>
                  <a:pt x="3846" y="12392"/>
                  <a:pt x="3837" y="12392"/>
                </a:cubicBezTo>
                <a:cubicBezTo>
                  <a:pt x="3482" y="10925"/>
                  <a:pt x="3482" y="10925"/>
                  <a:pt x="3482" y="10925"/>
                </a:cubicBezTo>
                <a:lnTo>
                  <a:pt x="4388" y="11022"/>
                </a:lnTo>
                <a:close/>
                <a:moveTo>
                  <a:pt x="4503" y="7153"/>
                </a:moveTo>
                <a:cubicBezTo>
                  <a:pt x="7496" y="9368"/>
                  <a:pt x="7496" y="9368"/>
                  <a:pt x="7496" y="9368"/>
                </a:cubicBezTo>
                <a:cubicBezTo>
                  <a:pt x="7469" y="9412"/>
                  <a:pt x="7461" y="9457"/>
                  <a:pt x="7461" y="9501"/>
                </a:cubicBezTo>
                <a:cubicBezTo>
                  <a:pt x="7461" y="9528"/>
                  <a:pt x="7461" y="9555"/>
                  <a:pt x="7469" y="9581"/>
                </a:cubicBezTo>
                <a:cubicBezTo>
                  <a:pt x="4681" y="10862"/>
                  <a:pt x="4681" y="10862"/>
                  <a:pt x="4681" y="10862"/>
                </a:cubicBezTo>
                <a:cubicBezTo>
                  <a:pt x="4654" y="10818"/>
                  <a:pt x="4610" y="10782"/>
                  <a:pt x="4556" y="10782"/>
                </a:cubicBezTo>
                <a:cubicBezTo>
                  <a:pt x="4361" y="7233"/>
                  <a:pt x="4361" y="7233"/>
                  <a:pt x="4361" y="7233"/>
                </a:cubicBezTo>
                <a:cubicBezTo>
                  <a:pt x="4414" y="7224"/>
                  <a:pt x="4467" y="7197"/>
                  <a:pt x="4503" y="7153"/>
                </a:cubicBezTo>
                <a:close/>
                <a:moveTo>
                  <a:pt x="10196" y="3897"/>
                </a:moveTo>
                <a:cubicBezTo>
                  <a:pt x="10303" y="3897"/>
                  <a:pt x="10400" y="3816"/>
                  <a:pt x="10418" y="3710"/>
                </a:cubicBezTo>
                <a:cubicBezTo>
                  <a:pt x="12523" y="3745"/>
                  <a:pt x="12523" y="3745"/>
                  <a:pt x="12523" y="3745"/>
                </a:cubicBezTo>
                <a:cubicBezTo>
                  <a:pt x="12523" y="3754"/>
                  <a:pt x="12523" y="3763"/>
                  <a:pt x="12523" y="3763"/>
                </a:cubicBezTo>
                <a:cubicBezTo>
                  <a:pt x="10232" y="4493"/>
                  <a:pt x="10232" y="4493"/>
                  <a:pt x="10232" y="4493"/>
                </a:cubicBezTo>
                <a:cubicBezTo>
                  <a:pt x="10214" y="4421"/>
                  <a:pt x="10161" y="4359"/>
                  <a:pt x="10098" y="4324"/>
                </a:cubicBezTo>
                <a:lnTo>
                  <a:pt x="10196" y="3897"/>
                </a:lnTo>
                <a:close/>
                <a:moveTo>
                  <a:pt x="7594" y="11939"/>
                </a:moveTo>
                <a:cubicBezTo>
                  <a:pt x="5968" y="12659"/>
                  <a:pt x="5968" y="12659"/>
                  <a:pt x="5968" y="12659"/>
                </a:cubicBezTo>
                <a:cubicBezTo>
                  <a:pt x="5915" y="12570"/>
                  <a:pt x="5826" y="12526"/>
                  <a:pt x="5729" y="12526"/>
                </a:cubicBezTo>
                <a:cubicBezTo>
                  <a:pt x="5693" y="12526"/>
                  <a:pt x="5649" y="12535"/>
                  <a:pt x="5613" y="12553"/>
                </a:cubicBezTo>
                <a:cubicBezTo>
                  <a:pt x="4645" y="11076"/>
                  <a:pt x="4645" y="11076"/>
                  <a:pt x="4645" y="11076"/>
                </a:cubicBezTo>
                <a:cubicBezTo>
                  <a:pt x="4654" y="11067"/>
                  <a:pt x="4672" y="11058"/>
                  <a:pt x="4681" y="11040"/>
                </a:cubicBezTo>
                <a:cubicBezTo>
                  <a:pt x="7594" y="11823"/>
                  <a:pt x="7594" y="11823"/>
                  <a:pt x="7594" y="11823"/>
                </a:cubicBezTo>
                <a:cubicBezTo>
                  <a:pt x="7594" y="11850"/>
                  <a:pt x="7594" y="11868"/>
                  <a:pt x="7594" y="11885"/>
                </a:cubicBezTo>
                <a:cubicBezTo>
                  <a:pt x="7594" y="11903"/>
                  <a:pt x="7594" y="11921"/>
                  <a:pt x="7594" y="11939"/>
                </a:cubicBezTo>
                <a:close/>
                <a:moveTo>
                  <a:pt x="4707" y="10933"/>
                </a:moveTo>
                <a:cubicBezTo>
                  <a:pt x="7496" y="9643"/>
                  <a:pt x="7496" y="9643"/>
                  <a:pt x="7496" y="9643"/>
                </a:cubicBezTo>
                <a:cubicBezTo>
                  <a:pt x="7549" y="9724"/>
                  <a:pt x="7620" y="9768"/>
                  <a:pt x="7709" y="9777"/>
                </a:cubicBezTo>
                <a:cubicBezTo>
                  <a:pt x="7816" y="11618"/>
                  <a:pt x="7816" y="11618"/>
                  <a:pt x="7816" y="11618"/>
                </a:cubicBezTo>
                <a:cubicBezTo>
                  <a:pt x="7816" y="11618"/>
                  <a:pt x="7816" y="11618"/>
                  <a:pt x="7816" y="11618"/>
                </a:cubicBezTo>
                <a:cubicBezTo>
                  <a:pt x="7727" y="11636"/>
                  <a:pt x="7656" y="11690"/>
                  <a:pt x="7620" y="11761"/>
                </a:cubicBezTo>
                <a:cubicBezTo>
                  <a:pt x="4707" y="10978"/>
                  <a:pt x="4707" y="10978"/>
                  <a:pt x="4707" y="10978"/>
                </a:cubicBezTo>
                <a:cubicBezTo>
                  <a:pt x="4707" y="10969"/>
                  <a:pt x="4707" y="10960"/>
                  <a:pt x="4707" y="10951"/>
                </a:cubicBezTo>
                <a:cubicBezTo>
                  <a:pt x="4707" y="10942"/>
                  <a:pt x="4707" y="10933"/>
                  <a:pt x="4707" y="10933"/>
                </a:cubicBezTo>
                <a:close/>
                <a:moveTo>
                  <a:pt x="14726" y="5907"/>
                </a:moveTo>
                <a:cubicBezTo>
                  <a:pt x="10010" y="7330"/>
                  <a:pt x="10010" y="7330"/>
                  <a:pt x="10010" y="7330"/>
                </a:cubicBezTo>
                <a:cubicBezTo>
                  <a:pt x="9992" y="7304"/>
                  <a:pt x="9974" y="7268"/>
                  <a:pt x="9938" y="7242"/>
                </a:cubicBezTo>
                <a:cubicBezTo>
                  <a:pt x="12647" y="3950"/>
                  <a:pt x="12647" y="3950"/>
                  <a:pt x="12647" y="3950"/>
                </a:cubicBezTo>
                <a:cubicBezTo>
                  <a:pt x="12736" y="4012"/>
                  <a:pt x="12869" y="4003"/>
                  <a:pt x="12958" y="3932"/>
                </a:cubicBezTo>
                <a:cubicBezTo>
                  <a:pt x="14788" y="5685"/>
                  <a:pt x="14788" y="5685"/>
                  <a:pt x="14788" y="5685"/>
                </a:cubicBezTo>
                <a:cubicBezTo>
                  <a:pt x="14743" y="5738"/>
                  <a:pt x="14726" y="5800"/>
                  <a:pt x="14726" y="5863"/>
                </a:cubicBezTo>
                <a:cubicBezTo>
                  <a:pt x="14726" y="5880"/>
                  <a:pt x="14726" y="5889"/>
                  <a:pt x="14726" y="5907"/>
                </a:cubicBezTo>
                <a:close/>
                <a:moveTo>
                  <a:pt x="7967" y="9626"/>
                </a:moveTo>
                <a:cubicBezTo>
                  <a:pt x="9557" y="10213"/>
                  <a:pt x="9557" y="10213"/>
                  <a:pt x="9557" y="10213"/>
                </a:cubicBezTo>
                <a:cubicBezTo>
                  <a:pt x="11821" y="11049"/>
                  <a:pt x="11821" y="11049"/>
                  <a:pt x="11821" y="11049"/>
                </a:cubicBezTo>
                <a:cubicBezTo>
                  <a:pt x="11813" y="11067"/>
                  <a:pt x="11813" y="11094"/>
                  <a:pt x="11804" y="11120"/>
                </a:cubicBezTo>
                <a:cubicBezTo>
                  <a:pt x="8109" y="11779"/>
                  <a:pt x="8109" y="11779"/>
                  <a:pt x="8109" y="11779"/>
                </a:cubicBezTo>
                <a:cubicBezTo>
                  <a:pt x="8073" y="11690"/>
                  <a:pt x="7985" y="11618"/>
                  <a:pt x="7878" y="11610"/>
                </a:cubicBezTo>
                <a:cubicBezTo>
                  <a:pt x="7780" y="9768"/>
                  <a:pt x="7780" y="9768"/>
                  <a:pt x="7780" y="9768"/>
                </a:cubicBezTo>
                <a:cubicBezTo>
                  <a:pt x="7860" y="9750"/>
                  <a:pt x="7931" y="9706"/>
                  <a:pt x="7967" y="9626"/>
                </a:cubicBezTo>
                <a:close/>
                <a:moveTo>
                  <a:pt x="13313" y="9261"/>
                </a:moveTo>
                <a:cubicBezTo>
                  <a:pt x="12186" y="10889"/>
                  <a:pt x="12186" y="10889"/>
                  <a:pt x="12186" y="10889"/>
                </a:cubicBezTo>
                <a:cubicBezTo>
                  <a:pt x="12150" y="10880"/>
                  <a:pt x="12114" y="10871"/>
                  <a:pt x="12079" y="10871"/>
                </a:cubicBezTo>
                <a:cubicBezTo>
                  <a:pt x="12043" y="10871"/>
                  <a:pt x="12008" y="10871"/>
                  <a:pt x="11981" y="10889"/>
                </a:cubicBezTo>
                <a:cubicBezTo>
                  <a:pt x="9912" y="7686"/>
                  <a:pt x="9912" y="7686"/>
                  <a:pt x="9912" y="7686"/>
                </a:cubicBezTo>
                <a:cubicBezTo>
                  <a:pt x="9947" y="7669"/>
                  <a:pt x="9974" y="7642"/>
                  <a:pt x="9992" y="7606"/>
                </a:cubicBezTo>
                <a:cubicBezTo>
                  <a:pt x="13216" y="8976"/>
                  <a:pt x="13216" y="8976"/>
                  <a:pt x="13216" y="8976"/>
                </a:cubicBezTo>
                <a:cubicBezTo>
                  <a:pt x="13234" y="8985"/>
                  <a:pt x="13234" y="8985"/>
                  <a:pt x="13234" y="8985"/>
                </a:cubicBezTo>
                <a:cubicBezTo>
                  <a:pt x="13234" y="9012"/>
                  <a:pt x="13225" y="9030"/>
                  <a:pt x="13225" y="9056"/>
                </a:cubicBezTo>
                <a:cubicBezTo>
                  <a:pt x="13225" y="9136"/>
                  <a:pt x="13260" y="9208"/>
                  <a:pt x="13313" y="9261"/>
                </a:cubicBezTo>
                <a:close/>
                <a:moveTo>
                  <a:pt x="9850" y="7713"/>
                </a:moveTo>
                <a:cubicBezTo>
                  <a:pt x="11919" y="10925"/>
                  <a:pt x="11919" y="10925"/>
                  <a:pt x="11919" y="10925"/>
                </a:cubicBezTo>
                <a:cubicBezTo>
                  <a:pt x="11892" y="10942"/>
                  <a:pt x="11875" y="10960"/>
                  <a:pt x="11857" y="10987"/>
                </a:cubicBezTo>
                <a:cubicBezTo>
                  <a:pt x="7993" y="9563"/>
                  <a:pt x="7993" y="9563"/>
                  <a:pt x="7993" y="9563"/>
                </a:cubicBezTo>
                <a:cubicBezTo>
                  <a:pt x="7993" y="9546"/>
                  <a:pt x="8002" y="9519"/>
                  <a:pt x="8002" y="9501"/>
                </a:cubicBezTo>
                <a:cubicBezTo>
                  <a:pt x="8002" y="9439"/>
                  <a:pt x="7976" y="9386"/>
                  <a:pt x="7940" y="9332"/>
                </a:cubicBezTo>
                <a:cubicBezTo>
                  <a:pt x="9583" y="7651"/>
                  <a:pt x="9583" y="7651"/>
                  <a:pt x="9583" y="7651"/>
                </a:cubicBezTo>
                <a:cubicBezTo>
                  <a:pt x="9654" y="7722"/>
                  <a:pt x="9752" y="7749"/>
                  <a:pt x="9850" y="7713"/>
                </a:cubicBezTo>
                <a:close/>
                <a:moveTo>
                  <a:pt x="14513" y="12250"/>
                </a:moveTo>
                <a:cubicBezTo>
                  <a:pt x="14024" y="12010"/>
                  <a:pt x="14024" y="12010"/>
                  <a:pt x="14024" y="12010"/>
                </a:cubicBezTo>
                <a:cubicBezTo>
                  <a:pt x="12345" y="11200"/>
                  <a:pt x="12345" y="11200"/>
                  <a:pt x="12345" y="11200"/>
                </a:cubicBezTo>
                <a:cubicBezTo>
                  <a:pt x="12345" y="11174"/>
                  <a:pt x="12345" y="11156"/>
                  <a:pt x="12345" y="11138"/>
                </a:cubicBezTo>
                <a:cubicBezTo>
                  <a:pt x="12345" y="11058"/>
                  <a:pt x="12310" y="10978"/>
                  <a:pt x="12248" y="10925"/>
                </a:cubicBezTo>
                <a:cubicBezTo>
                  <a:pt x="13376" y="9297"/>
                  <a:pt x="13376" y="9297"/>
                  <a:pt x="13376" y="9297"/>
                </a:cubicBezTo>
                <a:cubicBezTo>
                  <a:pt x="13429" y="9323"/>
                  <a:pt x="13482" y="9332"/>
                  <a:pt x="13536" y="9323"/>
                </a:cubicBezTo>
                <a:cubicBezTo>
                  <a:pt x="14601" y="12170"/>
                  <a:pt x="14601" y="12170"/>
                  <a:pt x="14601" y="12170"/>
                </a:cubicBezTo>
                <a:cubicBezTo>
                  <a:pt x="14566" y="12188"/>
                  <a:pt x="14539" y="12214"/>
                  <a:pt x="14513" y="12250"/>
                </a:cubicBezTo>
                <a:close/>
                <a:moveTo>
                  <a:pt x="9885" y="7206"/>
                </a:moveTo>
                <a:cubicBezTo>
                  <a:pt x="9850" y="7197"/>
                  <a:pt x="9823" y="7188"/>
                  <a:pt x="9788" y="7188"/>
                </a:cubicBezTo>
                <a:cubicBezTo>
                  <a:pt x="10010" y="4831"/>
                  <a:pt x="10010" y="4831"/>
                  <a:pt x="10010" y="4831"/>
                </a:cubicBezTo>
                <a:cubicBezTo>
                  <a:pt x="10143" y="4813"/>
                  <a:pt x="10240" y="4697"/>
                  <a:pt x="10240" y="4564"/>
                </a:cubicBezTo>
                <a:cubicBezTo>
                  <a:pt x="12541" y="3834"/>
                  <a:pt x="12541" y="3834"/>
                  <a:pt x="12541" y="3834"/>
                </a:cubicBezTo>
                <a:cubicBezTo>
                  <a:pt x="12559" y="3861"/>
                  <a:pt x="12567" y="3879"/>
                  <a:pt x="12594" y="3905"/>
                </a:cubicBezTo>
                <a:lnTo>
                  <a:pt x="9885" y="7206"/>
                </a:lnTo>
                <a:close/>
                <a:moveTo>
                  <a:pt x="11963" y="11387"/>
                </a:moveTo>
                <a:cubicBezTo>
                  <a:pt x="11999" y="11405"/>
                  <a:pt x="12035" y="11414"/>
                  <a:pt x="12079" y="11414"/>
                </a:cubicBezTo>
                <a:cubicBezTo>
                  <a:pt x="12186" y="11414"/>
                  <a:pt x="12274" y="11352"/>
                  <a:pt x="12319" y="11263"/>
                </a:cubicBezTo>
                <a:cubicBezTo>
                  <a:pt x="14486" y="12312"/>
                  <a:pt x="14486" y="12312"/>
                  <a:pt x="14486" y="12312"/>
                </a:cubicBezTo>
                <a:cubicBezTo>
                  <a:pt x="14477" y="12339"/>
                  <a:pt x="14468" y="12366"/>
                  <a:pt x="14468" y="12392"/>
                </a:cubicBezTo>
                <a:cubicBezTo>
                  <a:pt x="14468" y="12428"/>
                  <a:pt x="14477" y="12464"/>
                  <a:pt x="14495" y="12499"/>
                </a:cubicBezTo>
                <a:cubicBezTo>
                  <a:pt x="12257" y="13780"/>
                  <a:pt x="12257" y="13780"/>
                  <a:pt x="12257" y="13780"/>
                </a:cubicBezTo>
                <a:cubicBezTo>
                  <a:pt x="9983" y="15079"/>
                  <a:pt x="9983" y="15079"/>
                  <a:pt x="9983" y="15079"/>
                </a:cubicBezTo>
                <a:cubicBezTo>
                  <a:pt x="9974" y="15061"/>
                  <a:pt x="9956" y="15043"/>
                  <a:pt x="9930" y="15026"/>
                </a:cubicBezTo>
                <a:lnTo>
                  <a:pt x="11963" y="11387"/>
                </a:lnTo>
                <a:close/>
                <a:moveTo>
                  <a:pt x="14743" y="12126"/>
                </a:moveTo>
                <a:cubicBezTo>
                  <a:pt x="14717" y="12126"/>
                  <a:pt x="14699" y="12126"/>
                  <a:pt x="14681" y="12134"/>
                </a:cubicBezTo>
                <a:cubicBezTo>
                  <a:pt x="13624" y="9297"/>
                  <a:pt x="13624" y="9297"/>
                  <a:pt x="13624" y="9297"/>
                </a:cubicBezTo>
                <a:cubicBezTo>
                  <a:pt x="13687" y="9270"/>
                  <a:pt x="13731" y="9216"/>
                  <a:pt x="13749" y="9154"/>
                </a:cubicBezTo>
                <a:cubicBezTo>
                  <a:pt x="17221" y="9884"/>
                  <a:pt x="17221" y="9884"/>
                  <a:pt x="17221" y="9884"/>
                </a:cubicBezTo>
                <a:cubicBezTo>
                  <a:pt x="17221" y="9893"/>
                  <a:pt x="17221" y="9901"/>
                  <a:pt x="17221" y="9901"/>
                </a:cubicBezTo>
                <a:cubicBezTo>
                  <a:pt x="17221" y="9955"/>
                  <a:pt x="17230" y="9999"/>
                  <a:pt x="17266" y="10044"/>
                </a:cubicBezTo>
                <a:cubicBezTo>
                  <a:pt x="14903" y="12179"/>
                  <a:pt x="14903" y="12179"/>
                  <a:pt x="14903" y="12179"/>
                </a:cubicBezTo>
                <a:cubicBezTo>
                  <a:pt x="14859" y="12143"/>
                  <a:pt x="14797" y="12126"/>
                  <a:pt x="14743" y="12126"/>
                </a:cubicBezTo>
                <a:close/>
                <a:moveTo>
                  <a:pt x="13580" y="8798"/>
                </a:moveTo>
                <a:cubicBezTo>
                  <a:pt x="13456" y="8754"/>
                  <a:pt x="13322" y="8816"/>
                  <a:pt x="13260" y="8923"/>
                </a:cubicBezTo>
                <a:cubicBezTo>
                  <a:pt x="10027" y="7544"/>
                  <a:pt x="10027" y="7544"/>
                  <a:pt x="10027" y="7544"/>
                </a:cubicBezTo>
                <a:cubicBezTo>
                  <a:pt x="10036" y="7517"/>
                  <a:pt x="10045" y="7491"/>
                  <a:pt x="10045" y="7455"/>
                </a:cubicBezTo>
                <a:cubicBezTo>
                  <a:pt x="10045" y="7437"/>
                  <a:pt x="10036" y="7411"/>
                  <a:pt x="10036" y="7402"/>
                </a:cubicBezTo>
                <a:cubicBezTo>
                  <a:pt x="14743" y="5969"/>
                  <a:pt x="14743" y="5969"/>
                  <a:pt x="14743" y="5969"/>
                </a:cubicBezTo>
                <a:cubicBezTo>
                  <a:pt x="14770" y="6023"/>
                  <a:pt x="14806" y="6067"/>
                  <a:pt x="14859" y="6094"/>
                </a:cubicBezTo>
                <a:lnTo>
                  <a:pt x="13580" y="8798"/>
                </a:lnTo>
                <a:close/>
                <a:moveTo>
                  <a:pt x="7203" y="6272"/>
                </a:moveTo>
                <a:cubicBezTo>
                  <a:pt x="9512" y="7384"/>
                  <a:pt x="9512" y="7384"/>
                  <a:pt x="9512" y="7384"/>
                </a:cubicBezTo>
                <a:cubicBezTo>
                  <a:pt x="9503" y="7411"/>
                  <a:pt x="9503" y="7437"/>
                  <a:pt x="9503" y="7455"/>
                </a:cubicBezTo>
                <a:cubicBezTo>
                  <a:pt x="9503" y="7508"/>
                  <a:pt x="9512" y="7553"/>
                  <a:pt x="9539" y="7597"/>
                </a:cubicBezTo>
                <a:cubicBezTo>
                  <a:pt x="7896" y="9288"/>
                  <a:pt x="7896" y="9288"/>
                  <a:pt x="7896" y="9288"/>
                </a:cubicBezTo>
                <a:cubicBezTo>
                  <a:pt x="7842" y="9252"/>
                  <a:pt x="7789" y="9234"/>
                  <a:pt x="7727" y="9234"/>
                </a:cubicBezTo>
                <a:cubicBezTo>
                  <a:pt x="7718" y="9234"/>
                  <a:pt x="7709" y="9234"/>
                  <a:pt x="7700" y="9234"/>
                </a:cubicBezTo>
                <a:cubicBezTo>
                  <a:pt x="7070" y="6379"/>
                  <a:pt x="7070" y="6379"/>
                  <a:pt x="7070" y="6379"/>
                </a:cubicBezTo>
                <a:cubicBezTo>
                  <a:pt x="7123" y="6361"/>
                  <a:pt x="7167" y="6316"/>
                  <a:pt x="7203" y="6272"/>
                </a:cubicBezTo>
                <a:close/>
                <a:moveTo>
                  <a:pt x="3997" y="12428"/>
                </a:moveTo>
                <a:cubicBezTo>
                  <a:pt x="4512" y="11120"/>
                  <a:pt x="4512" y="11120"/>
                  <a:pt x="4512" y="11120"/>
                </a:cubicBezTo>
                <a:cubicBezTo>
                  <a:pt x="4538" y="11120"/>
                  <a:pt x="4565" y="11120"/>
                  <a:pt x="4583" y="11111"/>
                </a:cubicBezTo>
                <a:cubicBezTo>
                  <a:pt x="5507" y="12517"/>
                  <a:pt x="5507" y="12517"/>
                  <a:pt x="5507" y="12517"/>
                </a:cubicBezTo>
                <a:cubicBezTo>
                  <a:pt x="5560" y="12588"/>
                  <a:pt x="5560" y="12588"/>
                  <a:pt x="5560" y="12588"/>
                </a:cubicBezTo>
                <a:cubicBezTo>
                  <a:pt x="5507" y="12633"/>
                  <a:pt x="5480" y="12686"/>
                  <a:pt x="5471" y="12739"/>
                </a:cubicBezTo>
                <a:cubicBezTo>
                  <a:pt x="4139" y="12650"/>
                  <a:pt x="4139" y="12650"/>
                  <a:pt x="4139" y="12650"/>
                </a:cubicBezTo>
                <a:cubicBezTo>
                  <a:pt x="4130" y="12553"/>
                  <a:pt x="4077" y="12472"/>
                  <a:pt x="3997" y="12428"/>
                </a:cubicBezTo>
                <a:close/>
                <a:moveTo>
                  <a:pt x="8136" y="11885"/>
                </a:moveTo>
                <a:cubicBezTo>
                  <a:pt x="8136" y="11868"/>
                  <a:pt x="8136" y="11859"/>
                  <a:pt x="8136" y="11850"/>
                </a:cubicBezTo>
                <a:cubicBezTo>
                  <a:pt x="11813" y="11191"/>
                  <a:pt x="11813" y="11191"/>
                  <a:pt x="11813" y="11191"/>
                </a:cubicBezTo>
                <a:cubicBezTo>
                  <a:pt x="11821" y="11254"/>
                  <a:pt x="11857" y="11307"/>
                  <a:pt x="11901" y="11352"/>
                </a:cubicBezTo>
                <a:cubicBezTo>
                  <a:pt x="9876" y="14990"/>
                  <a:pt x="9876" y="14990"/>
                  <a:pt x="9876" y="14990"/>
                </a:cubicBezTo>
                <a:cubicBezTo>
                  <a:pt x="9805" y="14963"/>
                  <a:pt x="9734" y="14963"/>
                  <a:pt x="9672" y="14990"/>
                </a:cubicBezTo>
                <a:cubicBezTo>
                  <a:pt x="8029" y="12099"/>
                  <a:pt x="8029" y="12099"/>
                  <a:pt x="8029" y="12099"/>
                </a:cubicBezTo>
                <a:cubicBezTo>
                  <a:pt x="8100" y="12045"/>
                  <a:pt x="8136" y="11965"/>
                  <a:pt x="8136" y="11885"/>
                </a:cubicBezTo>
                <a:close/>
                <a:moveTo>
                  <a:pt x="17239" y="9813"/>
                </a:moveTo>
                <a:cubicBezTo>
                  <a:pt x="13766" y="9083"/>
                  <a:pt x="13766" y="9083"/>
                  <a:pt x="13766" y="9083"/>
                </a:cubicBezTo>
                <a:cubicBezTo>
                  <a:pt x="13766" y="9074"/>
                  <a:pt x="13766" y="9065"/>
                  <a:pt x="13766" y="9056"/>
                </a:cubicBezTo>
                <a:cubicBezTo>
                  <a:pt x="13766" y="9003"/>
                  <a:pt x="13749" y="8950"/>
                  <a:pt x="13722" y="8905"/>
                </a:cubicBezTo>
                <a:cubicBezTo>
                  <a:pt x="15587" y="7215"/>
                  <a:pt x="15587" y="7215"/>
                  <a:pt x="15587" y="7215"/>
                </a:cubicBezTo>
                <a:cubicBezTo>
                  <a:pt x="15658" y="7286"/>
                  <a:pt x="15774" y="7304"/>
                  <a:pt x="15871" y="7259"/>
                </a:cubicBezTo>
                <a:cubicBezTo>
                  <a:pt x="17328" y="9688"/>
                  <a:pt x="17328" y="9688"/>
                  <a:pt x="17328" y="9688"/>
                </a:cubicBezTo>
                <a:cubicBezTo>
                  <a:pt x="17284" y="9724"/>
                  <a:pt x="17257" y="9768"/>
                  <a:pt x="17239" y="9813"/>
                </a:cubicBezTo>
                <a:close/>
                <a:moveTo>
                  <a:pt x="9938" y="4831"/>
                </a:moveTo>
                <a:cubicBezTo>
                  <a:pt x="9716" y="7188"/>
                  <a:pt x="9716" y="7188"/>
                  <a:pt x="9716" y="7188"/>
                </a:cubicBezTo>
                <a:cubicBezTo>
                  <a:pt x="9637" y="7206"/>
                  <a:pt x="9574" y="7250"/>
                  <a:pt x="9530" y="7322"/>
                </a:cubicBezTo>
                <a:cubicBezTo>
                  <a:pt x="7230" y="6210"/>
                  <a:pt x="7230" y="6210"/>
                  <a:pt x="7230" y="6210"/>
                </a:cubicBezTo>
                <a:cubicBezTo>
                  <a:pt x="7238" y="6183"/>
                  <a:pt x="7247" y="6147"/>
                  <a:pt x="7247" y="6121"/>
                </a:cubicBezTo>
                <a:cubicBezTo>
                  <a:pt x="7247" y="6094"/>
                  <a:pt x="7238" y="6058"/>
                  <a:pt x="7230" y="6032"/>
                </a:cubicBezTo>
                <a:cubicBezTo>
                  <a:pt x="9779" y="4751"/>
                  <a:pt x="9779" y="4751"/>
                  <a:pt x="9779" y="4751"/>
                </a:cubicBezTo>
                <a:cubicBezTo>
                  <a:pt x="9823" y="4795"/>
                  <a:pt x="9876" y="4822"/>
                  <a:pt x="9938" y="4831"/>
                </a:cubicBezTo>
                <a:close/>
                <a:moveTo>
                  <a:pt x="2851" y="10862"/>
                </a:moveTo>
                <a:cubicBezTo>
                  <a:pt x="3411" y="10916"/>
                  <a:pt x="3411" y="10916"/>
                  <a:pt x="3411" y="10916"/>
                </a:cubicBezTo>
                <a:cubicBezTo>
                  <a:pt x="3775" y="12410"/>
                  <a:pt x="3775" y="12410"/>
                  <a:pt x="3775" y="12410"/>
                </a:cubicBezTo>
                <a:cubicBezTo>
                  <a:pt x="3766" y="12410"/>
                  <a:pt x="3757" y="12419"/>
                  <a:pt x="3739" y="12419"/>
                </a:cubicBezTo>
                <a:cubicBezTo>
                  <a:pt x="2718" y="11005"/>
                  <a:pt x="2718" y="11005"/>
                  <a:pt x="2718" y="11005"/>
                </a:cubicBezTo>
                <a:cubicBezTo>
                  <a:pt x="2780" y="10969"/>
                  <a:pt x="2824" y="10916"/>
                  <a:pt x="2851" y="10862"/>
                </a:cubicBezTo>
                <a:close/>
                <a:moveTo>
                  <a:pt x="15489" y="7010"/>
                </a:moveTo>
                <a:cubicBezTo>
                  <a:pt x="15489" y="7064"/>
                  <a:pt x="15507" y="7117"/>
                  <a:pt x="15543" y="7161"/>
                </a:cubicBezTo>
                <a:cubicBezTo>
                  <a:pt x="13678" y="8852"/>
                  <a:pt x="13678" y="8852"/>
                  <a:pt x="13678" y="8852"/>
                </a:cubicBezTo>
                <a:cubicBezTo>
                  <a:pt x="13669" y="8843"/>
                  <a:pt x="13651" y="8834"/>
                  <a:pt x="13642" y="8825"/>
                </a:cubicBezTo>
                <a:cubicBezTo>
                  <a:pt x="14921" y="6121"/>
                  <a:pt x="14921" y="6121"/>
                  <a:pt x="14921" y="6121"/>
                </a:cubicBezTo>
                <a:cubicBezTo>
                  <a:pt x="14992" y="6147"/>
                  <a:pt x="15063" y="6138"/>
                  <a:pt x="15125" y="6103"/>
                </a:cubicBezTo>
                <a:cubicBezTo>
                  <a:pt x="15587" y="6806"/>
                  <a:pt x="15587" y="6806"/>
                  <a:pt x="15587" y="6806"/>
                </a:cubicBezTo>
                <a:cubicBezTo>
                  <a:pt x="15525" y="6859"/>
                  <a:pt x="15489" y="6930"/>
                  <a:pt x="15489" y="7010"/>
                </a:cubicBezTo>
                <a:close/>
                <a:moveTo>
                  <a:pt x="14841" y="5640"/>
                </a:moveTo>
                <a:cubicBezTo>
                  <a:pt x="13003" y="3879"/>
                  <a:pt x="13003" y="3879"/>
                  <a:pt x="13003" y="3879"/>
                </a:cubicBezTo>
                <a:cubicBezTo>
                  <a:pt x="13038" y="3834"/>
                  <a:pt x="13056" y="3772"/>
                  <a:pt x="13056" y="3719"/>
                </a:cubicBezTo>
                <a:cubicBezTo>
                  <a:pt x="13056" y="3710"/>
                  <a:pt x="13056" y="3692"/>
                  <a:pt x="13056" y="3683"/>
                </a:cubicBezTo>
                <a:cubicBezTo>
                  <a:pt x="13074" y="3683"/>
                  <a:pt x="13074" y="3683"/>
                  <a:pt x="13074" y="3683"/>
                </a:cubicBezTo>
                <a:cubicBezTo>
                  <a:pt x="13136" y="3772"/>
                  <a:pt x="13242" y="3825"/>
                  <a:pt x="13358" y="3825"/>
                </a:cubicBezTo>
                <a:cubicBezTo>
                  <a:pt x="13420" y="3825"/>
                  <a:pt x="13482" y="3808"/>
                  <a:pt x="13544" y="3772"/>
                </a:cubicBezTo>
                <a:cubicBezTo>
                  <a:pt x="13615" y="3816"/>
                  <a:pt x="13713" y="3825"/>
                  <a:pt x="13802" y="3781"/>
                </a:cubicBezTo>
                <a:cubicBezTo>
                  <a:pt x="14850" y="5640"/>
                  <a:pt x="14850" y="5640"/>
                  <a:pt x="14850" y="5640"/>
                </a:cubicBezTo>
                <a:cubicBezTo>
                  <a:pt x="14841" y="5640"/>
                  <a:pt x="14841" y="5640"/>
                  <a:pt x="14841" y="5640"/>
                </a:cubicBezTo>
                <a:close/>
                <a:moveTo>
                  <a:pt x="13012" y="3478"/>
                </a:moveTo>
                <a:cubicBezTo>
                  <a:pt x="13012" y="3514"/>
                  <a:pt x="13012" y="3550"/>
                  <a:pt x="13020" y="3585"/>
                </a:cubicBezTo>
                <a:cubicBezTo>
                  <a:pt x="12976" y="3496"/>
                  <a:pt x="12887" y="3443"/>
                  <a:pt x="12789" y="3443"/>
                </a:cubicBezTo>
                <a:cubicBezTo>
                  <a:pt x="12736" y="3443"/>
                  <a:pt x="12692" y="3461"/>
                  <a:pt x="12647" y="3487"/>
                </a:cubicBezTo>
                <a:cubicBezTo>
                  <a:pt x="11697" y="2260"/>
                  <a:pt x="11697" y="2260"/>
                  <a:pt x="11697" y="2260"/>
                </a:cubicBezTo>
                <a:cubicBezTo>
                  <a:pt x="11697" y="2260"/>
                  <a:pt x="11706" y="2251"/>
                  <a:pt x="11706" y="2251"/>
                </a:cubicBezTo>
                <a:cubicBezTo>
                  <a:pt x="13154" y="3194"/>
                  <a:pt x="13154" y="3194"/>
                  <a:pt x="13154" y="3194"/>
                </a:cubicBezTo>
                <a:cubicBezTo>
                  <a:pt x="13065" y="3265"/>
                  <a:pt x="13012" y="3372"/>
                  <a:pt x="13012" y="3478"/>
                </a:cubicBezTo>
                <a:close/>
                <a:moveTo>
                  <a:pt x="11644" y="2304"/>
                </a:moveTo>
                <a:cubicBezTo>
                  <a:pt x="12594" y="3523"/>
                  <a:pt x="12594" y="3523"/>
                  <a:pt x="12594" y="3523"/>
                </a:cubicBezTo>
                <a:cubicBezTo>
                  <a:pt x="12559" y="3567"/>
                  <a:pt x="12532" y="3621"/>
                  <a:pt x="12523" y="3683"/>
                </a:cubicBezTo>
                <a:cubicBezTo>
                  <a:pt x="10427" y="3639"/>
                  <a:pt x="10427" y="3639"/>
                  <a:pt x="10427" y="3639"/>
                </a:cubicBezTo>
                <a:cubicBezTo>
                  <a:pt x="10427" y="3603"/>
                  <a:pt x="10409" y="3558"/>
                  <a:pt x="10383" y="3523"/>
                </a:cubicBezTo>
                <a:cubicBezTo>
                  <a:pt x="11360" y="2304"/>
                  <a:pt x="11360" y="2304"/>
                  <a:pt x="11360" y="2304"/>
                </a:cubicBezTo>
                <a:cubicBezTo>
                  <a:pt x="11439" y="2357"/>
                  <a:pt x="11555" y="2357"/>
                  <a:pt x="11644" y="2304"/>
                </a:cubicBezTo>
                <a:close/>
                <a:moveTo>
                  <a:pt x="3135" y="8434"/>
                </a:moveTo>
                <a:cubicBezTo>
                  <a:pt x="3135" y="8371"/>
                  <a:pt x="3109" y="8309"/>
                  <a:pt x="3064" y="8265"/>
                </a:cubicBezTo>
                <a:cubicBezTo>
                  <a:pt x="4148" y="7179"/>
                  <a:pt x="4148" y="7179"/>
                  <a:pt x="4148" y="7179"/>
                </a:cubicBezTo>
                <a:cubicBezTo>
                  <a:pt x="4192" y="7215"/>
                  <a:pt x="4237" y="7233"/>
                  <a:pt x="4290" y="7242"/>
                </a:cubicBezTo>
                <a:cubicBezTo>
                  <a:pt x="4485" y="10782"/>
                  <a:pt x="4485" y="10782"/>
                  <a:pt x="4485" y="10782"/>
                </a:cubicBezTo>
                <a:cubicBezTo>
                  <a:pt x="4476" y="10791"/>
                  <a:pt x="4467" y="10791"/>
                  <a:pt x="4459" y="10800"/>
                </a:cubicBezTo>
                <a:cubicBezTo>
                  <a:pt x="3029" y="8647"/>
                  <a:pt x="3029" y="8647"/>
                  <a:pt x="3029" y="8647"/>
                </a:cubicBezTo>
                <a:cubicBezTo>
                  <a:pt x="3091" y="8594"/>
                  <a:pt x="3135" y="8514"/>
                  <a:pt x="3135" y="8434"/>
                </a:cubicBezTo>
                <a:close/>
                <a:moveTo>
                  <a:pt x="4370" y="10951"/>
                </a:moveTo>
                <a:cubicBezTo>
                  <a:pt x="4370" y="10951"/>
                  <a:pt x="4370" y="10951"/>
                  <a:pt x="4370" y="10951"/>
                </a:cubicBezTo>
                <a:cubicBezTo>
                  <a:pt x="3464" y="10853"/>
                  <a:pt x="3464" y="10853"/>
                  <a:pt x="3464" y="10853"/>
                </a:cubicBezTo>
                <a:cubicBezTo>
                  <a:pt x="2940" y="8692"/>
                  <a:pt x="2940" y="8692"/>
                  <a:pt x="2940" y="8692"/>
                </a:cubicBezTo>
                <a:cubicBezTo>
                  <a:pt x="2958" y="8692"/>
                  <a:pt x="2966" y="8683"/>
                  <a:pt x="2975" y="8683"/>
                </a:cubicBezTo>
                <a:cubicBezTo>
                  <a:pt x="4405" y="10844"/>
                  <a:pt x="4405" y="10844"/>
                  <a:pt x="4405" y="10844"/>
                </a:cubicBezTo>
                <a:cubicBezTo>
                  <a:pt x="4379" y="10871"/>
                  <a:pt x="4370" y="10907"/>
                  <a:pt x="4370" y="10951"/>
                </a:cubicBezTo>
                <a:close/>
                <a:moveTo>
                  <a:pt x="2878" y="10791"/>
                </a:moveTo>
                <a:cubicBezTo>
                  <a:pt x="2887" y="10764"/>
                  <a:pt x="2887" y="10738"/>
                  <a:pt x="2887" y="10711"/>
                </a:cubicBezTo>
                <a:cubicBezTo>
                  <a:pt x="2887" y="10551"/>
                  <a:pt x="2780" y="10409"/>
                  <a:pt x="2629" y="10373"/>
                </a:cubicBezTo>
                <a:cubicBezTo>
                  <a:pt x="2869" y="8709"/>
                  <a:pt x="2869" y="8709"/>
                  <a:pt x="2869" y="8709"/>
                </a:cubicBezTo>
                <a:cubicBezTo>
                  <a:pt x="2869" y="8709"/>
                  <a:pt x="2878" y="8709"/>
                  <a:pt x="2878" y="8709"/>
                </a:cubicBezTo>
                <a:cubicBezTo>
                  <a:pt x="3393" y="10844"/>
                  <a:pt x="3393" y="10844"/>
                  <a:pt x="3393" y="10844"/>
                </a:cubicBezTo>
                <a:lnTo>
                  <a:pt x="2878" y="10791"/>
                </a:lnTo>
                <a:close/>
                <a:moveTo>
                  <a:pt x="4130" y="12713"/>
                </a:moveTo>
                <a:cubicBezTo>
                  <a:pt x="5462" y="12811"/>
                  <a:pt x="5462" y="12811"/>
                  <a:pt x="5462" y="12811"/>
                </a:cubicBezTo>
                <a:cubicBezTo>
                  <a:pt x="5471" y="12953"/>
                  <a:pt x="5587" y="13069"/>
                  <a:pt x="5729" y="13069"/>
                </a:cubicBezTo>
                <a:cubicBezTo>
                  <a:pt x="5746" y="13069"/>
                  <a:pt x="5764" y="13069"/>
                  <a:pt x="5782" y="13060"/>
                </a:cubicBezTo>
                <a:cubicBezTo>
                  <a:pt x="6510" y="15399"/>
                  <a:pt x="6510" y="15399"/>
                  <a:pt x="6510" y="15399"/>
                </a:cubicBezTo>
                <a:cubicBezTo>
                  <a:pt x="6492" y="15408"/>
                  <a:pt x="6475" y="15417"/>
                  <a:pt x="6466" y="15426"/>
                </a:cubicBezTo>
                <a:cubicBezTo>
                  <a:pt x="4077" y="12837"/>
                  <a:pt x="4077" y="12837"/>
                  <a:pt x="4077" y="12837"/>
                </a:cubicBezTo>
                <a:cubicBezTo>
                  <a:pt x="4103" y="12802"/>
                  <a:pt x="4121" y="12757"/>
                  <a:pt x="4130" y="12713"/>
                </a:cubicBezTo>
                <a:close/>
                <a:moveTo>
                  <a:pt x="6004" y="12793"/>
                </a:moveTo>
                <a:cubicBezTo>
                  <a:pt x="6004" y="12775"/>
                  <a:pt x="5995" y="12748"/>
                  <a:pt x="5995" y="12722"/>
                </a:cubicBezTo>
                <a:cubicBezTo>
                  <a:pt x="7620" y="12001"/>
                  <a:pt x="7620" y="12001"/>
                  <a:pt x="7620" y="12001"/>
                </a:cubicBezTo>
                <a:cubicBezTo>
                  <a:pt x="7647" y="12054"/>
                  <a:pt x="7691" y="12099"/>
                  <a:pt x="7736" y="12126"/>
                </a:cubicBezTo>
                <a:cubicBezTo>
                  <a:pt x="6670" y="15382"/>
                  <a:pt x="6670" y="15382"/>
                  <a:pt x="6670" y="15382"/>
                </a:cubicBezTo>
                <a:cubicBezTo>
                  <a:pt x="6652" y="15373"/>
                  <a:pt x="6635" y="15373"/>
                  <a:pt x="6617" y="15373"/>
                </a:cubicBezTo>
                <a:cubicBezTo>
                  <a:pt x="6608" y="15373"/>
                  <a:pt x="6590" y="15373"/>
                  <a:pt x="6572" y="15373"/>
                </a:cubicBezTo>
                <a:cubicBezTo>
                  <a:pt x="5844" y="13042"/>
                  <a:pt x="5844" y="13042"/>
                  <a:pt x="5844" y="13042"/>
                </a:cubicBezTo>
                <a:cubicBezTo>
                  <a:pt x="5942" y="12997"/>
                  <a:pt x="6004" y="12900"/>
                  <a:pt x="6004" y="12793"/>
                </a:cubicBezTo>
                <a:close/>
                <a:moveTo>
                  <a:pt x="7807" y="12152"/>
                </a:moveTo>
                <a:cubicBezTo>
                  <a:pt x="7825" y="12152"/>
                  <a:pt x="7842" y="12152"/>
                  <a:pt x="7860" y="12152"/>
                </a:cubicBezTo>
                <a:cubicBezTo>
                  <a:pt x="7905" y="12152"/>
                  <a:pt x="7940" y="12143"/>
                  <a:pt x="7976" y="12134"/>
                </a:cubicBezTo>
                <a:cubicBezTo>
                  <a:pt x="9610" y="15026"/>
                  <a:pt x="9610" y="15026"/>
                  <a:pt x="9610" y="15026"/>
                </a:cubicBezTo>
                <a:cubicBezTo>
                  <a:pt x="9539" y="15079"/>
                  <a:pt x="9503" y="15159"/>
                  <a:pt x="9503" y="15248"/>
                </a:cubicBezTo>
                <a:cubicBezTo>
                  <a:pt x="9503" y="15248"/>
                  <a:pt x="9503" y="15248"/>
                  <a:pt x="9503" y="15248"/>
                </a:cubicBezTo>
                <a:cubicBezTo>
                  <a:pt x="6883" y="15577"/>
                  <a:pt x="6883" y="15577"/>
                  <a:pt x="6883" y="15577"/>
                </a:cubicBezTo>
                <a:cubicBezTo>
                  <a:pt x="6865" y="15497"/>
                  <a:pt x="6812" y="15435"/>
                  <a:pt x="6732" y="15399"/>
                </a:cubicBezTo>
                <a:lnTo>
                  <a:pt x="7807" y="12152"/>
                </a:lnTo>
                <a:close/>
                <a:moveTo>
                  <a:pt x="10045" y="15248"/>
                </a:moveTo>
                <a:cubicBezTo>
                  <a:pt x="10045" y="15248"/>
                  <a:pt x="10045" y="15248"/>
                  <a:pt x="10045" y="15248"/>
                </a:cubicBezTo>
                <a:cubicBezTo>
                  <a:pt x="10045" y="15213"/>
                  <a:pt x="10036" y="15177"/>
                  <a:pt x="10018" y="15141"/>
                </a:cubicBezTo>
                <a:cubicBezTo>
                  <a:pt x="14521" y="12561"/>
                  <a:pt x="14521" y="12561"/>
                  <a:pt x="14521" y="12561"/>
                </a:cubicBezTo>
                <a:cubicBezTo>
                  <a:pt x="14566" y="12615"/>
                  <a:pt x="14628" y="12650"/>
                  <a:pt x="14690" y="12659"/>
                </a:cubicBezTo>
                <a:cubicBezTo>
                  <a:pt x="14539" y="15684"/>
                  <a:pt x="14539" y="15684"/>
                  <a:pt x="14539" y="15684"/>
                </a:cubicBezTo>
                <a:cubicBezTo>
                  <a:pt x="14433" y="15693"/>
                  <a:pt x="14335" y="15773"/>
                  <a:pt x="14299" y="15880"/>
                </a:cubicBezTo>
                <a:lnTo>
                  <a:pt x="10045" y="15248"/>
                </a:lnTo>
                <a:close/>
                <a:moveTo>
                  <a:pt x="17435" y="6387"/>
                </a:moveTo>
                <a:cubicBezTo>
                  <a:pt x="17435" y="6370"/>
                  <a:pt x="17435" y="6352"/>
                  <a:pt x="17435" y="6334"/>
                </a:cubicBezTo>
                <a:cubicBezTo>
                  <a:pt x="17435" y="6147"/>
                  <a:pt x="17284" y="5987"/>
                  <a:pt x="17088" y="5987"/>
                </a:cubicBezTo>
                <a:cubicBezTo>
                  <a:pt x="16902" y="5987"/>
                  <a:pt x="16742" y="6147"/>
                  <a:pt x="16742" y="6334"/>
                </a:cubicBezTo>
                <a:cubicBezTo>
                  <a:pt x="16742" y="6432"/>
                  <a:pt x="16786" y="6530"/>
                  <a:pt x="16857" y="6592"/>
                </a:cubicBezTo>
                <a:cubicBezTo>
                  <a:pt x="16005" y="6886"/>
                  <a:pt x="16005" y="6886"/>
                  <a:pt x="16005" y="6886"/>
                </a:cubicBezTo>
                <a:cubicBezTo>
                  <a:pt x="15960" y="6797"/>
                  <a:pt x="15863" y="6734"/>
                  <a:pt x="15765" y="6734"/>
                </a:cubicBezTo>
                <a:cubicBezTo>
                  <a:pt x="15720" y="6734"/>
                  <a:pt x="15676" y="6752"/>
                  <a:pt x="15640" y="6770"/>
                </a:cubicBezTo>
                <a:cubicBezTo>
                  <a:pt x="15179" y="6058"/>
                  <a:pt x="15179" y="6058"/>
                  <a:pt x="15179" y="6058"/>
                </a:cubicBezTo>
                <a:cubicBezTo>
                  <a:pt x="15232" y="6014"/>
                  <a:pt x="15259" y="5943"/>
                  <a:pt x="15267" y="5871"/>
                </a:cubicBezTo>
                <a:cubicBezTo>
                  <a:pt x="17941" y="5747"/>
                  <a:pt x="17941" y="5747"/>
                  <a:pt x="17941" y="5747"/>
                </a:cubicBezTo>
                <a:cubicBezTo>
                  <a:pt x="18216" y="6121"/>
                  <a:pt x="18216" y="6121"/>
                  <a:pt x="18216" y="6121"/>
                </a:cubicBezTo>
                <a:lnTo>
                  <a:pt x="17435" y="6387"/>
                </a:lnTo>
                <a:close/>
                <a:moveTo>
                  <a:pt x="10329" y="3470"/>
                </a:moveTo>
                <a:cubicBezTo>
                  <a:pt x="10294" y="3443"/>
                  <a:pt x="10240" y="3425"/>
                  <a:pt x="10187" y="3425"/>
                </a:cubicBezTo>
                <a:cubicBezTo>
                  <a:pt x="10089" y="3425"/>
                  <a:pt x="10001" y="3487"/>
                  <a:pt x="9965" y="3585"/>
                </a:cubicBezTo>
                <a:cubicBezTo>
                  <a:pt x="8864" y="3327"/>
                  <a:pt x="8864" y="3327"/>
                  <a:pt x="8864" y="3327"/>
                </a:cubicBezTo>
                <a:cubicBezTo>
                  <a:pt x="11297" y="2251"/>
                  <a:pt x="11297" y="2251"/>
                  <a:pt x="11297" y="2251"/>
                </a:cubicBezTo>
                <a:cubicBezTo>
                  <a:pt x="11306" y="2251"/>
                  <a:pt x="11306" y="2260"/>
                  <a:pt x="11306" y="2260"/>
                </a:cubicBezTo>
                <a:lnTo>
                  <a:pt x="10329" y="3470"/>
                </a:lnTo>
                <a:close/>
                <a:moveTo>
                  <a:pt x="6972" y="6396"/>
                </a:moveTo>
                <a:cubicBezTo>
                  <a:pt x="6981" y="6396"/>
                  <a:pt x="6990" y="6396"/>
                  <a:pt x="6999" y="6387"/>
                </a:cubicBezTo>
                <a:cubicBezTo>
                  <a:pt x="7638" y="9252"/>
                  <a:pt x="7638" y="9252"/>
                  <a:pt x="7638" y="9252"/>
                </a:cubicBezTo>
                <a:cubicBezTo>
                  <a:pt x="7594" y="9261"/>
                  <a:pt x="7558" y="9288"/>
                  <a:pt x="7532" y="9314"/>
                </a:cubicBezTo>
                <a:cubicBezTo>
                  <a:pt x="4547" y="7099"/>
                  <a:pt x="4547" y="7099"/>
                  <a:pt x="4547" y="7099"/>
                </a:cubicBezTo>
                <a:cubicBezTo>
                  <a:pt x="4574" y="7055"/>
                  <a:pt x="4583" y="7010"/>
                  <a:pt x="4583" y="6966"/>
                </a:cubicBezTo>
                <a:cubicBezTo>
                  <a:pt x="4583" y="6948"/>
                  <a:pt x="4583" y="6930"/>
                  <a:pt x="4574" y="6921"/>
                </a:cubicBezTo>
                <a:cubicBezTo>
                  <a:pt x="6732" y="6236"/>
                  <a:pt x="6732" y="6236"/>
                  <a:pt x="6732" y="6236"/>
                </a:cubicBezTo>
                <a:cubicBezTo>
                  <a:pt x="6768" y="6334"/>
                  <a:pt x="6865" y="6396"/>
                  <a:pt x="6972" y="6396"/>
                </a:cubicBezTo>
                <a:close/>
                <a:moveTo>
                  <a:pt x="11102" y="17641"/>
                </a:moveTo>
                <a:cubicBezTo>
                  <a:pt x="11075" y="17641"/>
                  <a:pt x="11040" y="17650"/>
                  <a:pt x="11013" y="17659"/>
                </a:cubicBezTo>
                <a:cubicBezTo>
                  <a:pt x="9921" y="15471"/>
                  <a:pt x="9921" y="15471"/>
                  <a:pt x="9921" y="15471"/>
                </a:cubicBezTo>
                <a:cubicBezTo>
                  <a:pt x="9974" y="15435"/>
                  <a:pt x="10018" y="15382"/>
                  <a:pt x="10027" y="15319"/>
                </a:cubicBezTo>
                <a:cubicBezTo>
                  <a:pt x="14290" y="15951"/>
                  <a:pt x="14290" y="15951"/>
                  <a:pt x="14290" y="15951"/>
                </a:cubicBezTo>
                <a:cubicBezTo>
                  <a:pt x="14290" y="15951"/>
                  <a:pt x="14290" y="15951"/>
                  <a:pt x="14290" y="15960"/>
                </a:cubicBezTo>
                <a:cubicBezTo>
                  <a:pt x="14290" y="15986"/>
                  <a:pt x="14299" y="16022"/>
                  <a:pt x="14308" y="16058"/>
                </a:cubicBezTo>
                <a:cubicBezTo>
                  <a:pt x="11315" y="17748"/>
                  <a:pt x="11315" y="17748"/>
                  <a:pt x="11315" y="17748"/>
                </a:cubicBezTo>
                <a:cubicBezTo>
                  <a:pt x="11271" y="17686"/>
                  <a:pt x="11191" y="17641"/>
                  <a:pt x="11102" y="17641"/>
                </a:cubicBezTo>
                <a:close/>
                <a:moveTo>
                  <a:pt x="17381" y="9652"/>
                </a:moveTo>
                <a:cubicBezTo>
                  <a:pt x="15925" y="7224"/>
                  <a:pt x="15925" y="7224"/>
                  <a:pt x="15925" y="7224"/>
                </a:cubicBezTo>
                <a:cubicBezTo>
                  <a:pt x="15960" y="7197"/>
                  <a:pt x="15996" y="7161"/>
                  <a:pt x="16013" y="7117"/>
                </a:cubicBezTo>
                <a:cubicBezTo>
                  <a:pt x="19193" y="8033"/>
                  <a:pt x="19193" y="8033"/>
                  <a:pt x="19193" y="8033"/>
                </a:cubicBezTo>
                <a:cubicBezTo>
                  <a:pt x="19211" y="8069"/>
                  <a:pt x="19229" y="8096"/>
                  <a:pt x="19255" y="8122"/>
                </a:cubicBezTo>
                <a:cubicBezTo>
                  <a:pt x="19282" y="8149"/>
                  <a:pt x="19317" y="8176"/>
                  <a:pt x="19362" y="8193"/>
                </a:cubicBezTo>
                <a:cubicBezTo>
                  <a:pt x="19371" y="8220"/>
                  <a:pt x="19380" y="8247"/>
                  <a:pt x="19397" y="8273"/>
                </a:cubicBezTo>
                <a:cubicBezTo>
                  <a:pt x="17674" y="9706"/>
                  <a:pt x="17674" y="9706"/>
                  <a:pt x="17674" y="9706"/>
                </a:cubicBezTo>
                <a:cubicBezTo>
                  <a:pt x="17630" y="9661"/>
                  <a:pt x="17559" y="9635"/>
                  <a:pt x="17488" y="9635"/>
                </a:cubicBezTo>
                <a:cubicBezTo>
                  <a:pt x="17452" y="9635"/>
                  <a:pt x="17417" y="9643"/>
                  <a:pt x="17381" y="9652"/>
                </a:cubicBezTo>
                <a:close/>
                <a:moveTo>
                  <a:pt x="15259" y="5809"/>
                </a:moveTo>
                <a:cubicBezTo>
                  <a:pt x="15250" y="5783"/>
                  <a:pt x="15250" y="5765"/>
                  <a:pt x="15232" y="5738"/>
                </a:cubicBezTo>
                <a:cubicBezTo>
                  <a:pt x="17062" y="4528"/>
                  <a:pt x="17062" y="4528"/>
                  <a:pt x="17062" y="4528"/>
                </a:cubicBezTo>
                <a:cubicBezTo>
                  <a:pt x="17896" y="5685"/>
                  <a:pt x="17896" y="5685"/>
                  <a:pt x="17896" y="5685"/>
                </a:cubicBezTo>
                <a:lnTo>
                  <a:pt x="15259" y="5809"/>
                </a:lnTo>
                <a:close/>
                <a:moveTo>
                  <a:pt x="11759" y="1984"/>
                </a:moveTo>
                <a:cubicBezTo>
                  <a:pt x="11724" y="1877"/>
                  <a:pt x="11617" y="1797"/>
                  <a:pt x="11502" y="1797"/>
                </a:cubicBezTo>
                <a:cubicBezTo>
                  <a:pt x="11404" y="1797"/>
                  <a:pt x="11315" y="1850"/>
                  <a:pt x="11271" y="1939"/>
                </a:cubicBezTo>
                <a:cubicBezTo>
                  <a:pt x="10747" y="1548"/>
                  <a:pt x="10747" y="1548"/>
                  <a:pt x="10747" y="1548"/>
                </a:cubicBezTo>
                <a:cubicBezTo>
                  <a:pt x="10764" y="1521"/>
                  <a:pt x="10773" y="1486"/>
                  <a:pt x="10782" y="1450"/>
                </a:cubicBezTo>
                <a:cubicBezTo>
                  <a:pt x="12186" y="1904"/>
                  <a:pt x="12186" y="1904"/>
                  <a:pt x="12186" y="1904"/>
                </a:cubicBezTo>
                <a:lnTo>
                  <a:pt x="11759" y="1984"/>
                </a:lnTo>
                <a:close/>
                <a:moveTo>
                  <a:pt x="6706" y="6174"/>
                </a:moveTo>
                <a:cubicBezTo>
                  <a:pt x="4556" y="6850"/>
                  <a:pt x="4556" y="6850"/>
                  <a:pt x="4556" y="6850"/>
                </a:cubicBezTo>
                <a:cubicBezTo>
                  <a:pt x="4512" y="6752"/>
                  <a:pt x="4423" y="6690"/>
                  <a:pt x="4308" y="6690"/>
                </a:cubicBezTo>
                <a:cubicBezTo>
                  <a:pt x="4272" y="6690"/>
                  <a:pt x="4237" y="6699"/>
                  <a:pt x="4201" y="6717"/>
                </a:cubicBezTo>
                <a:cubicBezTo>
                  <a:pt x="3393" y="5338"/>
                  <a:pt x="3393" y="5338"/>
                  <a:pt x="3393" y="5338"/>
                </a:cubicBezTo>
                <a:cubicBezTo>
                  <a:pt x="3704" y="4911"/>
                  <a:pt x="3704" y="4911"/>
                  <a:pt x="3704" y="4911"/>
                </a:cubicBezTo>
                <a:cubicBezTo>
                  <a:pt x="6714" y="6058"/>
                  <a:pt x="6714" y="6058"/>
                  <a:pt x="6714" y="6058"/>
                </a:cubicBezTo>
                <a:cubicBezTo>
                  <a:pt x="6706" y="6076"/>
                  <a:pt x="6706" y="6103"/>
                  <a:pt x="6706" y="6121"/>
                </a:cubicBezTo>
                <a:cubicBezTo>
                  <a:pt x="6706" y="6138"/>
                  <a:pt x="6706" y="6156"/>
                  <a:pt x="6706" y="6174"/>
                </a:cubicBezTo>
                <a:close/>
                <a:moveTo>
                  <a:pt x="4068" y="6850"/>
                </a:moveTo>
                <a:cubicBezTo>
                  <a:pt x="4059" y="6877"/>
                  <a:pt x="4059" y="6877"/>
                  <a:pt x="4059" y="6877"/>
                </a:cubicBezTo>
                <a:cubicBezTo>
                  <a:pt x="4041" y="6912"/>
                  <a:pt x="4041" y="6939"/>
                  <a:pt x="4041" y="6966"/>
                </a:cubicBezTo>
                <a:cubicBezTo>
                  <a:pt x="4041" y="7028"/>
                  <a:pt x="4059" y="7081"/>
                  <a:pt x="4094" y="7135"/>
                </a:cubicBezTo>
                <a:cubicBezTo>
                  <a:pt x="3020" y="8211"/>
                  <a:pt x="3020" y="8211"/>
                  <a:pt x="3020" y="8211"/>
                </a:cubicBezTo>
                <a:cubicBezTo>
                  <a:pt x="2993" y="8193"/>
                  <a:pt x="2958" y="8185"/>
                  <a:pt x="2931" y="8176"/>
                </a:cubicBezTo>
                <a:cubicBezTo>
                  <a:pt x="3117" y="5711"/>
                  <a:pt x="3117" y="5711"/>
                  <a:pt x="3117" y="5711"/>
                </a:cubicBezTo>
                <a:cubicBezTo>
                  <a:pt x="3348" y="5400"/>
                  <a:pt x="3348" y="5400"/>
                  <a:pt x="3348" y="5400"/>
                </a:cubicBezTo>
                <a:cubicBezTo>
                  <a:pt x="4148" y="6752"/>
                  <a:pt x="4148" y="6752"/>
                  <a:pt x="4148" y="6752"/>
                </a:cubicBezTo>
                <a:cubicBezTo>
                  <a:pt x="4112" y="6779"/>
                  <a:pt x="4086" y="6806"/>
                  <a:pt x="4068" y="6850"/>
                </a:cubicBezTo>
                <a:close/>
                <a:moveTo>
                  <a:pt x="2860" y="8167"/>
                </a:moveTo>
                <a:cubicBezTo>
                  <a:pt x="2807" y="8167"/>
                  <a:pt x="2753" y="8176"/>
                  <a:pt x="2709" y="8211"/>
                </a:cubicBezTo>
                <a:cubicBezTo>
                  <a:pt x="2682" y="8229"/>
                  <a:pt x="2682" y="8229"/>
                  <a:pt x="2682" y="8229"/>
                </a:cubicBezTo>
                <a:cubicBezTo>
                  <a:pt x="2664" y="8247"/>
                  <a:pt x="2656" y="8256"/>
                  <a:pt x="2638" y="8282"/>
                </a:cubicBezTo>
                <a:cubicBezTo>
                  <a:pt x="1910" y="7882"/>
                  <a:pt x="1910" y="7882"/>
                  <a:pt x="1910" y="7882"/>
                </a:cubicBezTo>
                <a:cubicBezTo>
                  <a:pt x="1963" y="7749"/>
                  <a:pt x="1936" y="7588"/>
                  <a:pt x="1830" y="7491"/>
                </a:cubicBezTo>
                <a:cubicBezTo>
                  <a:pt x="3038" y="5818"/>
                  <a:pt x="3038" y="5818"/>
                  <a:pt x="3038" y="5818"/>
                </a:cubicBezTo>
                <a:lnTo>
                  <a:pt x="2860" y="8167"/>
                </a:lnTo>
                <a:close/>
                <a:moveTo>
                  <a:pt x="1812" y="13478"/>
                </a:moveTo>
                <a:cubicBezTo>
                  <a:pt x="3633" y="12793"/>
                  <a:pt x="3633" y="12793"/>
                  <a:pt x="3633" y="12793"/>
                </a:cubicBezTo>
                <a:cubicBezTo>
                  <a:pt x="3659" y="12855"/>
                  <a:pt x="3721" y="12908"/>
                  <a:pt x="3792" y="12926"/>
                </a:cubicBezTo>
                <a:cubicBezTo>
                  <a:pt x="3926" y="15444"/>
                  <a:pt x="3926" y="15444"/>
                  <a:pt x="3926" y="15444"/>
                </a:cubicBezTo>
                <a:cubicBezTo>
                  <a:pt x="3784" y="15488"/>
                  <a:pt x="3686" y="15622"/>
                  <a:pt x="3686" y="15773"/>
                </a:cubicBezTo>
                <a:cubicBezTo>
                  <a:pt x="3686" y="15906"/>
                  <a:pt x="3757" y="16022"/>
                  <a:pt x="3872" y="16084"/>
                </a:cubicBezTo>
                <a:cubicBezTo>
                  <a:pt x="3721" y="16618"/>
                  <a:pt x="3721" y="16618"/>
                  <a:pt x="3721" y="16618"/>
                </a:cubicBezTo>
                <a:cubicBezTo>
                  <a:pt x="3695" y="16618"/>
                  <a:pt x="3668" y="16609"/>
                  <a:pt x="3650" y="16609"/>
                </a:cubicBezTo>
                <a:cubicBezTo>
                  <a:pt x="3633" y="16609"/>
                  <a:pt x="3624" y="16609"/>
                  <a:pt x="3606" y="16618"/>
                </a:cubicBezTo>
                <a:cubicBezTo>
                  <a:pt x="1732" y="14029"/>
                  <a:pt x="1732" y="14029"/>
                  <a:pt x="1732" y="14029"/>
                </a:cubicBezTo>
                <a:cubicBezTo>
                  <a:pt x="1759" y="14012"/>
                  <a:pt x="1776" y="14003"/>
                  <a:pt x="1794" y="13985"/>
                </a:cubicBezTo>
                <a:cubicBezTo>
                  <a:pt x="1936" y="13843"/>
                  <a:pt x="1936" y="13620"/>
                  <a:pt x="1812" y="13478"/>
                </a:cubicBezTo>
                <a:close/>
                <a:moveTo>
                  <a:pt x="9752" y="15515"/>
                </a:moveTo>
                <a:cubicBezTo>
                  <a:pt x="9788" y="15515"/>
                  <a:pt x="9823" y="15515"/>
                  <a:pt x="9859" y="15497"/>
                </a:cubicBezTo>
                <a:cubicBezTo>
                  <a:pt x="10951" y="17686"/>
                  <a:pt x="10951" y="17686"/>
                  <a:pt x="10951" y="17686"/>
                </a:cubicBezTo>
                <a:cubicBezTo>
                  <a:pt x="10871" y="17739"/>
                  <a:pt x="10827" y="17819"/>
                  <a:pt x="10827" y="17917"/>
                </a:cubicBezTo>
                <a:cubicBezTo>
                  <a:pt x="10827" y="17961"/>
                  <a:pt x="10844" y="18015"/>
                  <a:pt x="10871" y="18059"/>
                </a:cubicBezTo>
                <a:cubicBezTo>
                  <a:pt x="9024" y="19589"/>
                  <a:pt x="9024" y="19589"/>
                  <a:pt x="9024" y="19589"/>
                </a:cubicBezTo>
                <a:cubicBezTo>
                  <a:pt x="8997" y="19563"/>
                  <a:pt x="8962" y="19536"/>
                  <a:pt x="8926" y="19527"/>
                </a:cubicBezTo>
                <a:lnTo>
                  <a:pt x="9752" y="15515"/>
                </a:lnTo>
                <a:close/>
                <a:moveTo>
                  <a:pt x="14832" y="15969"/>
                </a:moveTo>
                <a:cubicBezTo>
                  <a:pt x="14832" y="15969"/>
                  <a:pt x="14832" y="15960"/>
                  <a:pt x="14832" y="15960"/>
                </a:cubicBezTo>
                <a:cubicBezTo>
                  <a:pt x="14832" y="15933"/>
                  <a:pt x="14832" y="15915"/>
                  <a:pt x="14823" y="15898"/>
                </a:cubicBezTo>
                <a:cubicBezTo>
                  <a:pt x="19095" y="14323"/>
                  <a:pt x="19095" y="14323"/>
                  <a:pt x="19095" y="14323"/>
                </a:cubicBezTo>
                <a:cubicBezTo>
                  <a:pt x="17532" y="16476"/>
                  <a:pt x="17532" y="16476"/>
                  <a:pt x="17532" y="16476"/>
                </a:cubicBezTo>
                <a:cubicBezTo>
                  <a:pt x="16360" y="16262"/>
                  <a:pt x="16360" y="16262"/>
                  <a:pt x="16360" y="16262"/>
                </a:cubicBezTo>
                <a:cubicBezTo>
                  <a:pt x="16360" y="16262"/>
                  <a:pt x="16360" y="16262"/>
                  <a:pt x="16360" y="16262"/>
                </a:cubicBezTo>
                <a:lnTo>
                  <a:pt x="14832" y="15969"/>
                </a:lnTo>
                <a:close/>
                <a:moveTo>
                  <a:pt x="17488" y="16538"/>
                </a:moveTo>
                <a:cubicBezTo>
                  <a:pt x="16271" y="18219"/>
                  <a:pt x="16271" y="18219"/>
                  <a:pt x="16271" y="18219"/>
                </a:cubicBezTo>
                <a:cubicBezTo>
                  <a:pt x="16218" y="18184"/>
                  <a:pt x="16147" y="18166"/>
                  <a:pt x="16085" y="18166"/>
                </a:cubicBezTo>
                <a:cubicBezTo>
                  <a:pt x="16031" y="18166"/>
                  <a:pt x="15987" y="18175"/>
                  <a:pt x="15934" y="18202"/>
                </a:cubicBezTo>
                <a:cubicBezTo>
                  <a:pt x="14761" y="16138"/>
                  <a:pt x="14761" y="16138"/>
                  <a:pt x="14761" y="16138"/>
                </a:cubicBezTo>
                <a:cubicBezTo>
                  <a:pt x="14788" y="16111"/>
                  <a:pt x="14806" y="16075"/>
                  <a:pt x="14823" y="16040"/>
                </a:cubicBezTo>
                <a:lnTo>
                  <a:pt x="17488" y="16538"/>
                </a:lnTo>
                <a:close/>
                <a:moveTo>
                  <a:pt x="19158" y="14047"/>
                </a:moveTo>
                <a:cubicBezTo>
                  <a:pt x="15001" y="12464"/>
                  <a:pt x="15001" y="12464"/>
                  <a:pt x="15001" y="12464"/>
                </a:cubicBezTo>
                <a:cubicBezTo>
                  <a:pt x="15010" y="12437"/>
                  <a:pt x="15010" y="12419"/>
                  <a:pt x="15010" y="12392"/>
                </a:cubicBezTo>
                <a:cubicBezTo>
                  <a:pt x="15010" y="12339"/>
                  <a:pt x="14992" y="12286"/>
                  <a:pt x="14965" y="12241"/>
                </a:cubicBezTo>
                <a:cubicBezTo>
                  <a:pt x="17319" y="10106"/>
                  <a:pt x="17319" y="10106"/>
                  <a:pt x="17319" y="10106"/>
                </a:cubicBezTo>
                <a:cubicBezTo>
                  <a:pt x="17381" y="10168"/>
                  <a:pt x="17479" y="10195"/>
                  <a:pt x="17568" y="10159"/>
                </a:cubicBezTo>
                <a:cubicBezTo>
                  <a:pt x="19095" y="13585"/>
                  <a:pt x="19095" y="13585"/>
                  <a:pt x="19095" y="13585"/>
                </a:cubicBezTo>
                <a:cubicBezTo>
                  <a:pt x="19184" y="13780"/>
                  <a:pt x="19184" y="13780"/>
                  <a:pt x="19184" y="13780"/>
                </a:cubicBezTo>
                <a:cubicBezTo>
                  <a:pt x="19193" y="13825"/>
                  <a:pt x="19220" y="13878"/>
                  <a:pt x="19246" y="13914"/>
                </a:cubicBezTo>
                <a:cubicBezTo>
                  <a:pt x="19264" y="13940"/>
                  <a:pt x="19264" y="13940"/>
                  <a:pt x="19264" y="13940"/>
                </a:cubicBezTo>
                <a:cubicBezTo>
                  <a:pt x="19220" y="13967"/>
                  <a:pt x="19184" y="14003"/>
                  <a:pt x="19158" y="14047"/>
                </a:cubicBezTo>
                <a:close/>
                <a:moveTo>
                  <a:pt x="19335" y="7544"/>
                </a:moveTo>
                <a:cubicBezTo>
                  <a:pt x="18323" y="6147"/>
                  <a:pt x="18323" y="6147"/>
                  <a:pt x="18323" y="6147"/>
                </a:cubicBezTo>
                <a:cubicBezTo>
                  <a:pt x="18731" y="6005"/>
                  <a:pt x="18731" y="6005"/>
                  <a:pt x="18731" y="6005"/>
                </a:cubicBezTo>
                <a:cubicBezTo>
                  <a:pt x="18793" y="6058"/>
                  <a:pt x="18873" y="6094"/>
                  <a:pt x="18953" y="6094"/>
                </a:cubicBezTo>
                <a:cubicBezTo>
                  <a:pt x="18971" y="6094"/>
                  <a:pt x="18989" y="6094"/>
                  <a:pt x="19007" y="6085"/>
                </a:cubicBezTo>
                <a:cubicBezTo>
                  <a:pt x="19424" y="7508"/>
                  <a:pt x="19424" y="7508"/>
                  <a:pt x="19424" y="7508"/>
                </a:cubicBezTo>
                <a:cubicBezTo>
                  <a:pt x="19388" y="7517"/>
                  <a:pt x="19362" y="7526"/>
                  <a:pt x="19335" y="7544"/>
                </a:cubicBezTo>
                <a:close/>
                <a:moveTo>
                  <a:pt x="15081" y="5605"/>
                </a:moveTo>
                <a:cubicBezTo>
                  <a:pt x="15028" y="5587"/>
                  <a:pt x="14965" y="5587"/>
                  <a:pt x="14903" y="5605"/>
                </a:cubicBezTo>
                <a:cubicBezTo>
                  <a:pt x="13855" y="3745"/>
                  <a:pt x="13855" y="3745"/>
                  <a:pt x="13855" y="3745"/>
                </a:cubicBezTo>
                <a:cubicBezTo>
                  <a:pt x="13917" y="3692"/>
                  <a:pt x="13944" y="3621"/>
                  <a:pt x="13944" y="3541"/>
                </a:cubicBezTo>
                <a:cubicBezTo>
                  <a:pt x="13944" y="3487"/>
                  <a:pt x="13926" y="3425"/>
                  <a:pt x="13891" y="3381"/>
                </a:cubicBezTo>
                <a:cubicBezTo>
                  <a:pt x="14779" y="2749"/>
                  <a:pt x="14779" y="2749"/>
                  <a:pt x="14779" y="2749"/>
                </a:cubicBezTo>
                <a:cubicBezTo>
                  <a:pt x="15632" y="3025"/>
                  <a:pt x="15632" y="3025"/>
                  <a:pt x="15632" y="3025"/>
                </a:cubicBezTo>
                <a:cubicBezTo>
                  <a:pt x="15614" y="3140"/>
                  <a:pt x="15658" y="3247"/>
                  <a:pt x="15729" y="3327"/>
                </a:cubicBezTo>
                <a:cubicBezTo>
                  <a:pt x="15765" y="3354"/>
                  <a:pt x="15800" y="3381"/>
                  <a:pt x="15845" y="3398"/>
                </a:cubicBezTo>
                <a:lnTo>
                  <a:pt x="15081" y="5605"/>
                </a:lnTo>
                <a:close/>
                <a:moveTo>
                  <a:pt x="5302" y="3203"/>
                </a:moveTo>
                <a:cubicBezTo>
                  <a:pt x="5915" y="3265"/>
                  <a:pt x="5915" y="3265"/>
                  <a:pt x="5915" y="3265"/>
                </a:cubicBezTo>
                <a:cubicBezTo>
                  <a:pt x="6857" y="5880"/>
                  <a:pt x="6857" y="5880"/>
                  <a:pt x="6857" y="5880"/>
                </a:cubicBezTo>
                <a:cubicBezTo>
                  <a:pt x="6803" y="5907"/>
                  <a:pt x="6759" y="5943"/>
                  <a:pt x="6732" y="5996"/>
                </a:cubicBezTo>
                <a:cubicBezTo>
                  <a:pt x="3748" y="4848"/>
                  <a:pt x="3748" y="4848"/>
                  <a:pt x="3748" y="4848"/>
                </a:cubicBezTo>
                <a:cubicBezTo>
                  <a:pt x="4761" y="3452"/>
                  <a:pt x="4761" y="3452"/>
                  <a:pt x="4761" y="3452"/>
                </a:cubicBezTo>
                <a:cubicBezTo>
                  <a:pt x="4903" y="3532"/>
                  <a:pt x="5089" y="3514"/>
                  <a:pt x="5205" y="3389"/>
                </a:cubicBezTo>
                <a:cubicBezTo>
                  <a:pt x="5258" y="3345"/>
                  <a:pt x="5285" y="3274"/>
                  <a:pt x="5302" y="3203"/>
                </a:cubicBezTo>
                <a:close/>
                <a:moveTo>
                  <a:pt x="3135" y="5578"/>
                </a:moveTo>
                <a:cubicBezTo>
                  <a:pt x="3162" y="5133"/>
                  <a:pt x="3162" y="5133"/>
                  <a:pt x="3162" y="5133"/>
                </a:cubicBezTo>
                <a:cubicBezTo>
                  <a:pt x="3171" y="5133"/>
                  <a:pt x="3180" y="5133"/>
                  <a:pt x="3188" y="5133"/>
                </a:cubicBezTo>
                <a:cubicBezTo>
                  <a:pt x="3304" y="5329"/>
                  <a:pt x="3304" y="5329"/>
                  <a:pt x="3304" y="5329"/>
                </a:cubicBezTo>
                <a:lnTo>
                  <a:pt x="3135" y="5578"/>
                </a:lnTo>
                <a:close/>
                <a:moveTo>
                  <a:pt x="3260" y="5115"/>
                </a:moveTo>
                <a:cubicBezTo>
                  <a:pt x="3393" y="5080"/>
                  <a:pt x="3482" y="4964"/>
                  <a:pt x="3499" y="4831"/>
                </a:cubicBezTo>
                <a:cubicBezTo>
                  <a:pt x="3633" y="4884"/>
                  <a:pt x="3633" y="4884"/>
                  <a:pt x="3633" y="4884"/>
                </a:cubicBezTo>
                <a:cubicBezTo>
                  <a:pt x="3348" y="5275"/>
                  <a:pt x="3348" y="5275"/>
                  <a:pt x="3348" y="5275"/>
                </a:cubicBezTo>
                <a:lnTo>
                  <a:pt x="3260" y="5115"/>
                </a:lnTo>
                <a:close/>
                <a:moveTo>
                  <a:pt x="1874" y="7944"/>
                </a:moveTo>
                <a:cubicBezTo>
                  <a:pt x="2602" y="8345"/>
                  <a:pt x="2602" y="8345"/>
                  <a:pt x="2602" y="8345"/>
                </a:cubicBezTo>
                <a:cubicBezTo>
                  <a:pt x="2602" y="8345"/>
                  <a:pt x="2602" y="8354"/>
                  <a:pt x="2602" y="8362"/>
                </a:cubicBezTo>
                <a:cubicBezTo>
                  <a:pt x="2593" y="8389"/>
                  <a:pt x="2593" y="8389"/>
                  <a:pt x="2593" y="8389"/>
                </a:cubicBezTo>
                <a:cubicBezTo>
                  <a:pt x="2593" y="8398"/>
                  <a:pt x="2593" y="8398"/>
                  <a:pt x="2593" y="8398"/>
                </a:cubicBezTo>
                <a:cubicBezTo>
                  <a:pt x="2593" y="8407"/>
                  <a:pt x="2585" y="8425"/>
                  <a:pt x="2585" y="8434"/>
                </a:cubicBezTo>
                <a:cubicBezTo>
                  <a:pt x="2585" y="8469"/>
                  <a:pt x="2593" y="8505"/>
                  <a:pt x="2611" y="8540"/>
                </a:cubicBezTo>
                <a:cubicBezTo>
                  <a:pt x="2620" y="8567"/>
                  <a:pt x="2620" y="8567"/>
                  <a:pt x="2620" y="8567"/>
                </a:cubicBezTo>
                <a:cubicBezTo>
                  <a:pt x="2664" y="8638"/>
                  <a:pt x="2727" y="8683"/>
                  <a:pt x="2798" y="8700"/>
                </a:cubicBezTo>
                <a:cubicBezTo>
                  <a:pt x="2558" y="10364"/>
                  <a:pt x="2558" y="10364"/>
                  <a:pt x="2558" y="10364"/>
                </a:cubicBezTo>
                <a:cubicBezTo>
                  <a:pt x="2531" y="10364"/>
                  <a:pt x="2505" y="10364"/>
                  <a:pt x="2469" y="10373"/>
                </a:cubicBezTo>
                <a:cubicBezTo>
                  <a:pt x="1723" y="8078"/>
                  <a:pt x="1723" y="8078"/>
                  <a:pt x="1723" y="8078"/>
                </a:cubicBezTo>
                <a:cubicBezTo>
                  <a:pt x="1767" y="8060"/>
                  <a:pt x="1803" y="8033"/>
                  <a:pt x="1830" y="7998"/>
                </a:cubicBezTo>
                <a:cubicBezTo>
                  <a:pt x="1847" y="7989"/>
                  <a:pt x="1865" y="7971"/>
                  <a:pt x="1874" y="7944"/>
                </a:cubicBezTo>
                <a:close/>
                <a:moveTo>
                  <a:pt x="2469" y="11049"/>
                </a:moveTo>
                <a:cubicBezTo>
                  <a:pt x="2496" y="11058"/>
                  <a:pt x="2522" y="11058"/>
                  <a:pt x="2540" y="11058"/>
                </a:cubicBezTo>
                <a:cubicBezTo>
                  <a:pt x="2576" y="11058"/>
                  <a:pt x="2620" y="11049"/>
                  <a:pt x="2656" y="11040"/>
                </a:cubicBezTo>
                <a:cubicBezTo>
                  <a:pt x="3686" y="12464"/>
                  <a:pt x="3686" y="12464"/>
                  <a:pt x="3686" y="12464"/>
                </a:cubicBezTo>
                <a:cubicBezTo>
                  <a:pt x="3659" y="12490"/>
                  <a:pt x="3641" y="12517"/>
                  <a:pt x="3624" y="12544"/>
                </a:cubicBezTo>
                <a:cubicBezTo>
                  <a:pt x="3615" y="12579"/>
                  <a:pt x="3615" y="12579"/>
                  <a:pt x="3615" y="12579"/>
                </a:cubicBezTo>
                <a:cubicBezTo>
                  <a:pt x="3597" y="12606"/>
                  <a:pt x="3597" y="12633"/>
                  <a:pt x="3597" y="12659"/>
                </a:cubicBezTo>
                <a:cubicBezTo>
                  <a:pt x="3597" y="12686"/>
                  <a:pt x="3597" y="12704"/>
                  <a:pt x="3606" y="12722"/>
                </a:cubicBezTo>
                <a:cubicBezTo>
                  <a:pt x="1750" y="13424"/>
                  <a:pt x="1750" y="13424"/>
                  <a:pt x="1750" y="13424"/>
                </a:cubicBezTo>
                <a:cubicBezTo>
                  <a:pt x="1732" y="13415"/>
                  <a:pt x="1705" y="13398"/>
                  <a:pt x="1688" y="13389"/>
                </a:cubicBezTo>
                <a:lnTo>
                  <a:pt x="2469" y="11049"/>
                </a:lnTo>
                <a:close/>
                <a:moveTo>
                  <a:pt x="6199" y="18780"/>
                </a:moveTo>
                <a:cubicBezTo>
                  <a:pt x="7780" y="19403"/>
                  <a:pt x="7780" y="19403"/>
                  <a:pt x="7780" y="19403"/>
                </a:cubicBezTo>
                <a:cubicBezTo>
                  <a:pt x="6102" y="18860"/>
                  <a:pt x="6102" y="18860"/>
                  <a:pt x="6102" y="18860"/>
                </a:cubicBezTo>
                <a:cubicBezTo>
                  <a:pt x="6137" y="18842"/>
                  <a:pt x="6173" y="18815"/>
                  <a:pt x="6199" y="18780"/>
                </a:cubicBezTo>
                <a:close/>
                <a:moveTo>
                  <a:pt x="6253" y="18611"/>
                </a:moveTo>
                <a:cubicBezTo>
                  <a:pt x="6253" y="18504"/>
                  <a:pt x="6190" y="18406"/>
                  <a:pt x="6093" y="18362"/>
                </a:cubicBezTo>
                <a:cubicBezTo>
                  <a:pt x="6599" y="15915"/>
                  <a:pt x="6599" y="15915"/>
                  <a:pt x="6599" y="15915"/>
                </a:cubicBezTo>
                <a:cubicBezTo>
                  <a:pt x="6608" y="15915"/>
                  <a:pt x="6608" y="15915"/>
                  <a:pt x="6617" y="15915"/>
                </a:cubicBezTo>
                <a:cubicBezTo>
                  <a:pt x="6652" y="15915"/>
                  <a:pt x="6688" y="15906"/>
                  <a:pt x="6714" y="15898"/>
                </a:cubicBezTo>
                <a:cubicBezTo>
                  <a:pt x="8677" y="19563"/>
                  <a:pt x="8677" y="19563"/>
                  <a:pt x="8677" y="19563"/>
                </a:cubicBezTo>
                <a:cubicBezTo>
                  <a:pt x="8651" y="19589"/>
                  <a:pt x="8624" y="19616"/>
                  <a:pt x="8597" y="19652"/>
                </a:cubicBezTo>
                <a:cubicBezTo>
                  <a:pt x="6235" y="18727"/>
                  <a:pt x="6235" y="18727"/>
                  <a:pt x="6235" y="18727"/>
                </a:cubicBezTo>
                <a:cubicBezTo>
                  <a:pt x="6253" y="18691"/>
                  <a:pt x="6253" y="18655"/>
                  <a:pt x="6253" y="18611"/>
                </a:cubicBezTo>
                <a:close/>
                <a:moveTo>
                  <a:pt x="6892" y="15640"/>
                </a:moveTo>
                <a:cubicBezTo>
                  <a:pt x="6892" y="15640"/>
                  <a:pt x="6892" y="15640"/>
                  <a:pt x="6892" y="15640"/>
                </a:cubicBezTo>
                <a:cubicBezTo>
                  <a:pt x="9503" y="15310"/>
                  <a:pt x="9503" y="15310"/>
                  <a:pt x="9503" y="15310"/>
                </a:cubicBezTo>
                <a:cubicBezTo>
                  <a:pt x="9530" y="15399"/>
                  <a:pt x="9601" y="15471"/>
                  <a:pt x="9681" y="15497"/>
                </a:cubicBezTo>
                <a:cubicBezTo>
                  <a:pt x="8864" y="19509"/>
                  <a:pt x="8864" y="19509"/>
                  <a:pt x="8864" y="19509"/>
                </a:cubicBezTo>
                <a:cubicBezTo>
                  <a:pt x="8819" y="19509"/>
                  <a:pt x="8775" y="19518"/>
                  <a:pt x="8739" y="19527"/>
                </a:cubicBezTo>
                <a:cubicBezTo>
                  <a:pt x="6777" y="15862"/>
                  <a:pt x="6777" y="15862"/>
                  <a:pt x="6777" y="15862"/>
                </a:cubicBezTo>
                <a:cubicBezTo>
                  <a:pt x="6848" y="15817"/>
                  <a:pt x="6892" y="15729"/>
                  <a:pt x="6892" y="15640"/>
                </a:cubicBezTo>
                <a:close/>
                <a:moveTo>
                  <a:pt x="16751" y="3416"/>
                </a:moveTo>
                <a:cubicBezTo>
                  <a:pt x="16342" y="3149"/>
                  <a:pt x="16342" y="3149"/>
                  <a:pt x="16342" y="3149"/>
                </a:cubicBezTo>
                <a:cubicBezTo>
                  <a:pt x="16342" y="3131"/>
                  <a:pt x="16351" y="3123"/>
                  <a:pt x="16351" y="3114"/>
                </a:cubicBezTo>
                <a:lnTo>
                  <a:pt x="16751" y="3416"/>
                </a:lnTo>
                <a:close/>
                <a:moveTo>
                  <a:pt x="15196" y="5685"/>
                </a:moveTo>
                <a:cubicBezTo>
                  <a:pt x="15179" y="5667"/>
                  <a:pt x="15161" y="5649"/>
                  <a:pt x="15143" y="5640"/>
                </a:cubicBezTo>
                <a:cubicBezTo>
                  <a:pt x="15907" y="3425"/>
                  <a:pt x="15907" y="3425"/>
                  <a:pt x="15907" y="3425"/>
                </a:cubicBezTo>
                <a:cubicBezTo>
                  <a:pt x="16013" y="3452"/>
                  <a:pt x="16120" y="3425"/>
                  <a:pt x="16209" y="3354"/>
                </a:cubicBezTo>
                <a:cubicBezTo>
                  <a:pt x="17017" y="4475"/>
                  <a:pt x="17017" y="4475"/>
                  <a:pt x="17017" y="4475"/>
                </a:cubicBezTo>
                <a:lnTo>
                  <a:pt x="15196" y="5685"/>
                </a:lnTo>
                <a:close/>
                <a:moveTo>
                  <a:pt x="15649" y="2954"/>
                </a:moveTo>
                <a:cubicBezTo>
                  <a:pt x="14850" y="2696"/>
                  <a:pt x="14850" y="2696"/>
                  <a:pt x="14850" y="2696"/>
                </a:cubicBezTo>
                <a:cubicBezTo>
                  <a:pt x="15223" y="2438"/>
                  <a:pt x="15223" y="2438"/>
                  <a:pt x="15223" y="2438"/>
                </a:cubicBezTo>
                <a:cubicBezTo>
                  <a:pt x="15276" y="2464"/>
                  <a:pt x="15347" y="2464"/>
                  <a:pt x="15401" y="2438"/>
                </a:cubicBezTo>
                <a:cubicBezTo>
                  <a:pt x="15729" y="2820"/>
                  <a:pt x="15729" y="2820"/>
                  <a:pt x="15729" y="2820"/>
                </a:cubicBezTo>
                <a:cubicBezTo>
                  <a:pt x="15694" y="2856"/>
                  <a:pt x="15667" y="2909"/>
                  <a:pt x="15649" y="2954"/>
                </a:cubicBezTo>
                <a:close/>
                <a:moveTo>
                  <a:pt x="13864" y="1966"/>
                </a:moveTo>
                <a:cubicBezTo>
                  <a:pt x="13988" y="1966"/>
                  <a:pt x="14095" y="1904"/>
                  <a:pt x="14157" y="1797"/>
                </a:cubicBezTo>
                <a:cubicBezTo>
                  <a:pt x="15152" y="2251"/>
                  <a:pt x="15152" y="2251"/>
                  <a:pt x="15152" y="2251"/>
                </a:cubicBezTo>
                <a:cubicBezTo>
                  <a:pt x="15143" y="2260"/>
                  <a:pt x="15143" y="2277"/>
                  <a:pt x="15143" y="2286"/>
                </a:cubicBezTo>
                <a:cubicBezTo>
                  <a:pt x="15143" y="2322"/>
                  <a:pt x="15161" y="2357"/>
                  <a:pt x="15179" y="2384"/>
                </a:cubicBezTo>
                <a:cubicBezTo>
                  <a:pt x="14770" y="2669"/>
                  <a:pt x="14770" y="2669"/>
                  <a:pt x="14770" y="2669"/>
                </a:cubicBezTo>
                <a:cubicBezTo>
                  <a:pt x="12461" y="1922"/>
                  <a:pt x="12461" y="1922"/>
                  <a:pt x="12461" y="1922"/>
                </a:cubicBezTo>
                <a:cubicBezTo>
                  <a:pt x="13527" y="1717"/>
                  <a:pt x="13527" y="1717"/>
                  <a:pt x="13527" y="1717"/>
                </a:cubicBezTo>
                <a:cubicBezTo>
                  <a:pt x="13571" y="1859"/>
                  <a:pt x="13704" y="1966"/>
                  <a:pt x="13864" y="1966"/>
                </a:cubicBezTo>
                <a:close/>
                <a:moveTo>
                  <a:pt x="5968" y="3203"/>
                </a:moveTo>
                <a:cubicBezTo>
                  <a:pt x="5951" y="3167"/>
                  <a:pt x="5951" y="3167"/>
                  <a:pt x="5951" y="3167"/>
                </a:cubicBezTo>
                <a:cubicBezTo>
                  <a:pt x="5968" y="3167"/>
                  <a:pt x="5977" y="3167"/>
                  <a:pt x="5986" y="3167"/>
                </a:cubicBezTo>
                <a:cubicBezTo>
                  <a:pt x="6128" y="3167"/>
                  <a:pt x="6253" y="3087"/>
                  <a:pt x="6306" y="2954"/>
                </a:cubicBezTo>
                <a:cubicBezTo>
                  <a:pt x="7096" y="3309"/>
                  <a:pt x="7096" y="3309"/>
                  <a:pt x="7096" y="3309"/>
                </a:cubicBezTo>
                <a:lnTo>
                  <a:pt x="5968" y="3203"/>
                </a:lnTo>
                <a:close/>
                <a:moveTo>
                  <a:pt x="3677" y="4822"/>
                </a:moveTo>
                <a:cubicBezTo>
                  <a:pt x="3499" y="4759"/>
                  <a:pt x="3499" y="4759"/>
                  <a:pt x="3499" y="4759"/>
                </a:cubicBezTo>
                <a:cubicBezTo>
                  <a:pt x="3499" y="4697"/>
                  <a:pt x="3473" y="4635"/>
                  <a:pt x="3437" y="4582"/>
                </a:cubicBezTo>
                <a:cubicBezTo>
                  <a:pt x="4698" y="3407"/>
                  <a:pt x="4698" y="3407"/>
                  <a:pt x="4698" y="3407"/>
                </a:cubicBezTo>
                <a:lnTo>
                  <a:pt x="3677" y="4822"/>
                </a:lnTo>
                <a:close/>
                <a:moveTo>
                  <a:pt x="10258" y="20310"/>
                </a:moveTo>
                <a:cubicBezTo>
                  <a:pt x="9743" y="20114"/>
                  <a:pt x="9743" y="20114"/>
                  <a:pt x="9743" y="20114"/>
                </a:cubicBezTo>
                <a:cubicBezTo>
                  <a:pt x="10258" y="20283"/>
                  <a:pt x="10258" y="20283"/>
                  <a:pt x="10258" y="20283"/>
                </a:cubicBezTo>
                <a:cubicBezTo>
                  <a:pt x="10258" y="20292"/>
                  <a:pt x="10258" y="20301"/>
                  <a:pt x="10258" y="20310"/>
                </a:cubicBezTo>
                <a:close/>
                <a:moveTo>
                  <a:pt x="10915" y="18113"/>
                </a:moveTo>
                <a:cubicBezTo>
                  <a:pt x="10969" y="18157"/>
                  <a:pt x="11031" y="18184"/>
                  <a:pt x="11102" y="18184"/>
                </a:cubicBezTo>
                <a:cubicBezTo>
                  <a:pt x="11217" y="18184"/>
                  <a:pt x="11324" y="18104"/>
                  <a:pt x="11360" y="17997"/>
                </a:cubicBezTo>
                <a:cubicBezTo>
                  <a:pt x="15720" y="18549"/>
                  <a:pt x="15720" y="18549"/>
                  <a:pt x="15720" y="18549"/>
                </a:cubicBezTo>
                <a:cubicBezTo>
                  <a:pt x="15729" y="18566"/>
                  <a:pt x="15729" y="18584"/>
                  <a:pt x="15729" y="18602"/>
                </a:cubicBezTo>
                <a:cubicBezTo>
                  <a:pt x="13473" y="19331"/>
                  <a:pt x="13473" y="19331"/>
                  <a:pt x="13473" y="19331"/>
                </a:cubicBezTo>
                <a:cubicBezTo>
                  <a:pt x="9104" y="19723"/>
                  <a:pt x="9104" y="19723"/>
                  <a:pt x="9104" y="19723"/>
                </a:cubicBezTo>
                <a:cubicBezTo>
                  <a:pt x="9095" y="19696"/>
                  <a:pt x="9086" y="19661"/>
                  <a:pt x="9068" y="19634"/>
                </a:cubicBezTo>
                <a:lnTo>
                  <a:pt x="10915" y="18113"/>
                </a:lnTo>
                <a:close/>
                <a:moveTo>
                  <a:pt x="11368" y="17926"/>
                </a:moveTo>
                <a:cubicBezTo>
                  <a:pt x="11368" y="17926"/>
                  <a:pt x="11377" y="17917"/>
                  <a:pt x="11377" y="17917"/>
                </a:cubicBezTo>
                <a:cubicBezTo>
                  <a:pt x="11377" y="17881"/>
                  <a:pt x="11368" y="17846"/>
                  <a:pt x="11351" y="17810"/>
                </a:cubicBezTo>
                <a:cubicBezTo>
                  <a:pt x="14344" y="16120"/>
                  <a:pt x="14344" y="16120"/>
                  <a:pt x="14344" y="16120"/>
                </a:cubicBezTo>
                <a:cubicBezTo>
                  <a:pt x="14397" y="16191"/>
                  <a:pt x="14477" y="16227"/>
                  <a:pt x="14566" y="16227"/>
                </a:cubicBezTo>
                <a:cubicBezTo>
                  <a:pt x="14619" y="16227"/>
                  <a:pt x="14663" y="16209"/>
                  <a:pt x="14717" y="16182"/>
                </a:cubicBezTo>
                <a:cubicBezTo>
                  <a:pt x="15880" y="18228"/>
                  <a:pt x="15880" y="18228"/>
                  <a:pt x="15880" y="18228"/>
                </a:cubicBezTo>
                <a:cubicBezTo>
                  <a:pt x="15854" y="18246"/>
                  <a:pt x="15845" y="18255"/>
                  <a:pt x="15827" y="18273"/>
                </a:cubicBezTo>
                <a:cubicBezTo>
                  <a:pt x="15774" y="18326"/>
                  <a:pt x="15738" y="18406"/>
                  <a:pt x="15729" y="18486"/>
                </a:cubicBezTo>
                <a:lnTo>
                  <a:pt x="11368" y="17926"/>
                </a:lnTo>
                <a:close/>
                <a:moveTo>
                  <a:pt x="17861" y="16841"/>
                </a:moveTo>
                <a:cubicBezTo>
                  <a:pt x="16333" y="18255"/>
                  <a:pt x="16333" y="18255"/>
                  <a:pt x="16333" y="18255"/>
                </a:cubicBezTo>
                <a:cubicBezTo>
                  <a:pt x="17568" y="16556"/>
                  <a:pt x="17568" y="16556"/>
                  <a:pt x="17568" y="16556"/>
                </a:cubicBezTo>
                <a:cubicBezTo>
                  <a:pt x="17799" y="16600"/>
                  <a:pt x="17799" y="16600"/>
                  <a:pt x="17799" y="16600"/>
                </a:cubicBezTo>
                <a:cubicBezTo>
                  <a:pt x="17799" y="16609"/>
                  <a:pt x="17790" y="16618"/>
                  <a:pt x="17790" y="16627"/>
                </a:cubicBezTo>
                <a:cubicBezTo>
                  <a:pt x="17790" y="16707"/>
                  <a:pt x="17816" y="16778"/>
                  <a:pt x="17861" y="16841"/>
                </a:cubicBezTo>
                <a:close/>
                <a:moveTo>
                  <a:pt x="19193" y="13620"/>
                </a:moveTo>
                <a:cubicBezTo>
                  <a:pt x="17630" y="10133"/>
                  <a:pt x="17630" y="10133"/>
                  <a:pt x="17630" y="10133"/>
                </a:cubicBezTo>
                <a:cubicBezTo>
                  <a:pt x="17674" y="10106"/>
                  <a:pt x="17701" y="10079"/>
                  <a:pt x="17728" y="10035"/>
                </a:cubicBezTo>
                <a:cubicBezTo>
                  <a:pt x="18669" y="10417"/>
                  <a:pt x="18669" y="10417"/>
                  <a:pt x="18669" y="10417"/>
                </a:cubicBezTo>
                <a:cubicBezTo>
                  <a:pt x="18687" y="10595"/>
                  <a:pt x="18838" y="10729"/>
                  <a:pt x="19007" y="10729"/>
                </a:cubicBezTo>
                <a:cubicBezTo>
                  <a:pt x="19087" y="10729"/>
                  <a:pt x="19166" y="10702"/>
                  <a:pt x="19229" y="10649"/>
                </a:cubicBezTo>
                <a:cubicBezTo>
                  <a:pt x="19504" y="10764"/>
                  <a:pt x="19504" y="10764"/>
                  <a:pt x="19504" y="10764"/>
                </a:cubicBezTo>
                <a:cubicBezTo>
                  <a:pt x="19504" y="13344"/>
                  <a:pt x="19504" y="13344"/>
                  <a:pt x="19504" y="13344"/>
                </a:cubicBezTo>
                <a:cubicBezTo>
                  <a:pt x="19424" y="13353"/>
                  <a:pt x="19344" y="13389"/>
                  <a:pt x="19282" y="13451"/>
                </a:cubicBezTo>
                <a:cubicBezTo>
                  <a:pt x="19238" y="13496"/>
                  <a:pt x="19202" y="13558"/>
                  <a:pt x="19193" y="13620"/>
                </a:cubicBezTo>
                <a:close/>
                <a:moveTo>
                  <a:pt x="19353" y="10382"/>
                </a:moveTo>
                <a:cubicBezTo>
                  <a:pt x="19353" y="10186"/>
                  <a:pt x="19202" y="10035"/>
                  <a:pt x="19007" y="10035"/>
                </a:cubicBezTo>
                <a:cubicBezTo>
                  <a:pt x="18829" y="10035"/>
                  <a:pt x="18687" y="10168"/>
                  <a:pt x="18669" y="10346"/>
                </a:cubicBezTo>
                <a:cubicBezTo>
                  <a:pt x="17754" y="9973"/>
                  <a:pt x="17754" y="9973"/>
                  <a:pt x="17754" y="9973"/>
                </a:cubicBezTo>
                <a:cubicBezTo>
                  <a:pt x="17763" y="9946"/>
                  <a:pt x="17763" y="9928"/>
                  <a:pt x="17763" y="9901"/>
                </a:cubicBezTo>
                <a:cubicBezTo>
                  <a:pt x="17763" y="9848"/>
                  <a:pt x="17745" y="9804"/>
                  <a:pt x="17719" y="9759"/>
                </a:cubicBezTo>
                <a:cubicBezTo>
                  <a:pt x="19433" y="8318"/>
                  <a:pt x="19433" y="8318"/>
                  <a:pt x="19433" y="8318"/>
                </a:cubicBezTo>
                <a:cubicBezTo>
                  <a:pt x="19460" y="8345"/>
                  <a:pt x="19477" y="8354"/>
                  <a:pt x="19504" y="8371"/>
                </a:cubicBezTo>
                <a:cubicBezTo>
                  <a:pt x="19504" y="10684"/>
                  <a:pt x="19504" y="10684"/>
                  <a:pt x="19504" y="10684"/>
                </a:cubicBezTo>
                <a:cubicBezTo>
                  <a:pt x="19282" y="10595"/>
                  <a:pt x="19282" y="10595"/>
                  <a:pt x="19282" y="10595"/>
                </a:cubicBezTo>
                <a:cubicBezTo>
                  <a:pt x="19326" y="10533"/>
                  <a:pt x="19353" y="10462"/>
                  <a:pt x="19353" y="10382"/>
                </a:cubicBezTo>
                <a:close/>
                <a:moveTo>
                  <a:pt x="18634" y="5649"/>
                </a:moveTo>
                <a:cubicBezTo>
                  <a:pt x="17985" y="5676"/>
                  <a:pt x="17985" y="5676"/>
                  <a:pt x="17985" y="5676"/>
                </a:cubicBezTo>
                <a:cubicBezTo>
                  <a:pt x="17115" y="4493"/>
                  <a:pt x="17115" y="4493"/>
                  <a:pt x="17115" y="4493"/>
                </a:cubicBezTo>
                <a:cubicBezTo>
                  <a:pt x="17550" y="4199"/>
                  <a:pt x="17550" y="4199"/>
                  <a:pt x="17550" y="4199"/>
                </a:cubicBezTo>
                <a:cubicBezTo>
                  <a:pt x="17586" y="4243"/>
                  <a:pt x="17639" y="4261"/>
                  <a:pt x="17683" y="4261"/>
                </a:cubicBezTo>
                <a:cubicBezTo>
                  <a:pt x="17719" y="4261"/>
                  <a:pt x="17745" y="4252"/>
                  <a:pt x="17772" y="4243"/>
                </a:cubicBezTo>
                <a:cubicBezTo>
                  <a:pt x="18722" y="5507"/>
                  <a:pt x="18722" y="5507"/>
                  <a:pt x="18722" y="5507"/>
                </a:cubicBezTo>
                <a:cubicBezTo>
                  <a:pt x="18687" y="5551"/>
                  <a:pt x="18651" y="5596"/>
                  <a:pt x="18634" y="5649"/>
                </a:cubicBezTo>
                <a:close/>
                <a:moveTo>
                  <a:pt x="3961" y="17107"/>
                </a:moveTo>
                <a:cubicBezTo>
                  <a:pt x="3979" y="17054"/>
                  <a:pt x="3997" y="17010"/>
                  <a:pt x="3997" y="16956"/>
                </a:cubicBezTo>
                <a:cubicBezTo>
                  <a:pt x="3997" y="16823"/>
                  <a:pt x="3917" y="16698"/>
                  <a:pt x="3792" y="16645"/>
                </a:cubicBezTo>
                <a:cubicBezTo>
                  <a:pt x="3935" y="16111"/>
                  <a:pt x="3935" y="16111"/>
                  <a:pt x="3935" y="16111"/>
                </a:cubicBezTo>
                <a:cubicBezTo>
                  <a:pt x="3970" y="16120"/>
                  <a:pt x="3997" y="16129"/>
                  <a:pt x="4032" y="16129"/>
                </a:cubicBezTo>
                <a:cubicBezTo>
                  <a:pt x="4210" y="16129"/>
                  <a:pt x="4361" y="15986"/>
                  <a:pt x="4379" y="15809"/>
                </a:cubicBezTo>
                <a:cubicBezTo>
                  <a:pt x="6395" y="15791"/>
                  <a:pt x="6395" y="15791"/>
                  <a:pt x="6395" y="15791"/>
                </a:cubicBezTo>
                <a:cubicBezTo>
                  <a:pt x="6421" y="15844"/>
                  <a:pt x="6475" y="15880"/>
                  <a:pt x="6537" y="15898"/>
                </a:cubicBezTo>
                <a:cubicBezTo>
                  <a:pt x="6031" y="18344"/>
                  <a:pt x="6031" y="18344"/>
                  <a:pt x="6031" y="18344"/>
                </a:cubicBezTo>
                <a:cubicBezTo>
                  <a:pt x="6013" y="18344"/>
                  <a:pt x="6004" y="18344"/>
                  <a:pt x="5986" y="18344"/>
                </a:cubicBezTo>
                <a:cubicBezTo>
                  <a:pt x="5871" y="18344"/>
                  <a:pt x="5755" y="18424"/>
                  <a:pt x="5729" y="18540"/>
                </a:cubicBezTo>
                <a:cubicBezTo>
                  <a:pt x="5720" y="18575"/>
                  <a:pt x="5720" y="18575"/>
                  <a:pt x="5720" y="18575"/>
                </a:cubicBezTo>
                <a:cubicBezTo>
                  <a:pt x="5720" y="18584"/>
                  <a:pt x="5711" y="18602"/>
                  <a:pt x="5711" y="18611"/>
                </a:cubicBezTo>
                <a:cubicBezTo>
                  <a:pt x="5711" y="18638"/>
                  <a:pt x="5720" y="18655"/>
                  <a:pt x="5729" y="18682"/>
                </a:cubicBezTo>
                <a:cubicBezTo>
                  <a:pt x="5738" y="18718"/>
                  <a:pt x="5738" y="18718"/>
                  <a:pt x="5738" y="18718"/>
                </a:cubicBezTo>
                <a:cubicBezTo>
                  <a:pt x="5738" y="18727"/>
                  <a:pt x="5746" y="18735"/>
                  <a:pt x="5746" y="18744"/>
                </a:cubicBezTo>
                <a:cubicBezTo>
                  <a:pt x="5347" y="18611"/>
                  <a:pt x="5347" y="18611"/>
                  <a:pt x="5347" y="18611"/>
                </a:cubicBezTo>
                <a:cubicBezTo>
                  <a:pt x="5356" y="18495"/>
                  <a:pt x="5320" y="18388"/>
                  <a:pt x="5240" y="18300"/>
                </a:cubicBezTo>
                <a:cubicBezTo>
                  <a:pt x="5125" y="18184"/>
                  <a:pt x="4938" y="18166"/>
                  <a:pt x="4796" y="18255"/>
                </a:cubicBezTo>
                <a:lnTo>
                  <a:pt x="3961" y="17107"/>
                </a:lnTo>
                <a:close/>
                <a:moveTo>
                  <a:pt x="19575" y="10791"/>
                </a:moveTo>
                <a:cubicBezTo>
                  <a:pt x="19824" y="10889"/>
                  <a:pt x="19824" y="10889"/>
                  <a:pt x="19824" y="10889"/>
                </a:cubicBezTo>
                <a:cubicBezTo>
                  <a:pt x="19797" y="10933"/>
                  <a:pt x="19788" y="10987"/>
                  <a:pt x="19788" y="11040"/>
                </a:cubicBezTo>
                <a:cubicBezTo>
                  <a:pt x="19788" y="11174"/>
                  <a:pt x="19868" y="11298"/>
                  <a:pt x="19992" y="11360"/>
                </a:cubicBezTo>
                <a:cubicBezTo>
                  <a:pt x="19575" y="13220"/>
                  <a:pt x="19575" y="13220"/>
                  <a:pt x="19575" y="13220"/>
                </a:cubicBezTo>
                <a:lnTo>
                  <a:pt x="19575" y="10791"/>
                </a:lnTo>
                <a:close/>
                <a:moveTo>
                  <a:pt x="19575" y="10720"/>
                </a:moveTo>
                <a:cubicBezTo>
                  <a:pt x="19575" y="8389"/>
                  <a:pt x="19575" y="8389"/>
                  <a:pt x="19575" y="8389"/>
                </a:cubicBezTo>
                <a:cubicBezTo>
                  <a:pt x="19602" y="8398"/>
                  <a:pt x="19619" y="8398"/>
                  <a:pt x="19637" y="8398"/>
                </a:cubicBezTo>
                <a:cubicBezTo>
                  <a:pt x="20028" y="10711"/>
                  <a:pt x="20028" y="10711"/>
                  <a:pt x="20028" y="10711"/>
                </a:cubicBezTo>
                <a:cubicBezTo>
                  <a:pt x="19957" y="10729"/>
                  <a:pt x="19895" y="10773"/>
                  <a:pt x="19850" y="10827"/>
                </a:cubicBezTo>
                <a:lnTo>
                  <a:pt x="19575" y="10720"/>
                </a:lnTo>
                <a:close/>
                <a:moveTo>
                  <a:pt x="20099" y="10693"/>
                </a:moveTo>
                <a:cubicBezTo>
                  <a:pt x="19699" y="8380"/>
                  <a:pt x="19699" y="8380"/>
                  <a:pt x="19699" y="8380"/>
                </a:cubicBezTo>
                <a:cubicBezTo>
                  <a:pt x="19815" y="8345"/>
                  <a:pt x="19895" y="8247"/>
                  <a:pt x="19895" y="8122"/>
                </a:cubicBezTo>
                <a:cubicBezTo>
                  <a:pt x="19895" y="8104"/>
                  <a:pt x="19895" y="8087"/>
                  <a:pt x="19886" y="8069"/>
                </a:cubicBezTo>
                <a:cubicBezTo>
                  <a:pt x="19886" y="8060"/>
                  <a:pt x="19886" y="8060"/>
                  <a:pt x="19886" y="8060"/>
                </a:cubicBezTo>
                <a:cubicBezTo>
                  <a:pt x="19833" y="8015"/>
                  <a:pt x="19833" y="8015"/>
                  <a:pt x="19833" y="8015"/>
                </a:cubicBezTo>
                <a:cubicBezTo>
                  <a:pt x="19904" y="7882"/>
                  <a:pt x="19877" y="7713"/>
                  <a:pt x="19770" y="7606"/>
                </a:cubicBezTo>
                <a:cubicBezTo>
                  <a:pt x="19735" y="7580"/>
                  <a:pt x="19708" y="7553"/>
                  <a:pt x="19664" y="7535"/>
                </a:cubicBezTo>
                <a:cubicBezTo>
                  <a:pt x="20046" y="6343"/>
                  <a:pt x="20046" y="6343"/>
                  <a:pt x="20046" y="6343"/>
                </a:cubicBezTo>
                <a:cubicBezTo>
                  <a:pt x="20063" y="6343"/>
                  <a:pt x="20081" y="6352"/>
                  <a:pt x="20099" y="6352"/>
                </a:cubicBezTo>
                <a:lnTo>
                  <a:pt x="20099" y="10693"/>
                </a:lnTo>
                <a:close/>
                <a:moveTo>
                  <a:pt x="15783" y="2776"/>
                </a:moveTo>
                <a:cubicBezTo>
                  <a:pt x="15561" y="2518"/>
                  <a:pt x="15561" y="2518"/>
                  <a:pt x="15561" y="2518"/>
                </a:cubicBezTo>
                <a:cubicBezTo>
                  <a:pt x="15854" y="2731"/>
                  <a:pt x="15854" y="2731"/>
                  <a:pt x="15854" y="2731"/>
                </a:cubicBezTo>
                <a:cubicBezTo>
                  <a:pt x="15827" y="2749"/>
                  <a:pt x="15800" y="2758"/>
                  <a:pt x="15783" y="2776"/>
                </a:cubicBezTo>
                <a:close/>
                <a:moveTo>
                  <a:pt x="10685" y="1619"/>
                </a:moveTo>
                <a:cubicBezTo>
                  <a:pt x="10693" y="1619"/>
                  <a:pt x="10693" y="1610"/>
                  <a:pt x="10702" y="1610"/>
                </a:cubicBezTo>
                <a:cubicBezTo>
                  <a:pt x="11235" y="2002"/>
                  <a:pt x="11235" y="2002"/>
                  <a:pt x="11235" y="2002"/>
                </a:cubicBezTo>
                <a:cubicBezTo>
                  <a:pt x="11235" y="2028"/>
                  <a:pt x="11226" y="2046"/>
                  <a:pt x="11226" y="2073"/>
                </a:cubicBezTo>
                <a:cubicBezTo>
                  <a:pt x="11226" y="2117"/>
                  <a:pt x="11244" y="2153"/>
                  <a:pt x="11262" y="2188"/>
                </a:cubicBezTo>
                <a:cubicBezTo>
                  <a:pt x="8748" y="3300"/>
                  <a:pt x="8748" y="3300"/>
                  <a:pt x="8748" y="3300"/>
                </a:cubicBezTo>
                <a:cubicBezTo>
                  <a:pt x="8722" y="3300"/>
                  <a:pt x="8722" y="3300"/>
                  <a:pt x="8722" y="3300"/>
                </a:cubicBezTo>
                <a:cubicBezTo>
                  <a:pt x="8660" y="3194"/>
                  <a:pt x="8553" y="3131"/>
                  <a:pt x="8429" y="3131"/>
                </a:cubicBezTo>
                <a:cubicBezTo>
                  <a:pt x="8366" y="3131"/>
                  <a:pt x="8304" y="3149"/>
                  <a:pt x="8242" y="3185"/>
                </a:cubicBezTo>
                <a:cubicBezTo>
                  <a:pt x="6324" y="2749"/>
                  <a:pt x="6324" y="2749"/>
                  <a:pt x="6324" y="2749"/>
                </a:cubicBezTo>
                <a:cubicBezTo>
                  <a:pt x="6324" y="2740"/>
                  <a:pt x="6324" y="2740"/>
                  <a:pt x="6324" y="2731"/>
                </a:cubicBezTo>
                <a:cubicBezTo>
                  <a:pt x="10098" y="1503"/>
                  <a:pt x="10098" y="1503"/>
                  <a:pt x="10098" y="1503"/>
                </a:cubicBezTo>
                <a:cubicBezTo>
                  <a:pt x="10116" y="1548"/>
                  <a:pt x="10143" y="1584"/>
                  <a:pt x="10178" y="1619"/>
                </a:cubicBezTo>
                <a:cubicBezTo>
                  <a:pt x="10320" y="1761"/>
                  <a:pt x="10551" y="1761"/>
                  <a:pt x="10685" y="1619"/>
                </a:cubicBezTo>
                <a:close/>
                <a:moveTo>
                  <a:pt x="1528" y="10008"/>
                </a:moveTo>
                <a:cubicBezTo>
                  <a:pt x="2247" y="10533"/>
                  <a:pt x="2247" y="10533"/>
                  <a:pt x="2247" y="10533"/>
                </a:cubicBezTo>
                <a:cubicBezTo>
                  <a:pt x="2212" y="10586"/>
                  <a:pt x="2194" y="10649"/>
                  <a:pt x="2194" y="10711"/>
                </a:cubicBezTo>
                <a:cubicBezTo>
                  <a:pt x="2194" y="10844"/>
                  <a:pt x="2274" y="10969"/>
                  <a:pt x="2398" y="11022"/>
                </a:cubicBezTo>
                <a:cubicBezTo>
                  <a:pt x="1625" y="13371"/>
                  <a:pt x="1625" y="13371"/>
                  <a:pt x="1625" y="13371"/>
                </a:cubicBezTo>
                <a:cubicBezTo>
                  <a:pt x="1590" y="13362"/>
                  <a:pt x="1563" y="13362"/>
                  <a:pt x="1537" y="13362"/>
                </a:cubicBezTo>
                <a:cubicBezTo>
                  <a:pt x="1537" y="13362"/>
                  <a:pt x="1537" y="13362"/>
                  <a:pt x="1528" y="13362"/>
                </a:cubicBezTo>
                <a:lnTo>
                  <a:pt x="1528" y="10008"/>
                </a:lnTo>
                <a:close/>
                <a:moveTo>
                  <a:pt x="10365" y="20043"/>
                </a:moveTo>
                <a:cubicBezTo>
                  <a:pt x="10320" y="20088"/>
                  <a:pt x="10285" y="20150"/>
                  <a:pt x="10267" y="20212"/>
                </a:cubicBezTo>
                <a:cubicBezTo>
                  <a:pt x="9104" y="19839"/>
                  <a:pt x="9104" y="19839"/>
                  <a:pt x="9104" y="19839"/>
                </a:cubicBezTo>
                <a:cubicBezTo>
                  <a:pt x="9104" y="19821"/>
                  <a:pt x="9113" y="19803"/>
                  <a:pt x="9113" y="19794"/>
                </a:cubicBezTo>
                <a:cubicBezTo>
                  <a:pt x="13189" y="19429"/>
                  <a:pt x="13189" y="19429"/>
                  <a:pt x="13189" y="19429"/>
                </a:cubicBezTo>
                <a:cubicBezTo>
                  <a:pt x="10951" y="20159"/>
                  <a:pt x="10951" y="20159"/>
                  <a:pt x="10951" y="20159"/>
                </a:cubicBezTo>
                <a:cubicBezTo>
                  <a:pt x="10933" y="20114"/>
                  <a:pt x="10907" y="20070"/>
                  <a:pt x="10880" y="20043"/>
                </a:cubicBezTo>
                <a:cubicBezTo>
                  <a:pt x="10809" y="19972"/>
                  <a:pt x="10720" y="19936"/>
                  <a:pt x="10622" y="19936"/>
                </a:cubicBezTo>
                <a:cubicBezTo>
                  <a:pt x="10622" y="19936"/>
                  <a:pt x="10622" y="19936"/>
                  <a:pt x="10622" y="19936"/>
                </a:cubicBezTo>
                <a:cubicBezTo>
                  <a:pt x="10525" y="19936"/>
                  <a:pt x="10436" y="19972"/>
                  <a:pt x="10365" y="20043"/>
                </a:cubicBezTo>
                <a:close/>
                <a:moveTo>
                  <a:pt x="13793" y="19305"/>
                </a:moveTo>
                <a:cubicBezTo>
                  <a:pt x="15747" y="18664"/>
                  <a:pt x="15747" y="18664"/>
                  <a:pt x="15747" y="18664"/>
                </a:cubicBezTo>
                <a:cubicBezTo>
                  <a:pt x="15756" y="18691"/>
                  <a:pt x="15774" y="18709"/>
                  <a:pt x="15783" y="18727"/>
                </a:cubicBezTo>
                <a:cubicBezTo>
                  <a:pt x="15401" y="19002"/>
                  <a:pt x="15401" y="19002"/>
                  <a:pt x="15401" y="19002"/>
                </a:cubicBezTo>
                <a:cubicBezTo>
                  <a:pt x="15338" y="18931"/>
                  <a:pt x="15241" y="18887"/>
                  <a:pt x="15143" y="18887"/>
                </a:cubicBezTo>
                <a:cubicBezTo>
                  <a:pt x="14965" y="18887"/>
                  <a:pt x="14814" y="19029"/>
                  <a:pt x="14806" y="19216"/>
                </a:cubicBezTo>
                <a:lnTo>
                  <a:pt x="13793" y="19305"/>
                </a:lnTo>
                <a:close/>
                <a:moveTo>
                  <a:pt x="17808" y="16529"/>
                </a:moveTo>
                <a:cubicBezTo>
                  <a:pt x="17612" y="16494"/>
                  <a:pt x="17612" y="16494"/>
                  <a:pt x="17612" y="16494"/>
                </a:cubicBezTo>
                <a:cubicBezTo>
                  <a:pt x="19175" y="14332"/>
                  <a:pt x="19175" y="14332"/>
                  <a:pt x="19175" y="14332"/>
                </a:cubicBezTo>
                <a:cubicBezTo>
                  <a:pt x="19193" y="14358"/>
                  <a:pt x="19220" y="14376"/>
                  <a:pt x="19246" y="14394"/>
                </a:cubicBezTo>
                <a:cubicBezTo>
                  <a:pt x="18243" y="16298"/>
                  <a:pt x="18243" y="16298"/>
                  <a:pt x="18243" y="16298"/>
                </a:cubicBezTo>
                <a:cubicBezTo>
                  <a:pt x="18207" y="16289"/>
                  <a:pt x="18172" y="16280"/>
                  <a:pt x="18145" y="16280"/>
                </a:cubicBezTo>
                <a:cubicBezTo>
                  <a:pt x="17985" y="16280"/>
                  <a:pt x="17852" y="16387"/>
                  <a:pt x="17808" y="16529"/>
                </a:cubicBezTo>
                <a:close/>
                <a:moveTo>
                  <a:pt x="19371" y="14447"/>
                </a:moveTo>
                <a:cubicBezTo>
                  <a:pt x="19380" y="14447"/>
                  <a:pt x="19388" y="14447"/>
                  <a:pt x="19397" y="14447"/>
                </a:cubicBezTo>
                <a:cubicBezTo>
                  <a:pt x="19451" y="14447"/>
                  <a:pt x="19504" y="14430"/>
                  <a:pt x="19548" y="14403"/>
                </a:cubicBezTo>
                <a:cubicBezTo>
                  <a:pt x="19557" y="14394"/>
                  <a:pt x="19557" y="14394"/>
                  <a:pt x="19557" y="14394"/>
                </a:cubicBezTo>
                <a:cubicBezTo>
                  <a:pt x="19557" y="14394"/>
                  <a:pt x="19557" y="14394"/>
                  <a:pt x="19557" y="14394"/>
                </a:cubicBezTo>
                <a:cubicBezTo>
                  <a:pt x="19593" y="14314"/>
                  <a:pt x="19628" y="14234"/>
                  <a:pt x="19664" y="14127"/>
                </a:cubicBezTo>
                <a:cubicBezTo>
                  <a:pt x="19664" y="14118"/>
                  <a:pt x="19664" y="14118"/>
                  <a:pt x="19664" y="14118"/>
                </a:cubicBezTo>
                <a:cubicBezTo>
                  <a:pt x="19664" y="14118"/>
                  <a:pt x="19664" y="14118"/>
                  <a:pt x="19664" y="14118"/>
                </a:cubicBezTo>
                <a:cubicBezTo>
                  <a:pt x="19664" y="14092"/>
                  <a:pt x="19655" y="14074"/>
                  <a:pt x="19637" y="14056"/>
                </a:cubicBezTo>
                <a:cubicBezTo>
                  <a:pt x="19699" y="14038"/>
                  <a:pt x="19753" y="14003"/>
                  <a:pt x="19797" y="13958"/>
                </a:cubicBezTo>
                <a:cubicBezTo>
                  <a:pt x="19904" y="13851"/>
                  <a:pt x="19939" y="13691"/>
                  <a:pt x="19868" y="13549"/>
                </a:cubicBezTo>
                <a:cubicBezTo>
                  <a:pt x="20925" y="12748"/>
                  <a:pt x="20925" y="12748"/>
                  <a:pt x="20925" y="12748"/>
                </a:cubicBezTo>
                <a:cubicBezTo>
                  <a:pt x="20943" y="12766"/>
                  <a:pt x="20961" y="12775"/>
                  <a:pt x="20978" y="12784"/>
                </a:cubicBezTo>
                <a:cubicBezTo>
                  <a:pt x="18447" y="17766"/>
                  <a:pt x="18447" y="17766"/>
                  <a:pt x="18447" y="17766"/>
                </a:cubicBezTo>
                <a:cubicBezTo>
                  <a:pt x="18447" y="17766"/>
                  <a:pt x="18438" y="17766"/>
                  <a:pt x="18438" y="17757"/>
                </a:cubicBezTo>
                <a:lnTo>
                  <a:pt x="19371" y="14447"/>
                </a:lnTo>
                <a:close/>
                <a:moveTo>
                  <a:pt x="20801" y="12455"/>
                </a:moveTo>
                <a:cubicBezTo>
                  <a:pt x="20801" y="12544"/>
                  <a:pt x="20827" y="12624"/>
                  <a:pt x="20881" y="12695"/>
                </a:cubicBezTo>
                <a:cubicBezTo>
                  <a:pt x="19833" y="13487"/>
                  <a:pt x="19833" y="13487"/>
                  <a:pt x="19833" y="13487"/>
                </a:cubicBezTo>
                <a:cubicBezTo>
                  <a:pt x="19824" y="13469"/>
                  <a:pt x="19806" y="13460"/>
                  <a:pt x="19797" y="13451"/>
                </a:cubicBezTo>
                <a:cubicBezTo>
                  <a:pt x="19753" y="13398"/>
                  <a:pt x="19690" y="13362"/>
                  <a:pt x="19619" y="13353"/>
                </a:cubicBezTo>
                <a:cubicBezTo>
                  <a:pt x="20055" y="11378"/>
                  <a:pt x="20055" y="11378"/>
                  <a:pt x="20055" y="11378"/>
                </a:cubicBezTo>
                <a:cubicBezTo>
                  <a:pt x="20081" y="11387"/>
                  <a:pt x="20108" y="11387"/>
                  <a:pt x="20135" y="11387"/>
                </a:cubicBezTo>
                <a:cubicBezTo>
                  <a:pt x="20197" y="11387"/>
                  <a:pt x="20259" y="11369"/>
                  <a:pt x="20312" y="11334"/>
                </a:cubicBezTo>
                <a:cubicBezTo>
                  <a:pt x="20925" y="12152"/>
                  <a:pt x="20925" y="12152"/>
                  <a:pt x="20925" y="12152"/>
                </a:cubicBezTo>
                <a:cubicBezTo>
                  <a:pt x="20845" y="12232"/>
                  <a:pt x="20801" y="12339"/>
                  <a:pt x="20801" y="12455"/>
                </a:cubicBezTo>
                <a:close/>
                <a:moveTo>
                  <a:pt x="19593" y="7508"/>
                </a:moveTo>
                <a:cubicBezTo>
                  <a:pt x="19566" y="7500"/>
                  <a:pt x="19539" y="7500"/>
                  <a:pt x="19513" y="7500"/>
                </a:cubicBezTo>
                <a:cubicBezTo>
                  <a:pt x="19504" y="7500"/>
                  <a:pt x="19504" y="7500"/>
                  <a:pt x="19495" y="7500"/>
                </a:cubicBezTo>
                <a:cubicBezTo>
                  <a:pt x="19078" y="6067"/>
                  <a:pt x="19078" y="6067"/>
                  <a:pt x="19078" y="6067"/>
                </a:cubicBezTo>
                <a:cubicBezTo>
                  <a:pt x="19202" y="6014"/>
                  <a:pt x="19291" y="5889"/>
                  <a:pt x="19291" y="5756"/>
                </a:cubicBezTo>
                <a:cubicBezTo>
                  <a:pt x="19291" y="5569"/>
                  <a:pt x="19140" y="5418"/>
                  <a:pt x="18953" y="5418"/>
                </a:cubicBezTo>
                <a:cubicBezTo>
                  <a:pt x="18891" y="5418"/>
                  <a:pt x="18829" y="5436"/>
                  <a:pt x="18776" y="5471"/>
                </a:cubicBezTo>
                <a:cubicBezTo>
                  <a:pt x="17888" y="4270"/>
                  <a:pt x="17888" y="4270"/>
                  <a:pt x="17888" y="4270"/>
                </a:cubicBezTo>
                <a:cubicBezTo>
                  <a:pt x="19797" y="5738"/>
                  <a:pt x="19797" y="5738"/>
                  <a:pt x="19797" y="5738"/>
                </a:cubicBezTo>
                <a:cubicBezTo>
                  <a:pt x="19753" y="5800"/>
                  <a:pt x="19735" y="5880"/>
                  <a:pt x="19735" y="5952"/>
                </a:cubicBezTo>
                <a:cubicBezTo>
                  <a:pt x="19735" y="6112"/>
                  <a:pt x="19833" y="6254"/>
                  <a:pt x="19975" y="6325"/>
                </a:cubicBezTo>
                <a:lnTo>
                  <a:pt x="19593" y="7508"/>
                </a:lnTo>
                <a:close/>
                <a:moveTo>
                  <a:pt x="19726" y="5596"/>
                </a:moveTo>
                <a:cubicBezTo>
                  <a:pt x="17861" y="4155"/>
                  <a:pt x="17861" y="4155"/>
                  <a:pt x="17861" y="4155"/>
                </a:cubicBezTo>
                <a:cubicBezTo>
                  <a:pt x="17870" y="4128"/>
                  <a:pt x="17879" y="4101"/>
                  <a:pt x="17879" y="4074"/>
                </a:cubicBezTo>
                <a:cubicBezTo>
                  <a:pt x="17879" y="3959"/>
                  <a:pt x="17781" y="3861"/>
                  <a:pt x="17657" y="3879"/>
                </a:cubicBezTo>
                <a:cubicBezTo>
                  <a:pt x="15818" y="1681"/>
                  <a:pt x="15818" y="1681"/>
                  <a:pt x="15818" y="1681"/>
                </a:cubicBezTo>
                <a:lnTo>
                  <a:pt x="19726" y="5596"/>
                </a:lnTo>
                <a:close/>
                <a:moveTo>
                  <a:pt x="17559" y="3932"/>
                </a:moveTo>
                <a:cubicBezTo>
                  <a:pt x="16351" y="3025"/>
                  <a:pt x="16351" y="3025"/>
                  <a:pt x="16351" y="3025"/>
                </a:cubicBezTo>
                <a:cubicBezTo>
                  <a:pt x="16342" y="2945"/>
                  <a:pt x="16307" y="2865"/>
                  <a:pt x="16244" y="2811"/>
                </a:cubicBezTo>
                <a:cubicBezTo>
                  <a:pt x="16164" y="2731"/>
                  <a:pt x="16049" y="2696"/>
                  <a:pt x="15934" y="2713"/>
                </a:cubicBezTo>
                <a:cubicBezTo>
                  <a:pt x="15472" y="2357"/>
                  <a:pt x="15472" y="2357"/>
                  <a:pt x="15472" y="2357"/>
                </a:cubicBezTo>
                <a:cubicBezTo>
                  <a:pt x="15481" y="2340"/>
                  <a:pt x="15489" y="2313"/>
                  <a:pt x="15489" y="2286"/>
                </a:cubicBezTo>
                <a:cubicBezTo>
                  <a:pt x="15489" y="2215"/>
                  <a:pt x="15445" y="2162"/>
                  <a:pt x="15383" y="2135"/>
                </a:cubicBezTo>
                <a:cubicBezTo>
                  <a:pt x="15445" y="1779"/>
                  <a:pt x="15445" y="1779"/>
                  <a:pt x="15445" y="1779"/>
                </a:cubicBezTo>
                <a:cubicBezTo>
                  <a:pt x="15481" y="1788"/>
                  <a:pt x="15507" y="1797"/>
                  <a:pt x="15534" y="1797"/>
                </a:cubicBezTo>
                <a:cubicBezTo>
                  <a:pt x="15614" y="1797"/>
                  <a:pt x="15694" y="1770"/>
                  <a:pt x="15756" y="1717"/>
                </a:cubicBezTo>
                <a:cubicBezTo>
                  <a:pt x="17586" y="3905"/>
                  <a:pt x="17586" y="3905"/>
                  <a:pt x="17586" y="3905"/>
                </a:cubicBezTo>
                <a:cubicBezTo>
                  <a:pt x="17577" y="3914"/>
                  <a:pt x="17568" y="3923"/>
                  <a:pt x="17559" y="3932"/>
                </a:cubicBezTo>
                <a:close/>
                <a:moveTo>
                  <a:pt x="15312" y="2117"/>
                </a:moveTo>
                <a:cubicBezTo>
                  <a:pt x="15276" y="2117"/>
                  <a:pt x="15232" y="2135"/>
                  <a:pt x="15205" y="2162"/>
                </a:cubicBezTo>
                <a:cubicBezTo>
                  <a:pt x="15072" y="2064"/>
                  <a:pt x="15072" y="2064"/>
                  <a:pt x="15072" y="2064"/>
                </a:cubicBezTo>
                <a:cubicBezTo>
                  <a:pt x="15179" y="2188"/>
                  <a:pt x="15179" y="2188"/>
                  <a:pt x="15179" y="2188"/>
                </a:cubicBezTo>
                <a:cubicBezTo>
                  <a:pt x="15179" y="2188"/>
                  <a:pt x="15179" y="2188"/>
                  <a:pt x="15179" y="2188"/>
                </a:cubicBezTo>
                <a:cubicBezTo>
                  <a:pt x="14193" y="1735"/>
                  <a:pt x="14193" y="1735"/>
                  <a:pt x="14193" y="1735"/>
                </a:cubicBezTo>
                <a:cubicBezTo>
                  <a:pt x="14202" y="1699"/>
                  <a:pt x="14211" y="1664"/>
                  <a:pt x="14211" y="1619"/>
                </a:cubicBezTo>
                <a:cubicBezTo>
                  <a:pt x="14211" y="1601"/>
                  <a:pt x="14211" y="1575"/>
                  <a:pt x="14202" y="1557"/>
                </a:cubicBezTo>
                <a:cubicBezTo>
                  <a:pt x="15134" y="1468"/>
                  <a:pt x="15134" y="1468"/>
                  <a:pt x="15134" y="1468"/>
                </a:cubicBezTo>
                <a:cubicBezTo>
                  <a:pt x="15161" y="1601"/>
                  <a:pt x="15250" y="1708"/>
                  <a:pt x="15374" y="1761"/>
                </a:cubicBezTo>
                <a:lnTo>
                  <a:pt x="15312" y="2117"/>
                </a:lnTo>
                <a:close/>
                <a:moveTo>
                  <a:pt x="15125" y="1397"/>
                </a:moveTo>
                <a:cubicBezTo>
                  <a:pt x="14184" y="1486"/>
                  <a:pt x="14184" y="1486"/>
                  <a:pt x="14184" y="1486"/>
                </a:cubicBezTo>
                <a:cubicBezTo>
                  <a:pt x="14122" y="1361"/>
                  <a:pt x="14006" y="1272"/>
                  <a:pt x="13864" y="1272"/>
                </a:cubicBezTo>
                <a:cubicBezTo>
                  <a:pt x="13669" y="1272"/>
                  <a:pt x="13518" y="1432"/>
                  <a:pt x="13518" y="1619"/>
                </a:cubicBezTo>
                <a:cubicBezTo>
                  <a:pt x="13518" y="1628"/>
                  <a:pt x="13518" y="1637"/>
                  <a:pt x="13518" y="1646"/>
                </a:cubicBezTo>
                <a:cubicBezTo>
                  <a:pt x="12328" y="1877"/>
                  <a:pt x="12328" y="1877"/>
                  <a:pt x="12328" y="1877"/>
                </a:cubicBezTo>
                <a:cubicBezTo>
                  <a:pt x="10791" y="1379"/>
                  <a:pt x="10791" y="1379"/>
                  <a:pt x="10791" y="1379"/>
                </a:cubicBezTo>
                <a:cubicBezTo>
                  <a:pt x="10800" y="1272"/>
                  <a:pt x="10756" y="1174"/>
                  <a:pt x="10685" y="1103"/>
                </a:cubicBezTo>
                <a:cubicBezTo>
                  <a:pt x="10551" y="961"/>
                  <a:pt x="10320" y="961"/>
                  <a:pt x="10178" y="1103"/>
                </a:cubicBezTo>
                <a:cubicBezTo>
                  <a:pt x="10169" y="1112"/>
                  <a:pt x="10169" y="1112"/>
                  <a:pt x="10161" y="1121"/>
                </a:cubicBezTo>
                <a:cubicBezTo>
                  <a:pt x="9388" y="543"/>
                  <a:pt x="9388" y="543"/>
                  <a:pt x="9388" y="543"/>
                </a:cubicBezTo>
                <a:cubicBezTo>
                  <a:pt x="9397" y="516"/>
                  <a:pt x="9406" y="480"/>
                  <a:pt x="9414" y="445"/>
                </a:cubicBezTo>
                <a:cubicBezTo>
                  <a:pt x="15134" y="1352"/>
                  <a:pt x="15134" y="1352"/>
                  <a:pt x="15134" y="1352"/>
                </a:cubicBezTo>
                <a:cubicBezTo>
                  <a:pt x="15134" y="1370"/>
                  <a:pt x="15125" y="1379"/>
                  <a:pt x="15125" y="1388"/>
                </a:cubicBezTo>
                <a:cubicBezTo>
                  <a:pt x="15125" y="1397"/>
                  <a:pt x="15125" y="1397"/>
                  <a:pt x="15125" y="1397"/>
                </a:cubicBezTo>
                <a:close/>
                <a:moveTo>
                  <a:pt x="10081" y="1432"/>
                </a:moveTo>
                <a:cubicBezTo>
                  <a:pt x="6297" y="2660"/>
                  <a:pt x="6297" y="2660"/>
                  <a:pt x="6297" y="2660"/>
                </a:cubicBezTo>
                <a:cubicBezTo>
                  <a:pt x="6235" y="2544"/>
                  <a:pt x="6119" y="2473"/>
                  <a:pt x="5986" y="2473"/>
                </a:cubicBezTo>
                <a:cubicBezTo>
                  <a:pt x="5800" y="2473"/>
                  <a:pt x="5640" y="2633"/>
                  <a:pt x="5640" y="2820"/>
                </a:cubicBezTo>
                <a:cubicBezTo>
                  <a:pt x="5640" y="2838"/>
                  <a:pt x="5640" y="2856"/>
                  <a:pt x="5649" y="2873"/>
                </a:cubicBezTo>
                <a:cubicBezTo>
                  <a:pt x="5285" y="2989"/>
                  <a:pt x="5285" y="2989"/>
                  <a:pt x="5285" y="2989"/>
                </a:cubicBezTo>
                <a:cubicBezTo>
                  <a:pt x="5258" y="2945"/>
                  <a:pt x="5240" y="2909"/>
                  <a:pt x="5205" y="2882"/>
                </a:cubicBezTo>
                <a:cubicBezTo>
                  <a:pt x="5134" y="2811"/>
                  <a:pt x="5045" y="2776"/>
                  <a:pt x="4947" y="2776"/>
                </a:cubicBezTo>
                <a:cubicBezTo>
                  <a:pt x="4849" y="2776"/>
                  <a:pt x="4761" y="2811"/>
                  <a:pt x="4689" y="2882"/>
                </a:cubicBezTo>
                <a:cubicBezTo>
                  <a:pt x="4618" y="2954"/>
                  <a:pt x="4574" y="3060"/>
                  <a:pt x="4583" y="3167"/>
                </a:cubicBezTo>
                <a:cubicBezTo>
                  <a:pt x="3704" y="3318"/>
                  <a:pt x="3704" y="3318"/>
                  <a:pt x="3704" y="3318"/>
                </a:cubicBezTo>
                <a:cubicBezTo>
                  <a:pt x="3695" y="3283"/>
                  <a:pt x="3677" y="3247"/>
                  <a:pt x="3659" y="3220"/>
                </a:cubicBezTo>
                <a:cubicBezTo>
                  <a:pt x="8695" y="641"/>
                  <a:pt x="8695" y="641"/>
                  <a:pt x="8695" y="641"/>
                </a:cubicBezTo>
                <a:cubicBezTo>
                  <a:pt x="8775" y="738"/>
                  <a:pt x="8890" y="801"/>
                  <a:pt x="9015" y="801"/>
                </a:cubicBezTo>
                <a:cubicBezTo>
                  <a:pt x="9148" y="801"/>
                  <a:pt x="9281" y="729"/>
                  <a:pt x="9352" y="614"/>
                </a:cubicBezTo>
                <a:cubicBezTo>
                  <a:pt x="10116" y="1174"/>
                  <a:pt x="10116" y="1174"/>
                  <a:pt x="10116" y="1174"/>
                </a:cubicBezTo>
                <a:cubicBezTo>
                  <a:pt x="10072" y="1254"/>
                  <a:pt x="10063" y="1343"/>
                  <a:pt x="10081" y="1432"/>
                </a:cubicBezTo>
                <a:close/>
                <a:moveTo>
                  <a:pt x="1368" y="8042"/>
                </a:moveTo>
                <a:cubicBezTo>
                  <a:pt x="1394" y="8060"/>
                  <a:pt x="1430" y="8078"/>
                  <a:pt x="1457" y="8087"/>
                </a:cubicBezTo>
                <a:cubicBezTo>
                  <a:pt x="1457" y="9866"/>
                  <a:pt x="1457" y="9866"/>
                  <a:pt x="1457" y="9866"/>
                </a:cubicBezTo>
                <a:cubicBezTo>
                  <a:pt x="746" y="9332"/>
                  <a:pt x="746" y="9332"/>
                  <a:pt x="746" y="9332"/>
                </a:cubicBezTo>
                <a:cubicBezTo>
                  <a:pt x="782" y="9270"/>
                  <a:pt x="799" y="9199"/>
                  <a:pt x="799" y="9128"/>
                </a:cubicBezTo>
                <a:cubicBezTo>
                  <a:pt x="799" y="9021"/>
                  <a:pt x="764" y="8923"/>
                  <a:pt x="684" y="8852"/>
                </a:cubicBezTo>
                <a:lnTo>
                  <a:pt x="1368" y="8042"/>
                </a:lnTo>
                <a:close/>
                <a:moveTo>
                  <a:pt x="1537" y="14083"/>
                </a:moveTo>
                <a:cubicBezTo>
                  <a:pt x="1581" y="14083"/>
                  <a:pt x="1625" y="14083"/>
                  <a:pt x="1670" y="14065"/>
                </a:cubicBezTo>
                <a:cubicBezTo>
                  <a:pt x="3535" y="16636"/>
                  <a:pt x="3535" y="16636"/>
                  <a:pt x="3535" y="16636"/>
                </a:cubicBezTo>
                <a:cubicBezTo>
                  <a:pt x="3464" y="16663"/>
                  <a:pt x="3402" y="16707"/>
                  <a:pt x="3357" y="16769"/>
                </a:cubicBezTo>
                <a:cubicBezTo>
                  <a:pt x="1723" y="15586"/>
                  <a:pt x="1723" y="15586"/>
                  <a:pt x="1723" y="15586"/>
                </a:cubicBezTo>
                <a:cubicBezTo>
                  <a:pt x="1750" y="15524"/>
                  <a:pt x="1767" y="15462"/>
                  <a:pt x="1767" y="15390"/>
                </a:cubicBezTo>
                <a:cubicBezTo>
                  <a:pt x="1767" y="15204"/>
                  <a:pt x="1634" y="15043"/>
                  <a:pt x="1448" y="14999"/>
                </a:cubicBezTo>
                <a:lnTo>
                  <a:pt x="1537" y="14083"/>
                </a:lnTo>
                <a:close/>
                <a:moveTo>
                  <a:pt x="1679" y="15648"/>
                </a:moveTo>
                <a:cubicBezTo>
                  <a:pt x="3322" y="16832"/>
                  <a:pt x="3322" y="16832"/>
                  <a:pt x="3322" y="16832"/>
                </a:cubicBezTo>
                <a:cubicBezTo>
                  <a:pt x="3313" y="16876"/>
                  <a:pt x="3304" y="16912"/>
                  <a:pt x="3304" y="16956"/>
                </a:cubicBezTo>
                <a:cubicBezTo>
                  <a:pt x="3304" y="17152"/>
                  <a:pt x="3455" y="17303"/>
                  <a:pt x="3650" y="17303"/>
                </a:cubicBezTo>
                <a:cubicBezTo>
                  <a:pt x="3757" y="17303"/>
                  <a:pt x="3855" y="17259"/>
                  <a:pt x="3926" y="17170"/>
                </a:cubicBezTo>
                <a:cubicBezTo>
                  <a:pt x="4734" y="18291"/>
                  <a:pt x="4734" y="18291"/>
                  <a:pt x="4734" y="18291"/>
                </a:cubicBezTo>
                <a:cubicBezTo>
                  <a:pt x="4734" y="18300"/>
                  <a:pt x="4725" y="18300"/>
                  <a:pt x="4725" y="18300"/>
                </a:cubicBezTo>
                <a:cubicBezTo>
                  <a:pt x="4654" y="18371"/>
                  <a:pt x="4618" y="18460"/>
                  <a:pt x="4618" y="18557"/>
                </a:cubicBezTo>
                <a:cubicBezTo>
                  <a:pt x="4618" y="18655"/>
                  <a:pt x="4654" y="18753"/>
                  <a:pt x="4725" y="18815"/>
                </a:cubicBezTo>
                <a:cubicBezTo>
                  <a:pt x="4840" y="18931"/>
                  <a:pt x="5009" y="18958"/>
                  <a:pt x="5151" y="18887"/>
                </a:cubicBezTo>
                <a:cubicBezTo>
                  <a:pt x="5746" y="19821"/>
                  <a:pt x="5746" y="19821"/>
                  <a:pt x="5746" y="19821"/>
                </a:cubicBezTo>
                <a:cubicBezTo>
                  <a:pt x="5746" y="19830"/>
                  <a:pt x="5738" y="19830"/>
                  <a:pt x="5729" y="19839"/>
                </a:cubicBezTo>
                <a:cubicBezTo>
                  <a:pt x="1608" y="15711"/>
                  <a:pt x="1608" y="15711"/>
                  <a:pt x="1608" y="15711"/>
                </a:cubicBezTo>
                <a:cubicBezTo>
                  <a:pt x="1634" y="15693"/>
                  <a:pt x="1661" y="15666"/>
                  <a:pt x="1679" y="15648"/>
                </a:cubicBezTo>
                <a:close/>
                <a:moveTo>
                  <a:pt x="5240" y="18815"/>
                </a:moveTo>
                <a:cubicBezTo>
                  <a:pt x="5276" y="18780"/>
                  <a:pt x="5302" y="18735"/>
                  <a:pt x="5329" y="18682"/>
                </a:cubicBezTo>
                <a:cubicBezTo>
                  <a:pt x="5862" y="18851"/>
                  <a:pt x="5862" y="18851"/>
                  <a:pt x="5862" y="18851"/>
                </a:cubicBezTo>
                <a:cubicBezTo>
                  <a:pt x="5888" y="18869"/>
                  <a:pt x="5915" y="18878"/>
                  <a:pt x="5942" y="18878"/>
                </a:cubicBezTo>
                <a:cubicBezTo>
                  <a:pt x="8571" y="19741"/>
                  <a:pt x="8571" y="19741"/>
                  <a:pt x="8571" y="19741"/>
                </a:cubicBezTo>
                <a:cubicBezTo>
                  <a:pt x="8571" y="19750"/>
                  <a:pt x="8571" y="19767"/>
                  <a:pt x="8571" y="19785"/>
                </a:cubicBezTo>
                <a:cubicBezTo>
                  <a:pt x="8571" y="19785"/>
                  <a:pt x="8571" y="19794"/>
                  <a:pt x="8571" y="19803"/>
                </a:cubicBezTo>
                <a:cubicBezTo>
                  <a:pt x="6421" y="20070"/>
                  <a:pt x="6421" y="20070"/>
                  <a:pt x="6421" y="20070"/>
                </a:cubicBezTo>
                <a:cubicBezTo>
                  <a:pt x="6395" y="19865"/>
                  <a:pt x="6226" y="19714"/>
                  <a:pt x="6022" y="19714"/>
                </a:cubicBezTo>
                <a:cubicBezTo>
                  <a:pt x="5951" y="19714"/>
                  <a:pt x="5871" y="19732"/>
                  <a:pt x="5809" y="19776"/>
                </a:cubicBezTo>
                <a:cubicBezTo>
                  <a:pt x="5205" y="18842"/>
                  <a:pt x="5205" y="18842"/>
                  <a:pt x="5205" y="18842"/>
                </a:cubicBezTo>
                <a:cubicBezTo>
                  <a:pt x="5222" y="18833"/>
                  <a:pt x="5231" y="18824"/>
                  <a:pt x="5240" y="18815"/>
                </a:cubicBezTo>
                <a:close/>
                <a:moveTo>
                  <a:pt x="6421" y="20141"/>
                </a:moveTo>
                <a:cubicBezTo>
                  <a:pt x="8580" y="19874"/>
                  <a:pt x="8580" y="19874"/>
                  <a:pt x="8580" y="19874"/>
                </a:cubicBezTo>
                <a:cubicBezTo>
                  <a:pt x="8606" y="19945"/>
                  <a:pt x="8660" y="19999"/>
                  <a:pt x="8722" y="20025"/>
                </a:cubicBezTo>
                <a:cubicBezTo>
                  <a:pt x="8757" y="20034"/>
                  <a:pt x="8757" y="20034"/>
                  <a:pt x="8757" y="20034"/>
                </a:cubicBezTo>
                <a:cubicBezTo>
                  <a:pt x="8784" y="20043"/>
                  <a:pt x="8811" y="20052"/>
                  <a:pt x="8837" y="20052"/>
                </a:cubicBezTo>
                <a:cubicBezTo>
                  <a:pt x="8837" y="20052"/>
                  <a:pt x="8837" y="20052"/>
                  <a:pt x="8837" y="20052"/>
                </a:cubicBezTo>
                <a:cubicBezTo>
                  <a:pt x="8926" y="20052"/>
                  <a:pt x="9006" y="20008"/>
                  <a:pt x="9059" y="19936"/>
                </a:cubicBezTo>
                <a:cubicBezTo>
                  <a:pt x="10276" y="20399"/>
                  <a:pt x="10276" y="20399"/>
                  <a:pt x="10276" y="20399"/>
                </a:cubicBezTo>
                <a:cubicBezTo>
                  <a:pt x="10294" y="20461"/>
                  <a:pt x="10320" y="20515"/>
                  <a:pt x="10365" y="20559"/>
                </a:cubicBezTo>
                <a:cubicBezTo>
                  <a:pt x="10489" y="20684"/>
                  <a:pt x="10676" y="20701"/>
                  <a:pt x="10818" y="20604"/>
                </a:cubicBezTo>
                <a:cubicBezTo>
                  <a:pt x="12123" y="21093"/>
                  <a:pt x="12123" y="21093"/>
                  <a:pt x="12123" y="21093"/>
                </a:cubicBezTo>
                <a:cubicBezTo>
                  <a:pt x="12123" y="21102"/>
                  <a:pt x="12123" y="21111"/>
                  <a:pt x="12123" y="21111"/>
                </a:cubicBezTo>
                <a:cubicBezTo>
                  <a:pt x="6413" y="20203"/>
                  <a:pt x="6413" y="20203"/>
                  <a:pt x="6413" y="20203"/>
                </a:cubicBezTo>
                <a:cubicBezTo>
                  <a:pt x="6413" y="20186"/>
                  <a:pt x="6421" y="20168"/>
                  <a:pt x="6421" y="20141"/>
                </a:cubicBezTo>
                <a:close/>
                <a:moveTo>
                  <a:pt x="10978" y="20221"/>
                </a:moveTo>
                <a:cubicBezTo>
                  <a:pt x="13509" y="19394"/>
                  <a:pt x="13509" y="19394"/>
                  <a:pt x="13509" y="19394"/>
                </a:cubicBezTo>
                <a:cubicBezTo>
                  <a:pt x="14806" y="19278"/>
                  <a:pt x="14806" y="19278"/>
                  <a:pt x="14806" y="19278"/>
                </a:cubicBezTo>
                <a:cubicBezTo>
                  <a:pt x="14814" y="19331"/>
                  <a:pt x="14823" y="19376"/>
                  <a:pt x="14850" y="19412"/>
                </a:cubicBezTo>
                <a:cubicBezTo>
                  <a:pt x="12789" y="20906"/>
                  <a:pt x="12789" y="20906"/>
                  <a:pt x="12789" y="20906"/>
                </a:cubicBezTo>
                <a:cubicBezTo>
                  <a:pt x="12710" y="20835"/>
                  <a:pt x="12612" y="20799"/>
                  <a:pt x="12514" y="20799"/>
                </a:cubicBezTo>
                <a:cubicBezTo>
                  <a:pt x="12372" y="20799"/>
                  <a:pt x="12239" y="20879"/>
                  <a:pt x="12168" y="20995"/>
                </a:cubicBezTo>
                <a:cubicBezTo>
                  <a:pt x="10960" y="20426"/>
                  <a:pt x="10960" y="20426"/>
                  <a:pt x="10960" y="20426"/>
                </a:cubicBezTo>
                <a:cubicBezTo>
                  <a:pt x="10987" y="20355"/>
                  <a:pt x="10987" y="20292"/>
                  <a:pt x="10978" y="20221"/>
                </a:cubicBezTo>
                <a:close/>
                <a:moveTo>
                  <a:pt x="14886" y="19465"/>
                </a:moveTo>
                <a:cubicBezTo>
                  <a:pt x="14957" y="19545"/>
                  <a:pt x="15045" y="19581"/>
                  <a:pt x="15143" y="19581"/>
                </a:cubicBezTo>
                <a:cubicBezTo>
                  <a:pt x="15338" y="19581"/>
                  <a:pt x="15498" y="19429"/>
                  <a:pt x="15498" y="19234"/>
                </a:cubicBezTo>
                <a:cubicBezTo>
                  <a:pt x="15498" y="19171"/>
                  <a:pt x="15481" y="19118"/>
                  <a:pt x="15445" y="19065"/>
                </a:cubicBezTo>
                <a:cubicBezTo>
                  <a:pt x="15827" y="18780"/>
                  <a:pt x="15827" y="18780"/>
                  <a:pt x="15827" y="18780"/>
                </a:cubicBezTo>
                <a:cubicBezTo>
                  <a:pt x="15827" y="18780"/>
                  <a:pt x="15827" y="18789"/>
                  <a:pt x="15827" y="18789"/>
                </a:cubicBezTo>
                <a:cubicBezTo>
                  <a:pt x="15898" y="18851"/>
                  <a:pt x="15987" y="18896"/>
                  <a:pt x="16085" y="18896"/>
                </a:cubicBezTo>
                <a:cubicBezTo>
                  <a:pt x="16085" y="18896"/>
                  <a:pt x="16085" y="18896"/>
                  <a:pt x="16085" y="18896"/>
                </a:cubicBezTo>
                <a:cubicBezTo>
                  <a:pt x="16182" y="18896"/>
                  <a:pt x="16271" y="18851"/>
                  <a:pt x="16342" y="18789"/>
                </a:cubicBezTo>
                <a:cubicBezTo>
                  <a:pt x="16413" y="18709"/>
                  <a:pt x="16458" y="18611"/>
                  <a:pt x="16449" y="18504"/>
                </a:cubicBezTo>
                <a:cubicBezTo>
                  <a:pt x="17923" y="18273"/>
                  <a:pt x="17923" y="18273"/>
                  <a:pt x="17923" y="18273"/>
                </a:cubicBezTo>
                <a:cubicBezTo>
                  <a:pt x="17932" y="18300"/>
                  <a:pt x="17941" y="18326"/>
                  <a:pt x="17959" y="18353"/>
                </a:cubicBezTo>
                <a:cubicBezTo>
                  <a:pt x="12834" y="20959"/>
                  <a:pt x="12834" y="20959"/>
                  <a:pt x="12834" y="20959"/>
                </a:cubicBezTo>
                <a:lnTo>
                  <a:pt x="14886" y="19465"/>
                </a:lnTo>
                <a:close/>
                <a:moveTo>
                  <a:pt x="18491" y="16627"/>
                </a:moveTo>
                <a:cubicBezTo>
                  <a:pt x="18491" y="16502"/>
                  <a:pt x="18420" y="16387"/>
                  <a:pt x="18305" y="16325"/>
                </a:cubicBezTo>
                <a:cubicBezTo>
                  <a:pt x="19300" y="14447"/>
                  <a:pt x="19300" y="14447"/>
                  <a:pt x="19300" y="14447"/>
                </a:cubicBezTo>
                <a:cubicBezTo>
                  <a:pt x="18367" y="17739"/>
                  <a:pt x="18367" y="17739"/>
                  <a:pt x="18367" y="17739"/>
                </a:cubicBezTo>
                <a:cubicBezTo>
                  <a:pt x="18349" y="17739"/>
                  <a:pt x="18323" y="17730"/>
                  <a:pt x="18296" y="17730"/>
                </a:cubicBezTo>
                <a:cubicBezTo>
                  <a:pt x="18296" y="17730"/>
                  <a:pt x="18296" y="17730"/>
                  <a:pt x="18296" y="17730"/>
                </a:cubicBezTo>
                <a:cubicBezTo>
                  <a:pt x="18216" y="16965"/>
                  <a:pt x="18216" y="16965"/>
                  <a:pt x="18216" y="16965"/>
                </a:cubicBezTo>
                <a:cubicBezTo>
                  <a:pt x="18376" y="16938"/>
                  <a:pt x="18491" y="16796"/>
                  <a:pt x="18491" y="16627"/>
                </a:cubicBezTo>
                <a:close/>
                <a:moveTo>
                  <a:pt x="20481" y="11040"/>
                </a:moveTo>
                <a:cubicBezTo>
                  <a:pt x="20481" y="10907"/>
                  <a:pt x="20401" y="10791"/>
                  <a:pt x="20286" y="10729"/>
                </a:cubicBezTo>
                <a:cubicBezTo>
                  <a:pt x="20303" y="10702"/>
                  <a:pt x="20303" y="10702"/>
                  <a:pt x="20303" y="10702"/>
                </a:cubicBezTo>
                <a:cubicBezTo>
                  <a:pt x="20303" y="10684"/>
                  <a:pt x="20303" y="10684"/>
                  <a:pt x="20303" y="10684"/>
                </a:cubicBezTo>
                <a:cubicBezTo>
                  <a:pt x="20303" y="10675"/>
                  <a:pt x="20303" y="10667"/>
                  <a:pt x="20303" y="10658"/>
                </a:cubicBezTo>
                <a:cubicBezTo>
                  <a:pt x="20303" y="10649"/>
                  <a:pt x="20303" y="10640"/>
                  <a:pt x="20303" y="10631"/>
                </a:cubicBezTo>
                <a:cubicBezTo>
                  <a:pt x="20303" y="10569"/>
                  <a:pt x="20303" y="10569"/>
                  <a:pt x="20303" y="10569"/>
                </a:cubicBezTo>
                <a:cubicBezTo>
                  <a:pt x="20223" y="10702"/>
                  <a:pt x="20223" y="10702"/>
                  <a:pt x="20223" y="10702"/>
                </a:cubicBezTo>
                <a:cubicBezTo>
                  <a:pt x="20206" y="10702"/>
                  <a:pt x="20188" y="10693"/>
                  <a:pt x="20170" y="10693"/>
                </a:cubicBezTo>
                <a:cubicBezTo>
                  <a:pt x="20170" y="6352"/>
                  <a:pt x="20170" y="6352"/>
                  <a:pt x="20170" y="6352"/>
                </a:cubicBezTo>
                <a:cubicBezTo>
                  <a:pt x="20179" y="6352"/>
                  <a:pt x="20188" y="6352"/>
                  <a:pt x="20197" y="6343"/>
                </a:cubicBezTo>
                <a:cubicBezTo>
                  <a:pt x="21103" y="12063"/>
                  <a:pt x="21103" y="12063"/>
                  <a:pt x="21103" y="12063"/>
                </a:cubicBezTo>
                <a:cubicBezTo>
                  <a:pt x="21058" y="12072"/>
                  <a:pt x="21023" y="12090"/>
                  <a:pt x="20987" y="12117"/>
                </a:cubicBezTo>
                <a:cubicBezTo>
                  <a:pt x="20365" y="11289"/>
                  <a:pt x="20365" y="11289"/>
                  <a:pt x="20365" y="11289"/>
                </a:cubicBezTo>
                <a:cubicBezTo>
                  <a:pt x="20437" y="11227"/>
                  <a:pt x="20481" y="11138"/>
                  <a:pt x="20481" y="11040"/>
                </a:cubicBezTo>
                <a:close/>
              </a:path>
            </a:pathLst>
          </a:custGeom>
          <a:solidFill>
            <a:srgbClr val="005073"/>
          </a:solidFill>
          <a:ln w="12700">
            <a:miter lim="400000"/>
          </a:ln>
        </p:spPr>
        <p:txBody>
          <a:bodyPr lIns="45719" rIns="45719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0C4FC4-4D09-4567-8F7E-4C942B38891C}"/>
              </a:ext>
            </a:extLst>
          </p:cNvPr>
          <p:cNvGrpSpPr/>
          <p:nvPr/>
        </p:nvGrpSpPr>
        <p:grpSpPr>
          <a:xfrm>
            <a:off x="1926062" y="2011418"/>
            <a:ext cx="1706225" cy="1865102"/>
            <a:chOff x="2322154" y="2509839"/>
            <a:chExt cx="1122236" cy="1226734"/>
          </a:xfrm>
        </p:grpSpPr>
        <p:sp>
          <p:nvSpPr>
            <p:cNvPr id="7" name="Freeform: Shape 95">
              <a:extLst>
                <a:ext uri="{FF2B5EF4-FFF2-40B4-BE49-F238E27FC236}">
                  <a16:creationId xmlns:a16="http://schemas.microsoft.com/office/drawing/2014/main" id="{F16BFA1E-1E3D-487D-ADC4-5D7EB0457F7D}"/>
                </a:ext>
              </a:extLst>
            </p:cNvPr>
            <p:cNvSpPr/>
            <p:nvPr/>
          </p:nvSpPr>
          <p:spPr>
            <a:xfrm>
              <a:off x="2322154" y="2509839"/>
              <a:ext cx="1122236" cy="1226734"/>
            </a:xfrm>
            <a:custGeom>
              <a:avLst/>
              <a:gdLst>
                <a:gd name="connsiteX0" fmla="*/ 613368 w 1122236"/>
                <a:gd name="connsiteY0" fmla="*/ 0 h 1226734"/>
                <a:gd name="connsiteX1" fmla="*/ 1047085 w 1122236"/>
                <a:gd name="connsiteY1" fmla="*/ 179651 h 1226734"/>
                <a:gd name="connsiteX2" fmla="*/ 1116729 w 1122236"/>
                <a:gd name="connsiteY2" fmla="*/ 264061 h 1226734"/>
                <a:gd name="connsiteX3" fmla="*/ 1122236 w 1122236"/>
                <a:gd name="connsiteY3" fmla="*/ 373114 h 1226734"/>
                <a:gd name="connsiteX4" fmla="*/ 887988 w 1122236"/>
                <a:gd name="connsiteY4" fmla="*/ 1139989 h 1226734"/>
                <a:gd name="connsiteX5" fmla="*/ 863980 w 1122236"/>
                <a:gd name="connsiteY5" fmla="*/ 1172094 h 1226734"/>
                <a:gd name="connsiteX6" fmla="*/ 852119 w 1122236"/>
                <a:gd name="connsiteY6" fmla="*/ 1178533 h 1226734"/>
                <a:gd name="connsiteX7" fmla="*/ 613368 w 1122236"/>
                <a:gd name="connsiteY7" fmla="*/ 1226734 h 1226734"/>
                <a:gd name="connsiteX8" fmla="*/ 0 w 1122236"/>
                <a:gd name="connsiteY8" fmla="*/ 613367 h 1226734"/>
                <a:gd name="connsiteX9" fmla="*/ 613368 w 1122236"/>
                <a:gd name="connsiteY9" fmla="*/ 0 h 1226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2236" h="1226734">
                  <a:moveTo>
                    <a:pt x="613368" y="0"/>
                  </a:moveTo>
                  <a:cubicBezTo>
                    <a:pt x="782745" y="0"/>
                    <a:pt x="936087" y="68654"/>
                    <a:pt x="1047085" y="179651"/>
                  </a:cubicBezTo>
                  <a:lnTo>
                    <a:pt x="1116729" y="264061"/>
                  </a:lnTo>
                  <a:lnTo>
                    <a:pt x="1122236" y="373114"/>
                  </a:lnTo>
                  <a:cubicBezTo>
                    <a:pt x="1122236" y="657182"/>
                    <a:pt x="1035880" y="921080"/>
                    <a:pt x="887988" y="1139989"/>
                  </a:cubicBezTo>
                  <a:lnTo>
                    <a:pt x="863980" y="1172094"/>
                  </a:lnTo>
                  <a:lnTo>
                    <a:pt x="852119" y="1178533"/>
                  </a:lnTo>
                  <a:cubicBezTo>
                    <a:pt x="778736" y="1209571"/>
                    <a:pt x="698057" y="1226734"/>
                    <a:pt x="613368" y="1226734"/>
                  </a:cubicBezTo>
                  <a:cubicBezTo>
                    <a:pt x="274614" y="1226734"/>
                    <a:pt x="0" y="952120"/>
                    <a:pt x="0" y="613367"/>
                  </a:cubicBezTo>
                  <a:cubicBezTo>
                    <a:pt x="0" y="274614"/>
                    <a:pt x="274614" y="0"/>
                    <a:pt x="613368" y="0"/>
                  </a:cubicBezTo>
                  <a:close/>
                </a:path>
              </a:pathLst>
            </a:custGeom>
            <a:solidFill>
              <a:srgbClr val="00BCEB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8" name="Freeform: Shape 96">
              <a:extLst>
                <a:ext uri="{FF2B5EF4-FFF2-40B4-BE49-F238E27FC236}">
                  <a16:creationId xmlns:a16="http://schemas.microsoft.com/office/drawing/2014/main" id="{27AB2AA9-2E47-449F-83B1-B03F1C4C1B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5247" y="2515830"/>
              <a:ext cx="941828" cy="1209856"/>
            </a:xfrm>
            <a:custGeom>
              <a:avLst/>
              <a:gdLst>
                <a:gd name="connsiteX0" fmla="*/ 687490 w 941828"/>
                <a:gd name="connsiteY0" fmla="*/ 761227 h 1209856"/>
                <a:gd name="connsiteX1" fmla="*/ 577461 w 941828"/>
                <a:gd name="connsiteY1" fmla="*/ 964168 h 1209856"/>
                <a:gd name="connsiteX2" fmla="*/ 598029 w 941828"/>
                <a:gd name="connsiteY2" fmla="*/ 996803 h 1209856"/>
                <a:gd name="connsiteX3" fmla="*/ 567619 w 941828"/>
                <a:gd name="connsiteY3" fmla="*/ 1033328 h 1209856"/>
                <a:gd name="connsiteX4" fmla="*/ 576466 w 941828"/>
                <a:gd name="connsiteY4" fmla="*/ 1115996 h 1209856"/>
                <a:gd name="connsiteX5" fmla="*/ 584317 w 941828"/>
                <a:gd name="connsiteY5" fmla="*/ 1116969 h 1209856"/>
                <a:gd name="connsiteX6" fmla="*/ 687490 w 941828"/>
                <a:gd name="connsiteY6" fmla="*/ 761227 h 1209856"/>
                <a:gd name="connsiteX7" fmla="*/ 673667 w 941828"/>
                <a:gd name="connsiteY7" fmla="*/ 748800 h 1209856"/>
                <a:gd name="connsiteX8" fmla="*/ 500828 w 941828"/>
                <a:gd name="connsiteY8" fmla="*/ 982431 h 1209856"/>
                <a:gd name="connsiteX9" fmla="*/ 522502 w 941828"/>
                <a:gd name="connsiteY9" fmla="*/ 986213 h 1209856"/>
                <a:gd name="connsiteX10" fmla="*/ 559768 w 941828"/>
                <a:gd name="connsiteY10" fmla="*/ 959306 h 1209856"/>
                <a:gd name="connsiteX11" fmla="*/ 570605 w 941828"/>
                <a:gd name="connsiteY11" fmla="*/ 961251 h 1209856"/>
                <a:gd name="connsiteX12" fmla="*/ 681518 w 941828"/>
                <a:gd name="connsiteY12" fmla="*/ 755500 h 1209856"/>
                <a:gd name="connsiteX13" fmla="*/ 673667 w 941828"/>
                <a:gd name="connsiteY13" fmla="*/ 748800 h 1209856"/>
                <a:gd name="connsiteX14" fmla="*/ 664821 w 941828"/>
                <a:gd name="connsiteY14" fmla="*/ 747828 h 1209856"/>
                <a:gd name="connsiteX15" fmla="*/ 192415 w 941828"/>
                <a:gd name="connsiteY15" fmla="*/ 918026 h 1209856"/>
                <a:gd name="connsiteX16" fmla="*/ 193410 w 941828"/>
                <a:gd name="connsiteY16" fmla="*/ 924726 h 1209856"/>
                <a:gd name="connsiteX17" fmla="*/ 193410 w 941828"/>
                <a:gd name="connsiteY17" fmla="*/ 925698 h 1209856"/>
                <a:gd name="connsiteX18" fmla="*/ 362379 w 941828"/>
                <a:gd name="connsiteY18" fmla="*/ 957361 h 1209856"/>
                <a:gd name="connsiteX19" fmla="*/ 491981 w 941828"/>
                <a:gd name="connsiteY19" fmla="*/ 980486 h 1209856"/>
                <a:gd name="connsiteX20" fmla="*/ 664821 w 941828"/>
                <a:gd name="connsiteY20" fmla="*/ 747828 h 1209856"/>
                <a:gd name="connsiteX21" fmla="*/ 867185 w 941828"/>
                <a:gd name="connsiteY21" fmla="*/ 577630 h 1209856"/>
                <a:gd name="connsiteX22" fmla="*/ 750300 w 941828"/>
                <a:gd name="connsiteY22" fmla="*/ 664187 h 1209856"/>
                <a:gd name="connsiteX23" fmla="*/ 742449 w 941828"/>
                <a:gd name="connsiteY23" fmla="*/ 708385 h 1209856"/>
                <a:gd name="connsiteX24" fmla="*/ 724756 w 941828"/>
                <a:gd name="connsiteY24" fmla="*/ 718975 h 1209856"/>
                <a:gd name="connsiteX25" fmla="*/ 727742 w 941828"/>
                <a:gd name="connsiteY25" fmla="*/ 725675 h 1209856"/>
                <a:gd name="connsiteX26" fmla="*/ 727742 w 941828"/>
                <a:gd name="connsiteY26" fmla="*/ 726648 h 1209856"/>
                <a:gd name="connsiteX27" fmla="*/ 715909 w 941828"/>
                <a:gd name="connsiteY27" fmla="*/ 755500 h 1209856"/>
                <a:gd name="connsiteX28" fmla="*/ 714914 w 941828"/>
                <a:gd name="connsiteY28" fmla="*/ 756473 h 1209856"/>
                <a:gd name="connsiteX29" fmla="*/ 698216 w 941828"/>
                <a:gd name="connsiteY29" fmla="*/ 761227 h 1209856"/>
                <a:gd name="connsiteX30" fmla="*/ 695341 w 941828"/>
                <a:gd name="connsiteY30" fmla="*/ 761227 h 1209856"/>
                <a:gd name="connsiteX31" fmla="*/ 592168 w 941828"/>
                <a:gd name="connsiteY31" fmla="*/ 1118914 h 1209856"/>
                <a:gd name="connsiteX32" fmla="*/ 593164 w 941828"/>
                <a:gd name="connsiteY32" fmla="*/ 1119886 h 1209856"/>
                <a:gd name="connsiteX33" fmla="*/ 873046 w 941828"/>
                <a:gd name="connsiteY33" fmla="*/ 581520 h 1209856"/>
                <a:gd name="connsiteX34" fmla="*/ 867185 w 941828"/>
                <a:gd name="connsiteY34" fmla="*/ 577630 h 1209856"/>
                <a:gd name="connsiteX35" fmla="*/ 210108 w 941828"/>
                <a:gd name="connsiteY35" fmla="*/ 553640 h 1209856"/>
                <a:gd name="connsiteX36" fmla="*/ 185559 w 941828"/>
                <a:gd name="connsiteY36" fmla="*/ 568985 h 1209856"/>
                <a:gd name="connsiteX37" fmla="*/ 168861 w 941828"/>
                <a:gd name="connsiteY37" fmla="*/ 895873 h 1209856"/>
                <a:gd name="connsiteX38" fmla="*/ 190535 w 941828"/>
                <a:gd name="connsiteY38" fmla="*/ 911218 h 1209856"/>
                <a:gd name="connsiteX39" fmla="*/ 669797 w 941828"/>
                <a:gd name="connsiteY39" fmla="*/ 738210 h 1209856"/>
                <a:gd name="connsiteX40" fmla="*/ 668802 w 941828"/>
                <a:gd name="connsiteY40" fmla="*/ 731510 h 1209856"/>
                <a:gd name="connsiteX41" fmla="*/ 669797 w 941828"/>
                <a:gd name="connsiteY41" fmla="*/ 724702 h 1209856"/>
                <a:gd name="connsiteX42" fmla="*/ 210108 w 941828"/>
                <a:gd name="connsiteY42" fmla="*/ 553640 h 1209856"/>
                <a:gd name="connsiteX43" fmla="*/ 799399 w 941828"/>
                <a:gd name="connsiteY43" fmla="*/ 424829 h 1209856"/>
                <a:gd name="connsiteX44" fmla="*/ 779826 w 941828"/>
                <a:gd name="connsiteY44" fmla="*/ 430557 h 1209856"/>
                <a:gd name="connsiteX45" fmla="*/ 770979 w 941828"/>
                <a:gd name="connsiteY45" fmla="*/ 429584 h 1209856"/>
                <a:gd name="connsiteX46" fmla="*/ 722765 w 941828"/>
                <a:gd name="connsiteY46" fmla="*/ 643007 h 1209856"/>
                <a:gd name="connsiteX47" fmla="*/ 742449 w 941828"/>
                <a:gd name="connsiteY47" fmla="*/ 653597 h 1209856"/>
                <a:gd name="connsiteX48" fmla="*/ 746430 w 941828"/>
                <a:gd name="connsiteY48" fmla="*/ 657488 h 1209856"/>
                <a:gd name="connsiteX49" fmla="*/ 862320 w 941828"/>
                <a:gd name="connsiteY49" fmla="*/ 571902 h 1209856"/>
                <a:gd name="connsiteX50" fmla="*/ 853473 w 941828"/>
                <a:gd name="connsiteY50" fmla="*/ 545967 h 1209856"/>
                <a:gd name="connsiteX51" fmla="*/ 867185 w 941828"/>
                <a:gd name="connsiteY51" fmla="*/ 513224 h 1209856"/>
                <a:gd name="connsiteX52" fmla="*/ 799399 w 941828"/>
                <a:gd name="connsiteY52" fmla="*/ 424829 h 1209856"/>
                <a:gd name="connsiteX53" fmla="*/ 717900 w 941828"/>
                <a:gd name="connsiteY53" fmla="*/ 366152 h 1209856"/>
                <a:gd name="connsiteX54" fmla="*/ 717900 w 941828"/>
                <a:gd name="connsiteY54" fmla="*/ 628635 h 1209856"/>
                <a:gd name="connsiteX55" fmla="*/ 764013 w 941828"/>
                <a:gd name="connsiteY55" fmla="*/ 427639 h 1209856"/>
                <a:gd name="connsiteX56" fmla="*/ 741454 w 941828"/>
                <a:gd name="connsiteY56" fmla="*/ 393059 h 1209856"/>
                <a:gd name="connsiteX57" fmla="*/ 745435 w 941828"/>
                <a:gd name="connsiteY57" fmla="*/ 376742 h 1209856"/>
                <a:gd name="connsiteX58" fmla="*/ 717900 w 941828"/>
                <a:gd name="connsiteY58" fmla="*/ 366152 h 1209856"/>
                <a:gd name="connsiteX59" fmla="*/ 468427 w 941828"/>
                <a:gd name="connsiteY59" fmla="*/ 292129 h 1209856"/>
                <a:gd name="connsiteX60" fmla="*/ 208118 w 941828"/>
                <a:gd name="connsiteY60" fmla="*/ 522842 h 1209856"/>
                <a:gd name="connsiteX61" fmla="*/ 213094 w 941828"/>
                <a:gd name="connsiteY61" fmla="*/ 539159 h 1209856"/>
                <a:gd name="connsiteX62" fmla="*/ 212099 w 941828"/>
                <a:gd name="connsiteY62" fmla="*/ 546940 h 1209856"/>
                <a:gd name="connsiteX63" fmla="*/ 671787 w 941828"/>
                <a:gd name="connsiteY63" fmla="*/ 718003 h 1209856"/>
                <a:gd name="connsiteX64" fmla="*/ 683509 w 941828"/>
                <a:gd name="connsiteY64" fmla="*/ 706440 h 1209856"/>
                <a:gd name="connsiteX65" fmla="*/ 681518 w 941828"/>
                <a:gd name="connsiteY65" fmla="*/ 703630 h 1209856"/>
                <a:gd name="connsiteX66" fmla="*/ 674662 w 941828"/>
                <a:gd name="connsiteY66" fmla="*/ 689150 h 1209856"/>
                <a:gd name="connsiteX67" fmla="*/ 664821 w 941828"/>
                <a:gd name="connsiteY67" fmla="*/ 668078 h 1209856"/>
                <a:gd name="connsiteX68" fmla="*/ 495962 w 941828"/>
                <a:gd name="connsiteY68" fmla="*/ 297856 h 1209856"/>
                <a:gd name="connsiteX69" fmla="*/ 468427 w 941828"/>
                <a:gd name="connsiteY69" fmla="*/ 292129 h 1209856"/>
                <a:gd name="connsiteX70" fmla="*/ 513655 w 941828"/>
                <a:gd name="connsiteY70" fmla="*/ 284457 h 1209856"/>
                <a:gd name="connsiteX71" fmla="*/ 502818 w 941828"/>
                <a:gd name="connsiteY71" fmla="*/ 295047 h 1209856"/>
                <a:gd name="connsiteX72" fmla="*/ 675658 w 941828"/>
                <a:gd name="connsiteY72" fmla="*/ 671860 h 1209856"/>
                <a:gd name="connsiteX73" fmla="*/ 685499 w 941828"/>
                <a:gd name="connsiteY73" fmla="*/ 653597 h 1209856"/>
                <a:gd name="connsiteX74" fmla="*/ 710049 w 941828"/>
                <a:gd name="connsiteY74" fmla="*/ 642035 h 1209856"/>
                <a:gd name="connsiteX75" fmla="*/ 710049 w 941828"/>
                <a:gd name="connsiteY75" fmla="*/ 363234 h 1209856"/>
                <a:gd name="connsiteX76" fmla="*/ 679639 w 941828"/>
                <a:gd name="connsiteY76" fmla="*/ 350807 h 1209856"/>
                <a:gd name="connsiteX77" fmla="*/ 655089 w 941828"/>
                <a:gd name="connsiteY77" fmla="*/ 359452 h 1209856"/>
                <a:gd name="connsiteX78" fmla="*/ 617713 w 941828"/>
                <a:gd name="connsiteY78" fmla="*/ 325736 h 1209856"/>
                <a:gd name="connsiteX79" fmla="*/ 513655 w 941828"/>
                <a:gd name="connsiteY79" fmla="*/ 284457 h 1209856"/>
                <a:gd name="connsiteX80" fmla="*/ 717900 w 941828"/>
                <a:gd name="connsiteY80" fmla="*/ 106586 h 1209856"/>
                <a:gd name="connsiteX81" fmla="*/ 717900 w 941828"/>
                <a:gd name="connsiteY81" fmla="*/ 358479 h 1209856"/>
                <a:gd name="connsiteX82" fmla="*/ 748310 w 941828"/>
                <a:gd name="connsiteY82" fmla="*/ 370042 h 1209856"/>
                <a:gd name="connsiteX83" fmla="*/ 767993 w 941828"/>
                <a:gd name="connsiteY83" fmla="*/ 357507 h 1209856"/>
                <a:gd name="connsiteX84" fmla="*/ 724756 w 941828"/>
                <a:gd name="connsiteY84" fmla="*/ 107558 h 1209856"/>
                <a:gd name="connsiteX85" fmla="*/ 717900 w 941828"/>
                <a:gd name="connsiteY85" fmla="*/ 106586 h 1209856"/>
                <a:gd name="connsiteX86" fmla="*/ 702197 w 941828"/>
                <a:gd name="connsiteY86" fmla="*/ 98913 h 1209856"/>
                <a:gd name="connsiteX87" fmla="*/ 512660 w 941828"/>
                <a:gd name="connsiteY87" fmla="*/ 254631 h 1209856"/>
                <a:gd name="connsiteX88" fmla="*/ 517526 w 941828"/>
                <a:gd name="connsiteY88" fmla="*/ 269976 h 1209856"/>
                <a:gd name="connsiteX89" fmla="*/ 516530 w 941828"/>
                <a:gd name="connsiteY89" fmla="*/ 277757 h 1209856"/>
                <a:gd name="connsiteX90" fmla="*/ 617713 w 941828"/>
                <a:gd name="connsiteY90" fmla="*/ 318064 h 1209856"/>
                <a:gd name="connsiteX91" fmla="*/ 655089 w 941828"/>
                <a:gd name="connsiteY91" fmla="*/ 284457 h 1209856"/>
                <a:gd name="connsiteX92" fmla="*/ 693351 w 941828"/>
                <a:gd name="connsiteY92" fmla="*/ 321954 h 1209856"/>
                <a:gd name="connsiteX93" fmla="*/ 685499 w 941828"/>
                <a:gd name="connsiteY93" fmla="*/ 344971 h 1209856"/>
                <a:gd name="connsiteX94" fmla="*/ 710049 w 941828"/>
                <a:gd name="connsiteY94" fmla="*/ 354589 h 1209856"/>
                <a:gd name="connsiteX95" fmla="*/ 710049 w 941828"/>
                <a:gd name="connsiteY95" fmla="*/ 104641 h 1209856"/>
                <a:gd name="connsiteX96" fmla="*/ 702197 w 941828"/>
                <a:gd name="connsiteY96" fmla="*/ 98913 h 1209856"/>
                <a:gd name="connsiteX97" fmla="*/ 669706 w 941828"/>
                <a:gd name="connsiteY97" fmla="*/ 0 h 1209856"/>
                <a:gd name="connsiteX98" fmla="*/ 680873 w 941828"/>
                <a:gd name="connsiteY98" fmla="*/ 1126 h 1209856"/>
                <a:gd name="connsiteX99" fmla="*/ 691360 w 941828"/>
                <a:gd name="connsiteY99" fmla="*/ 15273 h 1209856"/>
                <a:gd name="connsiteX100" fmla="*/ 701202 w 941828"/>
                <a:gd name="connsiteY100" fmla="*/ 11383 h 1209856"/>
                <a:gd name="connsiteX101" fmla="*/ 700482 w 941828"/>
                <a:gd name="connsiteY101" fmla="*/ 8980 h 1209856"/>
                <a:gd name="connsiteX102" fmla="*/ 698664 w 941828"/>
                <a:gd name="connsiteY102" fmla="*/ 2920 h 1209856"/>
                <a:gd name="connsiteX103" fmla="*/ 707042 w 941828"/>
                <a:gd name="connsiteY103" fmla="*/ 3764 h 1209856"/>
                <a:gd name="connsiteX104" fmla="*/ 709053 w 941828"/>
                <a:gd name="connsiteY104" fmla="*/ 10519 h 1209856"/>
                <a:gd name="connsiteX105" fmla="*/ 711044 w 941828"/>
                <a:gd name="connsiteY105" fmla="*/ 10519 h 1209856"/>
                <a:gd name="connsiteX106" fmla="*/ 719890 w 941828"/>
                <a:gd name="connsiteY106" fmla="*/ 11383 h 1209856"/>
                <a:gd name="connsiteX107" fmla="*/ 721913 w 941828"/>
                <a:gd name="connsiteY107" fmla="*/ 5263 h 1209856"/>
                <a:gd name="connsiteX108" fmla="*/ 730424 w 941828"/>
                <a:gd name="connsiteY108" fmla="*/ 6121 h 1209856"/>
                <a:gd name="connsiteX109" fmla="*/ 727742 w 941828"/>
                <a:gd name="connsiteY109" fmla="*/ 14301 h 1209856"/>
                <a:gd name="connsiteX110" fmla="*/ 739463 w 941828"/>
                <a:gd name="connsiteY110" fmla="*/ 21973 h 1209856"/>
                <a:gd name="connsiteX111" fmla="*/ 746430 w 941828"/>
                <a:gd name="connsiteY111" fmla="*/ 66171 h 1209856"/>
                <a:gd name="connsiteX112" fmla="*/ 752291 w 941828"/>
                <a:gd name="connsiteY112" fmla="*/ 71033 h 1209856"/>
                <a:gd name="connsiteX113" fmla="*/ 752291 w 941828"/>
                <a:gd name="connsiteY113" fmla="*/ 72006 h 1209856"/>
                <a:gd name="connsiteX114" fmla="*/ 753286 w 941828"/>
                <a:gd name="connsiteY114" fmla="*/ 77733 h 1209856"/>
                <a:gd name="connsiteX115" fmla="*/ 731612 w 941828"/>
                <a:gd name="connsiteY115" fmla="*/ 105613 h 1209856"/>
                <a:gd name="connsiteX116" fmla="*/ 775845 w 941828"/>
                <a:gd name="connsiteY116" fmla="*/ 355562 h 1209856"/>
                <a:gd name="connsiteX117" fmla="*/ 775845 w 941828"/>
                <a:gd name="connsiteY117" fmla="*/ 19494 h 1209856"/>
                <a:gd name="connsiteX118" fmla="*/ 783696 w 941828"/>
                <a:gd name="connsiteY118" fmla="*/ 21931 h 1209856"/>
                <a:gd name="connsiteX119" fmla="*/ 783696 w 941828"/>
                <a:gd name="connsiteY119" fmla="*/ 38897 h 1209856"/>
                <a:gd name="connsiteX120" fmla="*/ 783696 w 941828"/>
                <a:gd name="connsiteY120" fmla="*/ 355562 h 1209856"/>
                <a:gd name="connsiteX121" fmla="*/ 789557 w 941828"/>
                <a:gd name="connsiteY121" fmla="*/ 356534 h 1209856"/>
                <a:gd name="connsiteX122" fmla="*/ 798403 w 941828"/>
                <a:gd name="connsiteY122" fmla="*/ 342162 h 1209856"/>
                <a:gd name="connsiteX123" fmla="*/ 798403 w 941828"/>
                <a:gd name="connsiteY123" fmla="*/ 348862 h 1209856"/>
                <a:gd name="connsiteX124" fmla="*/ 798403 w 941828"/>
                <a:gd name="connsiteY124" fmla="*/ 351779 h 1209856"/>
                <a:gd name="connsiteX125" fmla="*/ 798403 w 941828"/>
                <a:gd name="connsiteY125" fmla="*/ 354589 h 1209856"/>
                <a:gd name="connsiteX126" fmla="*/ 798403 w 941828"/>
                <a:gd name="connsiteY126" fmla="*/ 356534 h 1209856"/>
                <a:gd name="connsiteX127" fmla="*/ 796524 w 941828"/>
                <a:gd name="connsiteY127" fmla="*/ 359452 h 1209856"/>
                <a:gd name="connsiteX128" fmla="*/ 818087 w 941828"/>
                <a:gd name="connsiteY128" fmla="*/ 393059 h 1209856"/>
                <a:gd name="connsiteX129" fmla="*/ 805260 w 941828"/>
                <a:gd name="connsiteY129" fmla="*/ 419967 h 1209856"/>
                <a:gd name="connsiteX130" fmla="*/ 874041 w 941828"/>
                <a:gd name="connsiteY130" fmla="*/ 509442 h 1209856"/>
                <a:gd name="connsiteX131" fmla="*/ 886869 w 941828"/>
                <a:gd name="connsiteY131" fmla="*/ 503607 h 1209856"/>
                <a:gd name="connsiteX132" fmla="*/ 819751 w 941828"/>
                <a:gd name="connsiteY132" fmla="*/ 89517 h 1209856"/>
                <a:gd name="connsiteX133" fmla="*/ 810127 w 941828"/>
                <a:gd name="connsiteY133" fmla="*/ 30136 h 1209856"/>
                <a:gd name="connsiteX134" fmla="*/ 818686 w 941828"/>
                <a:gd name="connsiteY134" fmla="*/ 32793 h 1209856"/>
                <a:gd name="connsiteX135" fmla="*/ 818993 w 941828"/>
                <a:gd name="connsiteY135" fmla="*/ 34690 h 1209856"/>
                <a:gd name="connsiteX136" fmla="*/ 894720 w 941828"/>
                <a:gd name="connsiteY136" fmla="*/ 502634 h 1209856"/>
                <a:gd name="connsiteX137" fmla="*/ 897595 w 941828"/>
                <a:gd name="connsiteY137" fmla="*/ 502634 h 1209856"/>
                <a:gd name="connsiteX138" fmla="*/ 941828 w 941828"/>
                <a:gd name="connsiteY138" fmla="*/ 545967 h 1209856"/>
                <a:gd name="connsiteX139" fmla="*/ 897595 w 941828"/>
                <a:gd name="connsiteY139" fmla="*/ 589192 h 1209856"/>
                <a:gd name="connsiteX140" fmla="*/ 879902 w 941828"/>
                <a:gd name="connsiteY140" fmla="*/ 585302 h 1209856"/>
                <a:gd name="connsiteX141" fmla="*/ 600020 w 941828"/>
                <a:gd name="connsiteY141" fmla="*/ 1123668 h 1209856"/>
                <a:gd name="connsiteX142" fmla="*/ 620698 w 941828"/>
                <a:gd name="connsiteY142" fmla="*/ 1160194 h 1209856"/>
                <a:gd name="connsiteX143" fmla="*/ 576466 w 941828"/>
                <a:gd name="connsiteY143" fmla="*/ 1203527 h 1209856"/>
                <a:gd name="connsiteX144" fmla="*/ 544065 w 941828"/>
                <a:gd name="connsiteY144" fmla="*/ 1189046 h 1209856"/>
                <a:gd name="connsiteX145" fmla="*/ 514126 w 941828"/>
                <a:gd name="connsiteY145" fmla="*/ 1203954 h 1209856"/>
                <a:gd name="connsiteX146" fmla="*/ 502273 w 941828"/>
                <a:gd name="connsiteY146" fmla="*/ 1209856 h 1209856"/>
                <a:gd name="connsiteX147" fmla="*/ 488574 w 941828"/>
                <a:gd name="connsiteY147" fmla="*/ 1208475 h 1209856"/>
                <a:gd name="connsiteX148" fmla="*/ 539200 w 941828"/>
                <a:gd name="connsiteY148" fmla="*/ 1183319 h 1209856"/>
                <a:gd name="connsiteX149" fmla="*/ 535219 w 941828"/>
                <a:gd name="connsiteY149" fmla="*/ 1174674 h 1209856"/>
                <a:gd name="connsiteX150" fmla="*/ 466454 w 941828"/>
                <a:gd name="connsiteY150" fmla="*/ 1185205 h 1209856"/>
                <a:gd name="connsiteX151" fmla="*/ 430203 w 941828"/>
                <a:gd name="connsiteY151" fmla="*/ 1190756 h 1209856"/>
                <a:gd name="connsiteX152" fmla="*/ 412994 w 941828"/>
                <a:gd name="connsiteY152" fmla="*/ 1185415 h 1209856"/>
                <a:gd name="connsiteX153" fmla="*/ 438995 w 941828"/>
                <a:gd name="connsiteY153" fmla="*/ 1181433 h 1209856"/>
                <a:gd name="connsiteX154" fmla="*/ 533228 w 941828"/>
                <a:gd name="connsiteY154" fmla="*/ 1167001 h 1209856"/>
                <a:gd name="connsiteX155" fmla="*/ 532233 w 941828"/>
                <a:gd name="connsiteY155" fmla="*/ 1160194 h 1209856"/>
                <a:gd name="connsiteX156" fmla="*/ 567619 w 941828"/>
                <a:gd name="connsiteY156" fmla="*/ 1116969 h 1209856"/>
                <a:gd name="connsiteX157" fmla="*/ 559768 w 941828"/>
                <a:gd name="connsiteY157" fmla="*/ 1034301 h 1209856"/>
                <a:gd name="connsiteX158" fmla="*/ 534223 w 941828"/>
                <a:gd name="connsiteY158" fmla="*/ 1025656 h 1209856"/>
                <a:gd name="connsiteX159" fmla="*/ 420435 w 941828"/>
                <a:gd name="connsiteY159" fmla="*/ 1128020 h 1209856"/>
                <a:gd name="connsiteX160" fmla="*/ 371163 w 941828"/>
                <a:gd name="connsiteY160" fmla="*/ 1172345 h 1209856"/>
                <a:gd name="connsiteX161" fmla="*/ 364073 w 941828"/>
                <a:gd name="connsiteY161" fmla="*/ 1168497 h 1209856"/>
                <a:gd name="connsiteX162" fmla="*/ 380515 w 941828"/>
                <a:gd name="connsiteY162" fmla="*/ 1153629 h 1209856"/>
                <a:gd name="connsiteX163" fmla="*/ 528363 w 941828"/>
                <a:gd name="connsiteY163" fmla="*/ 1019929 h 1209856"/>
                <a:gd name="connsiteX164" fmla="*/ 520511 w 941828"/>
                <a:gd name="connsiteY164" fmla="*/ 996803 h 1209856"/>
                <a:gd name="connsiteX165" fmla="*/ 521507 w 941828"/>
                <a:gd name="connsiteY165" fmla="*/ 993886 h 1209856"/>
                <a:gd name="connsiteX166" fmla="*/ 495962 w 941828"/>
                <a:gd name="connsiteY166" fmla="*/ 989131 h 1209856"/>
                <a:gd name="connsiteX167" fmla="*/ 404472 w 941828"/>
                <a:gd name="connsiteY167" fmla="*/ 1112127 h 1209856"/>
                <a:gd name="connsiteX168" fmla="*/ 362982 w 941828"/>
                <a:gd name="connsiteY168" fmla="*/ 1167905 h 1209856"/>
                <a:gd name="connsiteX169" fmla="*/ 356026 w 941828"/>
                <a:gd name="connsiteY169" fmla="*/ 1164129 h 1209856"/>
                <a:gd name="connsiteX170" fmla="*/ 359634 w 941828"/>
                <a:gd name="connsiteY170" fmla="*/ 1159259 h 1209856"/>
                <a:gd name="connsiteX171" fmla="*/ 487116 w 941828"/>
                <a:gd name="connsiteY171" fmla="*/ 987186 h 1209856"/>
                <a:gd name="connsiteX172" fmla="*/ 192415 w 941828"/>
                <a:gd name="connsiteY172" fmla="*/ 933371 h 1209856"/>
                <a:gd name="connsiteX173" fmla="*/ 185559 w 941828"/>
                <a:gd name="connsiteY173" fmla="*/ 943961 h 1209856"/>
                <a:gd name="connsiteX174" fmla="*/ 272456 w 941828"/>
                <a:gd name="connsiteY174" fmla="*/ 1093380 h 1209856"/>
                <a:gd name="connsiteX175" fmla="*/ 294032 w 941828"/>
                <a:gd name="connsiteY175" fmla="*/ 1130480 h 1209856"/>
                <a:gd name="connsiteX176" fmla="*/ 282911 w 941828"/>
                <a:gd name="connsiteY176" fmla="*/ 1124444 h 1209856"/>
                <a:gd name="connsiteX177" fmla="*/ 277902 w 941828"/>
                <a:gd name="connsiteY177" fmla="*/ 1115833 h 1209856"/>
                <a:gd name="connsiteX178" fmla="*/ 180693 w 941828"/>
                <a:gd name="connsiteY178" fmla="*/ 948716 h 1209856"/>
                <a:gd name="connsiteX179" fmla="*/ 163995 w 941828"/>
                <a:gd name="connsiteY179" fmla="*/ 953578 h 1209856"/>
                <a:gd name="connsiteX180" fmla="*/ 139446 w 941828"/>
                <a:gd name="connsiteY180" fmla="*/ 942016 h 1209856"/>
                <a:gd name="connsiteX181" fmla="*/ 121993 w 941828"/>
                <a:gd name="connsiteY181" fmla="*/ 951646 h 1209856"/>
                <a:gd name="connsiteX182" fmla="*/ 108776 w 941828"/>
                <a:gd name="connsiteY182" fmla="*/ 958939 h 1209856"/>
                <a:gd name="connsiteX183" fmla="*/ 103732 w 941828"/>
                <a:gd name="connsiteY183" fmla="*/ 952826 h 1209856"/>
                <a:gd name="connsiteX184" fmla="*/ 135465 w 941828"/>
                <a:gd name="connsiteY184" fmla="*/ 935316 h 1209856"/>
                <a:gd name="connsiteX185" fmla="*/ 133475 w 941828"/>
                <a:gd name="connsiteY185" fmla="*/ 924726 h 1209856"/>
                <a:gd name="connsiteX186" fmla="*/ 133475 w 941828"/>
                <a:gd name="connsiteY186" fmla="*/ 923753 h 1209856"/>
                <a:gd name="connsiteX187" fmla="*/ 108615 w 941828"/>
                <a:gd name="connsiteY187" fmla="*/ 920152 h 1209856"/>
                <a:gd name="connsiteX188" fmla="*/ 83297 w 941828"/>
                <a:gd name="connsiteY188" fmla="*/ 916484 h 1209856"/>
                <a:gd name="connsiteX189" fmla="*/ 78682 w 941828"/>
                <a:gd name="connsiteY189" fmla="*/ 907981 h 1209856"/>
                <a:gd name="connsiteX190" fmla="*/ 134470 w 941828"/>
                <a:gd name="connsiteY190" fmla="*/ 916081 h 1209856"/>
                <a:gd name="connsiteX191" fmla="*/ 161010 w 941828"/>
                <a:gd name="connsiteY191" fmla="*/ 894901 h 1209856"/>
                <a:gd name="connsiteX192" fmla="*/ 177708 w 941828"/>
                <a:gd name="connsiteY192" fmla="*/ 568012 h 1209856"/>
                <a:gd name="connsiteX193" fmla="*/ 159019 w 941828"/>
                <a:gd name="connsiteY193" fmla="*/ 557422 h 1209856"/>
                <a:gd name="connsiteX194" fmla="*/ 37449 w 941828"/>
                <a:gd name="connsiteY194" fmla="*/ 625488 h 1209856"/>
                <a:gd name="connsiteX195" fmla="*/ 801 w 941828"/>
                <a:gd name="connsiteY195" fmla="*/ 646007 h 1209856"/>
                <a:gd name="connsiteX196" fmla="*/ 0 w 941828"/>
                <a:gd name="connsiteY196" fmla="*/ 638060 h 1209856"/>
                <a:gd name="connsiteX197" fmla="*/ 13068 w 941828"/>
                <a:gd name="connsiteY197" fmla="*/ 630751 h 1209856"/>
                <a:gd name="connsiteX198" fmla="*/ 156144 w 941828"/>
                <a:gd name="connsiteY198" fmla="*/ 550722 h 1209856"/>
                <a:gd name="connsiteX199" fmla="*/ 153158 w 941828"/>
                <a:gd name="connsiteY199" fmla="*/ 539159 h 1209856"/>
                <a:gd name="connsiteX200" fmla="*/ 155149 w 941828"/>
                <a:gd name="connsiteY200" fmla="*/ 530514 h 1209856"/>
                <a:gd name="connsiteX201" fmla="*/ 54055 w 941828"/>
                <a:gd name="connsiteY201" fmla="*/ 482692 h 1209856"/>
                <a:gd name="connsiteX202" fmla="*/ 15380 w 941828"/>
                <a:gd name="connsiteY202" fmla="*/ 464397 h 1209856"/>
                <a:gd name="connsiteX203" fmla="*/ 17634 w 941828"/>
                <a:gd name="connsiteY203" fmla="*/ 457135 h 1209856"/>
                <a:gd name="connsiteX204" fmla="*/ 42776 w 941828"/>
                <a:gd name="connsiteY204" fmla="*/ 468988 h 1209856"/>
                <a:gd name="connsiteX205" fmla="*/ 104060 w 941828"/>
                <a:gd name="connsiteY205" fmla="*/ 497880 h 1209856"/>
                <a:gd name="connsiteX206" fmla="*/ 158135 w 941828"/>
                <a:gd name="connsiteY206" fmla="*/ 523815 h 1209856"/>
                <a:gd name="connsiteX207" fmla="*/ 167866 w 941828"/>
                <a:gd name="connsiteY207" fmla="*/ 515170 h 1209856"/>
                <a:gd name="connsiteX208" fmla="*/ 88969 w 941828"/>
                <a:gd name="connsiteY208" fmla="*/ 309066 h 1209856"/>
                <a:gd name="connsiteX209" fmla="*/ 84200 w 941828"/>
                <a:gd name="connsiteY209" fmla="*/ 296606 h 1209856"/>
                <a:gd name="connsiteX210" fmla="*/ 90465 w 941828"/>
                <a:gd name="connsiteY210" fmla="*/ 285064 h 1209856"/>
                <a:gd name="connsiteX211" fmla="*/ 109138 w 941828"/>
                <a:gd name="connsiteY211" fmla="*/ 334042 h 1209856"/>
                <a:gd name="connsiteX212" fmla="*/ 176712 w 941828"/>
                <a:gd name="connsiteY212" fmla="*/ 511279 h 1209856"/>
                <a:gd name="connsiteX213" fmla="*/ 183568 w 941828"/>
                <a:gd name="connsiteY213" fmla="*/ 510415 h 1209856"/>
                <a:gd name="connsiteX214" fmla="*/ 201262 w 941828"/>
                <a:gd name="connsiteY214" fmla="*/ 516142 h 1209856"/>
                <a:gd name="connsiteX215" fmla="*/ 462566 w 941828"/>
                <a:gd name="connsiteY215" fmla="*/ 285429 h 1209856"/>
                <a:gd name="connsiteX216" fmla="*/ 457590 w 941828"/>
                <a:gd name="connsiteY216" fmla="*/ 269976 h 1209856"/>
                <a:gd name="connsiteX217" fmla="*/ 457590 w 941828"/>
                <a:gd name="connsiteY217" fmla="*/ 268139 h 1209856"/>
                <a:gd name="connsiteX218" fmla="*/ 200380 w 941828"/>
                <a:gd name="connsiteY218" fmla="*/ 215292 h 1209856"/>
                <a:gd name="connsiteX219" fmla="*/ 150641 w 941828"/>
                <a:gd name="connsiteY219" fmla="*/ 205072 h 1209856"/>
                <a:gd name="connsiteX220" fmla="*/ 156330 w 941828"/>
                <a:gd name="connsiteY220" fmla="*/ 198178 h 1209856"/>
                <a:gd name="connsiteX221" fmla="*/ 169292 w 941828"/>
                <a:gd name="connsiteY221" fmla="*/ 200840 h 1209856"/>
                <a:gd name="connsiteX222" fmla="*/ 459581 w 941828"/>
                <a:gd name="connsiteY222" fmla="*/ 260467 h 1209856"/>
                <a:gd name="connsiteX223" fmla="*/ 469423 w 941828"/>
                <a:gd name="connsiteY223" fmla="*/ 246959 h 1209856"/>
                <a:gd name="connsiteX224" fmla="*/ 361486 w 941828"/>
                <a:gd name="connsiteY224" fmla="*/ 71115 h 1209856"/>
                <a:gd name="connsiteX225" fmla="*/ 350686 w 941828"/>
                <a:gd name="connsiteY225" fmla="*/ 53521 h 1209856"/>
                <a:gd name="connsiteX226" fmla="*/ 356898 w 941828"/>
                <a:gd name="connsiteY226" fmla="*/ 50150 h 1209856"/>
                <a:gd name="connsiteX227" fmla="*/ 382201 w 941828"/>
                <a:gd name="connsiteY227" fmla="*/ 91383 h 1209856"/>
                <a:gd name="connsiteX228" fmla="*/ 475283 w 941828"/>
                <a:gd name="connsiteY228" fmla="*/ 243069 h 1209856"/>
                <a:gd name="connsiteX229" fmla="*/ 487116 w 941828"/>
                <a:gd name="connsiteY229" fmla="*/ 241232 h 1209856"/>
                <a:gd name="connsiteX230" fmla="*/ 507684 w 941828"/>
                <a:gd name="connsiteY230" fmla="*/ 248904 h 1209856"/>
                <a:gd name="connsiteX231" fmla="*/ 698216 w 941828"/>
                <a:gd name="connsiteY231" fmla="*/ 94051 h 1209856"/>
                <a:gd name="connsiteX232" fmla="*/ 694346 w 941828"/>
                <a:gd name="connsiteY232" fmla="*/ 85406 h 1209856"/>
                <a:gd name="connsiteX233" fmla="*/ 682514 w 941828"/>
                <a:gd name="connsiteY233" fmla="*/ 77733 h 1209856"/>
                <a:gd name="connsiteX234" fmla="*/ 675658 w 941828"/>
                <a:gd name="connsiteY234" fmla="*/ 68116 h 1209856"/>
                <a:gd name="connsiteX235" fmla="*/ 527305 w 941828"/>
                <a:gd name="connsiteY235" fmla="*/ 26356 h 1209856"/>
                <a:gd name="connsiteX236" fmla="*/ 472393 w 941828"/>
                <a:gd name="connsiteY236" fmla="*/ 10899 h 1209856"/>
                <a:gd name="connsiteX237" fmla="*/ 484888 w 941828"/>
                <a:gd name="connsiteY237" fmla="*/ 7021 h 1209856"/>
                <a:gd name="connsiteX238" fmla="*/ 557650 w 941828"/>
                <a:gd name="connsiteY238" fmla="*/ 27440 h 1209856"/>
                <a:gd name="connsiteX239" fmla="*/ 671787 w 941828"/>
                <a:gd name="connsiteY239" fmla="*/ 59471 h 1209856"/>
                <a:gd name="connsiteX240" fmla="*/ 682514 w 941828"/>
                <a:gd name="connsiteY240" fmla="*/ 21973 h 1209856"/>
                <a:gd name="connsiteX241" fmla="*/ 684504 w 941828"/>
                <a:gd name="connsiteY241" fmla="*/ 20028 h 1209856"/>
                <a:gd name="connsiteX242" fmla="*/ 670391 w 941828"/>
                <a:gd name="connsiteY242" fmla="*/ 928 h 120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941828" h="1209856">
                  <a:moveTo>
                    <a:pt x="687490" y="761227"/>
                  </a:moveTo>
                  <a:cubicBezTo>
                    <a:pt x="687490" y="761227"/>
                    <a:pt x="687490" y="761227"/>
                    <a:pt x="577461" y="964168"/>
                  </a:cubicBezTo>
                  <a:cubicBezTo>
                    <a:pt x="590178" y="970868"/>
                    <a:pt x="598029" y="983296"/>
                    <a:pt x="598029" y="996803"/>
                  </a:cubicBezTo>
                  <a:cubicBezTo>
                    <a:pt x="598029" y="1015066"/>
                    <a:pt x="585312" y="1030411"/>
                    <a:pt x="567619" y="1033328"/>
                  </a:cubicBezTo>
                  <a:cubicBezTo>
                    <a:pt x="567619" y="1033328"/>
                    <a:pt x="567619" y="1033328"/>
                    <a:pt x="576466" y="1115996"/>
                  </a:cubicBezTo>
                  <a:cubicBezTo>
                    <a:pt x="579451" y="1115996"/>
                    <a:pt x="582327" y="1116969"/>
                    <a:pt x="584317" y="1116969"/>
                  </a:cubicBezTo>
                  <a:cubicBezTo>
                    <a:pt x="584317" y="1116969"/>
                    <a:pt x="584317" y="1116969"/>
                    <a:pt x="687490" y="761227"/>
                  </a:cubicBezTo>
                  <a:close/>
                  <a:moveTo>
                    <a:pt x="673667" y="748800"/>
                  </a:moveTo>
                  <a:cubicBezTo>
                    <a:pt x="673667" y="748800"/>
                    <a:pt x="673667" y="748800"/>
                    <a:pt x="500828" y="982431"/>
                  </a:cubicBezTo>
                  <a:cubicBezTo>
                    <a:pt x="500828" y="982431"/>
                    <a:pt x="500828" y="982431"/>
                    <a:pt x="522502" y="986213"/>
                  </a:cubicBezTo>
                  <a:cubicBezTo>
                    <a:pt x="527367" y="970868"/>
                    <a:pt x="542075" y="959306"/>
                    <a:pt x="559768" y="959306"/>
                  </a:cubicBezTo>
                  <a:cubicBezTo>
                    <a:pt x="562754" y="959306"/>
                    <a:pt x="566624" y="960278"/>
                    <a:pt x="570605" y="961251"/>
                  </a:cubicBezTo>
                  <a:cubicBezTo>
                    <a:pt x="570605" y="961251"/>
                    <a:pt x="570605" y="961251"/>
                    <a:pt x="681518" y="755500"/>
                  </a:cubicBezTo>
                  <a:cubicBezTo>
                    <a:pt x="678643" y="753555"/>
                    <a:pt x="675658" y="751610"/>
                    <a:pt x="673667" y="748800"/>
                  </a:cubicBezTo>
                  <a:close/>
                  <a:moveTo>
                    <a:pt x="664821" y="747828"/>
                  </a:moveTo>
                  <a:cubicBezTo>
                    <a:pt x="664821" y="747828"/>
                    <a:pt x="664821" y="747828"/>
                    <a:pt x="192415" y="918026"/>
                  </a:cubicBezTo>
                  <a:cubicBezTo>
                    <a:pt x="193410" y="919863"/>
                    <a:pt x="193410" y="921808"/>
                    <a:pt x="193410" y="924726"/>
                  </a:cubicBezTo>
                  <a:cubicBezTo>
                    <a:pt x="193410" y="924726"/>
                    <a:pt x="193410" y="925698"/>
                    <a:pt x="193410" y="925698"/>
                  </a:cubicBezTo>
                  <a:lnTo>
                    <a:pt x="362379" y="957361"/>
                  </a:lnTo>
                  <a:cubicBezTo>
                    <a:pt x="362379" y="957361"/>
                    <a:pt x="362379" y="957361"/>
                    <a:pt x="491981" y="980486"/>
                  </a:cubicBezTo>
                  <a:cubicBezTo>
                    <a:pt x="491981" y="980486"/>
                    <a:pt x="491981" y="980486"/>
                    <a:pt x="664821" y="747828"/>
                  </a:cubicBezTo>
                  <a:close/>
                  <a:moveTo>
                    <a:pt x="867185" y="577630"/>
                  </a:moveTo>
                  <a:cubicBezTo>
                    <a:pt x="867185" y="577630"/>
                    <a:pt x="867185" y="577630"/>
                    <a:pt x="750300" y="664187"/>
                  </a:cubicBezTo>
                  <a:cubicBezTo>
                    <a:pt x="758152" y="679532"/>
                    <a:pt x="754281" y="696822"/>
                    <a:pt x="742449" y="708385"/>
                  </a:cubicBezTo>
                  <a:cubicBezTo>
                    <a:pt x="737583" y="713248"/>
                    <a:pt x="731612" y="717030"/>
                    <a:pt x="724756" y="718975"/>
                  </a:cubicBezTo>
                  <a:cubicBezTo>
                    <a:pt x="726746" y="720920"/>
                    <a:pt x="727742" y="722865"/>
                    <a:pt x="727742" y="725675"/>
                  </a:cubicBezTo>
                  <a:cubicBezTo>
                    <a:pt x="727742" y="725675"/>
                    <a:pt x="727742" y="725675"/>
                    <a:pt x="727742" y="726648"/>
                  </a:cubicBezTo>
                  <a:cubicBezTo>
                    <a:pt x="723761" y="738210"/>
                    <a:pt x="719890" y="746855"/>
                    <a:pt x="715909" y="755500"/>
                  </a:cubicBezTo>
                  <a:cubicBezTo>
                    <a:pt x="715909" y="755500"/>
                    <a:pt x="715909" y="755500"/>
                    <a:pt x="714914" y="756473"/>
                  </a:cubicBezTo>
                  <a:cubicBezTo>
                    <a:pt x="710049" y="759390"/>
                    <a:pt x="704188" y="761227"/>
                    <a:pt x="698216" y="761227"/>
                  </a:cubicBezTo>
                  <a:cubicBezTo>
                    <a:pt x="697221" y="761227"/>
                    <a:pt x="696336" y="761227"/>
                    <a:pt x="695341" y="761227"/>
                  </a:cubicBezTo>
                  <a:lnTo>
                    <a:pt x="592168" y="1118914"/>
                  </a:lnTo>
                  <a:cubicBezTo>
                    <a:pt x="592168" y="1119886"/>
                    <a:pt x="593164" y="1119886"/>
                    <a:pt x="593164" y="1119886"/>
                  </a:cubicBezTo>
                  <a:cubicBezTo>
                    <a:pt x="593164" y="1119886"/>
                    <a:pt x="593164" y="1119886"/>
                    <a:pt x="873046" y="581520"/>
                  </a:cubicBezTo>
                  <a:cubicBezTo>
                    <a:pt x="871166" y="580547"/>
                    <a:pt x="869176" y="579575"/>
                    <a:pt x="867185" y="577630"/>
                  </a:cubicBezTo>
                  <a:close/>
                  <a:moveTo>
                    <a:pt x="210108" y="553640"/>
                  </a:moveTo>
                  <a:cubicBezTo>
                    <a:pt x="205242" y="562285"/>
                    <a:pt x="195401" y="568012"/>
                    <a:pt x="185559" y="568985"/>
                  </a:cubicBezTo>
                  <a:cubicBezTo>
                    <a:pt x="185559" y="568985"/>
                    <a:pt x="185559" y="568985"/>
                    <a:pt x="168861" y="895873"/>
                  </a:cubicBezTo>
                  <a:cubicBezTo>
                    <a:pt x="177708" y="896846"/>
                    <a:pt x="185559" y="902573"/>
                    <a:pt x="190535" y="911218"/>
                  </a:cubicBezTo>
                  <a:cubicBezTo>
                    <a:pt x="190535" y="911218"/>
                    <a:pt x="190535" y="911218"/>
                    <a:pt x="669797" y="738210"/>
                  </a:cubicBezTo>
                  <a:cubicBezTo>
                    <a:pt x="668802" y="736265"/>
                    <a:pt x="668802" y="734320"/>
                    <a:pt x="668802" y="731510"/>
                  </a:cubicBezTo>
                  <a:cubicBezTo>
                    <a:pt x="668802" y="729565"/>
                    <a:pt x="668802" y="727620"/>
                    <a:pt x="669797" y="724702"/>
                  </a:cubicBezTo>
                  <a:cubicBezTo>
                    <a:pt x="669797" y="724702"/>
                    <a:pt x="669797" y="724702"/>
                    <a:pt x="210108" y="553640"/>
                  </a:cubicBezTo>
                  <a:close/>
                  <a:moveTo>
                    <a:pt x="799399" y="424829"/>
                  </a:moveTo>
                  <a:cubicBezTo>
                    <a:pt x="793538" y="428612"/>
                    <a:pt x="786682" y="430557"/>
                    <a:pt x="779826" y="430557"/>
                  </a:cubicBezTo>
                  <a:cubicBezTo>
                    <a:pt x="776840" y="430557"/>
                    <a:pt x="773854" y="430557"/>
                    <a:pt x="770979" y="429584"/>
                  </a:cubicBezTo>
                  <a:cubicBezTo>
                    <a:pt x="770979" y="429584"/>
                    <a:pt x="770979" y="429584"/>
                    <a:pt x="722765" y="643007"/>
                  </a:cubicBezTo>
                  <a:cubicBezTo>
                    <a:pt x="730617" y="643980"/>
                    <a:pt x="737583" y="647870"/>
                    <a:pt x="742449" y="653597"/>
                  </a:cubicBezTo>
                  <a:cubicBezTo>
                    <a:pt x="743444" y="654570"/>
                    <a:pt x="745435" y="655543"/>
                    <a:pt x="746430" y="657488"/>
                  </a:cubicBezTo>
                  <a:cubicBezTo>
                    <a:pt x="746430" y="657488"/>
                    <a:pt x="746430" y="657488"/>
                    <a:pt x="862320" y="571902"/>
                  </a:cubicBezTo>
                  <a:cubicBezTo>
                    <a:pt x="856348" y="564230"/>
                    <a:pt x="853473" y="555585"/>
                    <a:pt x="853473" y="545967"/>
                  </a:cubicBezTo>
                  <a:cubicBezTo>
                    <a:pt x="853473" y="533432"/>
                    <a:pt x="858339" y="521869"/>
                    <a:pt x="867185" y="513224"/>
                  </a:cubicBezTo>
                  <a:cubicBezTo>
                    <a:pt x="867185" y="513224"/>
                    <a:pt x="867185" y="513224"/>
                    <a:pt x="799399" y="424829"/>
                  </a:cubicBezTo>
                  <a:close/>
                  <a:moveTo>
                    <a:pt x="717900" y="366152"/>
                  </a:moveTo>
                  <a:lnTo>
                    <a:pt x="717900" y="628635"/>
                  </a:lnTo>
                  <a:cubicBezTo>
                    <a:pt x="717900" y="628635"/>
                    <a:pt x="717900" y="628635"/>
                    <a:pt x="764013" y="427639"/>
                  </a:cubicBezTo>
                  <a:cubicBezTo>
                    <a:pt x="750300" y="420939"/>
                    <a:pt x="741454" y="407539"/>
                    <a:pt x="741454" y="393059"/>
                  </a:cubicBezTo>
                  <a:cubicBezTo>
                    <a:pt x="741454" y="387332"/>
                    <a:pt x="742449" y="381496"/>
                    <a:pt x="745435" y="376742"/>
                  </a:cubicBezTo>
                  <a:cubicBezTo>
                    <a:pt x="745435" y="376742"/>
                    <a:pt x="745435" y="376742"/>
                    <a:pt x="717900" y="366152"/>
                  </a:cubicBezTo>
                  <a:close/>
                  <a:moveTo>
                    <a:pt x="468427" y="292129"/>
                  </a:moveTo>
                  <a:cubicBezTo>
                    <a:pt x="468427" y="292129"/>
                    <a:pt x="468427" y="292129"/>
                    <a:pt x="208118" y="522842"/>
                  </a:cubicBezTo>
                  <a:cubicBezTo>
                    <a:pt x="211103" y="527705"/>
                    <a:pt x="213094" y="533432"/>
                    <a:pt x="213094" y="539159"/>
                  </a:cubicBezTo>
                  <a:cubicBezTo>
                    <a:pt x="213094" y="542077"/>
                    <a:pt x="213094" y="544022"/>
                    <a:pt x="212099" y="546940"/>
                  </a:cubicBezTo>
                  <a:cubicBezTo>
                    <a:pt x="212099" y="546940"/>
                    <a:pt x="212099" y="546940"/>
                    <a:pt x="671787" y="718003"/>
                  </a:cubicBezTo>
                  <a:cubicBezTo>
                    <a:pt x="674662" y="713248"/>
                    <a:pt x="678643" y="709358"/>
                    <a:pt x="683509" y="706440"/>
                  </a:cubicBezTo>
                  <a:cubicBezTo>
                    <a:pt x="683509" y="706440"/>
                    <a:pt x="683509" y="706440"/>
                    <a:pt x="681518" y="703630"/>
                  </a:cubicBezTo>
                  <a:cubicBezTo>
                    <a:pt x="678643" y="699740"/>
                    <a:pt x="675658" y="694013"/>
                    <a:pt x="674662" y="689150"/>
                  </a:cubicBezTo>
                  <a:cubicBezTo>
                    <a:pt x="674662" y="689150"/>
                    <a:pt x="674662" y="689150"/>
                    <a:pt x="664821" y="668078"/>
                  </a:cubicBezTo>
                  <a:cubicBezTo>
                    <a:pt x="664821" y="668078"/>
                    <a:pt x="664821" y="668078"/>
                    <a:pt x="495962" y="297856"/>
                  </a:cubicBezTo>
                  <a:cubicBezTo>
                    <a:pt x="486120" y="301746"/>
                    <a:pt x="475283" y="298829"/>
                    <a:pt x="468427" y="292129"/>
                  </a:cubicBezTo>
                  <a:close/>
                  <a:moveTo>
                    <a:pt x="513655" y="284457"/>
                  </a:moveTo>
                  <a:cubicBezTo>
                    <a:pt x="510670" y="289211"/>
                    <a:pt x="507684" y="292129"/>
                    <a:pt x="502818" y="295047"/>
                  </a:cubicBezTo>
                  <a:cubicBezTo>
                    <a:pt x="502818" y="295047"/>
                    <a:pt x="502818" y="295047"/>
                    <a:pt x="675658" y="671860"/>
                  </a:cubicBezTo>
                  <a:cubicBezTo>
                    <a:pt x="676653" y="665160"/>
                    <a:pt x="680634" y="658460"/>
                    <a:pt x="685499" y="653597"/>
                  </a:cubicBezTo>
                  <a:cubicBezTo>
                    <a:pt x="692355" y="646898"/>
                    <a:pt x="701202" y="643007"/>
                    <a:pt x="710049" y="642035"/>
                  </a:cubicBezTo>
                  <a:cubicBezTo>
                    <a:pt x="710049" y="642035"/>
                    <a:pt x="710049" y="642035"/>
                    <a:pt x="710049" y="363234"/>
                  </a:cubicBezTo>
                  <a:cubicBezTo>
                    <a:pt x="710049" y="363234"/>
                    <a:pt x="710049" y="363234"/>
                    <a:pt x="679639" y="350807"/>
                  </a:cubicBezTo>
                  <a:cubicBezTo>
                    <a:pt x="672672" y="356534"/>
                    <a:pt x="663936" y="359452"/>
                    <a:pt x="655089" y="359452"/>
                  </a:cubicBezTo>
                  <a:cubicBezTo>
                    <a:pt x="636401" y="359452"/>
                    <a:pt x="619703" y="344971"/>
                    <a:pt x="617713" y="325736"/>
                  </a:cubicBezTo>
                  <a:cubicBezTo>
                    <a:pt x="617713" y="325736"/>
                    <a:pt x="617713" y="325736"/>
                    <a:pt x="513655" y="284457"/>
                  </a:cubicBezTo>
                  <a:close/>
                  <a:moveTo>
                    <a:pt x="717900" y="106586"/>
                  </a:moveTo>
                  <a:cubicBezTo>
                    <a:pt x="717900" y="106586"/>
                    <a:pt x="717900" y="106586"/>
                    <a:pt x="717900" y="358479"/>
                  </a:cubicBezTo>
                  <a:lnTo>
                    <a:pt x="748310" y="370042"/>
                  </a:lnTo>
                  <a:cubicBezTo>
                    <a:pt x="753286" y="364207"/>
                    <a:pt x="760142" y="359452"/>
                    <a:pt x="767993" y="357507"/>
                  </a:cubicBezTo>
                  <a:cubicBezTo>
                    <a:pt x="767993" y="357507"/>
                    <a:pt x="767993" y="357507"/>
                    <a:pt x="724756" y="107558"/>
                  </a:cubicBezTo>
                  <a:cubicBezTo>
                    <a:pt x="722765" y="107558"/>
                    <a:pt x="720886" y="107558"/>
                    <a:pt x="717900" y="106586"/>
                  </a:cubicBezTo>
                  <a:close/>
                  <a:moveTo>
                    <a:pt x="702197" y="98913"/>
                  </a:moveTo>
                  <a:cubicBezTo>
                    <a:pt x="702197" y="98913"/>
                    <a:pt x="702197" y="98913"/>
                    <a:pt x="512660" y="254631"/>
                  </a:cubicBezTo>
                  <a:cubicBezTo>
                    <a:pt x="515535" y="259494"/>
                    <a:pt x="517526" y="264249"/>
                    <a:pt x="517526" y="269976"/>
                  </a:cubicBezTo>
                  <a:cubicBezTo>
                    <a:pt x="517526" y="272894"/>
                    <a:pt x="517526" y="274839"/>
                    <a:pt x="516530" y="277757"/>
                  </a:cubicBezTo>
                  <a:cubicBezTo>
                    <a:pt x="516530" y="277757"/>
                    <a:pt x="516530" y="277757"/>
                    <a:pt x="617713" y="318064"/>
                  </a:cubicBezTo>
                  <a:cubicBezTo>
                    <a:pt x="619703" y="298829"/>
                    <a:pt x="635406" y="284457"/>
                    <a:pt x="655089" y="284457"/>
                  </a:cubicBezTo>
                  <a:cubicBezTo>
                    <a:pt x="676653" y="284457"/>
                    <a:pt x="693351" y="300774"/>
                    <a:pt x="693351" y="321954"/>
                  </a:cubicBezTo>
                  <a:cubicBezTo>
                    <a:pt x="693351" y="330599"/>
                    <a:pt x="690365" y="338272"/>
                    <a:pt x="685499" y="344971"/>
                  </a:cubicBezTo>
                  <a:cubicBezTo>
                    <a:pt x="685499" y="344971"/>
                    <a:pt x="685499" y="344971"/>
                    <a:pt x="710049" y="354589"/>
                  </a:cubicBezTo>
                  <a:cubicBezTo>
                    <a:pt x="710049" y="354589"/>
                    <a:pt x="710049" y="354589"/>
                    <a:pt x="710049" y="104641"/>
                  </a:cubicBezTo>
                  <a:cubicBezTo>
                    <a:pt x="707063" y="102804"/>
                    <a:pt x="705183" y="101831"/>
                    <a:pt x="702197" y="98913"/>
                  </a:cubicBezTo>
                  <a:close/>
                  <a:moveTo>
                    <a:pt x="669706" y="0"/>
                  </a:moveTo>
                  <a:lnTo>
                    <a:pt x="680873" y="1126"/>
                  </a:lnTo>
                  <a:lnTo>
                    <a:pt x="691360" y="15273"/>
                  </a:lnTo>
                  <a:cubicBezTo>
                    <a:pt x="694346" y="13328"/>
                    <a:pt x="697221" y="12356"/>
                    <a:pt x="701202" y="11383"/>
                  </a:cubicBezTo>
                  <a:cubicBezTo>
                    <a:pt x="701202" y="11383"/>
                    <a:pt x="701202" y="11383"/>
                    <a:pt x="700482" y="8980"/>
                  </a:cubicBezTo>
                  <a:lnTo>
                    <a:pt x="698664" y="2920"/>
                  </a:lnTo>
                  <a:lnTo>
                    <a:pt x="707042" y="3764"/>
                  </a:lnTo>
                  <a:lnTo>
                    <a:pt x="709053" y="10519"/>
                  </a:lnTo>
                  <a:cubicBezTo>
                    <a:pt x="710049" y="10519"/>
                    <a:pt x="710049" y="10519"/>
                    <a:pt x="711044" y="10519"/>
                  </a:cubicBezTo>
                  <a:cubicBezTo>
                    <a:pt x="713919" y="10519"/>
                    <a:pt x="716905" y="10519"/>
                    <a:pt x="719890" y="11383"/>
                  </a:cubicBezTo>
                  <a:lnTo>
                    <a:pt x="721913" y="5263"/>
                  </a:lnTo>
                  <a:lnTo>
                    <a:pt x="730424" y="6121"/>
                  </a:lnTo>
                  <a:lnTo>
                    <a:pt x="727742" y="14301"/>
                  </a:lnTo>
                  <a:cubicBezTo>
                    <a:pt x="732607" y="16246"/>
                    <a:pt x="735593" y="19164"/>
                    <a:pt x="739463" y="21973"/>
                  </a:cubicBezTo>
                  <a:cubicBezTo>
                    <a:pt x="751296" y="33536"/>
                    <a:pt x="754281" y="51798"/>
                    <a:pt x="746430" y="66171"/>
                  </a:cubicBezTo>
                  <a:cubicBezTo>
                    <a:pt x="746430" y="66171"/>
                    <a:pt x="746430" y="66171"/>
                    <a:pt x="752291" y="71033"/>
                  </a:cubicBezTo>
                  <a:cubicBezTo>
                    <a:pt x="752291" y="71033"/>
                    <a:pt x="752291" y="71033"/>
                    <a:pt x="752291" y="72006"/>
                  </a:cubicBezTo>
                  <a:cubicBezTo>
                    <a:pt x="753286" y="73951"/>
                    <a:pt x="753286" y="75788"/>
                    <a:pt x="753286" y="77733"/>
                  </a:cubicBezTo>
                  <a:cubicBezTo>
                    <a:pt x="753286" y="91241"/>
                    <a:pt x="744440" y="101831"/>
                    <a:pt x="731612" y="105613"/>
                  </a:cubicBezTo>
                  <a:cubicBezTo>
                    <a:pt x="731612" y="105613"/>
                    <a:pt x="731612" y="105613"/>
                    <a:pt x="775845" y="355562"/>
                  </a:cubicBezTo>
                  <a:lnTo>
                    <a:pt x="775845" y="19494"/>
                  </a:lnTo>
                  <a:lnTo>
                    <a:pt x="783696" y="21931"/>
                  </a:lnTo>
                  <a:lnTo>
                    <a:pt x="783696" y="38897"/>
                  </a:lnTo>
                  <a:cubicBezTo>
                    <a:pt x="783696" y="108185"/>
                    <a:pt x="783696" y="208968"/>
                    <a:pt x="783696" y="355562"/>
                  </a:cubicBezTo>
                  <a:cubicBezTo>
                    <a:pt x="785687" y="355562"/>
                    <a:pt x="787677" y="356534"/>
                    <a:pt x="789557" y="356534"/>
                  </a:cubicBezTo>
                  <a:cubicBezTo>
                    <a:pt x="789557" y="356534"/>
                    <a:pt x="789557" y="356534"/>
                    <a:pt x="798403" y="342162"/>
                  </a:cubicBezTo>
                  <a:cubicBezTo>
                    <a:pt x="798403" y="342162"/>
                    <a:pt x="798403" y="342162"/>
                    <a:pt x="798403" y="348862"/>
                  </a:cubicBezTo>
                  <a:cubicBezTo>
                    <a:pt x="798403" y="349834"/>
                    <a:pt x="798403" y="350807"/>
                    <a:pt x="798403" y="351779"/>
                  </a:cubicBezTo>
                  <a:cubicBezTo>
                    <a:pt x="798403" y="352752"/>
                    <a:pt x="798403" y="353616"/>
                    <a:pt x="798403" y="354589"/>
                  </a:cubicBezTo>
                  <a:cubicBezTo>
                    <a:pt x="798403" y="354589"/>
                    <a:pt x="798403" y="354589"/>
                    <a:pt x="798403" y="356534"/>
                  </a:cubicBezTo>
                  <a:cubicBezTo>
                    <a:pt x="798403" y="356534"/>
                    <a:pt x="798403" y="356534"/>
                    <a:pt x="796524" y="359452"/>
                  </a:cubicBezTo>
                  <a:cubicBezTo>
                    <a:pt x="809240" y="366152"/>
                    <a:pt x="818087" y="378687"/>
                    <a:pt x="818087" y="393059"/>
                  </a:cubicBezTo>
                  <a:cubicBezTo>
                    <a:pt x="818087" y="403649"/>
                    <a:pt x="813221" y="413267"/>
                    <a:pt x="805260" y="419967"/>
                  </a:cubicBezTo>
                  <a:cubicBezTo>
                    <a:pt x="805260" y="419967"/>
                    <a:pt x="805260" y="419967"/>
                    <a:pt x="874041" y="509442"/>
                  </a:cubicBezTo>
                  <a:cubicBezTo>
                    <a:pt x="878022" y="506525"/>
                    <a:pt x="881893" y="504579"/>
                    <a:pt x="886869" y="503607"/>
                  </a:cubicBezTo>
                  <a:cubicBezTo>
                    <a:pt x="886869" y="503607"/>
                    <a:pt x="886869" y="503607"/>
                    <a:pt x="819751" y="89517"/>
                  </a:cubicBezTo>
                  <a:lnTo>
                    <a:pt x="810127" y="30136"/>
                  </a:lnTo>
                  <a:lnTo>
                    <a:pt x="818686" y="32793"/>
                  </a:lnTo>
                  <a:lnTo>
                    <a:pt x="818993" y="34690"/>
                  </a:lnTo>
                  <a:cubicBezTo>
                    <a:pt x="833669" y="125377"/>
                    <a:pt x="857150" y="270476"/>
                    <a:pt x="894720" y="502634"/>
                  </a:cubicBezTo>
                  <a:cubicBezTo>
                    <a:pt x="895715" y="502634"/>
                    <a:pt x="896600" y="502634"/>
                    <a:pt x="897595" y="502634"/>
                  </a:cubicBezTo>
                  <a:cubicBezTo>
                    <a:pt x="922145" y="502634"/>
                    <a:pt x="941828" y="521869"/>
                    <a:pt x="941828" y="545967"/>
                  </a:cubicBezTo>
                  <a:cubicBezTo>
                    <a:pt x="941828" y="569957"/>
                    <a:pt x="922145" y="589192"/>
                    <a:pt x="897595" y="589192"/>
                  </a:cubicBezTo>
                  <a:cubicBezTo>
                    <a:pt x="891735" y="589192"/>
                    <a:pt x="885874" y="588220"/>
                    <a:pt x="879902" y="585302"/>
                  </a:cubicBezTo>
                  <a:cubicBezTo>
                    <a:pt x="879902" y="585302"/>
                    <a:pt x="879902" y="585302"/>
                    <a:pt x="600020" y="1123668"/>
                  </a:cubicBezTo>
                  <a:cubicBezTo>
                    <a:pt x="612847" y="1131341"/>
                    <a:pt x="620698" y="1144849"/>
                    <a:pt x="620698" y="1160194"/>
                  </a:cubicBezTo>
                  <a:cubicBezTo>
                    <a:pt x="620698" y="1184291"/>
                    <a:pt x="601015" y="1203527"/>
                    <a:pt x="576466" y="1203527"/>
                  </a:cubicBezTo>
                  <a:cubicBezTo>
                    <a:pt x="564633" y="1203527"/>
                    <a:pt x="552912" y="1197691"/>
                    <a:pt x="544065" y="1189046"/>
                  </a:cubicBezTo>
                  <a:cubicBezTo>
                    <a:pt x="544065" y="1189046"/>
                    <a:pt x="544065" y="1189046"/>
                    <a:pt x="514126" y="1203954"/>
                  </a:cubicBezTo>
                  <a:lnTo>
                    <a:pt x="502273" y="1209856"/>
                  </a:lnTo>
                  <a:lnTo>
                    <a:pt x="488574" y="1208475"/>
                  </a:lnTo>
                  <a:lnTo>
                    <a:pt x="539200" y="1183319"/>
                  </a:lnTo>
                  <a:cubicBezTo>
                    <a:pt x="537209" y="1180401"/>
                    <a:pt x="536214" y="1177592"/>
                    <a:pt x="535219" y="1174674"/>
                  </a:cubicBezTo>
                  <a:cubicBezTo>
                    <a:pt x="535219" y="1174674"/>
                    <a:pt x="535219" y="1174674"/>
                    <a:pt x="466454" y="1185205"/>
                  </a:cubicBezTo>
                  <a:lnTo>
                    <a:pt x="430203" y="1190756"/>
                  </a:lnTo>
                  <a:lnTo>
                    <a:pt x="412994" y="1185415"/>
                  </a:lnTo>
                  <a:lnTo>
                    <a:pt x="438995" y="1181433"/>
                  </a:lnTo>
                  <a:cubicBezTo>
                    <a:pt x="461917" y="1177922"/>
                    <a:pt x="492479" y="1173242"/>
                    <a:pt x="533228" y="1167001"/>
                  </a:cubicBezTo>
                  <a:cubicBezTo>
                    <a:pt x="532233" y="1164084"/>
                    <a:pt x="532233" y="1162139"/>
                    <a:pt x="532233" y="1160194"/>
                  </a:cubicBezTo>
                  <a:cubicBezTo>
                    <a:pt x="532233" y="1139121"/>
                    <a:pt x="547051" y="1121831"/>
                    <a:pt x="567619" y="1116969"/>
                  </a:cubicBezTo>
                  <a:cubicBezTo>
                    <a:pt x="567619" y="1116969"/>
                    <a:pt x="567619" y="1116969"/>
                    <a:pt x="559768" y="1034301"/>
                  </a:cubicBezTo>
                  <a:cubicBezTo>
                    <a:pt x="549926" y="1034301"/>
                    <a:pt x="541080" y="1031383"/>
                    <a:pt x="534223" y="1025656"/>
                  </a:cubicBezTo>
                  <a:cubicBezTo>
                    <a:pt x="534223" y="1025656"/>
                    <a:pt x="534223" y="1025656"/>
                    <a:pt x="420435" y="1128020"/>
                  </a:cubicBezTo>
                  <a:lnTo>
                    <a:pt x="371163" y="1172345"/>
                  </a:lnTo>
                  <a:lnTo>
                    <a:pt x="364073" y="1168497"/>
                  </a:lnTo>
                  <a:lnTo>
                    <a:pt x="380515" y="1153629"/>
                  </a:lnTo>
                  <a:cubicBezTo>
                    <a:pt x="401636" y="1134529"/>
                    <a:pt x="443878" y="1096329"/>
                    <a:pt x="528363" y="1019929"/>
                  </a:cubicBezTo>
                  <a:cubicBezTo>
                    <a:pt x="523386" y="1013121"/>
                    <a:pt x="520511" y="1005448"/>
                    <a:pt x="520511" y="996803"/>
                  </a:cubicBezTo>
                  <a:cubicBezTo>
                    <a:pt x="520511" y="995831"/>
                    <a:pt x="521507" y="994858"/>
                    <a:pt x="521507" y="993886"/>
                  </a:cubicBezTo>
                  <a:cubicBezTo>
                    <a:pt x="521507" y="993886"/>
                    <a:pt x="521507" y="993886"/>
                    <a:pt x="495962" y="989131"/>
                  </a:cubicBezTo>
                  <a:cubicBezTo>
                    <a:pt x="495962" y="989131"/>
                    <a:pt x="495962" y="989131"/>
                    <a:pt x="404472" y="1112127"/>
                  </a:cubicBezTo>
                  <a:lnTo>
                    <a:pt x="362982" y="1167905"/>
                  </a:lnTo>
                  <a:lnTo>
                    <a:pt x="356026" y="1164129"/>
                  </a:lnTo>
                  <a:lnTo>
                    <a:pt x="359634" y="1159259"/>
                  </a:lnTo>
                  <a:cubicBezTo>
                    <a:pt x="371462" y="1143294"/>
                    <a:pt x="403004" y="1100719"/>
                    <a:pt x="487116" y="987186"/>
                  </a:cubicBezTo>
                  <a:lnTo>
                    <a:pt x="192415" y="933371"/>
                  </a:lnTo>
                  <a:cubicBezTo>
                    <a:pt x="190535" y="937153"/>
                    <a:pt x="188545" y="941043"/>
                    <a:pt x="185559" y="943961"/>
                  </a:cubicBezTo>
                  <a:cubicBezTo>
                    <a:pt x="185559" y="943961"/>
                    <a:pt x="185559" y="943961"/>
                    <a:pt x="272456" y="1093380"/>
                  </a:cubicBezTo>
                  <a:lnTo>
                    <a:pt x="294032" y="1130480"/>
                  </a:lnTo>
                  <a:lnTo>
                    <a:pt x="282911" y="1124444"/>
                  </a:lnTo>
                  <a:lnTo>
                    <a:pt x="277902" y="1115833"/>
                  </a:lnTo>
                  <a:cubicBezTo>
                    <a:pt x="259063" y="1083446"/>
                    <a:pt x="228921" y="1031626"/>
                    <a:pt x="180693" y="948716"/>
                  </a:cubicBezTo>
                  <a:cubicBezTo>
                    <a:pt x="174722" y="951633"/>
                    <a:pt x="169856" y="953578"/>
                    <a:pt x="163995" y="953578"/>
                  </a:cubicBezTo>
                  <a:cubicBezTo>
                    <a:pt x="154154" y="953578"/>
                    <a:pt x="145307" y="949688"/>
                    <a:pt x="139446" y="942016"/>
                  </a:cubicBezTo>
                  <a:cubicBezTo>
                    <a:pt x="139446" y="942016"/>
                    <a:pt x="139446" y="942016"/>
                    <a:pt x="121993" y="951646"/>
                  </a:cubicBezTo>
                  <a:lnTo>
                    <a:pt x="108776" y="958939"/>
                  </a:lnTo>
                  <a:lnTo>
                    <a:pt x="103732" y="952826"/>
                  </a:lnTo>
                  <a:lnTo>
                    <a:pt x="135465" y="935316"/>
                  </a:lnTo>
                  <a:cubicBezTo>
                    <a:pt x="134470" y="931426"/>
                    <a:pt x="133475" y="927535"/>
                    <a:pt x="133475" y="924726"/>
                  </a:cubicBezTo>
                  <a:cubicBezTo>
                    <a:pt x="133475" y="923753"/>
                    <a:pt x="133475" y="923753"/>
                    <a:pt x="133475" y="923753"/>
                  </a:cubicBezTo>
                  <a:cubicBezTo>
                    <a:pt x="133475" y="923753"/>
                    <a:pt x="133475" y="923753"/>
                    <a:pt x="108615" y="920152"/>
                  </a:cubicBezTo>
                  <a:lnTo>
                    <a:pt x="83297" y="916484"/>
                  </a:lnTo>
                  <a:lnTo>
                    <a:pt x="78682" y="907981"/>
                  </a:lnTo>
                  <a:lnTo>
                    <a:pt x="134470" y="916081"/>
                  </a:lnTo>
                  <a:cubicBezTo>
                    <a:pt x="138451" y="904518"/>
                    <a:pt x="149288" y="895873"/>
                    <a:pt x="161010" y="894901"/>
                  </a:cubicBezTo>
                  <a:cubicBezTo>
                    <a:pt x="161010" y="894901"/>
                    <a:pt x="161010" y="894901"/>
                    <a:pt x="177708" y="568012"/>
                  </a:cubicBezTo>
                  <a:cubicBezTo>
                    <a:pt x="170852" y="567039"/>
                    <a:pt x="163995" y="563257"/>
                    <a:pt x="159019" y="557422"/>
                  </a:cubicBezTo>
                  <a:cubicBezTo>
                    <a:pt x="159019" y="557422"/>
                    <a:pt x="159019" y="557422"/>
                    <a:pt x="37449" y="625488"/>
                  </a:cubicBezTo>
                  <a:lnTo>
                    <a:pt x="801" y="646007"/>
                  </a:lnTo>
                  <a:lnTo>
                    <a:pt x="0" y="638060"/>
                  </a:lnTo>
                  <a:lnTo>
                    <a:pt x="13068" y="630751"/>
                  </a:lnTo>
                  <a:cubicBezTo>
                    <a:pt x="47871" y="611284"/>
                    <a:pt x="94274" y="585329"/>
                    <a:pt x="156144" y="550722"/>
                  </a:cubicBezTo>
                  <a:cubicBezTo>
                    <a:pt x="154154" y="546940"/>
                    <a:pt x="153158" y="543050"/>
                    <a:pt x="153158" y="539159"/>
                  </a:cubicBezTo>
                  <a:cubicBezTo>
                    <a:pt x="153158" y="536350"/>
                    <a:pt x="154154" y="533432"/>
                    <a:pt x="155149" y="530514"/>
                  </a:cubicBezTo>
                  <a:cubicBezTo>
                    <a:pt x="155149" y="530514"/>
                    <a:pt x="155149" y="530514"/>
                    <a:pt x="54055" y="482692"/>
                  </a:cubicBezTo>
                  <a:lnTo>
                    <a:pt x="15380" y="464397"/>
                  </a:lnTo>
                  <a:lnTo>
                    <a:pt x="17634" y="457135"/>
                  </a:lnTo>
                  <a:lnTo>
                    <a:pt x="42776" y="468988"/>
                  </a:lnTo>
                  <a:cubicBezTo>
                    <a:pt x="60544" y="477365"/>
                    <a:pt x="80852" y="486938"/>
                    <a:pt x="104060" y="497880"/>
                  </a:cubicBezTo>
                  <a:cubicBezTo>
                    <a:pt x="104060" y="497880"/>
                    <a:pt x="104060" y="497880"/>
                    <a:pt x="158135" y="523815"/>
                  </a:cubicBezTo>
                  <a:cubicBezTo>
                    <a:pt x="161010" y="519924"/>
                    <a:pt x="163995" y="517115"/>
                    <a:pt x="167866" y="515170"/>
                  </a:cubicBezTo>
                  <a:cubicBezTo>
                    <a:pt x="167866" y="515170"/>
                    <a:pt x="167866" y="515170"/>
                    <a:pt x="88969" y="309066"/>
                  </a:cubicBezTo>
                  <a:lnTo>
                    <a:pt x="84200" y="296606"/>
                  </a:lnTo>
                  <a:lnTo>
                    <a:pt x="90465" y="285064"/>
                  </a:lnTo>
                  <a:lnTo>
                    <a:pt x="109138" y="334042"/>
                  </a:lnTo>
                  <a:cubicBezTo>
                    <a:pt x="125575" y="377154"/>
                    <a:pt x="147491" y="434636"/>
                    <a:pt x="176712" y="511279"/>
                  </a:cubicBezTo>
                  <a:cubicBezTo>
                    <a:pt x="178703" y="510415"/>
                    <a:pt x="180693" y="510415"/>
                    <a:pt x="183568" y="510415"/>
                  </a:cubicBezTo>
                  <a:cubicBezTo>
                    <a:pt x="189540" y="510415"/>
                    <a:pt x="196396" y="512252"/>
                    <a:pt x="201262" y="516142"/>
                  </a:cubicBezTo>
                  <a:cubicBezTo>
                    <a:pt x="201262" y="516142"/>
                    <a:pt x="201262" y="516142"/>
                    <a:pt x="462566" y="285429"/>
                  </a:cubicBezTo>
                  <a:cubicBezTo>
                    <a:pt x="458585" y="280566"/>
                    <a:pt x="457590" y="275812"/>
                    <a:pt x="457590" y="269976"/>
                  </a:cubicBezTo>
                  <a:cubicBezTo>
                    <a:pt x="457590" y="269976"/>
                    <a:pt x="457590" y="269112"/>
                    <a:pt x="457590" y="268139"/>
                  </a:cubicBezTo>
                  <a:cubicBezTo>
                    <a:pt x="457590" y="268139"/>
                    <a:pt x="457590" y="268139"/>
                    <a:pt x="200380" y="215292"/>
                  </a:cubicBezTo>
                  <a:lnTo>
                    <a:pt x="150641" y="205072"/>
                  </a:lnTo>
                  <a:lnTo>
                    <a:pt x="156330" y="198178"/>
                  </a:lnTo>
                  <a:lnTo>
                    <a:pt x="169292" y="200840"/>
                  </a:lnTo>
                  <a:cubicBezTo>
                    <a:pt x="225550" y="212396"/>
                    <a:pt x="315562" y="230885"/>
                    <a:pt x="459581" y="260467"/>
                  </a:cubicBezTo>
                  <a:cubicBezTo>
                    <a:pt x="461571" y="255604"/>
                    <a:pt x="464557" y="250849"/>
                    <a:pt x="469423" y="246959"/>
                  </a:cubicBezTo>
                  <a:cubicBezTo>
                    <a:pt x="469423" y="246959"/>
                    <a:pt x="469423" y="246959"/>
                    <a:pt x="361486" y="71115"/>
                  </a:cubicBezTo>
                  <a:lnTo>
                    <a:pt x="350686" y="53521"/>
                  </a:lnTo>
                  <a:lnTo>
                    <a:pt x="356898" y="50150"/>
                  </a:lnTo>
                  <a:lnTo>
                    <a:pt x="382201" y="91383"/>
                  </a:lnTo>
                  <a:cubicBezTo>
                    <a:pt x="404843" y="128280"/>
                    <a:pt x="435031" y="177475"/>
                    <a:pt x="475283" y="243069"/>
                  </a:cubicBezTo>
                  <a:cubicBezTo>
                    <a:pt x="479264" y="242096"/>
                    <a:pt x="483135" y="241232"/>
                    <a:pt x="487116" y="241232"/>
                  </a:cubicBezTo>
                  <a:cubicBezTo>
                    <a:pt x="494967" y="241232"/>
                    <a:pt x="502818" y="244041"/>
                    <a:pt x="507684" y="248904"/>
                  </a:cubicBezTo>
                  <a:cubicBezTo>
                    <a:pt x="507684" y="248904"/>
                    <a:pt x="507684" y="248904"/>
                    <a:pt x="698216" y="94051"/>
                  </a:cubicBezTo>
                  <a:cubicBezTo>
                    <a:pt x="696336" y="91241"/>
                    <a:pt x="695341" y="88323"/>
                    <a:pt x="694346" y="85406"/>
                  </a:cubicBezTo>
                  <a:cubicBezTo>
                    <a:pt x="689370" y="83569"/>
                    <a:pt x="685499" y="80651"/>
                    <a:pt x="682514" y="77733"/>
                  </a:cubicBezTo>
                  <a:cubicBezTo>
                    <a:pt x="679639" y="74924"/>
                    <a:pt x="677648" y="72006"/>
                    <a:pt x="675658" y="68116"/>
                  </a:cubicBezTo>
                  <a:cubicBezTo>
                    <a:pt x="675658" y="68116"/>
                    <a:pt x="675658" y="68116"/>
                    <a:pt x="527305" y="26356"/>
                  </a:cubicBezTo>
                  <a:lnTo>
                    <a:pt x="472393" y="10899"/>
                  </a:lnTo>
                  <a:lnTo>
                    <a:pt x="484888" y="7021"/>
                  </a:lnTo>
                  <a:lnTo>
                    <a:pt x="557650" y="27440"/>
                  </a:lnTo>
                  <a:cubicBezTo>
                    <a:pt x="590743" y="36727"/>
                    <a:pt x="628563" y="47341"/>
                    <a:pt x="671787" y="59471"/>
                  </a:cubicBezTo>
                  <a:cubicBezTo>
                    <a:pt x="668802" y="46071"/>
                    <a:pt x="672672" y="31591"/>
                    <a:pt x="682514" y="21973"/>
                  </a:cubicBezTo>
                  <a:cubicBezTo>
                    <a:pt x="683509" y="21001"/>
                    <a:pt x="683509" y="20028"/>
                    <a:pt x="684504" y="20028"/>
                  </a:cubicBezTo>
                  <a:cubicBezTo>
                    <a:pt x="684504" y="20028"/>
                    <a:pt x="684504" y="20028"/>
                    <a:pt x="670391" y="928"/>
                  </a:cubicBezTo>
                  <a:close/>
                </a:path>
              </a:pathLst>
            </a:custGeom>
            <a:solidFill>
              <a:srgbClr val="005073"/>
            </a:solidFill>
            <a:ln w="12700">
              <a:miter lim="400000"/>
            </a:ln>
          </p:spPr>
          <p:txBody>
            <a:bodyPr wrap="square" lIns="45719" rIns="45719">
              <a:no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Rectangle: Rounded Corners 97">
            <a:extLst>
              <a:ext uri="{FF2B5EF4-FFF2-40B4-BE49-F238E27FC236}">
                <a16:creationId xmlns:a16="http://schemas.microsoft.com/office/drawing/2014/main" id="{BA24230E-A9E1-4FC5-9ACC-2EDAB26C4976}"/>
              </a:ext>
            </a:extLst>
          </p:cNvPr>
          <p:cNvSpPr/>
          <p:nvPr/>
        </p:nvSpPr>
        <p:spPr>
          <a:xfrm>
            <a:off x="4009551" y="1515041"/>
            <a:ext cx="4560686" cy="766579"/>
          </a:xfrm>
          <a:prstGeom prst="roundRect">
            <a:avLst>
              <a:gd name="adj" fmla="val 13967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D577E-CC52-4E98-A7C1-34B3F7479B56}"/>
              </a:ext>
            </a:extLst>
          </p:cNvPr>
          <p:cNvSpPr txBox="1"/>
          <p:nvPr/>
        </p:nvSpPr>
        <p:spPr>
          <a:xfrm>
            <a:off x="4863814" y="1713664"/>
            <a:ext cx="269677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Proactive exploration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DD0B7E-8867-415B-A234-DF1A5B891A12}"/>
              </a:ext>
            </a:extLst>
          </p:cNvPr>
          <p:cNvSpPr txBox="1"/>
          <p:nvPr/>
        </p:nvSpPr>
        <p:spPr>
          <a:xfrm>
            <a:off x="4863814" y="2531898"/>
            <a:ext cx="304048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System-generated insights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0ED64-30F0-4E95-BD33-3859CFAF484B}"/>
              </a:ext>
            </a:extLst>
          </p:cNvPr>
          <p:cNvSpPr txBox="1"/>
          <p:nvPr/>
        </p:nvSpPr>
        <p:spPr>
          <a:xfrm>
            <a:off x="4863813" y="3229260"/>
            <a:ext cx="370642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Peer-to-peer and </a:t>
            </a:r>
            <a:br>
              <a:rPr lang="en-US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</a:br>
            <a:r>
              <a:rPr lang="en-US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site-to-site comparison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D6269AE-C648-4E63-8131-B46B8B9AAD45}"/>
              </a:ext>
            </a:extLst>
          </p:cNvPr>
          <p:cNvGrpSpPr/>
          <p:nvPr/>
        </p:nvGrpSpPr>
        <p:grpSpPr>
          <a:xfrm>
            <a:off x="2822286" y="2118896"/>
            <a:ext cx="511894" cy="511894"/>
            <a:chOff x="2713906" y="2158560"/>
            <a:chExt cx="511894" cy="511894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E7B91E37-84F5-422B-96DC-7E6A841A013C}"/>
                </a:ext>
              </a:extLst>
            </p:cNvPr>
            <p:cNvSpPr/>
            <p:nvPr/>
          </p:nvSpPr>
          <p:spPr>
            <a:xfrm>
              <a:off x="2713906" y="2158560"/>
              <a:ext cx="511894" cy="511894"/>
            </a:xfrm>
            <a:prstGeom prst="roundRect">
              <a:avLst/>
            </a:prstGeom>
            <a:solidFill>
              <a:srgbClr val="00BCEB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C638D80-6B52-4139-8F43-3163DA463FF5}"/>
                </a:ext>
              </a:extLst>
            </p:cNvPr>
            <p:cNvGrpSpPr/>
            <p:nvPr/>
          </p:nvGrpSpPr>
          <p:grpSpPr>
            <a:xfrm>
              <a:off x="2791693" y="2221524"/>
              <a:ext cx="356320" cy="324052"/>
              <a:chOff x="5884636" y="3192936"/>
              <a:chExt cx="951136" cy="86500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A9A5E53-42C0-4663-85C3-0D5CD16136D9}"/>
                  </a:ext>
                </a:extLst>
              </p:cNvPr>
              <p:cNvGrpSpPr/>
              <p:nvPr/>
            </p:nvGrpSpPr>
            <p:grpSpPr>
              <a:xfrm>
                <a:off x="5884636" y="3192936"/>
                <a:ext cx="951136" cy="865003"/>
                <a:chOff x="2191320" y="1183320"/>
                <a:chExt cx="5776199" cy="5253120"/>
              </a:xfrm>
            </p:grpSpPr>
            <p:sp>
              <p:nvSpPr>
                <p:cNvPr id="69" name="Freeform: Shape 3">
                  <a:extLst>
                    <a:ext uri="{FF2B5EF4-FFF2-40B4-BE49-F238E27FC236}">
                      <a16:creationId xmlns:a16="http://schemas.microsoft.com/office/drawing/2014/main" id="{58C402CB-48AE-491A-97EE-542952A4436B}"/>
                    </a:ext>
                  </a:extLst>
                </p:cNvPr>
                <p:cNvSpPr/>
                <p:nvPr/>
              </p:nvSpPr>
              <p:spPr>
                <a:xfrm>
                  <a:off x="2191320" y="1183320"/>
                  <a:ext cx="5776199" cy="525312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6046" h="14593">
                      <a:moveTo>
                        <a:pt x="15695" y="10655"/>
                      </a:moveTo>
                      <a:cubicBezTo>
                        <a:pt x="10289" y="1312"/>
                        <a:pt x="10289" y="1312"/>
                        <a:pt x="10289" y="1312"/>
                      </a:cubicBezTo>
                      <a:cubicBezTo>
                        <a:pt x="9820" y="500"/>
                        <a:pt x="8976" y="0"/>
                        <a:pt x="8007" y="0"/>
                      </a:cubicBezTo>
                      <a:cubicBezTo>
                        <a:pt x="7070" y="0"/>
                        <a:pt x="6226" y="500"/>
                        <a:pt x="5757" y="1312"/>
                      </a:cubicBezTo>
                      <a:cubicBezTo>
                        <a:pt x="352" y="10655"/>
                        <a:pt x="352" y="10655"/>
                        <a:pt x="352" y="10655"/>
                      </a:cubicBezTo>
                      <a:cubicBezTo>
                        <a:pt x="-117" y="11468"/>
                        <a:pt x="-117" y="12467"/>
                        <a:pt x="352" y="13280"/>
                      </a:cubicBezTo>
                      <a:cubicBezTo>
                        <a:pt x="821" y="14093"/>
                        <a:pt x="1665" y="14593"/>
                        <a:pt x="2633" y="14593"/>
                      </a:cubicBezTo>
                      <a:cubicBezTo>
                        <a:pt x="13414" y="14593"/>
                        <a:pt x="13414" y="14593"/>
                        <a:pt x="13414" y="14593"/>
                      </a:cubicBezTo>
                      <a:cubicBezTo>
                        <a:pt x="14351" y="14593"/>
                        <a:pt x="15195" y="14093"/>
                        <a:pt x="15695" y="13280"/>
                      </a:cubicBezTo>
                      <a:cubicBezTo>
                        <a:pt x="16164" y="12467"/>
                        <a:pt x="16164" y="11468"/>
                        <a:pt x="15695" y="10655"/>
                      </a:cubicBezTo>
                      <a:close/>
                    </a:path>
                  </a:pathLst>
                </a:custGeom>
                <a:solidFill>
                  <a:srgbClr val="005073"/>
                </a:solidFill>
                <a:ln cap="flat">
                  <a:noFill/>
                  <a:prstDash val="solid"/>
                </a:ln>
              </p:spPr>
              <p:txBody>
                <a:bodyPr vert="horz" wrap="none" lIns="90000" tIns="45000" rIns="90000" bIns="45000" anchor="ctr" anchorCtr="1" compatLnSpc="0"/>
                <a:lstStyle/>
                <a:p>
                  <a:pPr marL="0" marR="0" lvl="0" indent="0" defTabSz="457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70" name="Freeform: Shape 4">
                  <a:extLst>
                    <a:ext uri="{FF2B5EF4-FFF2-40B4-BE49-F238E27FC236}">
                      <a16:creationId xmlns:a16="http://schemas.microsoft.com/office/drawing/2014/main" id="{D24F20B4-1335-4528-8421-90F189B59107}"/>
                    </a:ext>
                  </a:extLst>
                </p:cNvPr>
                <p:cNvSpPr/>
                <p:nvPr/>
              </p:nvSpPr>
              <p:spPr>
                <a:xfrm>
                  <a:off x="2751120" y="1745640"/>
                  <a:ext cx="4656960" cy="412812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12937" h="11468">
                      <a:moveTo>
                        <a:pt x="12796" y="10937"/>
                      </a:moveTo>
                      <a:cubicBezTo>
                        <a:pt x="12577" y="11280"/>
                        <a:pt x="12234" y="11468"/>
                        <a:pt x="11859" y="11468"/>
                      </a:cubicBezTo>
                      <a:cubicBezTo>
                        <a:pt x="1078" y="11468"/>
                        <a:pt x="1078" y="11468"/>
                        <a:pt x="1078" y="11468"/>
                      </a:cubicBezTo>
                      <a:cubicBezTo>
                        <a:pt x="672" y="11468"/>
                        <a:pt x="328" y="11280"/>
                        <a:pt x="141" y="10937"/>
                      </a:cubicBezTo>
                      <a:cubicBezTo>
                        <a:pt x="-47" y="10593"/>
                        <a:pt x="-47" y="10218"/>
                        <a:pt x="141" y="9874"/>
                      </a:cubicBezTo>
                      <a:cubicBezTo>
                        <a:pt x="5547" y="532"/>
                        <a:pt x="5547" y="532"/>
                        <a:pt x="5547" y="532"/>
                      </a:cubicBezTo>
                      <a:cubicBezTo>
                        <a:pt x="5735" y="188"/>
                        <a:pt x="6078" y="0"/>
                        <a:pt x="6453" y="0"/>
                      </a:cubicBezTo>
                      <a:cubicBezTo>
                        <a:pt x="6860" y="0"/>
                        <a:pt x="7203" y="188"/>
                        <a:pt x="7391" y="532"/>
                      </a:cubicBezTo>
                      <a:cubicBezTo>
                        <a:pt x="12796" y="9874"/>
                        <a:pt x="12796" y="9874"/>
                        <a:pt x="12796" y="9874"/>
                      </a:cubicBezTo>
                      <a:cubicBezTo>
                        <a:pt x="12984" y="10218"/>
                        <a:pt x="12984" y="10593"/>
                        <a:pt x="12796" y="10937"/>
                      </a:cubicBezTo>
                      <a:close/>
                    </a:path>
                  </a:pathLst>
                </a:custGeom>
                <a:solidFill>
                  <a:srgbClr val="FBAB18"/>
                </a:solidFill>
                <a:ln cap="flat">
                  <a:noFill/>
                  <a:prstDash val="solid"/>
                </a:ln>
              </p:spPr>
              <p:txBody>
                <a:bodyPr vert="horz" wrap="none" lIns="90000" tIns="45000" rIns="90000" bIns="45000" anchor="ctr" anchorCtr="1" compatLnSpc="0"/>
                <a:lstStyle/>
                <a:p>
                  <a:pPr marL="0" marR="0" lvl="0" indent="0" defTabSz="457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18"/>
                    <a:ea typeface="Arial Unicode MS" pitchFamily="2"/>
                    <a:cs typeface="Arial Unicode MS" pitchFamily="2"/>
                  </a:endParaRPr>
                </a:p>
              </p:txBody>
            </p:sp>
          </p:grp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EA4719FA-D289-4C70-8872-82D4DB9326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23995" y="3431694"/>
                <a:ext cx="72419" cy="463415"/>
              </a:xfrm>
              <a:custGeom>
                <a:avLst/>
                <a:gdLst>
                  <a:gd name="T0" fmla="*/ 926 w 926"/>
                  <a:gd name="T1" fmla="*/ 462 h 5926"/>
                  <a:gd name="T2" fmla="*/ 926 w 926"/>
                  <a:gd name="T3" fmla="*/ 4166 h 5926"/>
                  <a:gd name="T4" fmla="*/ 463 w 926"/>
                  <a:gd name="T5" fmla="*/ 4629 h 5926"/>
                  <a:gd name="T6" fmla="*/ 0 w 926"/>
                  <a:gd name="T7" fmla="*/ 4166 h 5926"/>
                  <a:gd name="T8" fmla="*/ 0 w 926"/>
                  <a:gd name="T9" fmla="*/ 462 h 5926"/>
                  <a:gd name="T10" fmla="*/ 463 w 926"/>
                  <a:gd name="T11" fmla="*/ 0 h 5926"/>
                  <a:gd name="T12" fmla="*/ 926 w 926"/>
                  <a:gd name="T13" fmla="*/ 462 h 5926"/>
                  <a:gd name="T14" fmla="*/ 463 w 926"/>
                  <a:gd name="T15" fmla="*/ 5020 h 5926"/>
                  <a:gd name="T16" fmla="*/ 10 w 926"/>
                  <a:gd name="T17" fmla="*/ 5473 h 5926"/>
                  <a:gd name="T18" fmla="*/ 463 w 926"/>
                  <a:gd name="T19" fmla="*/ 5926 h 5926"/>
                  <a:gd name="T20" fmla="*/ 915 w 926"/>
                  <a:gd name="T21" fmla="*/ 5473 h 5926"/>
                  <a:gd name="T22" fmla="*/ 463 w 926"/>
                  <a:gd name="T23" fmla="*/ 5020 h 5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6" h="5926">
                    <a:moveTo>
                      <a:pt x="926" y="462"/>
                    </a:moveTo>
                    <a:cubicBezTo>
                      <a:pt x="926" y="4166"/>
                      <a:pt x="926" y="4166"/>
                      <a:pt x="926" y="4166"/>
                    </a:cubicBezTo>
                    <a:cubicBezTo>
                      <a:pt x="926" y="4430"/>
                      <a:pt x="727" y="4629"/>
                      <a:pt x="463" y="4629"/>
                    </a:cubicBezTo>
                    <a:cubicBezTo>
                      <a:pt x="198" y="4629"/>
                      <a:pt x="0" y="4430"/>
                      <a:pt x="0" y="4166"/>
                    </a:cubicBezTo>
                    <a:cubicBezTo>
                      <a:pt x="0" y="462"/>
                      <a:pt x="0" y="462"/>
                      <a:pt x="0" y="462"/>
                    </a:cubicBezTo>
                    <a:cubicBezTo>
                      <a:pt x="0" y="198"/>
                      <a:pt x="198" y="0"/>
                      <a:pt x="463" y="0"/>
                    </a:cubicBezTo>
                    <a:cubicBezTo>
                      <a:pt x="727" y="0"/>
                      <a:pt x="926" y="198"/>
                      <a:pt x="926" y="462"/>
                    </a:cubicBezTo>
                    <a:close/>
                    <a:moveTo>
                      <a:pt x="463" y="5020"/>
                    </a:moveTo>
                    <a:cubicBezTo>
                      <a:pt x="213" y="5020"/>
                      <a:pt x="10" y="5223"/>
                      <a:pt x="10" y="5473"/>
                    </a:cubicBezTo>
                    <a:cubicBezTo>
                      <a:pt x="10" y="5723"/>
                      <a:pt x="213" y="5926"/>
                      <a:pt x="463" y="5926"/>
                    </a:cubicBezTo>
                    <a:cubicBezTo>
                      <a:pt x="713" y="5926"/>
                      <a:pt x="915" y="5723"/>
                      <a:pt x="915" y="5473"/>
                    </a:cubicBezTo>
                    <a:cubicBezTo>
                      <a:pt x="915" y="5223"/>
                      <a:pt x="713" y="5020"/>
                      <a:pt x="463" y="5020"/>
                    </a:cubicBez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762DEB3-73F3-4F02-8B23-96AA55326E56}"/>
              </a:ext>
            </a:extLst>
          </p:cNvPr>
          <p:cNvGrpSpPr/>
          <p:nvPr/>
        </p:nvGrpSpPr>
        <p:grpSpPr>
          <a:xfrm>
            <a:off x="2594861" y="3261288"/>
            <a:ext cx="511894" cy="511894"/>
            <a:chOff x="2447206" y="3328547"/>
            <a:chExt cx="511894" cy="511894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468978AD-EDBF-40C7-BF16-A30D23806981}"/>
                </a:ext>
              </a:extLst>
            </p:cNvPr>
            <p:cNvSpPr/>
            <p:nvPr/>
          </p:nvSpPr>
          <p:spPr>
            <a:xfrm>
              <a:off x="2447206" y="3328547"/>
              <a:ext cx="511894" cy="511894"/>
            </a:xfrm>
            <a:prstGeom prst="roundRect">
              <a:avLst/>
            </a:prstGeom>
            <a:solidFill>
              <a:srgbClr val="00BCEB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73" name="Group 29">
              <a:extLst>
                <a:ext uri="{FF2B5EF4-FFF2-40B4-BE49-F238E27FC236}">
                  <a16:creationId xmlns:a16="http://schemas.microsoft.com/office/drawing/2014/main" id="{222E23B5-9836-456F-90C3-669B3635DE1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49993" y="3415660"/>
              <a:ext cx="318620" cy="339854"/>
              <a:chOff x="1342" y="-21"/>
              <a:chExt cx="3076" cy="3281"/>
            </a:xfrm>
            <a:solidFill>
              <a:srgbClr val="005073"/>
            </a:solidFill>
          </p:grpSpPr>
          <p:sp>
            <p:nvSpPr>
              <p:cNvPr id="74" name="Freeform 30">
                <a:extLst>
                  <a:ext uri="{FF2B5EF4-FFF2-40B4-BE49-F238E27FC236}">
                    <a16:creationId xmlns:a16="http://schemas.microsoft.com/office/drawing/2014/main" id="{3EA624CC-AB00-4D63-BC61-5E064DFD45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2" y="-21"/>
                <a:ext cx="3076" cy="3281"/>
              </a:xfrm>
              <a:custGeom>
                <a:avLst/>
                <a:gdLst>
                  <a:gd name="T0" fmla="*/ 1343 w 6028"/>
                  <a:gd name="T1" fmla="*/ 1295 h 6438"/>
                  <a:gd name="T2" fmla="*/ 1295 w 6028"/>
                  <a:gd name="T3" fmla="*/ 1343 h 6438"/>
                  <a:gd name="T4" fmla="*/ 715 w 6028"/>
                  <a:gd name="T5" fmla="*/ 1343 h 6438"/>
                  <a:gd name="T6" fmla="*/ 160 w 6028"/>
                  <a:gd name="T7" fmla="*/ 787 h 6438"/>
                  <a:gd name="T8" fmla="*/ 160 w 6028"/>
                  <a:gd name="T9" fmla="*/ 208 h 6438"/>
                  <a:gd name="T10" fmla="*/ 208 w 6028"/>
                  <a:gd name="T11" fmla="*/ 160 h 6438"/>
                  <a:gd name="T12" fmla="*/ 788 w 6028"/>
                  <a:gd name="T13" fmla="*/ 160 h 6438"/>
                  <a:gd name="T14" fmla="*/ 1343 w 6028"/>
                  <a:gd name="T15" fmla="*/ 715 h 6438"/>
                  <a:gd name="T16" fmla="*/ 1343 w 6028"/>
                  <a:gd name="T17" fmla="*/ 1295 h 6438"/>
                  <a:gd name="T18" fmla="*/ 5869 w 6028"/>
                  <a:gd name="T19" fmla="*/ 5651 h 6438"/>
                  <a:gd name="T20" fmla="*/ 5313 w 6028"/>
                  <a:gd name="T21" fmla="*/ 5095 h 6438"/>
                  <a:gd name="T22" fmla="*/ 4734 w 6028"/>
                  <a:gd name="T23" fmla="*/ 5095 h 6438"/>
                  <a:gd name="T24" fmla="*/ 4685 w 6028"/>
                  <a:gd name="T25" fmla="*/ 5143 h 6438"/>
                  <a:gd name="T26" fmla="*/ 4685 w 6028"/>
                  <a:gd name="T27" fmla="*/ 5723 h 6438"/>
                  <a:gd name="T28" fmla="*/ 5241 w 6028"/>
                  <a:gd name="T29" fmla="*/ 6278 h 6438"/>
                  <a:gd name="T30" fmla="*/ 5821 w 6028"/>
                  <a:gd name="T31" fmla="*/ 6278 h 6438"/>
                  <a:gd name="T32" fmla="*/ 5869 w 6028"/>
                  <a:gd name="T33" fmla="*/ 6230 h 6438"/>
                  <a:gd name="T34" fmla="*/ 5869 w 6028"/>
                  <a:gd name="T35" fmla="*/ 5651 h 6438"/>
                  <a:gd name="T36" fmla="*/ 4685 w 6028"/>
                  <a:gd name="T37" fmla="*/ 1295 h 6438"/>
                  <a:gd name="T38" fmla="*/ 4734 w 6028"/>
                  <a:gd name="T39" fmla="*/ 1343 h 6438"/>
                  <a:gd name="T40" fmla="*/ 5313 w 6028"/>
                  <a:gd name="T41" fmla="*/ 1343 h 6438"/>
                  <a:gd name="T42" fmla="*/ 5869 w 6028"/>
                  <a:gd name="T43" fmla="*/ 787 h 6438"/>
                  <a:gd name="T44" fmla="*/ 5869 w 6028"/>
                  <a:gd name="T45" fmla="*/ 208 h 6438"/>
                  <a:gd name="T46" fmla="*/ 5821 w 6028"/>
                  <a:gd name="T47" fmla="*/ 160 h 6438"/>
                  <a:gd name="T48" fmla="*/ 5241 w 6028"/>
                  <a:gd name="T49" fmla="*/ 160 h 6438"/>
                  <a:gd name="T50" fmla="*/ 4685 w 6028"/>
                  <a:gd name="T51" fmla="*/ 715 h 6438"/>
                  <a:gd name="T52" fmla="*/ 4685 w 6028"/>
                  <a:gd name="T53" fmla="*/ 1295 h 6438"/>
                  <a:gd name="T54" fmla="*/ 160 w 6028"/>
                  <a:gd name="T55" fmla="*/ 6230 h 6438"/>
                  <a:gd name="T56" fmla="*/ 208 w 6028"/>
                  <a:gd name="T57" fmla="*/ 6278 h 6438"/>
                  <a:gd name="T58" fmla="*/ 788 w 6028"/>
                  <a:gd name="T59" fmla="*/ 6278 h 6438"/>
                  <a:gd name="T60" fmla="*/ 1343 w 6028"/>
                  <a:gd name="T61" fmla="*/ 5723 h 6438"/>
                  <a:gd name="T62" fmla="*/ 1343 w 6028"/>
                  <a:gd name="T63" fmla="*/ 5143 h 6438"/>
                  <a:gd name="T64" fmla="*/ 1295 w 6028"/>
                  <a:gd name="T65" fmla="*/ 5095 h 6438"/>
                  <a:gd name="T66" fmla="*/ 715 w 6028"/>
                  <a:gd name="T67" fmla="*/ 5095 h 6438"/>
                  <a:gd name="T68" fmla="*/ 160 w 6028"/>
                  <a:gd name="T69" fmla="*/ 5651 h 6438"/>
                  <a:gd name="T70" fmla="*/ 160 w 6028"/>
                  <a:gd name="T71" fmla="*/ 6230 h 6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028" h="6438">
                    <a:moveTo>
                      <a:pt x="1343" y="1295"/>
                    </a:moveTo>
                    <a:cubicBezTo>
                      <a:pt x="1295" y="1343"/>
                      <a:pt x="1295" y="1343"/>
                      <a:pt x="1295" y="1343"/>
                    </a:cubicBezTo>
                    <a:cubicBezTo>
                      <a:pt x="1136" y="1502"/>
                      <a:pt x="875" y="1502"/>
                      <a:pt x="715" y="1343"/>
                    </a:cubicBezTo>
                    <a:cubicBezTo>
                      <a:pt x="160" y="787"/>
                      <a:pt x="160" y="787"/>
                      <a:pt x="160" y="787"/>
                    </a:cubicBezTo>
                    <a:cubicBezTo>
                      <a:pt x="0" y="628"/>
                      <a:pt x="0" y="367"/>
                      <a:pt x="160" y="208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368" y="0"/>
                      <a:pt x="628" y="0"/>
                      <a:pt x="788" y="160"/>
                    </a:cubicBezTo>
                    <a:cubicBezTo>
                      <a:pt x="1343" y="715"/>
                      <a:pt x="1343" y="715"/>
                      <a:pt x="1343" y="715"/>
                    </a:cubicBezTo>
                    <a:cubicBezTo>
                      <a:pt x="1503" y="874"/>
                      <a:pt x="1503" y="1135"/>
                      <a:pt x="1343" y="1295"/>
                    </a:cubicBezTo>
                    <a:close/>
                    <a:moveTo>
                      <a:pt x="5869" y="5651"/>
                    </a:moveTo>
                    <a:cubicBezTo>
                      <a:pt x="5313" y="5095"/>
                      <a:pt x="5313" y="5095"/>
                      <a:pt x="5313" y="5095"/>
                    </a:cubicBezTo>
                    <a:cubicBezTo>
                      <a:pt x="5154" y="4936"/>
                      <a:pt x="4893" y="4936"/>
                      <a:pt x="4734" y="5095"/>
                    </a:cubicBezTo>
                    <a:cubicBezTo>
                      <a:pt x="4685" y="5143"/>
                      <a:pt x="4685" y="5143"/>
                      <a:pt x="4685" y="5143"/>
                    </a:cubicBezTo>
                    <a:cubicBezTo>
                      <a:pt x="4526" y="5303"/>
                      <a:pt x="4526" y="5564"/>
                      <a:pt x="4685" y="5723"/>
                    </a:cubicBezTo>
                    <a:cubicBezTo>
                      <a:pt x="5241" y="6278"/>
                      <a:pt x="5241" y="6278"/>
                      <a:pt x="5241" y="6278"/>
                    </a:cubicBezTo>
                    <a:cubicBezTo>
                      <a:pt x="5400" y="6438"/>
                      <a:pt x="5661" y="6438"/>
                      <a:pt x="5821" y="6278"/>
                    </a:cubicBezTo>
                    <a:cubicBezTo>
                      <a:pt x="5869" y="6230"/>
                      <a:pt x="5869" y="6230"/>
                      <a:pt x="5869" y="6230"/>
                    </a:cubicBezTo>
                    <a:cubicBezTo>
                      <a:pt x="6028" y="6071"/>
                      <a:pt x="6028" y="5810"/>
                      <a:pt x="5869" y="5651"/>
                    </a:cubicBezTo>
                    <a:close/>
                    <a:moveTo>
                      <a:pt x="4685" y="1295"/>
                    </a:moveTo>
                    <a:cubicBezTo>
                      <a:pt x="4734" y="1343"/>
                      <a:pt x="4734" y="1343"/>
                      <a:pt x="4734" y="1343"/>
                    </a:cubicBezTo>
                    <a:cubicBezTo>
                      <a:pt x="4893" y="1502"/>
                      <a:pt x="5154" y="1502"/>
                      <a:pt x="5313" y="1343"/>
                    </a:cubicBezTo>
                    <a:cubicBezTo>
                      <a:pt x="5869" y="787"/>
                      <a:pt x="5869" y="787"/>
                      <a:pt x="5869" y="787"/>
                    </a:cubicBezTo>
                    <a:cubicBezTo>
                      <a:pt x="6028" y="628"/>
                      <a:pt x="6028" y="367"/>
                      <a:pt x="5869" y="208"/>
                    </a:cubicBezTo>
                    <a:cubicBezTo>
                      <a:pt x="5821" y="160"/>
                      <a:pt x="5821" y="160"/>
                      <a:pt x="5821" y="160"/>
                    </a:cubicBezTo>
                    <a:cubicBezTo>
                      <a:pt x="5661" y="0"/>
                      <a:pt x="5400" y="0"/>
                      <a:pt x="5241" y="160"/>
                    </a:cubicBezTo>
                    <a:cubicBezTo>
                      <a:pt x="4685" y="715"/>
                      <a:pt x="4685" y="715"/>
                      <a:pt x="4685" y="715"/>
                    </a:cubicBezTo>
                    <a:cubicBezTo>
                      <a:pt x="4526" y="874"/>
                      <a:pt x="4526" y="1135"/>
                      <a:pt x="4685" y="1295"/>
                    </a:cubicBezTo>
                    <a:close/>
                    <a:moveTo>
                      <a:pt x="160" y="6230"/>
                    </a:moveTo>
                    <a:cubicBezTo>
                      <a:pt x="208" y="6278"/>
                      <a:pt x="208" y="6278"/>
                      <a:pt x="208" y="6278"/>
                    </a:cubicBezTo>
                    <a:cubicBezTo>
                      <a:pt x="368" y="6438"/>
                      <a:pt x="628" y="6438"/>
                      <a:pt x="788" y="6278"/>
                    </a:cubicBezTo>
                    <a:cubicBezTo>
                      <a:pt x="1343" y="5723"/>
                      <a:pt x="1343" y="5723"/>
                      <a:pt x="1343" y="5723"/>
                    </a:cubicBezTo>
                    <a:cubicBezTo>
                      <a:pt x="1503" y="5564"/>
                      <a:pt x="1503" y="5303"/>
                      <a:pt x="1343" y="5143"/>
                    </a:cubicBezTo>
                    <a:cubicBezTo>
                      <a:pt x="1295" y="5095"/>
                      <a:pt x="1295" y="5095"/>
                      <a:pt x="1295" y="5095"/>
                    </a:cubicBezTo>
                    <a:cubicBezTo>
                      <a:pt x="1136" y="4936"/>
                      <a:pt x="875" y="4936"/>
                      <a:pt x="715" y="5095"/>
                    </a:cubicBezTo>
                    <a:cubicBezTo>
                      <a:pt x="160" y="5651"/>
                      <a:pt x="160" y="5651"/>
                      <a:pt x="160" y="5651"/>
                    </a:cubicBezTo>
                    <a:cubicBezTo>
                      <a:pt x="0" y="5810"/>
                      <a:pt x="0" y="6071"/>
                      <a:pt x="160" y="6230"/>
                    </a:cubicBez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75" name="Freeform 31">
                <a:extLst>
                  <a:ext uri="{FF2B5EF4-FFF2-40B4-BE49-F238E27FC236}">
                    <a16:creationId xmlns:a16="http://schemas.microsoft.com/office/drawing/2014/main" id="{642973CD-56B2-4AED-8F5B-527CC9AB97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93" y="444"/>
                <a:ext cx="2373" cy="2669"/>
              </a:xfrm>
              <a:custGeom>
                <a:avLst/>
                <a:gdLst>
                  <a:gd name="T0" fmla="*/ 2325 w 4650"/>
                  <a:gd name="T1" fmla="*/ 0 h 5236"/>
                  <a:gd name="T2" fmla="*/ 4650 w 4650"/>
                  <a:gd name="T3" fmla="*/ 2325 h 5236"/>
                  <a:gd name="T4" fmla="*/ 3294 w 4650"/>
                  <a:gd name="T5" fmla="*/ 4439 h 5236"/>
                  <a:gd name="T6" fmla="*/ 3294 w 4650"/>
                  <a:gd name="T7" fmla="*/ 4979 h 5236"/>
                  <a:gd name="T8" fmla="*/ 1356 w 4650"/>
                  <a:gd name="T9" fmla="*/ 4966 h 5236"/>
                  <a:gd name="T10" fmla="*/ 1356 w 4650"/>
                  <a:gd name="T11" fmla="*/ 4439 h 5236"/>
                  <a:gd name="T12" fmla="*/ 0 w 4650"/>
                  <a:gd name="T13" fmla="*/ 2325 h 5236"/>
                  <a:gd name="T14" fmla="*/ 2325 w 4650"/>
                  <a:gd name="T15" fmla="*/ 0 h 5236"/>
                  <a:gd name="T16" fmla="*/ 1460 w 4650"/>
                  <a:gd name="T17" fmla="*/ 2110 h 5236"/>
                  <a:gd name="T18" fmla="*/ 913 w 4650"/>
                  <a:gd name="T19" fmla="*/ 2656 h 5236"/>
                  <a:gd name="T20" fmla="*/ 1460 w 4650"/>
                  <a:gd name="T21" fmla="*/ 3203 h 5236"/>
                  <a:gd name="T22" fmla="*/ 2006 w 4650"/>
                  <a:gd name="T23" fmla="*/ 2656 h 5236"/>
                  <a:gd name="T24" fmla="*/ 1460 w 4650"/>
                  <a:gd name="T25" fmla="*/ 2110 h 5236"/>
                  <a:gd name="T26" fmla="*/ 3270 w 4650"/>
                  <a:gd name="T27" fmla="*/ 2110 h 5236"/>
                  <a:gd name="T28" fmla="*/ 2724 w 4650"/>
                  <a:gd name="T29" fmla="*/ 2656 h 5236"/>
                  <a:gd name="T30" fmla="*/ 3270 w 4650"/>
                  <a:gd name="T31" fmla="*/ 3203 h 5236"/>
                  <a:gd name="T32" fmla="*/ 3817 w 4650"/>
                  <a:gd name="T33" fmla="*/ 2656 h 5236"/>
                  <a:gd name="T34" fmla="*/ 3270 w 4650"/>
                  <a:gd name="T35" fmla="*/ 2110 h 5236"/>
                  <a:gd name="T36" fmla="*/ 2232 w 4650"/>
                  <a:gd name="T37" fmla="*/ 3301 h 5236"/>
                  <a:gd name="T38" fmla="*/ 1978 w 4650"/>
                  <a:gd name="T39" fmla="*/ 3741 h 5236"/>
                  <a:gd name="T40" fmla="*/ 2071 w 4650"/>
                  <a:gd name="T41" fmla="*/ 3903 h 5236"/>
                  <a:gd name="T42" fmla="*/ 2580 w 4650"/>
                  <a:gd name="T43" fmla="*/ 3903 h 5236"/>
                  <a:gd name="T44" fmla="*/ 2673 w 4650"/>
                  <a:gd name="T45" fmla="*/ 3741 h 5236"/>
                  <a:gd name="T46" fmla="*/ 2418 w 4650"/>
                  <a:gd name="T47" fmla="*/ 3301 h 5236"/>
                  <a:gd name="T48" fmla="*/ 2232 w 4650"/>
                  <a:gd name="T49" fmla="*/ 3301 h 5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50" h="5236">
                    <a:moveTo>
                      <a:pt x="2325" y="0"/>
                    </a:moveTo>
                    <a:cubicBezTo>
                      <a:pt x="3609" y="0"/>
                      <a:pt x="4650" y="1041"/>
                      <a:pt x="4650" y="2325"/>
                    </a:cubicBezTo>
                    <a:cubicBezTo>
                      <a:pt x="4650" y="3263"/>
                      <a:pt x="4095" y="4072"/>
                      <a:pt x="3294" y="4439"/>
                    </a:cubicBezTo>
                    <a:cubicBezTo>
                      <a:pt x="3294" y="4979"/>
                      <a:pt x="3294" y="4979"/>
                      <a:pt x="3294" y="4979"/>
                    </a:cubicBezTo>
                    <a:cubicBezTo>
                      <a:pt x="3286" y="5236"/>
                      <a:pt x="1357" y="5214"/>
                      <a:pt x="1356" y="4966"/>
                    </a:cubicBezTo>
                    <a:cubicBezTo>
                      <a:pt x="1356" y="4439"/>
                      <a:pt x="1356" y="4439"/>
                      <a:pt x="1356" y="4439"/>
                    </a:cubicBezTo>
                    <a:cubicBezTo>
                      <a:pt x="556" y="4072"/>
                      <a:pt x="0" y="3263"/>
                      <a:pt x="0" y="2325"/>
                    </a:cubicBezTo>
                    <a:cubicBezTo>
                      <a:pt x="0" y="1041"/>
                      <a:pt x="1041" y="0"/>
                      <a:pt x="2325" y="0"/>
                    </a:cubicBezTo>
                    <a:close/>
                    <a:moveTo>
                      <a:pt x="1460" y="2110"/>
                    </a:moveTo>
                    <a:cubicBezTo>
                      <a:pt x="1158" y="2110"/>
                      <a:pt x="913" y="2354"/>
                      <a:pt x="913" y="2656"/>
                    </a:cubicBezTo>
                    <a:cubicBezTo>
                      <a:pt x="913" y="2958"/>
                      <a:pt x="1158" y="3203"/>
                      <a:pt x="1460" y="3203"/>
                    </a:cubicBezTo>
                    <a:cubicBezTo>
                      <a:pt x="1762" y="3203"/>
                      <a:pt x="2006" y="2958"/>
                      <a:pt x="2006" y="2656"/>
                    </a:cubicBezTo>
                    <a:cubicBezTo>
                      <a:pt x="2006" y="2354"/>
                      <a:pt x="1762" y="2110"/>
                      <a:pt x="1460" y="2110"/>
                    </a:cubicBezTo>
                    <a:close/>
                    <a:moveTo>
                      <a:pt x="3270" y="2110"/>
                    </a:moveTo>
                    <a:cubicBezTo>
                      <a:pt x="2968" y="2110"/>
                      <a:pt x="2724" y="2354"/>
                      <a:pt x="2724" y="2656"/>
                    </a:cubicBezTo>
                    <a:cubicBezTo>
                      <a:pt x="2724" y="2958"/>
                      <a:pt x="2968" y="3203"/>
                      <a:pt x="3270" y="3203"/>
                    </a:cubicBezTo>
                    <a:cubicBezTo>
                      <a:pt x="3572" y="3203"/>
                      <a:pt x="3817" y="2958"/>
                      <a:pt x="3817" y="2656"/>
                    </a:cubicBezTo>
                    <a:cubicBezTo>
                      <a:pt x="3817" y="2354"/>
                      <a:pt x="3572" y="2110"/>
                      <a:pt x="3270" y="2110"/>
                    </a:cubicBezTo>
                    <a:close/>
                    <a:moveTo>
                      <a:pt x="2232" y="3301"/>
                    </a:moveTo>
                    <a:cubicBezTo>
                      <a:pt x="1978" y="3741"/>
                      <a:pt x="1978" y="3741"/>
                      <a:pt x="1978" y="3741"/>
                    </a:cubicBezTo>
                    <a:cubicBezTo>
                      <a:pt x="1936" y="3813"/>
                      <a:pt x="1988" y="3903"/>
                      <a:pt x="2071" y="3903"/>
                    </a:cubicBezTo>
                    <a:cubicBezTo>
                      <a:pt x="2580" y="3903"/>
                      <a:pt x="2580" y="3903"/>
                      <a:pt x="2580" y="3903"/>
                    </a:cubicBezTo>
                    <a:cubicBezTo>
                      <a:pt x="2662" y="3903"/>
                      <a:pt x="2714" y="3813"/>
                      <a:pt x="2673" y="3741"/>
                    </a:cubicBezTo>
                    <a:cubicBezTo>
                      <a:pt x="2418" y="3301"/>
                      <a:pt x="2418" y="3301"/>
                      <a:pt x="2418" y="3301"/>
                    </a:cubicBezTo>
                    <a:cubicBezTo>
                      <a:pt x="2377" y="3229"/>
                      <a:pt x="2274" y="3229"/>
                      <a:pt x="2232" y="3301"/>
                    </a:cubicBez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3785AA5-BEE3-4546-ADCB-81860BE21AFF}"/>
              </a:ext>
            </a:extLst>
          </p:cNvPr>
          <p:cNvGrpSpPr/>
          <p:nvPr/>
        </p:nvGrpSpPr>
        <p:grpSpPr>
          <a:xfrm>
            <a:off x="2986704" y="2704524"/>
            <a:ext cx="511894" cy="511894"/>
            <a:chOff x="2783756" y="2764984"/>
            <a:chExt cx="511894" cy="511894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8BB6BAEC-55C5-46D0-8169-635F7AE95B07}"/>
                </a:ext>
              </a:extLst>
            </p:cNvPr>
            <p:cNvSpPr/>
            <p:nvPr/>
          </p:nvSpPr>
          <p:spPr>
            <a:xfrm>
              <a:off x="2783756" y="2764984"/>
              <a:ext cx="511894" cy="511894"/>
            </a:xfrm>
            <a:prstGeom prst="roundRect">
              <a:avLst/>
            </a:prstGeom>
            <a:solidFill>
              <a:srgbClr val="00BCEB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78" name="Group 34">
              <a:extLst>
                <a:ext uri="{FF2B5EF4-FFF2-40B4-BE49-F238E27FC236}">
                  <a16:creationId xmlns:a16="http://schemas.microsoft.com/office/drawing/2014/main" id="{F6FE6655-0BB4-4C45-8077-4B5471C3FA4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78742" y="2870140"/>
              <a:ext cx="321922" cy="301582"/>
              <a:chOff x="1138" y="-22"/>
              <a:chExt cx="3482" cy="3262"/>
            </a:xfrm>
            <a:solidFill>
              <a:srgbClr val="005073"/>
            </a:solidFill>
          </p:grpSpPr>
          <p:sp>
            <p:nvSpPr>
              <p:cNvPr id="79" name="Freeform 35">
                <a:extLst>
                  <a:ext uri="{FF2B5EF4-FFF2-40B4-BE49-F238E27FC236}">
                    <a16:creationId xmlns:a16="http://schemas.microsoft.com/office/drawing/2014/main" id="{DEB6F832-D101-4F46-AFCA-51F5435A0C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8" y="-22"/>
                <a:ext cx="3482" cy="3262"/>
              </a:xfrm>
              <a:custGeom>
                <a:avLst/>
                <a:gdLst>
                  <a:gd name="T0" fmla="*/ 4726 w 12968"/>
                  <a:gd name="T1" fmla="*/ 3669 h 12165"/>
                  <a:gd name="T2" fmla="*/ 3799 w 12968"/>
                  <a:gd name="T3" fmla="*/ 132 h 12165"/>
                  <a:gd name="T4" fmla="*/ 5804 w 12968"/>
                  <a:gd name="T5" fmla="*/ 3190 h 12165"/>
                  <a:gd name="T6" fmla="*/ 5265 w 12968"/>
                  <a:gd name="T7" fmla="*/ 4019 h 12165"/>
                  <a:gd name="T8" fmla="*/ 9481 w 12968"/>
                  <a:gd name="T9" fmla="*/ 911 h 12165"/>
                  <a:gd name="T10" fmla="*/ 8403 w 12968"/>
                  <a:gd name="T11" fmla="*/ 432 h 12165"/>
                  <a:gd name="T12" fmla="*/ 7477 w 12968"/>
                  <a:gd name="T13" fmla="*/ 3968 h 12165"/>
                  <a:gd name="T14" fmla="*/ 8255 w 12968"/>
                  <a:gd name="T15" fmla="*/ 3669 h 12165"/>
                  <a:gd name="T16" fmla="*/ 11654 w 12968"/>
                  <a:gd name="T17" fmla="*/ 4750 h 12165"/>
                  <a:gd name="T18" fmla="*/ 12566 w 12968"/>
                  <a:gd name="T19" fmla="*/ 2568 h 12165"/>
                  <a:gd name="T20" fmla="*/ 11439 w 12968"/>
                  <a:gd name="T21" fmla="*/ 2219 h 12165"/>
                  <a:gd name="T22" fmla="*/ 10689 w 12968"/>
                  <a:gd name="T23" fmla="*/ 3913 h 12165"/>
                  <a:gd name="T24" fmla="*/ 9613 w 12968"/>
                  <a:gd name="T25" fmla="*/ 5034 h 12165"/>
                  <a:gd name="T26" fmla="*/ 10432 w 12968"/>
                  <a:gd name="T27" fmla="*/ 5361 h 12165"/>
                  <a:gd name="T28" fmla="*/ 12278 w 12968"/>
                  <a:gd name="T29" fmla="*/ 11459 h 12165"/>
                  <a:gd name="T30" fmla="*/ 11743 w 12968"/>
                  <a:gd name="T31" fmla="*/ 9567 h 12165"/>
                  <a:gd name="T32" fmla="*/ 9666 w 12968"/>
                  <a:gd name="T33" fmla="*/ 8813 h 12165"/>
                  <a:gd name="T34" fmla="*/ 10674 w 12968"/>
                  <a:gd name="T35" fmla="*/ 10241 h 12165"/>
                  <a:gd name="T36" fmla="*/ 11121 w 12968"/>
                  <a:gd name="T37" fmla="*/ 11691 h 12165"/>
                  <a:gd name="T38" fmla="*/ 11816 w 12968"/>
                  <a:gd name="T39" fmla="*/ 12153 h 12165"/>
                  <a:gd name="T40" fmla="*/ 12850 w 12968"/>
                  <a:gd name="T41" fmla="*/ 8266 h 12165"/>
                  <a:gd name="T42" fmla="*/ 11916 w 12968"/>
                  <a:gd name="T43" fmla="*/ 6429 h 12165"/>
                  <a:gd name="T44" fmla="*/ 9601 w 12968"/>
                  <a:gd name="T45" fmla="*/ 6201 h 12165"/>
                  <a:gd name="T46" fmla="*/ 11008 w 12968"/>
                  <a:gd name="T47" fmla="*/ 7337 h 12165"/>
                  <a:gd name="T48" fmla="*/ 11765 w 12968"/>
                  <a:gd name="T49" fmla="*/ 8730 h 12165"/>
                  <a:gd name="T50" fmla="*/ 12567 w 12968"/>
                  <a:gd name="T51" fmla="*/ 9043 h 12165"/>
                  <a:gd name="T52" fmla="*/ 3056 w 12968"/>
                  <a:gd name="T53" fmla="*/ 4295 h 12165"/>
                  <a:gd name="T54" fmla="*/ 1992 w 12968"/>
                  <a:gd name="T55" fmla="*/ 3567 h 12165"/>
                  <a:gd name="T56" fmla="*/ 844 w 12968"/>
                  <a:gd name="T57" fmla="*/ 1806 h 12165"/>
                  <a:gd name="T58" fmla="*/ 1027 w 12968"/>
                  <a:gd name="T59" fmla="*/ 4404 h 12165"/>
                  <a:gd name="T60" fmla="*/ 2550 w 12968"/>
                  <a:gd name="T61" fmla="*/ 5361 h 12165"/>
                  <a:gd name="T62" fmla="*/ 3368 w 12968"/>
                  <a:gd name="T63" fmla="*/ 5034 h 12165"/>
                  <a:gd name="T64" fmla="*/ 2077 w 12968"/>
                  <a:gd name="T65" fmla="*/ 10604 h 12165"/>
                  <a:gd name="T66" fmla="*/ 3147 w 12968"/>
                  <a:gd name="T67" fmla="*/ 9610 h 12165"/>
                  <a:gd name="T68" fmla="*/ 2459 w 12968"/>
                  <a:gd name="T69" fmla="*/ 8651 h 12165"/>
                  <a:gd name="T70" fmla="*/ 1008 w 12968"/>
                  <a:gd name="T71" fmla="*/ 9930 h 12165"/>
                  <a:gd name="T72" fmla="*/ 1145 w 12968"/>
                  <a:gd name="T73" fmla="*/ 12149 h 12165"/>
                  <a:gd name="T74" fmla="*/ 1860 w 12968"/>
                  <a:gd name="T75" fmla="*/ 11690 h 12165"/>
                  <a:gd name="T76" fmla="*/ 1640 w 12968"/>
                  <a:gd name="T77" fmla="*/ 7670 h 12165"/>
                  <a:gd name="T78" fmla="*/ 3033 w 12968"/>
                  <a:gd name="T79" fmla="*/ 6913 h 12165"/>
                  <a:gd name="T80" fmla="*/ 2571 w 12968"/>
                  <a:gd name="T81" fmla="*/ 5827 h 12165"/>
                  <a:gd name="T82" fmla="*/ 732 w 12968"/>
                  <a:gd name="T83" fmla="*/ 6763 h 12165"/>
                  <a:gd name="T84" fmla="*/ 449 w 12968"/>
                  <a:gd name="T85" fmla="*/ 9058 h 12165"/>
                  <a:gd name="T86" fmla="*/ 1216 w 12968"/>
                  <a:gd name="T87" fmla="*/ 8730 h 12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968" h="12165">
                    <a:moveTo>
                      <a:pt x="5265" y="4019"/>
                    </a:moveTo>
                    <a:cubicBezTo>
                      <a:pt x="5039" y="4019"/>
                      <a:pt x="4824" y="3889"/>
                      <a:pt x="4726" y="3669"/>
                    </a:cubicBezTo>
                    <a:cubicBezTo>
                      <a:pt x="3500" y="911"/>
                      <a:pt x="3500" y="911"/>
                      <a:pt x="3500" y="911"/>
                    </a:cubicBezTo>
                    <a:cubicBezTo>
                      <a:pt x="3368" y="613"/>
                      <a:pt x="3502" y="265"/>
                      <a:pt x="3799" y="132"/>
                    </a:cubicBezTo>
                    <a:cubicBezTo>
                      <a:pt x="4098" y="0"/>
                      <a:pt x="4446" y="134"/>
                      <a:pt x="4578" y="432"/>
                    </a:cubicBezTo>
                    <a:cubicBezTo>
                      <a:pt x="5804" y="3190"/>
                      <a:pt x="5804" y="3190"/>
                      <a:pt x="5804" y="3190"/>
                    </a:cubicBezTo>
                    <a:cubicBezTo>
                      <a:pt x="5936" y="3487"/>
                      <a:pt x="5802" y="3836"/>
                      <a:pt x="5504" y="3968"/>
                    </a:cubicBezTo>
                    <a:cubicBezTo>
                      <a:pt x="5427" y="4003"/>
                      <a:pt x="5345" y="4019"/>
                      <a:pt x="5265" y="4019"/>
                    </a:cubicBezTo>
                    <a:close/>
                    <a:moveTo>
                      <a:pt x="8255" y="3669"/>
                    </a:moveTo>
                    <a:cubicBezTo>
                      <a:pt x="9481" y="911"/>
                      <a:pt x="9481" y="911"/>
                      <a:pt x="9481" y="911"/>
                    </a:cubicBezTo>
                    <a:cubicBezTo>
                      <a:pt x="9613" y="613"/>
                      <a:pt x="9479" y="265"/>
                      <a:pt x="9182" y="132"/>
                    </a:cubicBezTo>
                    <a:cubicBezTo>
                      <a:pt x="8884" y="0"/>
                      <a:pt x="8535" y="134"/>
                      <a:pt x="8403" y="432"/>
                    </a:cubicBezTo>
                    <a:cubicBezTo>
                      <a:pt x="7177" y="3190"/>
                      <a:pt x="7177" y="3190"/>
                      <a:pt x="7177" y="3190"/>
                    </a:cubicBezTo>
                    <a:cubicBezTo>
                      <a:pt x="7045" y="3487"/>
                      <a:pt x="7179" y="3836"/>
                      <a:pt x="7477" y="3968"/>
                    </a:cubicBezTo>
                    <a:cubicBezTo>
                      <a:pt x="7555" y="4003"/>
                      <a:pt x="7636" y="4019"/>
                      <a:pt x="7716" y="4019"/>
                    </a:cubicBezTo>
                    <a:cubicBezTo>
                      <a:pt x="7942" y="4019"/>
                      <a:pt x="8158" y="3889"/>
                      <a:pt x="8255" y="3669"/>
                    </a:cubicBezTo>
                    <a:close/>
                    <a:moveTo>
                      <a:pt x="10432" y="5361"/>
                    </a:moveTo>
                    <a:cubicBezTo>
                      <a:pt x="11654" y="4750"/>
                      <a:pt x="11654" y="4750"/>
                      <a:pt x="11654" y="4750"/>
                    </a:cubicBezTo>
                    <a:cubicBezTo>
                      <a:pt x="11796" y="4679"/>
                      <a:pt x="11904" y="4554"/>
                      <a:pt x="11954" y="4404"/>
                    </a:cubicBezTo>
                    <a:cubicBezTo>
                      <a:pt x="12566" y="2568"/>
                      <a:pt x="12566" y="2568"/>
                      <a:pt x="12566" y="2568"/>
                    </a:cubicBezTo>
                    <a:cubicBezTo>
                      <a:pt x="12675" y="2241"/>
                      <a:pt x="12481" y="1886"/>
                      <a:pt x="12137" y="1806"/>
                    </a:cubicBezTo>
                    <a:cubicBezTo>
                      <a:pt x="11837" y="1737"/>
                      <a:pt x="11536" y="1927"/>
                      <a:pt x="11439" y="2219"/>
                    </a:cubicBezTo>
                    <a:cubicBezTo>
                      <a:pt x="10989" y="3567"/>
                      <a:pt x="10989" y="3567"/>
                      <a:pt x="10989" y="3567"/>
                    </a:cubicBezTo>
                    <a:cubicBezTo>
                      <a:pt x="10939" y="3717"/>
                      <a:pt x="10831" y="3842"/>
                      <a:pt x="10689" y="3913"/>
                    </a:cubicBezTo>
                    <a:cubicBezTo>
                      <a:pt x="9925" y="4295"/>
                      <a:pt x="9925" y="4295"/>
                      <a:pt x="9925" y="4295"/>
                    </a:cubicBezTo>
                    <a:cubicBezTo>
                      <a:pt x="9653" y="4431"/>
                      <a:pt x="9508" y="4748"/>
                      <a:pt x="9613" y="5034"/>
                    </a:cubicBezTo>
                    <a:cubicBezTo>
                      <a:pt x="9702" y="5279"/>
                      <a:pt x="9931" y="5423"/>
                      <a:pt x="10168" y="5423"/>
                    </a:cubicBezTo>
                    <a:cubicBezTo>
                      <a:pt x="10257" y="5423"/>
                      <a:pt x="10347" y="5403"/>
                      <a:pt x="10432" y="5361"/>
                    </a:cubicBezTo>
                    <a:close/>
                    <a:moveTo>
                      <a:pt x="11816" y="12153"/>
                    </a:moveTo>
                    <a:cubicBezTo>
                      <a:pt x="12135" y="12089"/>
                      <a:pt x="12342" y="11779"/>
                      <a:pt x="12278" y="11459"/>
                    </a:cubicBezTo>
                    <a:cubicBezTo>
                      <a:pt x="11973" y="9932"/>
                      <a:pt x="11973" y="9932"/>
                      <a:pt x="11973" y="9932"/>
                    </a:cubicBezTo>
                    <a:cubicBezTo>
                      <a:pt x="11944" y="9787"/>
                      <a:pt x="11862" y="9657"/>
                      <a:pt x="11743" y="9567"/>
                    </a:cubicBezTo>
                    <a:cubicBezTo>
                      <a:pt x="10522" y="8651"/>
                      <a:pt x="10522" y="8651"/>
                      <a:pt x="10522" y="8651"/>
                    </a:cubicBezTo>
                    <a:cubicBezTo>
                      <a:pt x="10247" y="8445"/>
                      <a:pt x="9852" y="8515"/>
                      <a:pt x="9666" y="8813"/>
                    </a:cubicBezTo>
                    <a:cubicBezTo>
                      <a:pt x="9501" y="9077"/>
                      <a:pt x="9589" y="9427"/>
                      <a:pt x="9838" y="9614"/>
                    </a:cubicBezTo>
                    <a:cubicBezTo>
                      <a:pt x="10674" y="10241"/>
                      <a:pt x="10674" y="10241"/>
                      <a:pt x="10674" y="10241"/>
                    </a:cubicBezTo>
                    <a:cubicBezTo>
                      <a:pt x="10793" y="10330"/>
                      <a:pt x="10875" y="10460"/>
                      <a:pt x="10904" y="10606"/>
                    </a:cubicBezTo>
                    <a:cubicBezTo>
                      <a:pt x="11121" y="11691"/>
                      <a:pt x="11121" y="11691"/>
                      <a:pt x="11121" y="11691"/>
                    </a:cubicBezTo>
                    <a:cubicBezTo>
                      <a:pt x="11177" y="11971"/>
                      <a:pt x="11424" y="12165"/>
                      <a:pt x="11699" y="12165"/>
                    </a:cubicBezTo>
                    <a:cubicBezTo>
                      <a:pt x="11738" y="12165"/>
                      <a:pt x="11777" y="12161"/>
                      <a:pt x="11816" y="12153"/>
                    </a:cubicBezTo>
                    <a:close/>
                    <a:moveTo>
                      <a:pt x="12567" y="9043"/>
                    </a:moveTo>
                    <a:cubicBezTo>
                      <a:pt x="12852" y="8907"/>
                      <a:pt x="12968" y="8559"/>
                      <a:pt x="12850" y="8266"/>
                    </a:cubicBezTo>
                    <a:cubicBezTo>
                      <a:pt x="12249" y="6763"/>
                      <a:pt x="12249" y="6763"/>
                      <a:pt x="12249" y="6763"/>
                    </a:cubicBezTo>
                    <a:cubicBezTo>
                      <a:pt x="12188" y="6610"/>
                      <a:pt x="12068" y="6490"/>
                      <a:pt x="11916" y="6429"/>
                    </a:cubicBezTo>
                    <a:cubicBezTo>
                      <a:pt x="10387" y="5818"/>
                      <a:pt x="10387" y="5818"/>
                      <a:pt x="10387" y="5818"/>
                    </a:cubicBezTo>
                    <a:cubicBezTo>
                      <a:pt x="10066" y="5690"/>
                      <a:pt x="9701" y="5862"/>
                      <a:pt x="9601" y="6201"/>
                    </a:cubicBezTo>
                    <a:cubicBezTo>
                      <a:pt x="9514" y="6497"/>
                      <a:pt x="9686" y="6808"/>
                      <a:pt x="9972" y="6923"/>
                    </a:cubicBezTo>
                    <a:cubicBezTo>
                      <a:pt x="11008" y="7337"/>
                      <a:pt x="11008" y="7337"/>
                      <a:pt x="11008" y="7337"/>
                    </a:cubicBezTo>
                    <a:cubicBezTo>
                      <a:pt x="11160" y="7398"/>
                      <a:pt x="11280" y="7518"/>
                      <a:pt x="11341" y="7670"/>
                    </a:cubicBezTo>
                    <a:cubicBezTo>
                      <a:pt x="11765" y="8730"/>
                      <a:pt x="11765" y="8730"/>
                      <a:pt x="11765" y="8730"/>
                    </a:cubicBezTo>
                    <a:cubicBezTo>
                      <a:pt x="11857" y="8960"/>
                      <a:pt x="12079" y="9101"/>
                      <a:pt x="12313" y="9101"/>
                    </a:cubicBezTo>
                    <a:cubicBezTo>
                      <a:pt x="12398" y="9101"/>
                      <a:pt x="12485" y="9082"/>
                      <a:pt x="12567" y="9043"/>
                    </a:cubicBezTo>
                    <a:close/>
                    <a:moveTo>
                      <a:pt x="3368" y="5034"/>
                    </a:moveTo>
                    <a:cubicBezTo>
                      <a:pt x="3473" y="4749"/>
                      <a:pt x="3328" y="4431"/>
                      <a:pt x="3056" y="4295"/>
                    </a:cubicBezTo>
                    <a:cubicBezTo>
                      <a:pt x="2292" y="3913"/>
                      <a:pt x="2292" y="3913"/>
                      <a:pt x="2292" y="3913"/>
                    </a:cubicBezTo>
                    <a:cubicBezTo>
                      <a:pt x="2150" y="3842"/>
                      <a:pt x="2042" y="3717"/>
                      <a:pt x="1992" y="3567"/>
                    </a:cubicBezTo>
                    <a:cubicBezTo>
                      <a:pt x="1542" y="2219"/>
                      <a:pt x="1542" y="2219"/>
                      <a:pt x="1542" y="2219"/>
                    </a:cubicBezTo>
                    <a:cubicBezTo>
                      <a:pt x="1445" y="1927"/>
                      <a:pt x="1144" y="1737"/>
                      <a:pt x="844" y="1806"/>
                    </a:cubicBezTo>
                    <a:cubicBezTo>
                      <a:pt x="500" y="1886"/>
                      <a:pt x="306" y="2241"/>
                      <a:pt x="415" y="2568"/>
                    </a:cubicBezTo>
                    <a:cubicBezTo>
                      <a:pt x="1027" y="4404"/>
                      <a:pt x="1027" y="4404"/>
                      <a:pt x="1027" y="4404"/>
                    </a:cubicBezTo>
                    <a:cubicBezTo>
                      <a:pt x="1077" y="4554"/>
                      <a:pt x="1185" y="4679"/>
                      <a:pt x="1327" y="4750"/>
                    </a:cubicBezTo>
                    <a:cubicBezTo>
                      <a:pt x="2550" y="5361"/>
                      <a:pt x="2550" y="5361"/>
                      <a:pt x="2550" y="5361"/>
                    </a:cubicBezTo>
                    <a:cubicBezTo>
                      <a:pt x="2634" y="5403"/>
                      <a:pt x="2724" y="5423"/>
                      <a:pt x="2813" y="5423"/>
                    </a:cubicBezTo>
                    <a:cubicBezTo>
                      <a:pt x="3051" y="5423"/>
                      <a:pt x="3279" y="5279"/>
                      <a:pt x="3368" y="5034"/>
                    </a:cubicBezTo>
                    <a:close/>
                    <a:moveTo>
                      <a:pt x="1860" y="11690"/>
                    </a:moveTo>
                    <a:cubicBezTo>
                      <a:pt x="2077" y="10604"/>
                      <a:pt x="2077" y="10604"/>
                      <a:pt x="2077" y="10604"/>
                    </a:cubicBezTo>
                    <a:cubicBezTo>
                      <a:pt x="2106" y="10459"/>
                      <a:pt x="2187" y="10330"/>
                      <a:pt x="2305" y="10242"/>
                    </a:cubicBezTo>
                    <a:cubicBezTo>
                      <a:pt x="3147" y="9610"/>
                      <a:pt x="3147" y="9610"/>
                      <a:pt x="3147" y="9610"/>
                    </a:cubicBezTo>
                    <a:cubicBezTo>
                      <a:pt x="3394" y="9425"/>
                      <a:pt x="3479" y="9080"/>
                      <a:pt x="3318" y="8817"/>
                    </a:cubicBezTo>
                    <a:cubicBezTo>
                      <a:pt x="3133" y="8515"/>
                      <a:pt x="2735" y="8444"/>
                      <a:pt x="2459" y="8651"/>
                    </a:cubicBezTo>
                    <a:cubicBezTo>
                      <a:pt x="1236" y="9569"/>
                      <a:pt x="1236" y="9569"/>
                      <a:pt x="1236" y="9569"/>
                    </a:cubicBezTo>
                    <a:cubicBezTo>
                      <a:pt x="1118" y="9657"/>
                      <a:pt x="1037" y="9786"/>
                      <a:pt x="1008" y="9930"/>
                    </a:cubicBezTo>
                    <a:cubicBezTo>
                      <a:pt x="707" y="11440"/>
                      <a:pt x="707" y="11440"/>
                      <a:pt x="707" y="11440"/>
                    </a:cubicBezTo>
                    <a:cubicBezTo>
                      <a:pt x="644" y="11755"/>
                      <a:pt x="832" y="12077"/>
                      <a:pt x="1145" y="12149"/>
                    </a:cubicBezTo>
                    <a:cubicBezTo>
                      <a:pt x="1191" y="12160"/>
                      <a:pt x="1237" y="12165"/>
                      <a:pt x="1282" y="12165"/>
                    </a:cubicBezTo>
                    <a:cubicBezTo>
                      <a:pt x="1557" y="12165"/>
                      <a:pt x="1804" y="11971"/>
                      <a:pt x="1860" y="11690"/>
                    </a:cubicBezTo>
                    <a:close/>
                    <a:moveTo>
                      <a:pt x="1216" y="8730"/>
                    </a:moveTo>
                    <a:cubicBezTo>
                      <a:pt x="1640" y="7670"/>
                      <a:pt x="1640" y="7670"/>
                      <a:pt x="1640" y="7670"/>
                    </a:cubicBezTo>
                    <a:cubicBezTo>
                      <a:pt x="1701" y="7518"/>
                      <a:pt x="1821" y="7398"/>
                      <a:pt x="1973" y="7337"/>
                    </a:cubicBezTo>
                    <a:cubicBezTo>
                      <a:pt x="3033" y="6913"/>
                      <a:pt x="3033" y="6913"/>
                      <a:pt x="3033" y="6913"/>
                    </a:cubicBezTo>
                    <a:cubicBezTo>
                      <a:pt x="3353" y="6785"/>
                      <a:pt x="3499" y="6408"/>
                      <a:pt x="3337" y="6094"/>
                    </a:cubicBezTo>
                    <a:cubicBezTo>
                      <a:pt x="3196" y="5820"/>
                      <a:pt x="2857" y="5713"/>
                      <a:pt x="2571" y="5827"/>
                    </a:cubicBezTo>
                    <a:cubicBezTo>
                      <a:pt x="1066" y="6429"/>
                      <a:pt x="1066" y="6429"/>
                      <a:pt x="1066" y="6429"/>
                    </a:cubicBezTo>
                    <a:cubicBezTo>
                      <a:pt x="914" y="6490"/>
                      <a:pt x="793" y="6610"/>
                      <a:pt x="732" y="6763"/>
                    </a:cubicBezTo>
                    <a:cubicBezTo>
                      <a:pt x="121" y="8291"/>
                      <a:pt x="121" y="8291"/>
                      <a:pt x="121" y="8291"/>
                    </a:cubicBezTo>
                    <a:cubicBezTo>
                      <a:pt x="0" y="8594"/>
                      <a:pt x="147" y="8937"/>
                      <a:pt x="449" y="9058"/>
                    </a:cubicBezTo>
                    <a:cubicBezTo>
                      <a:pt x="521" y="9087"/>
                      <a:pt x="595" y="9101"/>
                      <a:pt x="668" y="9101"/>
                    </a:cubicBezTo>
                    <a:cubicBezTo>
                      <a:pt x="902" y="9101"/>
                      <a:pt x="1124" y="8960"/>
                      <a:pt x="1216" y="87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80" name="Freeform 36">
                <a:extLst>
                  <a:ext uri="{FF2B5EF4-FFF2-40B4-BE49-F238E27FC236}">
                    <a16:creationId xmlns:a16="http://schemas.microsoft.com/office/drawing/2014/main" id="{E5FB09C4-E696-43BD-A350-DDA537240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" y="264"/>
                <a:ext cx="1975" cy="2900"/>
              </a:xfrm>
              <a:custGeom>
                <a:avLst/>
                <a:gdLst>
                  <a:gd name="T0" fmla="*/ 5462 w 7355"/>
                  <a:gd name="T1" fmla="*/ 2250 h 10816"/>
                  <a:gd name="T2" fmla="*/ 5462 w 7355"/>
                  <a:gd name="T3" fmla="*/ 1835 h 10816"/>
                  <a:gd name="T4" fmla="*/ 3626 w 7355"/>
                  <a:gd name="T5" fmla="*/ 0 h 10816"/>
                  <a:gd name="T6" fmla="*/ 3626 w 7355"/>
                  <a:gd name="T7" fmla="*/ 0 h 10816"/>
                  <a:gd name="T8" fmla="*/ 1791 w 7355"/>
                  <a:gd name="T9" fmla="*/ 1835 h 10816"/>
                  <a:gd name="T10" fmla="*/ 1791 w 7355"/>
                  <a:gd name="T11" fmla="*/ 2264 h 10816"/>
                  <a:gd name="T12" fmla="*/ 0 w 7355"/>
                  <a:gd name="T13" fmla="*/ 4075 h 10816"/>
                  <a:gd name="T14" fmla="*/ 0 w 7355"/>
                  <a:gd name="T15" fmla="*/ 7752 h 10816"/>
                  <a:gd name="T16" fmla="*/ 3678 w 7355"/>
                  <a:gd name="T17" fmla="*/ 10816 h 10816"/>
                  <a:gd name="T18" fmla="*/ 7355 w 7355"/>
                  <a:gd name="T19" fmla="*/ 7752 h 10816"/>
                  <a:gd name="T20" fmla="*/ 7355 w 7355"/>
                  <a:gd name="T21" fmla="*/ 4075 h 10816"/>
                  <a:gd name="T22" fmla="*/ 5462 w 7355"/>
                  <a:gd name="T23" fmla="*/ 2250 h 10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55" h="10816">
                    <a:moveTo>
                      <a:pt x="5462" y="2250"/>
                    </a:moveTo>
                    <a:cubicBezTo>
                      <a:pt x="5462" y="1835"/>
                      <a:pt x="5462" y="1835"/>
                      <a:pt x="5462" y="1835"/>
                    </a:cubicBezTo>
                    <a:cubicBezTo>
                      <a:pt x="5462" y="826"/>
                      <a:pt x="4636" y="0"/>
                      <a:pt x="3626" y="0"/>
                    </a:cubicBezTo>
                    <a:cubicBezTo>
                      <a:pt x="3626" y="0"/>
                      <a:pt x="3626" y="0"/>
                      <a:pt x="3626" y="0"/>
                    </a:cubicBezTo>
                    <a:cubicBezTo>
                      <a:pt x="2616" y="0"/>
                      <a:pt x="1791" y="826"/>
                      <a:pt x="1791" y="1835"/>
                    </a:cubicBezTo>
                    <a:cubicBezTo>
                      <a:pt x="1791" y="2264"/>
                      <a:pt x="1791" y="2264"/>
                      <a:pt x="1791" y="2264"/>
                    </a:cubicBezTo>
                    <a:cubicBezTo>
                      <a:pt x="804" y="2408"/>
                      <a:pt x="0" y="3138"/>
                      <a:pt x="0" y="4075"/>
                    </a:cubicBezTo>
                    <a:cubicBezTo>
                      <a:pt x="0" y="4483"/>
                      <a:pt x="0" y="7752"/>
                      <a:pt x="0" y="7752"/>
                    </a:cubicBezTo>
                    <a:cubicBezTo>
                      <a:pt x="0" y="9521"/>
                      <a:pt x="1655" y="10816"/>
                      <a:pt x="3678" y="10816"/>
                    </a:cubicBezTo>
                    <a:cubicBezTo>
                      <a:pt x="5700" y="10816"/>
                      <a:pt x="7355" y="9521"/>
                      <a:pt x="7355" y="7752"/>
                    </a:cubicBezTo>
                    <a:cubicBezTo>
                      <a:pt x="7355" y="7752"/>
                      <a:pt x="7355" y="4483"/>
                      <a:pt x="7355" y="4075"/>
                    </a:cubicBezTo>
                    <a:cubicBezTo>
                      <a:pt x="7355" y="3106"/>
                      <a:pt x="6494" y="2357"/>
                      <a:pt x="5462" y="2250"/>
                    </a:cubicBez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36E4D1C-8A1E-4145-9D47-C9FDAFE102D4}"/>
              </a:ext>
            </a:extLst>
          </p:cNvPr>
          <p:cNvGrpSpPr/>
          <p:nvPr/>
        </p:nvGrpSpPr>
        <p:grpSpPr>
          <a:xfrm>
            <a:off x="2222111" y="2251742"/>
            <a:ext cx="511894" cy="511894"/>
            <a:chOff x="2632986" y="2393230"/>
            <a:chExt cx="511894" cy="511894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27B6A2A-F39F-4404-9440-0C5CD2C4E860}"/>
                </a:ext>
              </a:extLst>
            </p:cNvPr>
            <p:cNvSpPr/>
            <p:nvPr/>
          </p:nvSpPr>
          <p:spPr>
            <a:xfrm>
              <a:off x="2632986" y="2393230"/>
              <a:ext cx="511894" cy="511894"/>
            </a:xfrm>
            <a:prstGeom prst="roundRect">
              <a:avLst/>
            </a:prstGeom>
            <a:solidFill>
              <a:srgbClr val="00BCEB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83" name="Group 20">
              <a:extLst>
                <a:ext uri="{FF2B5EF4-FFF2-40B4-BE49-F238E27FC236}">
                  <a16:creationId xmlns:a16="http://schemas.microsoft.com/office/drawing/2014/main" id="{89D2D90B-44ED-4129-BAC3-AE0275B3CC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10652" y="2478132"/>
              <a:ext cx="356562" cy="342090"/>
              <a:chOff x="1167" y="-23"/>
              <a:chExt cx="3425" cy="3286"/>
            </a:xfrm>
          </p:grpSpPr>
          <p:sp>
            <p:nvSpPr>
              <p:cNvPr id="84" name="Freeform 21">
                <a:extLst>
                  <a:ext uri="{FF2B5EF4-FFF2-40B4-BE49-F238E27FC236}">
                    <a16:creationId xmlns:a16="http://schemas.microsoft.com/office/drawing/2014/main" id="{C7DA4CAA-164B-4A41-98FA-B33E92548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7" y="-23"/>
                <a:ext cx="3425" cy="3286"/>
              </a:xfrm>
              <a:custGeom>
                <a:avLst/>
                <a:gdLst>
                  <a:gd name="T0" fmla="*/ 5343 w 10236"/>
                  <a:gd name="T1" fmla="*/ 591 h 9834"/>
                  <a:gd name="T2" fmla="*/ 6302 w 10236"/>
                  <a:gd name="T3" fmla="*/ 122 h 9834"/>
                  <a:gd name="T4" fmla="*/ 6979 w 10236"/>
                  <a:gd name="T5" fmla="*/ 341 h 9834"/>
                  <a:gd name="T6" fmla="*/ 7479 w 10236"/>
                  <a:gd name="T7" fmla="*/ 1285 h 9834"/>
                  <a:gd name="T8" fmla="*/ 7843 w 10236"/>
                  <a:gd name="T9" fmla="*/ 1549 h 9834"/>
                  <a:gd name="T10" fmla="*/ 8895 w 10236"/>
                  <a:gd name="T11" fmla="*/ 1733 h 9834"/>
                  <a:gd name="T12" fmla="*/ 9313 w 10236"/>
                  <a:gd name="T13" fmla="*/ 2309 h 9834"/>
                  <a:gd name="T14" fmla="*/ 9163 w 10236"/>
                  <a:gd name="T15" fmla="*/ 3366 h 9834"/>
                  <a:gd name="T16" fmla="*/ 9302 w 10236"/>
                  <a:gd name="T17" fmla="*/ 3794 h 9834"/>
                  <a:gd name="T18" fmla="*/ 10045 w 10236"/>
                  <a:gd name="T19" fmla="*/ 4561 h 9834"/>
                  <a:gd name="T20" fmla="*/ 10045 w 10236"/>
                  <a:gd name="T21" fmla="*/ 5273 h 9834"/>
                  <a:gd name="T22" fmla="*/ 9302 w 10236"/>
                  <a:gd name="T23" fmla="*/ 6040 h 9834"/>
                  <a:gd name="T24" fmla="*/ 9163 w 10236"/>
                  <a:gd name="T25" fmla="*/ 6467 h 9834"/>
                  <a:gd name="T26" fmla="*/ 9313 w 10236"/>
                  <a:gd name="T27" fmla="*/ 7525 h 9834"/>
                  <a:gd name="T28" fmla="*/ 8895 w 10236"/>
                  <a:gd name="T29" fmla="*/ 8100 h 9834"/>
                  <a:gd name="T30" fmla="*/ 7843 w 10236"/>
                  <a:gd name="T31" fmla="*/ 8285 h 9834"/>
                  <a:gd name="T32" fmla="*/ 7479 w 10236"/>
                  <a:gd name="T33" fmla="*/ 8549 h 9834"/>
                  <a:gd name="T34" fmla="*/ 6979 w 10236"/>
                  <a:gd name="T35" fmla="*/ 9493 h 9834"/>
                  <a:gd name="T36" fmla="*/ 6302 w 10236"/>
                  <a:gd name="T37" fmla="*/ 9712 h 9834"/>
                  <a:gd name="T38" fmla="*/ 5343 w 10236"/>
                  <a:gd name="T39" fmla="*/ 9243 h 9834"/>
                  <a:gd name="T40" fmla="*/ 4893 w 10236"/>
                  <a:gd name="T41" fmla="*/ 9243 h 9834"/>
                  <a:gd name="T42" fmla="*/ 3934 w 10236"/>
                  <a:gd name="T43" fmla="*/ 9712 h 9834"/>
                  <a:gd name="T44" fmla="*/ 3257 w 10236"/>
                  <a:gd name="T45" fmla="*/ 9493 h 9834"/>
                  <a:gd name="T46" fmla="*/ 2757 w 10236"/>
                  <a:gd name="T47" fmla="*/ 8549 h 9834"/>
                  <a:gd name="T48" fmla="*/ 2393 w 10236"/>
                  <a:gd name="T49" fmla="*/ 8285 h 9834"/>
                  <a:gd name="T50" fmla="*/ 1341 w 10236"/>
                  <a:gd name="T51" fmla="*/ 8100 h 9834"/>
                  <a:gd name="T52" fmla="*/ 923 w 10236"/>
                  <a:gd name="T53" fmla="*/ 7525 h 9834"/>
                  <a:gd name="T54" fmla="*/ 1073 w 10236"/>
                  <a:gd name="T55" fmla="*/ 6467 h 9834"/>
                  <a:gd name="T56" fmla="*/ 934 w 10236"/>
                  <a:gd name="T57" fmla="*/ 6040 h 9834"/>
                  <a:gd name="T58" fmla="*/ 191 w 10236"/>
                  <a:gd name="T59" fmla="*/ 5273 h 9834"/>
                  <a:gd name="T60" fmla="*/ 191 w 10236"/>
                  <a:gd name="T61" fmla="*/ 4561 h 9834"/>
                  <a:gd name="T62" fmla="*/ 934 w 10236"/>
                  <a:gd name="T63" fmla="*/ 3794 h 9834"/>
                  <a:gd name="T64" fmla="*/ 1073 w 10236"/>
                  <a:gd name="T65" fmla="*/ 3366 h 9834"/>
                  <a:gd name="T66" fmla="*/ 923 w 10236"/>
                  <a:gd name="T67" fmla="*/ 2309 h 9834"/>
                  <a:gd name="T68" fmla="*/ 1341 w 10236"/>
                  <a:gd name="T69" fmla="*/ 1733 h 9834"/>
                  <a:gd name="T70" fmla="*/ 2393 w 10236"/>
                  <a:gd name="T71" fmla="*/ 1549 h 9834"/>
                  <a:gd name="T72" fmla="*/ 2757 w 10236"/>
                  <a:gd name="T73" fmla="*/ 1285 h 9834"/>
                  <a:gd name="T74" fmla="*/ 3257 w 10236"/>
                  <a:gd name="T75" fmla="*/ 341 h 9834"/>
                  <a:gd name="T76" fmla="*/ 3934 w 10236"/>
                  <a:gd name="T77" fmla="*/ 122 h 9834"/>
                  <a:gd name="T78" fmla="*/ 4893 w 10236"/>
                  <a:gd name="T79" fmla="*/ 591 h 9834"/>
                  <a:gd name="T80" fmla="*/ 5343 w 10236"/>
                  <a:gd name="T81" fmla="*/ 591 h 9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36" h="9834">
                    <a:moveTo>
                      <a:pt x="5343" y="591"/>
                    </a:moveTo>
                    <a:cubicBezTo>
                      <a:pt x="6302" y="122"/>
                      <a:pt x="6302" y="122"/>
                      <a:pt x="6302" y="122"/>
                    </a:cubicBezTo>
                    <a:cubicBezTo>
                      <a:pt x="6550" y="0"/>
                      <a:pt x="6849" y="98"/>
                      <a:pt x="6979" y="341"/>
                    </a:cubicBezTo>
                    <a:cubicBezTo>
                      <a:pt x="7479" y="1285"/>
                      <a:pt x="7479" y="1285"/>
                      <a:pt x="7479" y="1285"/>
                    </a:cubicBezTo>
                    <a:cubicBezTo>
                      <a:pt x="7553" y="1424"/>
                      <a:pt x="7687" y="1522"/>
                      <a:pt x="7843" y="1549"/>
                    </a:cubicBezTo>
                    <a:cubicBezTo>
                      <a:pt x="8895" y="1733"/>
                      <a:pt x="8895" y="1733"/>
                      <a:pt x="8895" y="1733"/>
                    </a:cubicBezTo>
                    <a:cubicBezTo>
                      <a:pt x="9166" y="1781"/>
                      <a:pt x="9351" y="2036"/>
                      <a:pt x="9313" y="2309"/>
                    </a:cubicBezTo>
                    <a:cubicBezTo>
                      <a:pt x="9163" y="3366"/>
                      <a:pt x="9163" y="3366"/>
                      <a:pt x="9163" y="3366"/>
                    </a:cubicBezTo>
                    <a:cubicBezTo>
                      <a:pt x="9141" y="3523"/>
                      <a:pt x="9192" y="3680"/>
                      <a:pt x="9302" y="3794"/>
                    </a:cubicBezTo>
                    <a:cubicBezTo>
                      <a:pt x="10045" y="4561"/>
                      <a:pt x="10045" y="4561"/>
                      <a:pt x="10045" y="4561"/>
                    </a:cubicBezTo>
                    <a:cubicBezTo>
                      <a:pt x="10236" y="4760"/>
                      <a:pt x="10236" y="5074"/>
                      <a:pt x="10045" y="5273"/>
                    </a:cubicBezTo>
                    <a:cubicBezTo>
                      <a:pt x="9302" y="6040"/>
                      <a:pt x="9302" y="6040"/>
                      <a:pt x="9302" y="6040"/>
                    </a:cubicBezTo>
                    <a:cubicBezTo>
                      <a:pt x="9192" y="6154"/>
                      <a:pt x="9141" y="6311"/>
                      <a:pt x="9163" y="6467"/>
                    </a:cubicBezTo>
                    <a:cubicBezTo>
                      <a:pt x="9313" y="7525"/>
                      <a:pt x="9313" y="7525"/>
                      <a:pt x="9313" y="7525"/>
                    </a:cubicBezTo>
                    <a:cubicBezTo>
                      <a:pt x="9351" y="7798"/>
                      <a:pt x="9166" y="8053"/>
                      <a:pt x="8895" y="8100"/>
                    </a:cubicBezTo>
                    <a:cubicBezTo>
                      <a:pt x="7843" y="8285"/>
                      <a:pt x="7843" y="8285"/>
                      <a:pt x="7843" y="8285"/>
                    </a:cubicBezTo>
                    <a:cubicBezTo>
                      <a:pt x="7687" y="8312"/>
                      <a:pt x="7553" y="8410"/>
                      <a:pt x="7479" y="8549"/>
                    </a:cubicBezTo>
                    <a:cubicBezTo>
                      <a:pt x="6979" y="9493"/>
                      <a:pt x="6979" y="9493"/>
                      <a:pt x="6979" y="9493"/>
                    </a:cubicBezTo>
                    <a:cubicBezTo>
                      <a:pt x="6849" y="9736"/>
                      <a:pt x="6550" y="9834"/>
                      <a:pt x="6302" y="9712"/>
                    </a:cubicBezTo>
                    <a:cubicBezTo>
                      <a:pt x="5343" y="9243"/>
                      <a:pt x="5343" y="9243"/>
                      <a:pt x="5343" y="9243"/>
                    </a:cubicBezTo>
                    <a:cubicBezTo>
                      <a:pt x="5201" y="9174"/>
                      <a:pt x="5035" y="9174"/>
                      <a:pt x="4893" y="9243"/>
                    </a:cubicBezTo>
                    <a:cubicBezTo>
                      <a:pt x="3934" y="9712"/>
                      <a:pt x="3934" y="9712"/>
                      <a:pt x="3934" y="9712"/>
                    </a:cubicBezTo>
                    <a:cubicBezTo>
                      <a:pt x="3686" y="9834"/>
                      <a:pt x="3387" y="9736"/>
                      <a:pt x="3257" y="9493"/>
                    </a:cubicBezTo>
                    <a:cubicBezTo>
                      <a:pt x="2757" y="8549"/>
                      <a:pt x="2757" y="8549"/>
                      <a:pt x="2757" y="8549"/>
                    </a:cubicBezTo>
                    <a:cubicBezTo>
                      <a:pt x="2683" y="8410"/>
                      <a:pt x="2549" y="8312"/>
                      <a:pt x="2393" y="8285"/>
                    </a:cubicBezTo>
                    <a:cubicBezTo>
                      <a:pt x="1341" y="8100"/>
                      <a:pt x="1341" y="8100"/>
                      <a:pt x="1341" y="8100"/>
                    </a:cubicBezTo>
                    <a:cubicBezTo>
                      <a:pt x="1070" y="8053"/>
                      <a:pt x="885" y="7798"/>
                      <a:pt x="923" y="7525"/>
                    </a:cubicBezTo>
                    <a:cubicBezTo>
                      <a:pt x="1073" y="6467"/>
                      <a:pt x="1073" y="6467"/>
                      <a:pt x="1073" y="6467"/>
                    </a:cubicBezTo>
                    <a:cubicBezTo>
                      <a:pt x="1095" y="6311"/>
                      <a:pt x="1044" y="6154"/>
                      <a:pt x="934" y="6040"/>
                    </a:cubicBezTo>
                    <a:cubicBezTo>
                      <a:pt x="191" y="5273"/>
                      <a:pt x="191" y="5273"/>
                      <a:pt x="191" y="5273"/>
                    </a:cubicBezTo>
                    <a:cubicBezTo>
                      <a:pt x="0" y="5074"/>
                      <a:pt x="0" y="4760"/>
                      <a:pt x="191" y="4561"/>
                    </a:cubicBezTo>
                    <a:cubicBezTo>
                      <a:pt x="934" y="3794"/>
                      <a:pt x="934" y="3794"/>
                      <a:pt x="934" y="3794"/>
                    </a:cubicBezTo>
                    <a:cubicBezTo>
                      <a:pt x="1044" y="3680"/>
                      <a:pt x="1095" y="3523"/>
                      <a:pt x="1073" y="3366"/>
                    </a:cubicBezTo>
                    <a:cubicBezTo>
                      <a:pt x="923" y="2309"/>
                      <a:pt x="923" y="2309"/>
                      <a:pt x="923" y="2309"/>
                    </a:cubicBezTo>
                    <a:cubicBezTo>
                      <a:pt x="885" y="2036"/>
                      <a:pt x="1070" y="1781"/>
                      <a:pt x="1341" y="1733"/>
                    </a:cubicBezTo>
                    <a:cubicBezTo>
                      <a:pt x="2393" y="1549"/>
                      <a:pt x="2393" y="1549"/>
                      <a:pt x="2393" y="1549"/>
                    </a:cubicBezTo>
                    <a:cubicBezTo>
                      <a:pt x="2549" y="1522"/>
                      <a:pt x="2683" y="1424"/>
                      <a:pt x="2757" y="1285"/>
                    </a:cubicBezTo>
                    <a:cubicBezTo>
                      <a:pt x="3257" y="341"/>
                      <a:pt x="3257" y="341"/>
                      <a:pt x="3257" y="341"/>
                    </a:cubicBezTo>
                    <a:cubicBezTo>
                      <a:pt x="3387" y="98"/>
                      <a:pt x="3686" y="0"/>
                      <a:pt x="3934" y="122"/>
                    </a:cubicBezTo>
                    <a:cubicBezTo>
                      <a:pt x="4893" y="591"/>
                      <a:pt x="4893" y="591"/>
                      <a:pt x="4893" y="591"/>
                    </a:cubicBezTo>
                    <a:cubicBezTo>
                      <a:pt x="5035" y="660"/>
                      <a:pt x="5201" y="660"/>
                      <a:pt x="5343" y="591"/>
                    </a:cubicBez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85" name="Freeform 22">
                <a:extLst>
                  <a:ext uri="{FF2B5EF4-FFF2-40B4-BE49-F238E27FC236}">
                    <a16:creationId xmlns:a16="http://schemas.microsoft.com/office/drawing/2014/main" id="{486B0DA3-2F60-462C-86FB-55067468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" y="707"/>
                <a:ext cx="1879" cy="1790"/>
              </a:xfrm>
              <a:custGeom>
                <a:avLst/>
                <a:gdLst>
                  <a:gd name="T0" fmla="*/ 5164 w 5616"/>
                  <a:gd name="T1" fmla="*/ 238 h 5358"/>
                  <a:gd name="T2" fmla="*/ 5164 w 5616"/>
                  <a:gd name="T3" fmla="*/ 238 h 5358"/>
                  <a:gd name="T4" fmla="*/ 4086 w 5616"/>
                  <a:gd name="T5" fmla="*/ 452 h 5358"/>
                  <a:gd name="T6" fmla="*/ 2258 w 5616"/>
                  <a:gd name="T7" fmla="*/ 3183 h 5358"/>
                  <a:gd name="T8" fmla="*/ 1530 w 5616"/>
                  <a:gd name="T9" fmla="*/ 2095 h 5358"/>
                  <a:gd name="T10" fmla="*/ 452 w 5616"/>
                  <a:gd name="T11" fmla="*/ 1881 h 5358"/>
                  <a:gd name="T12" fmla="*/ 452 w 5616"/>
                  <a:gd name="T13" fmla="*/ 1881 h 5358"/>
                  <a:gd name="T14" fmla="*/ 238 w 5616"/>
                  <a:gd name="T15" fmla="*/ 2960 h 5358"/>
                  <a:gd name="T16" fmla="*/ 1612 w 5616"/>
                  <a:gd name="T17" fmla="*/ 5014 h 5358"/>
                  <a:gd name="T18" fmla="*/ 1791 w 5616"/>
                  <a:gd name="T19" fmla="*/ 5202 h 5358"/>
                  <a:gd name="T20" fmla="*/ 1796 w 5616"/>
                  <a:gd name="T21" fmla="*/ 5207 h 5358"/>
                  <a:gd name="T22" fmla="*/ 1803 w 5616"/>
                  <a:gd name="T23" fmla="*/ 5211 h 5358"/>
                  <a:gd name="T24" fmla="*/ 1826 w 5616"/>
                  <a:gd name="T25" fmla="*/ 5228 h 5358"/>
                  <a:gd name="T26" fmla="*/ 1826 w 5616"/>
                  <a:gd name="T27" fmla="*/ 5228 h 5358"/>
                  <a:gd name="T28" fmla="*/ 2253 w 5616"/>
                  <a:gd name="T29" fmla="*/ 5358 h 5358"/>
                  <a:gd name="T30" fmla="*/ 2258 w 5616"/>
                  <a:gd name="T31" fmla="*/ 5358 h 5358"/>
                  <a:gd name="T32" fmla="*/ 2264 w 5616"/>
                  <a:gd name="T33" fmla="*/ 5358 h 5358"/>
                  <a:gd name="T34" fmla="*/ 2690 w 5616"/>
                  <a:gd name="T35" fmla="*/ 5228 h 5358"/>
                  <a:gd name="T36" fmla="*/ 2690 w 5616"/>
                  <a:gd name="T37" fmla="*/ 5228 h 5358"/>
                  <a:gd name="T38" fmla="*/ 2713 w 5616"/>
                  <a:gd name="T39" fmla="*/ 5211 h 5358"/>
                  <a:gd name="T40" fmla="*/ 2720 w 5616"/>
                  <a:gd name="T41" fmla="*/ 5207 h 5358"/>
                  <a:gd name="T42" fmla="*/ 2726 w 5616"/>
                  <a:gd name="T43" fmla="*/ 5202 h 5358"/>
                  <a:gd name="T44" fmla="*/ 2905 w 5616"/>
                  <a:gd name="T45" fmla="*/ 5014 h 5358"/>
                  <a:gd name="T46" fmla="*/ 5378 w 5616"/>
                  <a:gd name="T47" fmla="*/ 1316 h 5358"/>
                  <a:gd name="T48" fmla="*/ 5164 w 5616"/>
                  <a:gd name="T49" fmla="*/ 238 h 5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616" h="5358">
                    <a:moveTo>
                      <a:pt x="5164" y="238"/>
                    </a:moveTo>
                    <a:cubicBezTo>
                      <a:pt x="5164" y="238"/>
                      <a:pt x="5164" y="238"/>
                      <a:pt x="5164" y="238"/>
                    </a:cubicBezTo>
                    <a:cubicBezTo>
                      <a:pt x="4809" y="0"/>
                      <a:pt x="4324" y="96"/>
                      <a:pt x="4086" y="452"/>
                    </a:cubicBezTo>
                    <a:cubicBezTo>
                      <a:pt x="2258" y="3183"/>
                      <a:pt x="2258" y="3183"/>
                      <a:pt x="2258" y="3183"/>
                    </a:cubicBezTo>
                    <a:cubicBezTo>
                      <a:pt x="1530" y="2095"/>
                      <a:pt x="1530" y="2095"/>
                      <a:pt x="1530" y="2095"/>
                    </a:cubicBezTo>
                    <a:cubicBezTo>
                      <a:pt x="1292" y="1740"/>
                      <a:pt x="807" y="1643"/>
                      <a:pt x="452" y="1881"/>
                    </a:cubicBezTo>
                    <a:cubicBezTo>
                      <a:pt x="452" y="1881"/>
                      <a:pt x="452" y="1881"/>
                      <a:pt x="452" y="1881"/>
                    </a:cubicBezTo>
                    <a:cubicBezTo>
                      <a:pt x="96" y="2119"/>
                      <a:pt x="0" y="2604"/>
                      <a:pt x="238" y="2960"/>
                    </a:cubicBezTo>
                    <a:cubicBezTo>
                      <a:pt x="1612" y="5014"/>
                      <a:pt x="1612" y="5014"/>
                      <a:pt x="1612" y="5014"/>
                    </a:cubicBezTo>
                    <a:cubicBezTo>
                      <a:pt x="1662" y="5088"/>
                      <a:pt x="1722" y="5151"/>
                      <a:pt x="1791" y="5202"/>
                    </a:cubicBezTo>
                    <a:cubicBezTo>
                      <a:pt x="1792" y="5204"/>
                      <a:pt x="1794" y="5205"/>
                      <a:pt x="1796" y="5207"/>
                    </a:cubicBezTo>
                    <a:cubicBezTo>
                      <a:pt x="1798" y="5208"/>
                      <a:pt x="1801" y="5210"/>
                      <a:pt x="1803" y="5211"/>
                    </a:cubicBezTo>
                    <a:cubicBezTo>
                      <a:pt x="1811" y="5217"/>
                      <a:pt x="1818" y="5222"/>
                      <a:pt x="1826" y="5228"/>
                    </a:cubicBezTo>
                    <a:cubicBezTo>
                      <a:pt x="1826" y="5228"/>
                      <a:pt x="1826" y="5228"/>
                      <a:pt x="1826" y="5228"/>
                    </a:cubicBezTo>
                    <a:cubicBezTo>
                      <a:pt x="1957" y="5315"/>
                      <a:pt x="2105" y="5357"/>
                      <a:pt x="2253" y="5358"/>
                    </a:cubicBezTo>
                    <a:cubicBezTo>
                      <a:pt x="2254" y="5358"/>
                      <a:pt x="2256" y="5358"/>
                      <a:pt x="2258" y="5358"/>
                    </a:cubicBezTo>
                    <a:cubicBezTo>
                      <a:pt x="2260" y="5358"/>
                      <a:pt x="2262" y="5358"/>
                      <a:pt x="2264" y="5358"/>
                    </a:cubicBezTo>
                    <a:cubicBezTo>
                      <a:pt x="2411" y="5357"/>
                      <a:pt x="2560" y="5315"/>
                      <a:pt x="2690" y="5228"/>
                    </a:cubicBezTo>
                    <a:cubicBezTo>
                      <a:pt x="2690" y="5228"/>
                      <a:pt x="2690" y="5228"/>
                      <a:pt x="2690" y="5228"/>
                    </a:cubicBezTo>
                    <a:cubicBezTo>
                      <a:pt x="2698" y="5222"/>
                      <a:pt x="2706" y="5217"/>
                      <a:pt x="2713" y="5211"/>
                    </a:cubicBezTo>
                    <a:cubicBezTo>
                      <a:pt x="2716" y="5210"/>
                      <a:pt x="2718" y="5208"/>
                      <a:pt x="2720" y="5207"/>
                    </a:cubicBezTo>
                    <a:cubicBezTo>
                      <a:pt x="2722" y="5205"/>
                      <a:pt x="2724" y="5204"/>
                      <a:pt x="2726" y="5202"/>
                    </a:cubicBezTo>
                    <a:cubicBezTo>
                      <a:pt x="2794" y="5151"/>
                      <a:pt x="2855" y="5088"/>
                      <a:pt x="2905" y="5014"/>
                    </a:cubicBezTo>
                    <a:cubicBezTo>
                      <a:pt x="5378" y="1316"/>
                      <a:pt x="5378" y="1316"/>
                      <a:pt x="5378" y="1316"/>
                    </a:cubicBezTo>
                    <a:cubicBezTo>
                      <a:pt x="5616" y="961"/>
                      <a:pt x="5520" y="475"/>
                      <a:pt x="5164" y="238"/>
                    </a:cubicBez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86" name="Freeform 23">
                <a:extLst>
                  <a:ext uri="{FF2B5EF4-FFF2-40B4-BE49-F238E27FC236}">
                    <a16:creationId xmlns:a16="http://schemas.microsoft.com/office/drawing/2014/main" id="{C744BF43-1F20-400B-94BC-262CC3F10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3" y="1770"/>
                <a:ext cx="586" cy="728"/>
              </a:xfrm>
              <a:custGeom>
                <a:avLst/>
                <a:gdLst>
                  <a:gd name="T0" fmla="*/ 1522 w 1752"/>
                  <a:gd name="T1" fmla="*/ 967 h 2178"/>
                  <a:gd name="T2" fmla="*/ 876 w 1752"/>
                  <a:gd name="T3" fmla="*/ 0 h 2178"/>
                  <a:gd name="T4" fmla="*/ 230 w 1752"/>
                  <a:gd name="T5" fmla="*/ 967 h 2178"/>
                  <a:gd name="T6" fmla="*/ 409 w 1752"/>
                  <a:gd name="T7" fmla="*/ 2022 h 2178"/>
                  <a:gd name="T8" fmla="*/ 414 w 1752"/>
                  <a:gd name="T9" fmla="*/ 2026 h 2178"/>
                  <a:gd name="T10" fmla="*/ 421 w 1752"/>
                  <a:gd name="T11" fmla="*/ 2031 h 2178"/>
                  <a:gd name="T12" fmla="*/ 871 w 1752"/>
                  <a:gd name="T13" fmla="*/ 2178 h 2178"/>
                  <a:gd name="T14" fmla="*/ 876 w 1752"/>
                  <a:gd name="T15" fmla="*/ 2178 h 2178"/>
                  <a:gd name="T16" fmla="*/ 882 w 1752"/>
                  <a:gd name="T17" fmla="*/ 2178 h 2178"/>
                  <a:gd name="T18" fmla="*/ 1331 w 1752"/>
                  <a:gd name="T19" fmla="*/ 2031 h 2178"/>
                  <a:gd name="T20" fmla="*/ 1338 w 1752"/>
                  <a:gd name="T21" fmla="*/ 2026 h 2178"/>
                  <a:gd name="T22" fmla="*/ 1344 w 1752"/>
                  <a:gd name="T23" fmla="*/ 2022 h 2178"/>
                  <a:gd name="T24" fmla="*/ 1522 w 1752"/>
                  <a:gd name="T25" fmla="*/ 967 h 2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52" h="2178">
                    <a:moveTo>
                      <a:pt x="1522" y="967"/>
                    </a:moveTo>
                    <a:cubicBezTo>
                      <a:pt x="876" y="0"/>
                      <a:pt x="876" y="0"/>
                      <a:pt x="876" y="0"/>
                    </a:cubicBezTo>
                    <a:cubicBezTo>
                      <a:pt x="230" y="967"/>
                      <a:pt x="230" y="967"/>
                      <a:pt x="230" y="967"/>
                    </a:cubicBezTo>
                    <a:cubicBezTo>
                      <a:pt x="0" y="1311"/>
                      <a:pt x="82" y="1776"/>
                      <a:pt x="409" y="2022"/>
                    </a:cubicBezTo>
                    <a:cubicBezTo>
                      <a:pt x="410" y="2023"/>
                      <a:pt x="412" y="2025"/>
                      <a:pt x="414" y="2026"/>
                    </a:cubicBezTo>
                    <a:cubicBezTo>
                      <a:pt x="416" y="2028"/>
                      <a:pt x="419" y="2029"/>
                      <a:pt x="421" y="2031"/>
                    </a:cubicBezTo>
                    <a:cubicBezTo>
                      <a:pt x="553" y="2126"/>
                      <a:pt x="711" y="2176"/>
                      <a:pt x="871" y="2178"/>
                    </a:cubicBezTo>
                    <a:cubicBezTo>
                      <a:pt x="872" y="2178"/>
                      <a:pt x="874" y="2178"/>
                      <a:pt x="876" y="2178"/>
                    </a:cubicBezTo>
                    <a:cubicBezTo>
                      <a:pt x="878" y="2178"/>
                      <a:pt x="880" y="2178"/>
                      <a:pt x="882" y="2178"/>
                    </a:cubicBezTo>
                    <a:cubicBezTo>
                      <a:pt x="1042" y="2176"/>
                      <a:pt x="1200" y="2126"/>
                      <a:pt x="1331" y="2031"/>
                    </a:cubicBezTo>
                    <a:cubicBezTo>
                      <a:pt x="1334" y="2029"/>
                      <a:pt x="1336" y="2028"/>
                      <a:pt x="1338" y="2026"/>
                    </a:cubicBezTo>
                    <a:cubicBezTo>
                      <a:pt x="1340" y="2025"/>
                      <a:pt x="1342" y="2023"/>
                      <a:pt x="1344" y="2022"/>
                    </a:cubicBezTo>
                    <a:cubicBezTo>
                      <a:pt x="1670" y="1776"/>
                      <a:pt x="1752" y="1311"/>
                      <a:pt x="1522" y="967"/>
                    </a:cubicBezTo>
                    <a:close/>
                  </a:path>
                </a:pathLst>
              </a:custGeom>
              <a:solidFill>
                <a:srgbClr val="005073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33C62AB-FF89-4196-9917-B31DCA0213C7}"/>
              </a:ext>
            </a:extLst>
          </p:cNvPr>
          <p:cNvGrpSpPr/>
          <p:nvPr/>
        </p:nvGrpSpPr>
        <p:grpSpPr>
          <a:xfrm>
            <a:off x="2082967" y="2847508"/>
            <a:ext cx="511894" cy="511894"/>
            <a:chOff x="2568250" y="2983948"/>
            <a:chExt cx="511894" cy="511894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66A7932-4E61-4B57-B30D-40C7656526A8}"/>
                </a:ext>
              </a:extLst>
            </p:cNvPr>
            <p:cNvSpPr/>
            <p:nvPr/>
          </p:nvSpPr>
          <p:spPr>
            <a:xfrm>
              <a:off x="2568250" y="2983948"/>
              <a:ext cx="511894" cy="511894"/>
            </a:xfrm>
            <a:prstGeom prst="roundRect">
              <a:avLst/>
            </a:prstGeom>
            <a:solidFill>
              <a:srgbClr val="00BCEB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89" name="Group 10">
              <a:extLst>
                <a:ext uri="{FF2B5EF4-FFF2-40B4-BE49-F238E27FC236}">
                  <a16:creationId xmlns:a16="http://schemas.microsoft.com/office/drawing/2014/main" id="{C3F4EED3-6F53-4E50-92E4-CF08BB10E7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2658066" y="3079769"/>
              <a:ext cx="322068" cy="321670"/>
              <a:chOff x="1258" y="0"/>
              <a:chExt cx="3244" cy="3240"/>
            </a:xfrm>
          </p:grpSpPr>
          <p:sp>
            <p:nvSpPr>
              <p:cNvPr id="90" name="Freeform 11">
                <a:extLst>
                  <a:ext uri="{FF2B5EF4-FFF2-40B4-BE49-F238E27FC236}">
                    <a16:creationId xmlns:a16="http://schemas.microsoft.com/office/drawing/2014/main" id="{6095454D-C5C2-4100-AF36-15A49F1406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58" y="0"/>
                <a:ext cx="3244" cy="3240"/>
              </a:xfrm>
              <a:custGeom>
                <a:avLst/>
                <a:gdLst>
                  <a:gd name="T0" fmla="*/ 17937 w 17937"/>
                  <a:gd name="T1" fmla="*/ 5020 h 17938"/>
                  <a:gd name="T2" fmla="*/ 17134 w 17937"/>
                  <a:gd name="T3" fmla="*/ 4217 h 17938"/>
                  <a:gd name="T4" fmla="*/ 13721 w 17937"/>
                  <a:gd name="T5" fmla="*/ 804 h 17938"/>
                  <a:gd name="T6" fmla="*/ 12917 w 17937"/>
                  <a:gd name="T7" fmla="*/ 0 h 17938"/>
                  <a:gd name="T8" fmla="*/ 12114 w 17937"/>
                  <a:gd name="T9" fmla="*/ 4217 h 17938"/>
                  <a:gd name="T10" fmla="*/ 9772 w 17937"/>
                  <a:gd name="T11" fmla="*/ 804 h 17938"/>
                  <a:gd name="T12" fmla="*/ 8968 w 17937"/>
                  <a:gd name="T13" fmla="*/ 0 h 17938"/>
                  <a:gd name="T14" fmla="*/ 8165 w 17937"/>
                  <a:gd name="T15" fmla="*/ 4217 h 17938"/>
                  <a:gd name="T16" fmla="*/ 5823 w 17937"/>
                  <a:gd name="T17" fmla="*/ 804 h 17938"/>
                  <a:gd name="T18" fmla="*/ 5019 w 17937"/>
                  <a:gd name="T19" fmla="*/ 0 h 17938"/>
                  <a:gd name="T20" fmla="*/ 4216 w 17937"/>
                  <a:gd name="T21" fmla="*/ 4217 h 17938"/>
                  <a:gd name="T22" fmla="*/ 0 w 17937"/>
                  <a:gd name="T23" fmla="*/ 5020 h 17938"/>
                  <a:gd name="T24" fmla="*/ 803 w 17937"/>
                  <a:gd name="T25" fmla="*/ 5823 h 17938"/>
                  <a:gd name="T26" fmla="*/ 4216 w 17937"/>
                  <a:gd name="T27" fmla="*/ 8166 h 17938"/>
                  <a:gd name="T28" fmla="*/ 0 w 17937"/>
                  <a:gd name="T29" fmla="*/ 8969 h 17938"/>
                  <a:gd name="T30" fmla="*/ 803 w 17937"/>
                  <a:gd name="T31" fmla="*/ 9772 h 17938"/>
                  <a:gd name="T32" fmla="*/ 4216 w 17937"/>
                  <a:gd name="T33" fmla="*/ 12115 h 17938"/>
                  <a:gd name="T34" fmla="*/ 0 w 17937"/>
                  <a:gd name="T35" fmla="*/ 12918 h 17938"/>
                  <a:gd name="T36" fmla="*/ 803 w 17937"/>
                  <a:gd name="T37" fmla="*/ 13721 h 17938"/>
                  <a:gd name="T38" fmla="*/ 4216 w 17937"/>
                  <a:gd name="T39" fmla="*/ 17135 h 17938"/>
                  <a:gd name="T40" fmla="*/ 5019 w 17937"/>
                  <a:gd name="T41" fmla="*/ 17938 h 17938"/>
                  <a:gd name="T42" fmla="*/ 5823 w 17937"/>
                  <a:gd name="T43" fmla="*/ 13721 h 17938"/>
                  <a:gd name="T44" fmla="*/ 8165 w 17937"/>
                  <a:gd name="T45" fmla="*/ 17135 h 17938"/>
                  <a:gd name="T46" fmla="*/ 8968 w 17937"/>
                  <a:gd name="T47" fmla="*/ 17938 h 17938"/>
                  <a:gd name="T48" fmla="*/ 9772 w 17937"/>
                  <a:gd name="T49" fmla="*/ 13721 h 17938"/>
                  <a:gd name="T50" fmla="*/ 12114 w 17937"/>
                  <a:gd name="T51" fmla="*/ 17135 h 17938"/>
                  <a:gd name="T52" fmla="*/ 12917 w 17937"/>
                  <a:gd name="T53" fmla="*/ 17938 h 17938"/>
                  <a:gd name="T54" fmla="*/ 13721 w 17937"/>
                  <a:gd name="T55" fmla="*/ 13721 h 17938"/>
                  <a:gd name="T56" fmla="*/ 17937 w 17937"/>
                  <a:gd name="T57" fmla="*/ 12918 h 17938"/>
                  <a:gd name="T58" fmla="*/ 17134 w 17937"/>
                  <a:gd name="T59" fmla="*/ 12115 h 17938"/>
                  <a:gd name="T60" fmla="*/ 13721 w 17937"/>
                  <a:gd name="T61" fmla="*/ 9772 h 17938"/>
                  <a:gd name="T62" fmla="*/ 17937 w 17937"/>
                  <a:gd name="T63" fmla="*/ 8969 h 17938"/>
                  <a:gd name="T64" fmla="*/ 17134 w 17937"/>
                  <a:gd name="T65" fmla="*/ 8166 h 17938"/>
                  <a:gd name="T66" fmla="*/ 13721 w 17937"/>
                  <a:gd name="T67" fmla="*/ 5823 h 17938"/>
                  <a:gd name="T68" fmla="*/ 5823 w 17937"/>
                  <a:gd name="T69" fmla="*/ 5823 h 17938"/>
                  <a:gd name="T70" fmla="*/ 8165 w 17937"/>
                  <a:gd name="T71" fmla="*/ 8166 h 17938"/>
                  <a:gd name="T72" fmla="*/ 5823 w 17937"/>
                  <a:gd name="T73" fmla="*/ 5823 h 17938"/>
                  <a:gd name="T74" fmla="*/ 5823 w 17937"/>
                  <a:gd name="T75" fmla="*/ 9772 h 17938"/>
                  <a:gd name="T76" fmla="*/ 8165 w 17937"/>
                  <a:gd name="T77" fmla="*/ 12115 h 17938"/>
                  <a:gd name="T78" fmla="*/ 12114 w 17937"/>
                  <a:gd name="T79" fmla="*/ 12115 h 17938"/>
                  <a:gd name="T80" fmla="*/ 9772 w 17937"/>
                  <a:gd name="T81" fmla="*/ 9772 h 17938"/>
                  <a:gd name="T82" fmla="*/ 12114 w 17937"/>
                  <a:gd name="T83" fmla="*/ 12115 h 17938"/>
                  <a:gd name="T84" fmla="*/ 9772 w 17937"/>
                  <a:gd name="T85" fmla="*/ 8166 h 17938"/>
                  <a:gd name="T86" fmla="*/ 12114 w 17937"/>
                  <a:gd name="T87" fmla="*/ 5823 h 17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937" h="17938">
                    <a:moveTo>
                      <a:pt x="17134" y="5823"/>
                    </a:moveTo>
                    <a:cubicBezTo>
                      <a:pt x="17576" y="5823"/>
                      <a:pt x="17937" y="5462"/>
                      <a:pt x="17937" y="5020"/>
                    </a:cubicBezTo>
                    <a:cubicBezTo>
                      <a:pt x="17937" y="5020"/>
                      <a:pt x="17937" y="5020"/>
                      <a:pt x="17937" y="5020"/>
                    </a:cubicBezTo>
                    <a:cubicBezTo>
                      <a:pt x="17937" y="4579"/>
                      <a:pt x="17576" y="4217"/>
                      <a:pt x="17134" y="4217"/>
                    </a:cubicBezTo>
                    <a:cubicBezTo>
                      <a:pt x="13721" y="4217"/>
                      <a:pt x="13721" y="4217"/>
                      <a:pt x="13721" y="4217"/>
                    </a:cubicBezTo>
                    <a:cubicBezTo>
                      <a:pt x="13721" y="804"/>
                      <a:pt x="13721" y="804"/>
                      <a:pt x="13721" y="804"/>
                    </a:cubicBezTo>
                    <a:cubicBezTo>
                      <a:pt x="13721" y="362"/>
                      <a:pt x="13359" y="0"/>
                      <a:pt x="12917" y="0"/>
                    </a:cubicBezTo>
                    <a:cubicBezTo>
                      <a:pt x="12917" y="0"/>
                      <a:pt x="12917" y="0"/>
                      <a:pt x="12917" y="0"/>
                    </a:cubicBezTo>
                    <a:cubicBezTo>
                      <a:pt x="12476" y="0"/>
                      <a:pt x="12114" y="362"/>
                      <a:pt x="12114" y="804"/>
                    </a:cubicBezTo>
                    <a:cubicBezTo>
                      <a:pt x="12114" y="4217"/>
                      <a:pt x="12114" y="4217"/>
                      <a:pt x="12114" y="4217"/>
                    </a:cubicBezTo>
                    <a:cubicBezTo>
                      <a:pt x="9772" y="4217"/>
                      <a:pt x="9772" y="4217"/>
                      <a:pt x="9772" y="4217"/>
                    </a:cubicBezTo>
                    <a:cubicBezTo>
                      <a:pt x="9772" y="804"/>
                      <a:pt x="9772" y="804"/>
                      <a:pt x="9772" y="804"/>
                    </a:cubicBezTo>
                    <a:cubicBezTo>
                      <a:pt x="9772" y="362"/>
                      <a:pt x="9410" y="0"/>
                      <a:pt x="8968" y="0"/>
                    </a:cubicBezTo>
                    <a:cubicBezTo>
                      <a:pt x="8968" y="0"/>
                      <a:pt x="8968" y="0"/>
                      <a:pt x="8968" y="0"/>
                    </a:cubicBezTo>
                    <a:cubicBezTo>
                      <a:pt x="8527" y="0"/>
                      <a:pt x="8165" y="362"/>
                      <a:pt x="8165" y="804"/>
                    </a:cubicBezTo>
                    <a:cubicBezTo>
                      <a:pt x="8165" y="4217"/>
                      <a:pt x="8165" y="4217"/>
                      <a:pt x="8165" y="4217"/>
                    </a:cubicBezTo>
                    <a:cubicBezTo>
                      <a:pt x="5823" y="4217"/>
                      <a:pt x="5823" y="4217"/>
                      <a:pt x="5823" y="4217"/>
                    </a:cubicBezTo>
                    <a:cubicBezTo>
                      <a:pt x="5823" y="804"/>
                      <a:pt x="5823" y="804"/>
                      <a:pt x="5823" y="804"/>
                    </a:cubicBezTo>
                    <a:cubicBezTo>
                      <a:pt x="5823" y="362"/>
                      <a:pt x="5461" y="0"/>
                      <a:pt x="5019" y="0"/>
                    </a:cubicBezTo>
                    <a:cubicBezTo>
                      <a:pt x="5019" y="0"/>
                      <a:pt x="5019" y="0"/>
                      <a:pt x="5019" y="0"/>
                    </a:cubicBezTo>
                    <a:cubicBezTo>
                      <a:pt x="4578" y="0"/>
                      <a:pt x="4216" y="362"/>
                      <a:pt x="4216" y="804"/>
                    </a:cubicBezTo>
                    <a:cubicBezTo>
                      <a:pt x="4216" y="4217"/>
                      <a:pt x="4216" y="4217"/>
                      <a:pt x="4216" y="4217"/>
                    </a:cubicBezTo>
                    <a:cubicBezTo>
                      <a:pt x="803" y="4217"/>
                      <a:pt x="803" y="4217"/>
                      <a:pt x="803" y="4217"/>
                    </a:cubicBezTo>
                    <a:cubicBezTo>
                      <a:pt x="361" y="4217"/>
                      <a:pt x="0" y="4579"/>
                      <a:pt x="0" y="5020"/>
                    </a:cubicBezTo>
                    <a:cubicBezTo>
                      <a:pt x="0" y="5020"/>
                      <a:pt x="0" y="5020"/>
                      <a:pt x="0" y="5020"/>
                    </a:cubicBezTo>
                    <a:cubicBezTo>
                      <a:pt x="0" y="5462"/>
                      <a:pt x="361" y="5823"/>
                      <a:pt x="803" y="5823"/>
                    </a:cubicBezTo>
                    <a:cubicBezTo>
                      <a:pt x="4216" y="5823"/>
                      <a:pt x="4216" y="5823"/>
                      <a:pt x="4216" y="5823"/>
                    </a:cubicBezTo>
                    <a:cubicBezTo>
                      <a:pt x="4216" y="8166"/>
                      <a:pt x="4216" y="8166"/>
                      <a:pt x="4216" y="8166"/>
                    </a:cubicBezTo>
                    <a:cubicBezTo>
                      <a:pt x="803" y="8166"/>
                      <a:pt x="803" y="8166"/>
                      <a:pt x="803" y="8166"/>
                    </a:cubicBezTo>
                    <a:cubicBezTo>
                      <a:pt x="361" y="8166"/>
                      <a:pt x="0" y="8528"/>
                      <a:pt x="0" y="8969"/>
                    </a:cubicBezTo>
                    <a:cubicBezTo>
                      <a:pt x="0" y="8969"/>
                      <a:pt x="0" y="8969"/>
                      <a:pt x="0" y="8969"/>
                    </a:cubicBezTo>
                    <a:cubicBezTo>
                      <a:pt x="0" y="9411"/>
                      <a:pt x="361" y="9772"/>
                      <a:pt x="803" y="9772"/>
                    </a:cubicBezTo>
                    <a:cubicBezTo>
                      <a:pt x="4216" y="9772"/>
                      <a:pt x="4216" y="9772"/>
                      <a:pt x="4216" y="9772"/>
                    </a:cubicBezTo>
                    <a:cubicBezTo>
                      <a:pt x="4216" y="12115"/>
                      <a:pt x="4216" y="12115"/>
                      <a:pt x="4216" y="12115"/>
                    </a:cubicBezTo>
                    <a:cubicBezTo>
                      <a:pt x="803" y="12115"/>
                      <a:pt x="803" y="12115"/>
                      <a:pt x="803" y="12115"/>
                    </a:cubicBezTo>
                    <a:cubicBezTo>
                      <a:pt x="361" y="12115"/>
                      <a:pt x="0" y="12477"/>
                      <a:pt x="0" y="12918"/>
                    </a:cubicBezTo>
                    <a:cubicBezTo>
                      <a:pt x="0" y="12918"/>
                      <a:pt x="0" y="12918"/>
                      <a:pt x="0" y="12918"/>
                    </a:cubicBezTo>
                    <a:cubicBezTo>
                      <a:pt x="0" y="13360"/>
                      <a:pt x="361" y="13721"/>
                      <a:pt x="803" y="13721"/>
                    </a:cubicBezTo>
                    <a:cubicBezTo>
                      <a:pt x="4216" y="13721"/>
                      <a:pt x="4216" y="13721"/>
                      <a:pt x="4216" y="13721"/>
                    </a:cubicBezTo>
                    <a:cubicBezTo>
                      <a:pt x="4216" y="17135"/>
                      <a:pt x="4216" y="17135"/>
                      <a:pt x="4216" y="17135"/>
                    </a:cubicBezTo>
                    <a:cubicBezTo>
                      <a:pt x="4216" y="17577"/>
                      <a:pt x="4578" y="17938"/>
                      <a:pt x="5019" y="17938"/>
                    </a:cubicBezTo>
                    <a:cubicBezTo>
                      <a:pt x="5019" y="17938"/>
                      <a:pt x="5019" y="17938"/>
                      <a:pt x="5019" y="17938"/>
                    </a:cubicBezTo>
                    <a:cubicBezTo>
                      <a:pt x="5461" y="17938"/>
                      <a:pt x="5823" y="17577"/>
                      <a:pt x="5823" y="17135"/>
                    </a:cubicBezTo>
                    <a:cubicBezTo>
                      <a:pt x="5823" y="13721"/>
                      <a:pt x="5823" y="13721"/>
                      <a:pt x="5823" y="13721"/>
                    </a:cubicBezTo>
                    <a:cubicBezTo>
                      <a:pt x="8165" y="13721"/>
                      <a:pt x="8165" y="13721"/>
                      <a:pt x="8165" y="13721"/>
                    </a:cubicBezTo>
                    <a:cubicBezTo>
                      <a:pt x="8165" y="17135"/>
                      <a:pt x="8165" y="17135"/>
                      <a:pt x="8165" y="17135"/>
                    </a:cubicBezTo>
                    <a:cubicBezTo>
                      <a:pt x="8165" y="17577"/>
                      <a:pt x="8527" y="17938"/>
                      <a:pt x="8968" y="17938"/>
                    </a:cubicBezTo>
                    <a:cubicBezTo>
                      <a:pt x="8968" y="17938"/>
                      <a:pt x="8968" y="17938"/>
                      <a:pt x="8968" y="17938"/>
                    </a:cubicBezTo>
                    <a:cubicBezTo>
                      <a:pt x="9410" y="17938"/>
                      <a:pt x="9772" y="17577"/>
                      <a:pt x="9772" y="17135"/>
                    </a:cubicBezTo>
                    <a:cubicBezTo>
                      <a:pt x="9772" y="13721"/>
                      <a:pt x="9772" y="13721"/>
                      <a:pt x="9772" y="13721"/>
                    </a:cubicBezTo>
                    <a:cubicBezTo>
                      <a:pt x="12114" y="13721"/>
                      <a:pt x="12114" y="13721"/>
                      <a:pt x="12114" y="13721"/>
                    </a:cubicBezTo>
                    <a:cubicBezTo>
                      <a:pt x="12114" y="17135"/>
                      <a:pt x="12114" y="17135"/>
                      <a:pt x="12114" y="17135"/>
                    </a:cubicBezTo>
                    <a:cubicBezTo>
                      <a:pt x="12114" y="17577"/>
                      <a:pt x="12476" y="17938"/>
                      <a:pt x="12917" y="17938"/>
                    </a:cubicBezTo>
                    <a:cubicBezTo>
                      <a:pt x="12917" y="17938"/>
                      <a:pt x="12917" y="17938"/>
                      <a:pt x="12917" y="17938"/>
                    </a:cubicBezTo>
                    <a:cubicBezTo>
                      <a:pt x="13359" y="17938"/>
                      <a:pt x="13721" y="17577"/>
                      <a:pt x="13721" y="17135"/>
                    </a:cubicBezTo>
                    <a:cubicBezTo>
                      <a:pt x="13721" y="13721"/>
                      <a:pt x="13721" y="13721"/>
                      <a:pt x="13721" y="13721"/>
                    </a:cubicBezTo>
                    <a:cubicBezTo>
                      <a:pt x="17134" y="13721"/>
                      <a:pt x="17134" y="13721"/>
                      <a:pt x="17134" y="13721"/>
                    </a:cubicBezTo>
                    <a:cubicBezTo>
                      <a:pt x="17576" y="13721"/>
                      <a:pt x="17937" y="13360"/>
                      <a:pt x="17937" y="12918"/>
                    </a:cubicBezTo>
                    <a:cubicBezTo>
                      <a:pt x="17937" y="12918"/>
                      <a:pt x="17937" y="12918"/>
                      <a:pt x="17937" y="12918"/>
                    </a:cubicBezTo>
                    <a:cubicBezTo>
                      <a:pt x="17937" y="12477"/>
                      <a:pt x="17576" y="12115"/>
                      <a:pt x="17134" y="12115"/>
                    </a:cubicBezTo>
                    <a:cubicBezTo>
                      <a:pt x="13721" y="12115"/>
                      <a:pt x="13721" y="12115"/>
                      <a:pt x="13721" y="12115"/>
                    </a:cubicBezTo>
                    <a:cubicBezTo>
                      <a:pt x="13721" y="9772"/>
                      <a:pt x="13721" y="9772"/>
                      <a:pt x="13721" y="9772"/>
                    </a:cubicBezTo>
                    <a:cubicBezTo>
                      <a:pt x="17134" y="9772"/>
                      <a:pt x="17134" y="9772"/>
                      <a:pt x="17134" y="9772"/>
                    </a:cubicBezTo>
                    <a:cubicBezTo>
                      <a:pt x="17576" y="9772"/>
                      <a:pt x="17937" y="9411"/>
                      <a:pt x="17937" y="8969"/>
                    </a:cubicBezTo>
                    <a:cubicBezTo>
                      <a:pt x="17937" y="8969"/>
                      <a:pt x="17937" y="8969"/>
                      <a:pt x="17937" y="8969"/>
                    </a:cubicBezTo>
                    <a:cubicBezTo>
                      <a:pt x="17937" y="8528"/>
                      <a:pt x="17576" y="8166"/>
                      <a:pt x="17134" y="8166"/>
                    </a:cubicBezTo>
                    <a:cubicBezTo>
                      <a:pt x="13721" y="8166"/>
                      <a:pt x="13721" y="8166"/>
                      <a:pt x="13721" y="8166"/>
                    </a:cubicBezTo>
                    <a:cubicBezTo>
                      <a:pt x="13721" y="5823"/>
                      <a:pt x="13721" y="5823"/>
                      <a:pt x="13721" y="5823"/>
                    </a:cubicBezTo>
                    <a:lnTo>
                      <a:pt x="17134" y="5823"/>
                    </a:lnTo>
                    <a:close/>
                    <a:moveTo>
                      <a:pt x="5823" y="5823"/>
                    </a:moveTo>
                    <a:cubicBezTo>
                      <a:pt x="8165" y="5823"/>
                      <a:pt x="8165" y="5823"/>
                      <a:pt x="8165" y="5823"/>
                    </a:cubicBezTo>
                    <a:cubicBezTo>
                      <a:pt x="8165" y="8166"/>
                      <a:pt x="8165" y="8166"/>
                      <a:pt x="8165" y="8166"/>
                    </a:cubicBezTo>
                    <a:cubicBezTo>
                      <a:pt x="5823" y="8166"/>
                      <a:pt x="5823" y="8166"/>
                      <a:pt x="5823" y="8166"/>
                    </a:cubicBezTo>
                    <a:lnTo>
                      <a:pt x="5823" y="5823"/>
                    </a:lnTo>
                    <a:close/>
                    <a:moveTo>
                      <a:pt x="5823" y="12115"/>
                    </a:moveTo>
                    <a:cubicBezTo>
                      <a:pt x="5823" y="9772"/>
                      <a:pt x="5823" y="9772"/>
                      <a:pt x="5823" y="9772"/>
                    </a:cubicBezTo>
                    <a:cubicBezTo>
                      <a:pt x="8165" y="9772"/>
                      <a:pt x="8165" y="9772"/>
                      <a:pt x="8165" y="9772"/>
                    </a:cubicBezTo>
                    <a:cubicBezTo>
                      <a:pt x="8165" y="12115"/>
                      <a:pt x="8165" y="12115"/>
                      <a:pt x="8165" y="12115"/>
                    </a:cubicBezTo>
                    <a:lnTo>
                      <a:pt x="5823" y="12115"/>
                    </a:lnTo>
                    <a:close/>
                    <a:moveTo>
                      <a:pt x="12114" y="12115"/>
                    </a:moveTo>
                    <a:cubicBezTo>
                      <a:pt x="9772" y="12115"/>
                      <a:pt x="9772" y="12115"/>
                      <a:pt x="9772" y="12115"/>
                    </a:cubicBezTo>
                    <a:cubicBezTo>
                      <a:pt x="9772" y="9772"/>
                      <a:pt x="9772" y="9772"/>
                      <a:pt x="9772" y="9772"/>
                    </a:cubicBezTo>
                    <a:cubicBezTo>
                      <a:pt x="12114" y="9772"/>
                      <a:pt x="12114" y="9772"/>
                      <a:pt x="12114" y="9772"/>
                    </a:cubicBezTo>
                    <a:lnTo>
                      <a:pt x="12114" y="12115"/>
                    </a:lnTo>
                    <a:close/>
                    <a:moveTo>
                      <a:pt x="12114" y="8166"/>
                    </a:moveTo>
                    <a:cubicBezTo>
                      <a:pt x="9772" y="8166"/>
                      <a:pt x="9772" y="8166"/>
                      <a:pt x="9772" y="8166"/>
                    </a:cubicBezTo>
                    <a:cubicBezTo>
                      <a:pt x="9772" y="5823"/>
                      <a:pt x="9772" y="5823"/>
                      <a:pt x="9772" y="5823"/>
                    </a:cubicBezTo>
                    <a:cubicBezTo>
                      <a:pt x="12114" y="5823"/>
                      <a:pt x="12114" y="5823"/>
                      <a:pt x="12114" y="5823"/>
                    </a:cubicBezTo>
                    <a:lnTo>
                      <a:pt x="12114" y="8166"/>
                    </a:lnTo>
                    <a:close/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91" name="Freeform 12">
                <a:extLst>
                  <a:ext uri="{FF2B5EF4-FFF2-40B4-BE49-F238E27FC236}">
                    <a16:creationId xmlns:a16="http://schemas.microsoft.com/office/drawing/2014/main" id="{96A2ABA1-63C8-4540-8036-7C9E43B5D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7" y="338"/>
                <a:ext cx="2566" cy="2564"/>
              </a:xfrm>
              <a:custGeom>
                <a:avLst/>
                <a:gdLst>
                  <a:gd name="T0" fmla="*/ 12781 w 14189"/>
                  <a:gd name="T1" fmla="*/ 14190 h 14190"/>
                  <a:gd name="T2" fmla="*/ 1408 w 14189"/>
                  <a:gd name="T3" fmla="*/ 14190 h 14190"/>
                  <a:gd name="T4" fmla="*/ 0 w 14189"/>
                  <a:gd name="T5" fmla="*/ 12782 h 14190"/>
                  <a:gd name="T6" fmla="*/ 0 w 14189"/>
                  <a:gd name="T7" fmla="*/ 1409 h 14190"/>
                  <a:gd name="T8" fmla="*/ 1408 w 14189"/>
                  <a:gd name="T9" fmla="*/ 0 h 14190"/>
                  <a:gd name="T10" fmla="*/ 12781 w 14189"/>
                  <a:gd name="T11" fmla="*/ 0 h 14190"/>
                  <a:gd name="T12" fmla="*/ 14189 w 14189"/>
                  <a:gd name="T13" fmla="*/ 1409 h 14190"/>
                  <a:gd name="T14" fmla="*/ 14189 w 14189"/>
                  <a:gd name="T15" fmla="*/ 12782 h 14190"/>
                  <a:gd name="T16" fmla="*/ 12781 w 14189"/>
                  <a:gd name="T17" fmla="*/ 14190 h 14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89" h="14190">
                    <a:moveTo>
                      <a:pt x="12781" y="14190"/>
                    </a:moveTo>
                    <a:cubicBezTo>
                      <a:pt x="1408" y="14190"/>
                      <a:pt x="1408" y="14190"/>
                      <a:pt x="1408" y="14190"/>
                    </a:cubicBezTo>
                    <a:cubicBezTo>
                      <a:pt x="633" y="14190"/>
                      <a:pt x="0" y="13556"/>
                      <a:pt x="0" y="12782"/>
                    </a:cubicBezTo>
                    <a:cubicBezTo>
                      <a:pt x="0" y="1409"/>
                      <a:pt x="0" y="1409"/>
                      <a:pt x="0" y="1409"/>
                    </a:cubicBezTo>
                    <a:cubicBezTo>
                      <a:pt x="0" y="634"/>
                      <a:pt x="633" y="0"/>
                      <a:pt x="1408" y="0"/>
                    </a:cubicBezTo>
                    <a:cubicBezTo>
                      <a:pt x="12781" y="0"/>
                      <a:pt x="12781" y="0"/>
                      <a:pt x="12781" y="0"/>
                    </a:cubicBezTo>
                    <a:cubicBezTo>
                      <a:pt x="13555" y="0"/>
                      <a:pt x="14189" y="634"/>
                      <a:pt x="14189" y="1409"/>
                    </a:cubicBezTo>
                    <a:cubicBezTo>
                      <a:pt x="14189" y="12782"/>
                      <a:pt x="14189" y="12782"/>
                      <a:pt x="14189" y="12782"/>
                    </a:cubicBezTo>
                    <a:cubicBezTo>
                      <a:pt x="14189" y="13556"/>
                      <a:pt x="13555" y="14190"/>
                      <a:pt x="12781" y="14190"/>
                    </a:cubicBez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  <p:sp>
            <p:nvSpPr>
              <p:cNvPr id="92" name="Freeform 13">
                <a:extLst>
                  <a:ext uri="{FF2B5EF4-FFF2-40B4-BE49-F238E27FC236}">
                    <a16:creationId xmlns:a16="http://schemas.microsoft.com/office/drawing/2014/main" id="{FDD1F3D6-77AA-4D12-B995-894F0509A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895"/>
                <a:ext cx="1182" cy="1454"/>
              </a:xfrm>
              <a:custGeom>
                <a:avLst/>
                <a:gdLst>
                  <a:gd name="T0" fmla="*/ 6276 w 6533"/>
                  <a:gd name="T1" fmla="*/ 4364 h 8050"/>
                  <a:gd name="T2" fmla="*/ 5343 w 6533"/>
                  <a:gd name="T3" fmla="*/ 4364 h 8050"/>
                  <a:gd name="T4" fmla="*/ 3926 w 6533"/>
                  <a:gd name="T5" fmla="*/ 5781 h 8050"/>
                  <a:gd name="T6" fmla="*/ 3926 w 6533"/>
                  <a:gd name="T7" fmla="*/ 660 h 8050"/>
                  <a:gd name="T8" fmla="*/ 3266 w 6533"/>
                  <a:gd name="T9" fmla="*/ 0 h 8050"/>
                  <a:gd name="T10" fmla="*/ 2607 w 6533"/>
                  <a:gd name="T11" fmla="*/ 660 h 8050"/>
                  <a:gd name="T12" fmla="*/ 2607 w 6533"/>
                  <a:gd name="T13" fmla="*/ 5781 h 8050"/>
                  <a:gd name="T14" fmla="*/ 1190 w 6533"/>
                  <a:gd name="T15" fmla="*/ 4364 h 8050"/>
                  <a:gd name="T16" fmla="*/ 257 w 6533"/>
                  <a:gd name="T17" fmla="*/ 4364 h 8050"/>
                  <a:gd name="T18" fmla="*/ 257 w 6533"/>
                  <a:gd name="T19" fmla="*/ 5296 h 8050"/>
                  <a:gd name="T20" fmla="*/ 2829 w 6533"/>
                  <a:gd name="T21" fmla="*/ 7866 h 8050"/>
                  <a:gd name="T22" fmla="*/ 3151 w 6533"/>
                  <a:gd name="T23" fmla="*/ 8022 h 8050"/>
                  <a:gd name="T24" fmla="*/ 3603 w 6533"/>
                  <a:gd name="T25" fmla="*/ 7940 h 8050"/>
                  <a:gd name="T26" fmla="*/ 3801 w 6533"/>
                  <a:gd name="T27" fmla="*/ 7771 h 8050"/>
                  <a:gd name="T28" fmla="*/ 6264 w 6533"/>
                  <a:gd name="T29" fmla="*/ 5308 h 8050"/>
                  <a:gd name="T30" fmla="*/ 6276 w 6533"/>
                  <a:gd name="T31" fmla="*/ 5296 h 8050"/>
                  <a:gd name="T32" fmla="*/ 6276 w 6533"/>
                  <a:gd name="T33" fmla="*/ 4364 h 8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33" h="8050">
                    <a:moveTo>
                      <a:pt x="6276" y="4364"/>
                    </a:moveTo>
                    <a:cubicBezTo>
                      <a:pt x="6018" y="4106"/>
                      <a:pt x="5601" y="4106"/>
                      <a:pt x="5343" y="4364"/>
                    </a:cubicBezTo>
                    <a:cubicBezTo>
                      <a:pt x="3926" y="5781"/>
                      <a:pt x="3926" y="5781"/>
                      <a:pt x="3926" y="5781"/>
                    </a:cubicBezTo>
                    <a:cubicBezTo>
                      <a:pt x="3926" y="660"/>
                      <a:pt x="3926" y="660"/>
                      <a:pt x="3926" y="660"/>
                    </a:cubicBezTo>
                    <a:cubicBezTo>
                      <a:pt x="3926" y="296"/>
                      <a:pt x="3631" y="0"/>
                      <a:pt x="3266" y="0"/>
                    </a:cubicBezTo>
                    <a:cubicBezTo>
                      <a:pt x="2902" y="0"/>
                      <a:pt x="2607" y="296"/>
                      <a:pt x="2607" y="660"/>
                    </a:cubicBezTo>
                    <a:cubicBezTo>
                      <a:pt x="2607" y="5781"/>
                      <a:pt x="2607" y="5781"/>
                      <a:pt x="2607" y="5781"/>
                    </a:cubicBezTo>
                    <a:cubicBezTo>
                      <a:pt x="1190" y="4364"/>
                      <a:pt x="1190" y="4364"/>
                      <a:pt x="1190" y="4364"/>
                    </a:cubicBezTo>
                    <a:cubicBezTo>
                      <a:pt x="932" y="4106"/>
                      <a:pt x="515" y="4106"/>
                      <a:pt x="257" y="4364"/>
                    </a:cubicBezTo>
                    <a:cubicBezTo>
                      <a:pt x="0" y="4622"/>
                      <a:pt x="0" y="5039"/>
                      <a:pt x="257" y="5296"/>
                    </a:cubicBezTo>
                    <a:cubicBezTo>
                      <a:pt x="257" y="5296"/>
                      <a:pt x="2827" y="7865"/>
                      <a:pt x="2829" y="7866"/>
                    </a:cubicBezTo>
                    <a:cubicBezTo>
                      <a:pt x="2919" y="7946"/>
                      <a:pt x="3032" y="8001"/>
                      <a:pt x="3151" y="8022"/>
                    </a:cubicBezTo>
                    <a:cubicBezTo>
                      <a:pt x="3306" y="8050"/>
                      <a:pt x="3467" y="8019"/>
                      <a:pt x="3603" y="7940"/>
                    </a:cubicBezTo>
                    <a:cubicBezTo>
                      <a:pt x="3678" y="7895"/>
                      <a:pt x="3739" y="7832"/>
                      <a:pt x="3801" y="7771"/>
                    </a:cubicBezTo>
                    <a:cubicBezTo>
                      <a:pt x="3868" y="7705"/>
                      <a:pt x="6247" y="5325"/>
                      <a:pt x="6264" y="5308"/>
                    </a:cubicBezTo>
                    <a:cubicBezTo>
                      <a:pt x="6268" y="5304"/>
                      <a:pt x="6272" y="5300"/>
                      <a:pt x="6276" y="5296"/>
                    </a:cubicBezTo>
                    <a:cubicBezTo>
                      <a:pt x="6533" y="5039"/>
                      <a:pt x="6533" y="4622"/>
                      <a:pt x="6276" y="4364"/>
                    </a:cubicBez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ＭＳ Ｐゴシック" charset="0"/>
                </a:endParaRPr>
              </a:p>
            </p:txBody>
          </p:sp>
        </p:grpSp>
      </p:grpSp>
      <p:sp>
        <p:nvSpPr>
          <p:cNvPr id="93" name="Freeform: Shape 186">
            <a:extLst>
              <a:ext uri="{FF2B5EF4-FFF2-40B4-BE49-F238E27FC236}">
                <a16:creationId xmlns:a16="http://schemas.microsoft.com/office/drawing/2014/main" id="{DF0EAD48-6433-4DA7-AFD7-A89547AF475E}"/>
              </a:ext>
            </a:extLst>
          </p:cNvPr>
          <p:cNvSpPr/>
          <p:nvPr/>
        </p:nvSpPr>
        <p:spPr>
          <a:xfrm rot="18900000">
            <a:off x="2377691" y="1683269"/>
            <a:ext cx="2062637" cy="3628943"/>
          </a:xfrm>
          <a:custGeom>
            <a:avLst/>
            <a:gdLst>
              <a:gd name="connsiteX0" fmla="*/ 1589759 w 1939454"/>
              <a:gd name="connsiteY0" fmla="*/ 349695 h 3412219"/>
              <a:gd name="connsiteX1" fmla="*/ 349694 w 1939454"/>
              <a:gd name="connsiteY1" fmla="*/ 349694 h 3412219"/>
              <a:gd name="connsiteX2" fmla="*/ 349694 w 1939454"/>
              <a:gd name="connsiteY2" fmla="*/ 1589760 h 3412219"/>
              <a:gd name="connsiteX3" fmla="*/ 1589760 w 1939454"/>
              <a:gd name="connsiteY3" fmla="*/ 1589760 h 3412219"/>
              <a:gd name="connsiteX4" fmla="*/ 1589759 w 1939454"/>
              <a:gd name="connsiteY4" fmla="*/ 349695 h 3412219"/>
              <a:gd name="connsiteX5" fmla="*/ 1655427 w 1939454"/>
              <a:gd name="connsiteY5" fmla="*/ 284027 h 3412219"/>
              <a:gd name="connsiteX6" fmla="*/ 1655428 w 1939454"/>
              <a:gd name="connsiteY6" fmla="*/ 1655428 h 3412219"/>
              <a:gd name="connsiteX7" fmla="*/ 1154939 w 1939454"/>
              <a:gd name="connsiteY7" fmla="*/ 1921703 h 3412219"/>
              <a:gd name="connsiteX8" fmla="*/ 1062028 w 1939454"/>
              <a:gd name="connsiteY8" fmla="*/ 1930608 h 3412219"/>
              <a:gd name="connsiteX9" fmla="*/ 1062028 w 1939454"/>
              <a:gd name="connsiteY9" fmla="*/ 3281257 h 3412219"/>
              <a:gd name="connsiteX10" fmla="*/ 931066 w 1939454"/>
              <a:gd name="connsiteY10" fmla="*/ 3412219 h 3412219"/>
              <a:gd name="connsiteX11" fmla="*/ 800104 w 1939454"/>
              <a:gd name="connsiteY11" fmla="*/ 3281257 h 3412219"/>
              <a:gd name="connsiteX12" fmla="*/ 800104 w 1939454"/>
              <a:gd name="connsiteY12" fmla="*/ 1923197 h 3412219"/>
              <a:gd name="connsiteX13" fmla="*/ 784515 w 1939454"/>
              <a:gd name="connsiteY13" fmla="*/ 1921703 h 3412219"/>
              <a:gd name="connsiteX14" fmla="*/ 284026 w 1939454"/>
              <a:gd name="connsiteY14" fmla="*/ 1655428 h 3412219"/>
              <a:gd name="connsiteX15" fmla="*/ 284025 w 1939454"/>
              <a:gd name="connsiteY15" fmla="*/ 284026 h 3412219"/>
              <a:gd name="connsiteX16" fmla="*/ 1655427 w 1939454"/>
              <a:gd name="connsiteY16" fmla="*/ 284027 h 3412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9454" h="3412219">
                <a:moveTo>
                  <a:pt x="1589759" y="349695"/>
                </a:moveTo>
                <a:cubicBezTo>
                  <a:pt x="1247324" y="7260"/>
                  <a:pt x="692128" y="7260"/>
                  <a:pt x="349694" y="349694"/>
                </a:cubicBezTo>
                <a:cubicBezTo>
                  <a:pt x="7260" y="692129"/>
                  <a:pt x="7260" y="1247325"/>
                  <a:pt x="349694" y="1589760"/>
                </a:cubicBezTo>
                <a:cubicBezTo>
                  <a:pt x="692129" y="1932195"/>
                  <a:pt x="1247325" y="1932195"/>
                  <a:pt x="1589760" y="1589760"/>
                </a:cubicBezTo>
                <a:cubicBezTo>
                  <a:pt x="1932194" y="1247326"/>
                  <a:pt x="1932194" y="692130"/>
                  <a:pt x="1589759" y="349695"/>
                </a:cubicBezTo>
                <a:close/>
                <a:moveTo>
                  <a:pt x="1655427" y="284027"/>
                </a:moveTo>
                <a:cubicBezTo>
                  <a:pt x="2034130" y="662729"/>
                  <a:pt x="2034130" y="1276727"/>
                  <a:pt x="1655428" y="1655428"/>
                </a:cubicBezTo>
                <a:cubicBezTo>
                  <a:pt x="1513415" y="1797442"/>
                  <a:pt x="1338313" y="1886200"/>
                  <a:pt x="1154939" y="1921703"/>
                </a:cubicBezTo>
                <a:lnTo>
                  <a:pt x="1062028" y="1930608"/>
                </a:lnTo>
                <a:lnTo>
                  <a:pt x="1062028" y="3281257"/>
                </a:lnTo>
                <a:cubicBezTo>
                  <a:pt x="1062028" y="3353585"/>
                  <a:pt x="1003394" y="3412219"/>
                  <a:pt x="931066" y="3412219"/>
                </a:cubicBezTo>
                <a:cubicBezTo>
                  <a:pt x="858738" y="3412219"/>
                  <a:pt x="800104" y="3353585"/>
                  <a:pt x="800104" y="3281257"/>
                </a:cubicBezTo>
                <a:lnTo>
                  <a:pt x="800104" y="1923197"/>
                </a:lnTo>
                <a:lnTo>
                  <a:pt x="784515" y="1921703"/>
                </a:lnTo>
                <a:cubicBezTo>
                  <a:pt x="601141" y="1886199"/>
                  <a:pt x="426040" y="1797441"/>
                  <a:pt x="284026" y="1655428"/>
                </a:cubicBezTo>
                <a:cubicBezTo>
                  <a:pt x="-94676" y="1276725"/>
                  <a:pt x="-94676" y="662728"/>
                  <a:pt x="284025" y="284026"/>
                </a:cubicBezTo>
                <a:cubicBezTo>
                  <a:pt x="662727" y="-94676"/>
                  <a:pt x="1276725" y="-94676"/>
                  <a:pt x="1655427" y="284027"/>
                </a:cubicBezTo>
                <a:close/>
              </a:path>
            </a:pathLst>
          </a:custGeom>
          <a:solidFill>
            <a:srgbClr val="005F8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94" name="Rectangle: Rounded Corners 97">
            <a:extLst>
              <a:ext uri="{FF2B5EF4-FFF2-40B4-BE49-F238E27FC236}">
                <a16:creationId xmlns:a16="http://schemas.microsoft.com/office/drawing/2014/main" id="{BA24230E-A9E1-4FC5-9ACC-2EDAB26C4976}"/>
              </a:ext>
            </a:extLst>
          </p:cNvPr>
          <p:cNvSpPr>
            <a:spLocks noChangeAspect="1"/>
          </p:cNvSpPr>
          <p:nvPr/>
        </p:nvSpPr>
        <p:spPr>
          <a:xfrm>
            <a:off x="4105058" y="1610359"/>
            <a:ext cx="577082" cy="575942"/>
          </a:xfrm>
          <a:prstGeom prst="roundRect">
            <a:avLst>
              <a:gd name="adj" fmla="val 13967"/>
            </a:avLst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grpSp>
        <p:nvGrpSpPr>
          <p:cNvPr id="95" name="Group 28">
            <a:extLst>
              <a:ext uri="{FF2B5EF4-FFF2-40B4-BE49-F238E27FC236}">
                <a16:creationId xmlns:a16="http://schemas.microsoft.com/office/drawing/2014/main" id="{D35BB760-2DBF-4AE6-B033-BF71928C2B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64180" y="1669194"/>
            <a:ext cx="458839" cy="458272"/>
            <a:chOff x="1258" y="0"/>
            <a:chExt cx="3244" cy="3240"/>
          </a:xfrm>
        </p:grpSpPr>
        <p:sp>
          <p:nvSpPr>
            <p:cNvPr id="96" name="Oval 29">
              <a:extLst>
                <a:ext uri="{FF2B5EF4-FFF2-40B4-BE49-F238E27FC236}">
                  <a16:creationId xmlns:a16="http://schemas.microsoft.com/office/drawing/2014/main" id="{66FBEF2D-F5F5-42F3-BDE9-9FF02F925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43"/>
              <a:ext cx="3156" cy="3154"/>
            </a:xfrm>
            <a:prstGeom prst="ellipse">
              <a:avLst/>
            </a:prstGeom>
            <a:solidFill>
              <a:srgbClr val="6EBE4A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A275858F-F210-4FEA-A19F-F35B8C3714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408"/>
              <a:ext cx="2426" cy="2424"/>
            </a:xfrm>
            <a:custGeom>
              <a:avLst/>
              <a:gdLst>
                <a:gd name="T0" fmla="*/ 14011 w 37390"/>
                <a:gd name="T1" fmla="*/ 25642 h 37390"/>
                <a:gd name="T2" fmla="*/ 10488 w 37390"/>
                <a:gd name="T3" fmla="*/ 20383 h 37390"/>
                <a:gd name="T4" fmla="*/ 11749 w 37390"/>
                <a:gd name="T5" fmla="*/ 14011 h 37390"/>
                <a:gd name="T6" fmla="*/ 17007 w 37390"/>
                <a:gd name="T7" fmla="*/ 10488 h 37390"/>
                <a:gd name="T8" fmla="*/ 23380 w 37390"/>
                <a:gd name="T9" fmla="*/ 11748 h 37390"/>
                <a:gd name="T10" fmla="*/ 26903 w 37390"/>
                <a:gd name="T11" fmla="*/ 17007 h 37390"/>
                <a:gd name="T12" fmla="*/ 25642 w 37390"/>
                <a:gd name="T13" fmla="*/ 23379 h 37390"/>
                <a:gd name="T14" fmla="*/ 20383 w 37390"/>
                <a:gd name="T15" fmla="*/ 26902 h 37390"/>
                <a:gd name="T16" fmla="*/ 15901 w 37390"/>
                <a:gd name="T17" fmla="*/ 12081 h 37390"/>
                <a:gd name="T18" fmla="*/ 12081 w 37390"/>
                <a:gd name="T19" fmla="*/ 15901 h 37390"/>
                <a:gd name="T20" fmla="*/ 12081 w 37390"/>
                <a:gd name="T21" fmla="*/ 21489 h 37390"/>
                <a:gd name="T22" fmla="*/ 15901 w 37390"/>
                <a:gd name="T23" fmla="*/ 25309 h 37390"/>
                <a:gd name="T24" fmla="*/ 21489 w 37390"/>
                <a:gd name="T25" fmla="*/ 25309 h 37390"/>
                <a:gd name="T26" fmla="*/ 25309 w 37390"/>
                <a:gd name="T27" fmla="*/ 21489 h 37390"/>
                <a:gd name="T28" fmla="*/ 25309 w 37390"/>
                <a:gd name="T29" fmla="*/ 15901 h 37390"/>
                <a:gd name="T30" fmla="*/ 21489 w 37390"/>
                <a:gd name="T31" fmla="*/ 12081 h 37390"/>
                <a:gd name="T32" fmla="*/ 14928 w 37390"/>
                <a:gd name="T33" fmla="*/ 37010 h 37390"/>
                <a:gd name="T34" fmla="*/ 3194 w 37390"/>
                <a:gd name="T35" fmla="*/ 29148 h 37390"/>
                <a:gd name="T36" fmla="*/ 380 w 37390"/>
                <a:gd name="T37" fmla="*/ 14928 h 37390"/>
                <a:gd name="T38" fmla="*/ 8242 w 37390"/>
                <a:gd name="T39" fmla="*/ 3193 h 37390"/>
                <a:gd name="T40" fmla="*/ 22462 w 37390"/>
                <a:gd name="T41" fmla="*/ 380 h 37390"/>
                <a:gd name="T42" fmla="*/ 34197 w 37390"/>
                <a:gd name="T43" fmla="*/ 8242 h 37390"/>
                <a:gd name="T44" fmla="*/ 37010 w 37390"/>
                <a:gd name="T45" fmla="*/ 22462 h 37390"/>
                <a:gd name="T46" fmla="*/ 29148 w 37390"/>
                <a:gd name="T47" fmla="*/ 34197 h 37390"/>
                <a:gd name="T48" fmla="*/ 18695 w 37390"/>
                <a:gd name="T49" fmla="*/ 1200 h 37390"/>
                <a:gd name="T50" fmla="*/ 6325 w 37390"/>
                <a:gd name="T51" fmla="*/ 6324 h 37390"/>
                <a:gd name="T52" fmla="*/ 1200 w 37390"/>
                <a:gd name="T53" fmla="*/ 18695 h 37390"/>
                <a:gd name="T54" fmla="*/ 6325 w 37390"/>
                <a:gd name="T55" fmla="*/ 31066 h 37390"/>
                <a:gd name="T56" fmla="*/ 18695 w 37390"/>
                <a:gd name="T57" fmla="*/ 36190 h 37390"/>
                <a:gd name="T58" fmla="*/ 31066 w 37390"/>
                <a:gd name="T59" fmla="*/ 31066 h 37390"/>
                <a:gd name="T60" fmla="*/ 36190 w 37390"/>
                <a:gd name="T61" fmla="*/ 18695 h 37390"/>
                <a:gd name="T62" fmla="*/ 31066 w 37390"/>
                <a:gd name="T63" fmla="*/ 6324 h 37390"/>
                <a:gd name="T64" fmla="*/ 18695 w 37390"/>
                <a:gd name="T65" fmla="*/ 1200 h 37390"/>
                <a:gd name="T66" fmla="*/ 11226 w 37390"/>
                <a:gd name="T67" fmla="*/ 29771 h 37390"/>
                <a:gd name="T68" fmla="*/ 5608 w 37390"/>
                <a:gd name="T69" fmla="*/ 21387 h 37390"/>
                <a:gd name="T70" fmla="*/ 7619 w 37390"/>
                <a:gd name="T71" fmla="*/ 11226 h 37390"/>
                <a:gd name="T72" fmla="*/ 16004 w 37390"/>
                <a:gd name="T73" fmla="*/ 5608 h 37390"/>
                <a:gd name="T74" fmla="*/ 26164 w 37390"/>
                <a:gd name="T75" fmla="*/ 7619 h 37390"/>
                <a:gd name="T76" fmla="*/ 31782 w 37390"/>
                <a:gd name="T77" fmla="*/ 16003 h 37390"/>
                <a:gd name="T78" fmla="*/ 29772 w 37390"/>
                <a:gd name="T79" fmla="*/ 26164 h 37390"/>
                <a:gd name="T80" fmla="*/ 21387 w 37390"/>
                <a:gd name="T81" fmla="*/ 31782 h 37390"/>
                <a:gd name="T82" fmla="*/ 13963 w 37390"/>
                <a:gd name="T83" fmla="*/ 7492 h 37390"/>
                <a:gd name="T84" fmla="*/ 7492 w 37390"/>
                <a:gd name="T85" fmla="*/ 13963 h 37390"/>
                <a:gd name="T86" fmla="*/ 7492 w 37390"/>
                <a:gd name="T87" fmla="*/ 23427 h 37390"/>
                <a:gd name="T88" fmla="*/ 13963 w 37390"/>
                <a:gd name="T89" fmla="*/ 29898 h 37390"/>
                <a:gd name="T90" fmla="*/ 23427 w 37390"/>
                <a:gd name="T91" fmla="*/ 29898 h 37390"/>
                <a:gd name="T92" fmla="*/ 29898 w 37390"/>
                <a:gd name="T93" fmla="*/ 23427 h 37390"/>
                <a:gd name="T94" fmla="*/ 29898 w 37390"/>
                <a:gd name="T95" fmla="*/ 13963 h 37390"/>
                <a:gd name="T96" fmla="*/ 23427 w 37390"/>
                <a:gd name="T97" fmla="*/ 7492 h 37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390" h="37390">
                  <a:moveTo>
                    <a:pt x="18695" y="27073"/>
                  </a:moveTo>
                  <a:cubicBezTo>
                    <a:pt x="18127" y="27073"/>
                    <a:pt x="17559" y="27015"/>
                    <a:pt x="17007" y="26902"/>
                  </a:cubicBezTo>
                  <a:cubicBezTo>
                    <a:pt x="16469" y="26792"/>
                    <a:pt x="15940" y="26628"/>
                    <a:pt x="15434" y="26414"/>
                  </a:cubicBezTo>
                  <a:cubicBezTo>
                    <a:pt x="14937" y="26204"/>
                    <a:pt x="14459" y="25944"/>
                    <a:pt x="14011" y="25642"/>
                  </a:cubicBezTo>
                  <a:cubicBezTo>
                    <a:pt x="13567" y="25342"/>
                    <a:pt x="13150" y="24998"/>
                    <a:pt x="12771" y="24619"/>
                  </a:cubicBezTo>
                  <a:cubicBezTo>
                    <a:pt x="12392" y="24240"/>
                    <a:pt x="12048" y="23823"/>
                    <a:pt x="11749" y="23379"/>
                  </a:cubicBezTo>
                  <a:cubicBezTo>
                    <a:pt x="11446" y="22932"/>
                    <a:pt x="11186" y="22453"/>
                    <a:pt x="10976" y="21956"/>
                  </a:cubicBezTo>
                  <a:cubicBezTo>
                    <a:pt x="10762" y="21450"/>
                    <a:pt x="10598" y="20921"/>
                    <a:pt x="10488" y="20383"/>
                  </a:cubicBezTo>
                  <a:cubicBezTo>
                    <a:pt x="10375" y="19831"/>
                    <a:pt x="10317" y="19263"/>
                    <a:pt x="10317" y="18695"/>
                  </a:cubicBezTo>
                  <a:cubicBezTo>
                    <a:pt x="10317" y="18127"/>
                    <a:pt x="10375" y="17559"/>
                    <a:pt x="10488" y="17007"/>
                  </a:cubicBezTo>
                  <a:cubicBezTo>
                    <a:pt x="10598" y="16469"/>
                    <a:pt x="10762" y="15940"/>
                    <a:pt x="10976" y="15434"/>
                  </a:cubicBezTo>
                  <a:cubicBezTo>
                    <a:pt x="11186" y="14937"/>
                    <a:pt x="11446" y="14458"/>
                    <a:pt x="11749" y="14011"/>
                  </a:cubicBezTo>
                  <a:cubicBezTo>
                    <a:pt x="12048" y="13567"/>
                    <a:pt x="12392" y="13150"/>
                    <a:pt x="12771" y="12771"/>
                  </a:cubicBezTo>
                  <a:cubicBezTo>
                    <a:pt x="13150" y="12392"/>
                    <a:pt x="13567" y="12048"/>
                    <a:pt x="14011" y="11748"/>
                  </a:cubicBezTo>
                  <a:cubicBezTo>
                    <a:pt x="14459" y="11446"/>
                    <a:pt x="14937" y="11186"/>
                    <a:pt x="15434" y="10976"/>
                  </a:cubicBezTo>
                  <a:cubicBezTo>
                    <a:pt x="15940" y="10762"/>
                    <a:pt x="16469" y="10598"/>
                    <a:pt x="17007" y="10488"/>
                  </a:cubicBezTo>
                  <a:cubicBezTo>
                    <a:pt x="17559" y="10375"/>
                    <a:pt x="18127" y="10317"/>
                    <a:pt x="18695" y="10317"/>
                  </a:cubicBezTo>
                  <a:cubicBezTo>
                    <a:pt x="19263" y="10317"/>
                    <a:pt x="19831" y="10375"/>
                    <a:pt x="20383" y="10488"/>
                  </a:cubicBezTo>
                  <a:cubicBezTo>
                    <a:pt x="20921" y="10598"/>
                    <a:pt x="21450" y="10762"/>
                    <a:pt x="21956" y="10976"/>
                  </a:cubicBezTo>
                  <a:cubicBezTo>
                    <a:pt x="22453" y="11186"/>
                    <a:pt x="22932" y="11446"/>
                    <a:pt x="23380" y="11748"/>
                  </a:cubicBezTo>
                  <a:cubicBezTo>
                    <a:pt x="23823" y="12048"/>
                    <a:pt x="24240" y="12392"/>
                    <a:pt x="24619" y="12771"/>
                  </a:cubicBezTo>
                  <a:cubicBezTo>
                    <a:pt x="24998" y="13150"/>
                    <a:pt x="25342" y="13567"/>
                    <a:pt x="25642" y="14011"/>
                  </a:cubicBezTo>
                  <a:cubicBezTo>
                    <a:pt x="25944" y="14458"/>
                    <a:pt x="26204" y="14937"/>
                    <a:pt x="26414" y="15434"/>
                  </a:cubicBezTo>
                  <a:cubicBezTo>
                    <a:pt x="26628" y="15940"/>
                    <a:pt x="26792" y="16469"/>
                    <a:pt x="26903" y="17007"/>
                  </a:cubicBezTo>
                  <a:cubicBezTo>
                    <a:pt x="27016" y="17559"/>
                    <a:pt x="27073" y="18127"/>
                    <a:pt x="27073" y="18695"/>
                  </a:cubicBezTo>
                  <a:cubicBezTo>
                    <a:pt x="27073" y="19263"/>
                    <a:pt x="27016" y="19831"/>
                    <a:pt x="26903" y="20383"/>
                  </a:cubicBezTo>
                  <a:cubicBezTo>
                    <a:pt x="26792" y="20921"/>
                    <a:pt x="26628" y="21450"/>
                    <a:pt x="26414" y="21956"/>
                  </a:cubicBezTo>
                  <a:cubicBezTo>
                    <a:pt x="26204" y="22453"/>
                    <a:pt x="25944" y="22932"/>
                    <a:pt x="25642" y="23379"/>
                  </a:cubicBezTo>
                  <a:cubicBezTo>
                    <a:pt x="25342" y="23823"/>
                    <a:pt x="24998" y="24240"/>
                    <a:pt x="24619" y="24619"/>
                  </a:cubicBezTo>
                  <a:cubicBezTo>
                    <a:pt x="24240" y="24998"/>
                    <a:pt x="23823" y="25342"/>
                    <a:pt x="23380" y="25642"/>
                  </a:cubicBezTo>
                  <a:cubicBezTo>
                    <a:pt x="22932" y="25944"/>
                    <a:pt x="22453" y="26204"/>
                    <a:pt x="21956" y="26414"/>
                  </a:cubicBezTo>
                  <a:cubicBezTo>
                    <a:pt x="21450" y="26628"/>
                    <a:pt x="20921" y="26792"/>
                    <a:pt x="20383" y="26902"/>
                  </a:cubicBezTo>
                  <a:cubicBezTo>
                    <a:pt x="19831" y="27015"/>
                    <a:pt x="19263" y="27073"/>
                    <a:pt x="18695" y="27073"/>
                  </a:cubicBezTo>
                  <a:close/>
                  <a:moveTo>
                    <a:pt x="18695" y="11517"/>
                  </a:moveTo>
                  <a:cubicBezTo>
                    <a:pt x="18208" y="11517"/>
                    <a:pt x="17721" y="11566"/>
                    <a:pt x="17248" y="11663"/>
                  </a:cubicBezTo>
                  <a:cubicBezTo>
                    <a:pt x="16787" y="11757"/>
                    <a:pt x="16334" y="11898"/>
                    <a:pt x="15901" y="12081"/>
                  </a:cubicBezTo>
                  <a:cubicBezTo>
                    <a:pt x="15476" y="12261"/>
                    <a:pt x="15066" y="12484"/>
                    <a:pt x="14682" y="12743"/>
                  </a:cubicBezTo>
                  <a:cubicBezTo>
                    <a:pt x="14302" y="13000"/>
                    <a:pt x="13945" y="13295"/>
                    <a:pt x="13620" y="13620"/>
                  </a:cubicBezTo>
                  <a:cubicBezTo>
                    <a:pt x="13295" y="13945"/>
                    <a:pt x="13000" y="14302"/>
                    <a:pt x="12743" y="14682"/>
                  </a:cubicBezTo>
                  <a:cubicBezTo>
                    <a:pt x="12484" y="15066"/>
                    <a:pt x="12261" y="15476"/>
                    <a:pt x="12081" y="15901"/>
                  </a:cubicBezTo>
                  <a:cubicBezTo>
                    <a:pt x="11898" y="16334"/>
                    <a:pt x="11758" y="16787"/>
                    <a:pt x="11663" y="17248"/>
                  </a:cubicBezTo>
                  <a:cubicBezTo>
                    <a:pt x="11567" y="17721"/>
                    <a:pt x="11517" y="18208"/>
                    <a:pt x="11517" y="18695"/>
                  </a:cubicBezTo>
                  <a:cubicBezTo>
                    <a:pt x="11517" y="19182"/>
                    <a:pt x="11567" y="19669"/>
                    <a:pt x="11663" y="20142"/>
                  </a:cubicBezTo>
                  <a:cubicBezTo>
                    <a:pt x="11758" y="20603"/>
                    <a:pt x="11898" y="21056"/>
                    <a:pt x="12081" y="21489"/>
                  </a:cubicBezTo>
                  <a:cubicBezTo>
                    <a:pt x="12261" y="21914"/>
                    <a:pt x="12484" y="22324"/>
                    <a:pt x="12743" y="22708"/>
                  </a:cubicBezTo>
                  <a:cubicBezTo>
                    <a:pt x="13000" y="23088"/>
                    <a:pt x="13295" y="23445"/>
                    <a:pt x="13620" y="23770"/>
                  </a:cubicBezTo>
                  <a:cubicBezTo>
                    <a:pt x="13945" y="24095"/>
                    <a:pt x="14302" y="24390"/>
                    <a:pt x="14682" y="24647"/>
                  </a:cubicBezTo>
                  <a:cubicBezTo>
                    <a:pt x="15066" y="24906"/>
                    <a:pt x="15476" y="25129"/>
                    <a:pt x="15901" y="25309"/>
                  </a:cubicBezTo>
                  <a:cubicBezTo>
                    <a:pt x="16334" y="25492"/>
                    <a:pt x="16787" y="25633"/>
                    <a:pt x="17248" y="25727"/>
                  </a:cubicBezTo>
                  <a:cubicBezTo>
                    <a:pt x="17721" y="25824"/>
                    <a:pt x="18208" y="25873"/>
                    <a:pt x="18695" y="25873"/>
                  </a:cubicBezTo>
                  <a:cubicBezTo>
                    <a:pt x="19183" y="25873"/>
                    <a:pt x="19669" y="25824"/>
                    <a:pt x="20142" y="25727"/>
                  </a:cubicBezTo>
                  <a:cubicBezTo>
                    <a:pt x="20603" y="25633"/>
                    <a:pt x="21056" y="25492"/>
                    <a:pt x="21489" y="25309"/>
                  </a:cubicBezTo>
                  <a:cubicBezTo>
                    <a:pt x="21914" y="25129"/>
                    <a:pt x="22324" y="24906"/>
                    <a:pt x="22708" y="24647"/>
                  </a:cubicBezTo>
                  <a:cubicBezTo>
                    <a:pt x="23088" y="24390"/>
                    <a:pt x="23446" y="24095"/>
                    <a:pt x="23770" y="23770"/>
                  </a:cubicBezTo>
                  <a:cubicBezTo>
                    <a:pt x="24095" y="23445"/>
                    <a:pt x="24390" y="23088"/>
                    <a:pt x="24647" y="22708"/>
                  </a:cubicBezTo>
                  <a:cubicBezTo>
                    <a:pt x="24907" y="22324"/>
                    <a:pt x="25129" y="21914"/>
                    <a:pt x="25309" y="21489"/>
                  </a:cubicBezTo>
                  <a:cubicBezTo>
                    <a:pt x="25492" y="21056"/>
                    <a:pt x="25633" y="20603"/>
                    <a:pt x="25727" y="20142"/>
                  </a:cubicBezTo>
                  <a:cubicBezTo>
                    <a:pt x="25824" y="19669"/>
                    <a:pt x="25873" y="19182"/>
                    <a:pt x="25873" y="18695"/>
                  </a:cubicBezTo>
                  <a:cubicBezTo>
                    <a:pt x="25873" y="18208"/>
                    <a:pt x="25824" y="17721"/>
                    <a:pt x="25727" y="17248"/>
                  </a:cubicBezTo>
                  <a:cubicBezTo>
                    <a:pt x="25633" y="16787"/>
                    <a:pt x="25492" y="16334"/>
                    <a:pt x="25309" y="15901"/>
                  </a:cubicBezTo>
                  <a:cubicBezTo>
                    <a:pt x="25129" y="15476"/>
                    <a:pt x="24907" y="15066"/>
                    <a:pt x="24647" y="14682"/>
                  </a:cubicBezTo>
                  <a:cubicBezTo>
                    <a:pt x="24390" y="14302"/>
                    <a:pt x="24095" y="13945"/>
                    <a:pt x="23770" y="13620"/>
                  </a:cubicBezTo>
                  <a:cubicBezTo>
                    <a:pt x="23446" y="13295"/>
                    <a:pt x="23088" y="13000"/>
                    <a:pt x="22708" y="12743"/>
                  </a:cubicBezTo>
                  <a:cubicBezTo>
                    <a:pt x="22324" y="12484"/>
                    <a:pt x="21914" y="12261"/>
                    <a:pt x="21489" y="12081"/>
                  </a:cubicBezTo>
                  <a:cubicBezTo>
                    <a:pt x="21056" y="11898"/>
                    <a:pt x="20603" y="11757"/>
                    <a:pt x="20142" y="11663"/>
                  </a:cubicBezTo>
                  <a:cubicBezTo>
                    <a:pt x="19669" y="11566"/>
                    <a:pt x="19183" y="11517"/>
                    <a:pt x="18695" y="11517"/>
                  </a:cubicBezTo>
                  <a:close/>
                  <a:moveTo>
                    <a:pt x="18695" y="37390"/>
                  </a:moveTo>
                  <a:cubicBezTo>
                    <a:pt x="17427" y="37390"/>
                    <a:pt x="16160" y="37262"/>
                    <a:pt x="14928" y="37010"/>
                  </a:cubicBezTo>
                  <a:cubicBezTo>
                    <a:pt x="13728" y="36764"/>
                    <a:pt x="12547" y="36398"/>
                    <a:pt x="11418" y="35920"/>
                  </a:cubicBezTo>
                  <a:cubicBezTo>
                    <a:pt x="10310" y="35452"/>
                    <a:pt x="9242" y="34872"/>
                    <a:pt x="8242" y="34197"/>
                  </a:cubicBezTo>
                  <a:cubicBezTo>
                    <a:pt x="7253" y="33528"/>
                    <a:pt x="6322" y="32760"/>
                    <a:pt x="5476" y="31914"/>
                  </a:cubicBezTo>
                  <a:cubicBezTo>
                    <a:pt x="4630" y="31068"/>
                    <a:pt x="3862" y="30138"/>
                    <a:pt x="3194" y="29148"/>
                  </a:cubicBezTo>
                  <a:cubicBezTo>
                    <a:pt x="2518" y="28148"/>
                    <a:pt x="1938" y="27080"/>
                    <a:pt x="1470" y="25972"/>
                  </a:cubicBezTo>
                  <a:cubicBezTo>
                    <a:pt x="993" y="24844"/>
                    <a:pt x="626" y="23663"/>
                    <a:pt x="380" y="22462"/>
                  </a:cubicBezTo>
                  <a:cubicBezTo>
                    <a:pt x="128" y="21230"/>
                    <a:pt x="0" y="19963"/>
                    <a:pt x="0" y="18695"/>
                  </a:cubicBezTo>
                  <a:cubicBezTo>
                    <a:pt x="0" y="17427"/>
                    <a:pt x="128" y="16160"/>
                    <a:pt x="380" y="14928"/>
                  </a:cubicBezTo>
                  <a:cubicBezTo>
                    <a:pt x="626" y="13727"/>
                    <a:pt x="993" y="12546"/>
                    <a:pt x="1470" y="11418"/>
                  </a:cubicBezTo>
                  <a:cubicBezTo>
                    <a:pt x="1938" y="10310"/>
                    <a:pt x="2518" y="9242"/>
                    <a:pt x="3194" y="8242"/>
                  </a:cubicBezTo>
                  <a:cubicBezTo>
                    <a:pt x="3862" y="7252"/>
                    <a:pt x="4630" y="6322"/>
                    <a:pt x="5476" y="5476"/>
                  </a:cubicBezTo>
                  <a:cubicBezTo>
                    <a:pt x="6322" y="4630"/>
                    <a:pt x="7253" y="3862"/>
                    <a:pt x="8242" y="3193"/>
                  </a:cubicBezTo>
                  <a:cubicBezTo>
                    <a:pt x="9242" y="2518"/>
                    <a:pt x="10310" y="1938"/>
                    <a:pt x="11418" y="1470"/>
                  </a:cubicBezTo>
                  <a:cubicBezTo>
                    <a:pt x="12547" y="992"/>
                    <a:pt x="13728" y="626"/>
                    <a:pt x="14928" y="380"/>
                  </a:cubicBezTo>
                  <a:cubicBezTo>
                    <a:pt x="16160" y="128"/>
                    <a:pt x="17427" y="0"/>
                    <a:pt x="18695" y="0"/>
                  </a:cubicBezTo>
                  <a:cubicBezTo>
                    <a:pt x="19963" y="0"/>
                    <a:pt x="21231" y="128"/>
                    <a:pt x="22462" y="380"/>
                  </a:cubicBezTo>
                  <a:cubicBezTo>
                    <a:pt x="23663" y="626"/>
                    <a:pt x="24844" y="992"/>
                    <a:pt x="25972" y="1470"/>
                  </a:cubicBezTo>
                  <a:cubicBezTo>
                    <a:pt x="27080" y="1938"/>
                    <a:pt x="28148" y="2518"/>
                    <a:pt x="29148" y="3193"/>
                  </a:cubicBezTo>
                  <a:cubicBezTo>
                    <a:pt x="30138" y="3862"/>
                    <a:pt x="31068" y="4630"/>
                    <a:pt x="31914" y="5476"/>
                  </a:cubicBezTo>
                  <a:cubicBezTo>
                    <a:pt x="32760" y="6322"/>
                    <a:pt x="33528" y="7252"/>
                    <a:pt x="34197" y="8242"/>
                  </a:cubicBezTo>
                  <a:cubicBezTo>
                    <a:pt x="34872" y="9242"/>
                    <a:pt x="35452" y="10310"/>
                    <a:pt x="35920" y="11418"/>
                  </a:cubicBezTo>
                  <a:cubicBezTo>
                    <a:pt x="36398" y="12546"/>
                    <a:pt x="36764" y="13727"/>
                    <a:pt x="37010" y="14928"/>
                  </a:cubicBezTo>
                  <a:cubicBezTo>
                    <a:pt x="37262" y="16160"/>
                    <a:pt x="37390" y="17427"/>
                    <a:pt x="37390" y="18695"/>
                  </a:cubicBezTo>
                  <a:cubicBezTo>
                    <a:pt x="37390" y="19963"/>
                    <a:pt x="37262" y="21230"/>
                    <a:pt x="37010" y="22462"/>
                  </a:cubicBezTo>
                  <a:cubicBezTo>
                    <a:pt x="36764" y="23663"/>
                    <a:pt x="36398" y="24844"/>
                    <a:pt x="35920" y="25972"/>
                  </a:cubicBezTo>
                  <a:cubicBezTo>
                    <a:pt x="35452" y="27080"/>
                    <a:pt x="34872" y="28148"/>
                    <a:pt x="34197" y="29148"/>
                  </a:cubicBezTo>
                  <a:cubicBezTo>
                    <a:pt x="33528" y="30138"/>
                    <a:pt x="32760" y="31068"/>
                    <a:pt x="31914" y="31914"/>
                  </a:cubicBezTo>
                  <a:cubicBezTo>
                    <a:pt x="31068" y="32760"/>
                    <a:pt x="30138" y="33528"/>
                    <a:pt x="29148" y="34197"/>
                  </a:cubicBezTo>
                  <a:cubicBezTo>
                    <a:pt x="28148" y="34872"/>
                    <a:pt x="27080" y="35452"/>
                    <a:pt x="25972" y="35920"/>
                  </a:cubicBezTo>
                  <a:cubicBezTo>
                    <a:pt x="24844" y="36398"/>
                    <a:pt x="23663" y="36764"/>
                    <a:pt x="22462" y="37010"/>
                  </a:cubicBezTo>
                  <a:cubicBezTo>
                    <a:pt x="21231" y="37262"/>
                    <a:pt x="19963" y="37390"/>
                    <a:pt x="18695" y="37390"/>
                  </a:cubicBezTo>
                  <a:close/>
                  <a:moveTo>
                    <a:pt x="18695" y="1200"/>
                  </a:moveTo>
                  <a:cubicBezTo>
                    <a:pt x="17508" y="1200"/>
                    <a:pt x="16321" y="1320"/>
                    <a:pt x="15169" y="1556"/>
                  </a:cubicBezTo>
                  <a:cubicBezTo>
                    <a:pt x="14046" y="1786"/>
                    <a:pt x="12941" y="2128"/>
                    <a:pt x="11886" y="2575"/>
                  </a:cubicBezTo>
                  <a:cubicBezTo>
                    <a:pt x="10849" y="3013"/>
                    <a:pt x="9849" y="3556"/>
                    <a:pt x="8914" y="4188"/>
                  </a:cubicBezTo>
                  <a:cubicBezTo>
                    <a:pt x="7988" y="4814"/>
                    <a:pt x="7116" y="5533"/>
                    <a:pt x="6325" y="6324"/>
                  </a:cubicBezTo>
                  <a:cubicBezTo>
                    <a:pt x="5533" y="7116"/>
                    <a:pt x="4814" y="7987"/>
                    <a:pt x="4188" y="8914"/>
                  </a:cubicBezTo>
                  <a:cubicBezTo>
                    <a:pt x="3556" y="9849"/>
                    <a:pt x="3013" y="10849"/>
                    <a:pt x="2575" y="11885"/>
                  </a:cubicBezTo>
                  <a:cubicBezTo>
                    <a:pt x="2129" y="12941"/>
                    <a:pt x="1786" y="14046"/>
                    <a:pt x="1556" y="15169"/>
                  </a:cubicBezTo>
                  <a:cubicBezTo>
                    <a:pt x="1320" y="16321"/>
                    <a:pt x="1200" y="17508"/>
                    <a:pt x="1200" y="18695"/>
                  </a:cubicBezTo>
                  <a:cubicBezTo>
                    <a:pt x="1200" y="19882"/>
                    <a:pt x="1320" y="21069"/>
                    <a:pt x="1556" y="22221"/>
                  </a:cubicBezTo>
                  <a:cubicBezTo>
                    <a:pt x="1786" y="23344"/>
                    <a:pt x="2129" y="24449"/>
                    <a:pt x="2575" y="25505"/>
                  </a:cubicBezTo>
                  <a:cubicBezTo>
                    <a:pt x="3013" y="26541"/>
                    <a:pt x="3556" y="27541"/>
                    <a:pt x="4188" y="28476"/>
                  </a:cubicBezTo>
                  <a:cubicBezTo>
                    <a:pt x="4814" y="29403"/>
                    <a:pt x="5533" y="30274"/>
                    <a:pt x="6325" y="31066"/>
                  </a:cubicBezTo>
                  <a:cubicBezTo>
                    <a:pt x="7116" y="31857"/>
                    <a:pt x="7988" y="32576"/>
                    <a:pt x="8914" y="33202"/>
                  </a:cubicBezTo>
                  <a:cubicBezTo>
                    <a:pt x="9849" y="33834"/>
                    <a:pt x="10849" y="34377"/>
                    <a:pt x="11886" y="34815"/>
                  </a:cubicBezTo>
                  <a:cubicBezTo>
                    <a:pt x="12941" y="35262"/>
                    <a:pt x="14046" y="35604"/>
                    <a:pt x="15169" y="35834"/>
                  </a:cubicBezTo>
                  <a:cubicBezTo>
                    <a:pt x="16321" y="36070"/>
                    <a:pt x="17508" y="36190"/>
                    <a:pt x="18695" y="36190"/>
                  </a:cubicBezTo>
                  <a:cubicBezTo>
                    <a:pt x="19883" y="36190"/>
                    <a:pt x="21069" y="36070"/>
                    <a:pt x="22222" y="35834"/>
                  </a:cubicBezTo>
                  <a:cubicBezTo>
                    <a:pt x="23345" y="35604"/>
                    <a:pt x="24449" y="35262"/>
                    <a:pt x="25505" y="34815"/>
                  </a:cubicBezTo>
                  <a:cubicBezTo>
                    <a:pt x="26541" y="34377"/>
                    <a:pt x="27541" y="33834"/>
                    <a:pt x="28476" y="33202"/>
                  </a:cubicBezTo>
                  <a:cubicBezTo>
                    <a:pt x="29403" y="32576"/>
                    <a:pt x="30274" y="31857"/>
                    <a:pt x="31066" y="31066"/>
                  </a:cubicBezTo>
                  <a:cubicBezTo>
                    <a:pt x="31858" y="30274"/>
                    <a:pt x="32576" y="29403"/>
                    <a:pt x="33202" y="28476"/>
                  </a:cubicBezTo>
                  <a:cubicBezTo>
                    <a:pt x="33834" y="27541"/>
                    <a:pt x="34377" y="26541"/>
                    <a:pt x="34815" y="25505"/>
                  </a:cubicBezTo>
                  <a:cubicBezTo>
                    <a:pt x="35262" y="24449"/>
                    <a:pt x="35605" y="23344"/>
                    <a:pt x="35834" y="22221"/>
                  </a:cubicBezTo>
                  <a:cubicBezTo>
                    <a:pt x="36070" y="21069"/>
                    <a:pt x="36190" y="19882"/>
                    <a:pt x="36190" y="18695"/>
                  </a:cubicBezTo>
                  <a:cubicBezTo>
                    <a:pt x="36190" y="17508"/>
                    <a:pt x="36070" y="16321"/>
                    <a:pt x="35834" y="15169"/>
                  </a:cubicBezTo>
                  <a:cubicBezTo>
                    <a:pt x="35605" y="14046"/>
                    <a:pt x="35262" y="12941"/>
                    <a:pt x="34815" y="11885"/>
                  </a:cubicBezTo>
                  <a:cubicBezTo>
                    <a:pt x="34377" y="10849"/>
                    <a:pt x="33834" y="9849"/>
                    <a:pt x="33202" y="8914"/>
                  </a:cubicBezTo>
                  <a:cubicBezTo>
                    <a:pt x="32576" y="7987"/>
                    <a:pt x="31858" y="7116"/>
                    <a:pt x="31066" y="6324"/>
                  </a:cubicBezTo>
                  <a:cubicBezTo>
                    <a:pt x="30274" y="5533"/>
                    <a:pt x="29403" y="4814"/>
                    <a:pt x="28476" y="4188"/>
                  </a:cubicBezTo>
                  <a:cubicBezTo>
                    <a:pt x="27541" y="3556"/>
                    <a:pt x="26541" y="3013"/>
                    <a:pt x="25505" y="2575"/>
                  </a:cubicBezTo>
                  <a:cubicBezTo>
                    <a:pt x="24449" y="2128"/>
                    <a:pt x="23345" y="1786"/>
                    <a:pt x="22222" y="1556"/>
                  </a:cubicBezTo>
                  <a:cubicBezTo>
                    <a:pt x="21069" y="1320"/>
                    <a:pt x="19883" y="1200"/>
                    <a:pt x="18695" y="1200"/>
                  </a:cubicBezTo>
                  <a:close/>
                  <a:moveTo>
                    <a:pt x="18695" y="32053"/>
                  </a:moveTo>
                  <a:cubicBezTo>
                    <a:pt x="17789" y="32053"/>
                    <a:pt x="16884" y="31962"/>
                    <a:pt x="16004" y="31782"/>
                  </a:cubicBezTo>
                  <a:cubicBezTo>
                    <a:pt x="15146" y="31606"/>
                    <a:pt x="14302" y="31344"/>
                    <a:pt x="13495" y="31003"/>
                  </a:cubicBezTo>
                  <a:cubicBezTo>
                    <a:pt x="12704" y="30668"/>
                    <a:pt x="11940" y="30254"/>
                    <a:pt x="11226" y="29771"/>
                  </a:cubicBezTo>
                  <a:cubicBezTo>
                    <a:pt x="10519" y="29294"/>
                    <a:pt x="9854" y="28745"/>
                    <a:pt x="9249" y="28141"/>
                  </a:cubicBezTo>
                  <a:cubicBezTo>
                    <a:pt x="8645" y="27536"/>
                    <a:pt x="8096" y="26871"/>
                    <a:pt x="7619" y="26164"/>
                  </a:cubicBezTo>
                  <a:cubicBezTo>
                    <a:pt x="7136" y="25450"/>
                    <a:pt x="6722" y="24686"/>
                    <a:pt x="6387" y="23895"/>
                  </a:cubicBezTo>
                  <a:cubicBezTo>
                    <a:pt x="6046" y="23088"/>
                    <a:pt x="5784" y="22244"/>
                    <a:pt x="5608" y="21387"/>
                  </a:cubicBezTo>
                  <a:cubicBezTo>
                    <a:pt x="5428" y="20506"/>
                    <a:pt x="5337" y="19601"/>
                    <a:pt x="5337" y="18695"/>
                  </a:cubicBezTo>
                  <a:cubicBezTo>
                    <a:pt x="5337" y="17789"/>
                    <a:pt x="5428" y="16884"/>
                    <a:pt x="5608" y="16003"/>
                  </a:cubicBezTo>
                  <a:cubicBezTo>
                    <a:pt x="5784" y="15146"/>
                    <a:pt x="6046" y="14302"/>
                    <a:pt x="6387" y="13495"/>
                  </a:cubicBezTo>
                  <a:cubicBezTo>
                    <a:pt x="6722" y="12704"/>
                    <a:pt x="7136" y="11940"/>
                    <a:pt x="7619" y="11226"/>
                  </a:cubicBezTo>
                  <a:cubicBezTo>
                    <a:pt x="8096" y="10519"/>
                    <a:pt x="8645" y="9854"/>
                    <a:pt x="9249" y="9249"/>
                  </a:cubicBezTo>
                  <a:cubicBezTo>
                    <a:pt x="9854" y="8645"/>
                    <a:pt x="10519" y="8096"/>
                    <a:pt x="11226" y="7619"/>
                  </a:cubicBezTo>
                  <a:cubicBezTo>
                    <a:pt x="11940" y="7136"/>
                    <a:pt x="12704" y="6722"/>
                    <a:pt x="13495" y="6387"/>
                  </a:cubicBezTo>
                  <a:cubicBezTo>
                    <a:pt x="14302" y="6046"/>
                    <a:pt x="15146" y="5784"/>
                    <a:pt x="16004" y="5608"/>
                  </a:cubicBezTo>
                  <a:cubicBezTo>
                    <a:pt x="16884" y="5428"/>
                    <a:pt x="17789" y="5337"/>
                    <a:pt x="18695" y="5337"/>
                  </a:cubicBezTo>
                  <a:cubicBezTo>
                    <a:pt x="19601" y="5337"/>
                    <a:pt x="20507" y="5428"/>
                    <a:pt x="21387" y="5608"/>
                  </a:cubicBezTo>
                  <a:cubicBezTo>
                    <a:pt x="22245" y="5784"/>
                    <a:pt x="23088" y="6046"/>
                    <a:pt x="23895" y="6387"/>
                  </a:cubicBezTo>
                  <a:cubicBezTo>
                    <a:pt x="24687" y="6722"/>
                    <a:pt x="25450" y="7136"/>
                    <a:pt x="26164" y="7619"/>
                  </a:cubicBezTo>
                  <a:cubicBezTo>
                    <a:pt x="26871" y="8096"/>
                    <a:pt x="27536" y="8645"/>
                    <a:pt x="28141" y="9249"/>
                  </a:cubicBezTo>
                  <a:cubicBezTo>
                    <a:pt x="28745" y="9854"/>
                    <a:pt x="29294" y="10519"/>
                    <a:pt x="29772" y="11226"/>
                  </a:cubicBezTo>
                  <a:cubicBezTo>
                    <a:pt x="30254" y="11940"/>
                    <a:pt x="30668" y="12704"/>
                    <a:pt x="31003" y="13495"/>
                  </a:cubicBezTo>
                  <a:cubicBezTo>
                    <a:pt x="31344" y="14302"/>
                    <a:pt x="31606" y="15146"/>
                    <a:pt x="31782" y="16003"/>
                  </a:cubicBezTo>
                  <a:cubicBezTo>
                    <a:pt x="31962" y="16884"/>
                    <a:pt x="32053" y="17789"/>
                    <a:pt x="32053" y="18695"/>
                  </a:cubicBezTo>
                  <a:cubicBezTo>
                    <a:pt x="32053" y="19601"/>
                    <a:pt x="31962" y="20506"/>
                    <a:pt x="31782" y="21387"/>
                  </a:cubicBezTo>
                  <a:cubicBezTo>
                    <a:pt x="31606" y="22244"/>
                    <a:pt x="31344" y="23088"/>
                    <a:pt x="31003" y="23895"/>
                  </a:cubicBezTo>
                  <a:cubicBezTo>
                    <a:pt x="30668" y="24686"/>
                    <a:pt x="30254" y="25450"/>
                    <a:pt x="29772" y="26164"/>
                  </a:cubicBezTo>
                  <a:cubicBezTo>
                    <a:pt x="29294" y="26871"/>
                    <a:pt x="28745" y="27536"/>
                    <a:pt x="28141" y="28141"/>
                  </a:cubicBezTo>
                  <a:cubicBezTo>
                    <a:pt x="27536" y="28745"/>
                    <a:pt x="26871" y="29294"/>
                    <a:pt x="26164" y="29771"/>
                  </a:cubicBezTo>
                  <a:cubicBezTo>
                    <a:pt x="25450" y="30254"/>
                    <a:pt x="24687" y="30668"/>
                    <a:pt x="23895" y="31003"/>
                  </a:cubicBezTo>
                  <a:cubicBezTo>
                    <a:pt x="23088" y="31344"/>
                    <a:pt x="22245" y="31606"/>
                    <a:pt x="21387" y="31782"/>
                  </a:cubicBezTo>
                  <a:cubicBezTo>
                    <a:pt x="20507" y="31962"/>
                    <a:pt x="19601" y="32053"/>
                    <a:pt x="18695" y="32053"/>
                  </a:cubicBezTo>
                  <a:close/>
                  <a:moveTo>
                    <a:pt x="18695" y="6537"/>
                  </a:moveTo>
                  <a:cubicBezTo>
                    <a:pt x="17870" y="6537"/>
                    <a:pt x="17045" y="6620"/>
                    <a:pt x="16244" y="6784"/>
                  </a:cubicBezTo>
                  <a:cubicBezTo>
                    <a:pt x="15464" y="6944"/>
                    <a:pt x="14696" y="7182"/>
                    <a:pt x="13963" y="7492"/>
                  </a:cubicBezTo>
                  <a:cubicBezTo>
                    <a:pt x="13242" y="7797"/>
                    <a:pt x="12548" y="8174"/>
                    <a:pt x="11898" y="8613"/>
                  </a:cubicBezTo>
                  <a:cubicBezTo>
                    <a:pt x="11254" y="9048"/>
                    <a:pt x="10648" y="9548"/>
                    <a:pt x="10098" y="10098"/>
                  </a:cubicBezTo>
                  <a:cubicBezTo>
                    <a:pt x="9548" y="10648"/>
                    <a:pt x="9048" y="11254"/>
                    <a:pt x="8613" y="11898"/>
                  </a:cubicBezTo>
                  <a:cubicBezTo>
                    <a:pt x="8174" y="12548"/>
                    <a:pt x="7797" y="13242"/>
                    <a:pt x="7492" y="13963"/>
                  </a:cubicBezTo>
                  <a:cubicBezTo>
                    <a:pt x="7182" y="14696"/>
                    <a:pt x="6944" y="15464"/>
                    <a:pt x="6784" y="16244"/>
                  </a:cubicBezTo>
                  <a:cubicBezTo>
                    <a:pt x="6620" y="17045"/>
                    <a:pt x="6537" y="17870"/>
                    <a:pt x="6537" y="18695"/>
                  </a:cubicBezTo>
                  <a:cubicBezTo>
                    <a:pt x="6537" y="19520"/>
                    <a:pt x="6620" y="20345"/>
                    <a:pt x="6784" y="21146"/>
                  </a:cubicBezTo>
                  <a:cubicBezTo>
                    <a:pt x="6944" y="21926"/>
                    <a:pt x="7182" y="22694"/>
                    <a:pt x="7492" y="23427"/>
                  </a:cubicBezTo>
                  <a:cubicBezTo>
                    <a:pt x="7797" y="24148"/>
                    <a:pt x="8174" y="24842"/>
                    <a:pt x="8613" y="25492"/>
                  </a:cubicBezTo>
                  <a:cubicBezTo>
                    <a:pt x="9048" y="26136"/>
                    <a:pt x="9548" y="26742"/>
                    <a:pt x="10098" y="27292"/>
                  </a:cubicBezTo>
                  <a:cubicBezTo>
                    <a:pt x="10648" y="27842"/>
                    <a:pt x="11254" y="28342"/>
                    <a:pt x="11898" y="28777"/>
                  </a:cubicBezTo>
                  <a:cubicBezTo>
                    <a:pt x="12548" y="29216"/>
                    <a:pt x="13242" y="29593"/>
                    <a:pt x="13963" y="29898"/>
                  </a:cubicBezTo>
                  <a:cubicBezTo>
                    <a:pt x="14696" y="30208"/>
                    <a:pt x="15464" y="30446"/>
                    <a:pt x="16244" y="30606"/>
                  </a:cubicBezTo>
                  <a:cubicBezTo>
                    <a:pt x="17045" y="30770"/>
                    <a:pt x="17870" y="30853"/>
                    <a:pt x="18695" y="30853"/>
                  </a:cubicBezTo>
                  <a:cubicBezTo>
                    <a:pt x="19520" y="30853"/>
                    <a:pt x="20345" y="30770"/>
                    <a:pt x="21146" y="30606"/>
                  </a:cubicBezTo>
                  <a:cubicBezTo>
                    <a:pt x="21926" y="30446"/>
                    <a:pt x="22694" y="30208"/>
                    <a:pt x="23427" y="29898"/>
                  </a:cubicBezTo>
                  <a:cubicBezTo>
                    <a:pt x="24148" y="29593"/>
                    <a:pt x="24843" y="29216"/>
                    <a:pt x="25492" y="28777"/>
                  </a:cubicBezTo>
                  <a:cubicBezTo>
                    <a:pt x="26136" y="28342"/>
                    <a:pt x="26742" y="27842"/>
                    <a:pt x="27292" y="27292"/>
                  </a:cubicBezTo>
                  <a:cubicBezTo>
                    <a:pt x="27843" y="26742"/>
                    <a:pt x="28342" y="26136"/>
                    <a:pt x="28777" y="25492"/>
                  </a:cubicBezTo>
                  <a:cubicBezTo>
                    <a:pt x="29216" y="24842"/>
                    <a:pt x="29593" y="24148"/>
                    <a:pt x="29898" y="23427"/>
                  </a:cubicBezTo>
                  <a:cubicBezTo>
                    <a:pt x="30208" y="22694"/>
                    <a:pt x="30447" y="21926"/>
                    <a:pt x="30606" y="21146"/>
                  </a:cubicBezTo>
                  <a:cubicBezTo>
                    <a:pt x="30770" y="20345"/>
                    <a:pt x="30853" y="19520"/>
                    <a:pt x="30853" y="18695"/>
                  </a:cubicBezTo>
                  <a:cubicBezTo>
                    <a:pt x="30853" y="17870"/>
                    <a:pt x="30770" y="17045"/>
                    <a:pt x="30606" y="16244"/>
                  </a:cubicBezTo>
                  <a:cubicBezTo>
                    <a:pt x="30447" y="15464"/>
                    <a:pt x="30208" y="14696"/>
                    <a:pt x="29898" y="13963"/>
                  </a:cubicBezTo>
                  <a:cubicBezTo>
                    <a:pt x="29593" y="13242"/>
                    <a:pt x="29216" y="12548"/>
                    <a:pt x="28777" y="11898"/>
                  </a:cubicBezTo>
                  <a:cubicBezTo>
                    <a:pt x="28342" y="11254"/>
                    <a:pt x="27843" y="10648"/>
                    <a:pt x="27292" y="10098"/>
                  </a:cubicBezTo>
                  <a:cubicBezTo>
                    <a:pt x="26742" y="9548"/>
                    <a:pt x="26136" y="9048"/>
                    <a:pt x="25492" y="8613"/>
                  </a:cubicBezTo>
                  <a:cubicBezTo>
                    <a:pt x="24843" y="8174"/>
                    <a:pt x="24148" y="7797"/>
                    <a:pt x="23427" y="7492"/>
                  </a:cubicBezTo>
                  <a:cubicBezTo>
                    <a:pt x="22694" y="7182"/>
                    <a:pt x="21926" y="6944"/>
                    <a:pt x="21146" y="6784"/>
                  </a:cubicBezTo>
                  <a:cubicBezTo>
                    <a:pt x="20345" y="6620"/>
                    <a:pt x="19520" y="6537"/>
                    <a:pt x="18695" y="6537"/>
                  </a:cubicBezTo>
                  <a:close/>
                </a:path>
              </a:pathLst>
            </a:custGeom>
            <a:solidFill>
              <a:srgbClr val="6EBE4A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78A5EFE4-9C99-4D3E-A5E9-4493AE9CB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" y="615"/>
              <a:ext cx="1038" cy="1037"/>
            </a:xfrm>
            <a:custGeom>
              <a:avLst/>
              <a:gdLst>
                <a:gd name="T0" fmla="*/ 486 w 15986"/>
                <a:gd name="T1" fmla="*/ 15500 h 15986"/>
                <a:gd name="T2" fmla="*/ 486 w 15986"/>
                <a:gd name="T3" fmla="*/ 15500 h 15986"/>
                <a:gd name="T4" fmla="*/ 486 w 15986"/>
                <a:gd name="T5" fmla="*/ 13734 h 15986"/>
                <a:gd name="T6" fmla="*/ 13735 w 15986"/>
                <a:gd name="T7" fmla="*/ 485 h 15986"/>
                <a:gd name="T8" fmla="*/ 15501 w 15986"/>
                <a:gd name="T9" fmla="*/ 485 h 15986"/>
                <a:gd name="T10" fmla="*/ 15501 w 15986"/>
                <a:gd name="T11" fmla="*/ 485 h 15986"/>
                <a:gd name="T12" fmla="*/ 15501 w 15986"/>
                <a:gd name="T13" fmla="*/ 2251 h 15986"/>
                <a:gd name="T14" fmla="*/ 2252 w 15986"/>
                <a:gd name="T15" fmla="*/ 15500 h 15986"/>
                <a:gd name="T16" fmla="*/ 486 w 15986"/>
                <a:gd name="T17" fmla="*/ 15500 h 15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86" h="15986">
                  <a:moveTo>
                    <a:pt x="486" y="15500"/>
                  </a:moveTo>
                  <a:cubicBezTo>
                    <a:pt x="486" y="15500"/>
                    <a:pt x="486" y="15500"/>
                    <a:pt x="486" y="15500"/>
                  </a:cubicBezTo>
                  <a:cubicBezTo>
                    <a:pt x="0" y="15014"/>
                    <a:pt x="0" y="14220"/>
                    <a:pt x="486" y="13734"/>
                  </a:cubicBezTo>
                  <a:cubicBezTo>
                    <a:pt x="13735" y="485"/>
                    <a:pt x="13735" y="485"/>
                    <a:pt x="13735" y="485"/>
                  </a:cubicBezTo>
                  <a:cubicBezTo>
                    <a:pt x="14220" y="0"/>
                    <a:pt x="15015" y="0"/>
                    <a:pt x="15501" y="485"/>
                  </a:cubicBezTo>
                  <a:cubicBezTo>
                    <a:pt x="15501" y="485"/>
                    <a:pt x="15501" y="485"/>
                    <a:pt x="15501" y="485"/>
                  </a:cubicBezTo>
                  <a:cubicBezTo>
                    <a:pt x="15986" y="971"/>
                    <a:pt x="15986" y="1766"/>
                    <a:pt x="15501" y="2251"/>
                  </a:cubicBezTo>
                  <a:cubicBezTo>
                    <a:pt x="2252" y="15500"/>
                    <a:pt x="2252" y="15500"/>
                    <a:pt x="2252" y="15500"/>
                  </a:cubicBezTo>
                  <a:cubicBezTo>
                    <a:pt x="1766" y="15986"/>
                    <a:pt x="972" y="15986"/>
                    <a:pt x="486" y="15500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99" name="Freeform 32">
              <a:extLst>
                <a:ext uri="{FF2B5EF4-FFF2-40B4-BE49-F238E27FC236}">
                  <a16:creationId xmlns:a16="http://schemas.microsoft.com/office/drawing/2014/main" id="{35F44E65-4819-45B0-A10D-0D9E2A087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8" y="0"/>
              <a:ext cx="3244" cy="3240"/>
            </a:xfrm>
            <a:custGeom>
              <a:avLst/>
              <a:gdLst>
                <a:gd name="T0" fmla="*/ 27534 w 49976"/>
                <a:gd name="T1" fmla="*/ 24988 h 49976"/>
                <a:gd name="T2" fmla="*/ 24988 w 49976"/>
                <a:gd name="T3" fmla="*/ 27534 h 49976"/>
                <a:gd name="T4" fmla="*/ 22442 w 49976"/>
                <a:gd name="T5" fmla="*/ 24988 h 49976"/>
                <a:gd name="T6" fmla="*/ 24988 w 49976"/>
                <a:gd name="T7" fmla="*/ 22442 h 49976"/>
                <a:gd name="T8" fmla="*/ 27534 w 49976"/>
                <a:gd name="T9" fmla="*/ 24988 h 49976"/>
                <a:gd name="T10" fmla="*/ 49976 w 49976"/>
                <a:gd name="T11" fmla="*/ 24988 h 49976"/>
                <a:gd name="T12" fmla="*/ 24988 w 49976"/>
                <a:gd name="T13" fmla="*/ 49976 h 49976"/>
                <a:gd name="T14" fmla="*/ 0 w 49976"/>
                <a:gd name="T15" fmla="*/ 24988 h 49976"/>
                <a:gd name="T16" fmla="*/ 24988 w 49976"/>
                <a:gd name="T17" fmla="*/ 0 h 49976"/>
                <a:gd name="T18" fmla="*/ 49976 w 49976"/>
                <a:gd name="T19" fmla="*/ 24988 h 49976"/>
                <a:gd name="T20" fmla="*/ 48007 w 49976"/>
                <a:gd name="T21" fmla="*/ 24988 h 49976"/>
                <a:gd name="T22" fmla="*/ 24988 w 49976"/>
                <a:gd name="T23" fmla="*/ 1969 h 49976"/>
                <a:gd name="T24" fmla="*/ 1969 w 49976"/>
                <a:gd name="T25" fmla="*/ 24988 h 49976"/>
                <a:gd name="T26" fmla="*/ 24988 w 49976"/>
                <a:gd name="T27" fmla="*/ 48007 h 49976"/>
                <a:gd name="T28" fmla="*/ 48007 w 49976"/>
                <a:gd name="T29" fmla="*/ 24988 h 49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976" h="49976">
                  <a:moveTo>
                    <a:pt x="27534" y="24988"/>
                  </a:moveTo>
                  <a:cubicBezTo>
                    <a:pt x="27534" y="26394"/>
                    <a:pt x="26394" y="27534"/>
                    <a:pt x="24988" y="27534"/>
                  </a:cubicBezTo>
                  <a:cubicBezTo>
                    <a:pt x="23582" y="27534"/>
                    <a:pt x="22442" y="26394"/>
                    <a:pt x="22442" y="24988"/>
                  </a:cubicBezTo>
                  <a:cubicBezTo>
                    <a:pt x="22442" y="23582"/>
                    <a:pt x="23582" y="22442"/>
                    <a:pt x="24988" y="22442"/>
                  </a:cubicBezTo>
                  <a:cubicBezTo>
                    <a:pt x="26394" y="22442"/>
                    <a:pt x="27534" y="23582"/>
                    <a:pt x="27534" y="24988"/>
                  </a:cubicBezTo>
                  <a:close/>
                  <a:moveTo>
                    <a:pt x="49976" y="24988"/>
                  </a:moveTo>
                  <a:cubicBezTo>
                    <a:pt x="49976" y="38788"/>
                    <a:pt x="38789" y="49976"/>
                    <a:pt x="24988" y="49976"/>
                  </a:cubicBezTo>
                  <a:cubicBezTo>
                    <a:pt x="11188" y="49976"/>
                    <a:pt x="0" y="38788"/>
                    <a:pt x="0" y="24988"/>
                  </a:cubicBezTo>
                  <a:cubicBezTo>
                    <a:pt x="0" y="11188"/>
                    <a:pt x="11188" y="0"/>
                    <a:pt x="24988" y="0"/>
                  </a:cubicBezTo>
                  <a:cubicBezTo>
                    <a:pt x="38789" y="0"/>
                    <a:pt x="49976" y="11188"/>
                    <a:pt x="49976" y="24988"/>
                  </a:cubicBezTo>
                  <a:close/>
                  <a:moveTo>
                    <a:pt x="48007" y="24988"/>
                  </a:moveTo>
                  <a:cubicBezTo>
                    <a:pt x="48007" y="12275"/>
                    <a:pt x="37701" y="1969"/>
                    <a:pt x="24988" y="1969"/>
                  </a:cubicBezTo>
                  <a:cubicBezTo>
                    <a:pt x="12275" y="1969"/>
                    <a:pt x="1969" y="12275"/>
                    <a:pt x="1969" y="24988"/>
                  </a:cubicBezTo>
                  <a:cubicBezTo>
                    <a:pt x="1969" y="37701"/>
                    <a:pt x="12275" y="48007"/>
                    <a:pt x="24988" y="48007"/>
                  </a:cubicBezTo>
                  <a:cubicBezTo>
                    <a:pt x="37701" y="48007"/>
                    <a:pt x="48007" y="37701"/>
                    <a:pt x="48007" y="24988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  <p:sp>
          <p:nvSpPr>
            <p:cNvPr id="100" name="Freeform 33">
              <a:extLst>
                <a:ext uri="{FF2B5EF4-FFF2-40B4-BE49-F238E27FC236}">
                  <a16:creationId xmlns:a16="http://schemas.microsoft.com/office/drawing/2014/main" id="{ED5B1B91-09B7-4BB1-BA8D-03833D3DA4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3" y="1023"/>
              <a:ext cx="1436" cy="1647"/>
            </a:xfrm>
            <a:custGeom>
              <a:avLst/>
              <a:gdLst>
                <a:gd name="T0" fmla="*/ 1589 w 22125"/>
                <a:gd name="T1" fmla="*/ 17152 h 25418"/>
                <a:gd name="T2" fmla="*/ 0 w 22125"/>
                <a:gd name="T3" fmla="*/ 18741 h 25418"/>
                <a:gd name="T4" fmla="*/ 1589 w 22125"/>
                <a:gd name="T5" fmla="*/ 20331 h 25418"/>
                <a:gd name="T6" fmla="*/ 3179 w 22125"/>
                <a:gd name="T7" fmla="*/ 18741 h 25418"/>
                <a:gd name="T8" fmla="*/ 1589 w 22125"/>
                <a:gd name="T9" fmla="*/ 17152 h 25418"/>
                <a:gd name="T10" fmla="*/ 9473 w 22125"/>
                <a:gd name="T11" fmla="*/ 0 h 25418"/>
                <a:gd name="T12" fmla="*/ 7884 w 22125"/>
                <a:gd name="T13" fmla="*/ 1589 h 25418"/>
                <a:gd name="T14" fmla="*/ 9473 w 22125"/>
                <a:gd name="T15" fmla="*/ 3178 h 25418"/>
                <a:gd name="T16" fmla="*/ 11063 w 22125"/>
                <a:gd name="T17" fmla="*/ 1589 h 25418"/>
                <a:gd name="T18" fmla="*/ 9473 w 22125"/>
                <a:gd name="T19" fmla="*/ 0 h 25418"/>
                <a:gd name="T20" fmla="*/ 20536 w 22125"/>
                <a:gd name="T21" fmla="*/ 22239 h 25418"/>
                <a:gd name="T22" fmla="*/ 18946 w 22125"/>
                <a:gd name="T23" fmla="*/ 23829 h 25418"/>
                <a:gd name="T24" fmla="*/ 20536 w 22125"/>
                <a:gd name="T25" fmla="*/ 25418 h 25418"/>
                <a:gd name="T26" fmla="*/ 22125 w 22125"/>
                <a:gd name="T27" fmla="*/ 23829 h 25418"/>
                <a:gd name="T28" fmla="*/ 20536 w 22125"/>
                <a:gd name="T29" fmla="*/ 22239 h 25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25" h="25418">
                  <a:moveTo>
                    <a:pt x="1589" y="17152"/>
                  </a:moveTo>
                  <a:cubicBezTo>
                    <a:pt x="712" y="17152"/>
                    <a:pt x="0" y="17863"/>
                    <a:pt x="0" y="18741"/>
                  </a:cubicBezTo>
                  <a:cubicBezTo>
                    <a:pt x="0" y="19619"/>
                    <a:pt x="712" y="20331"/>
                    <a:pt x="1589" y="20331"/>
                  </a:cubicBezTo>
                  <a:cubicBezTo>
                    <a:pt x="2467" y="20331"/>
                    <a:pt x="3179" y="19619"/>
                    <a:pt x="3179" y="18741"/>
                  </a:cubicBezTo>
                  <a:cubicBezTo>
                    <a:pt x="3179" y="17863"/>
                    <a:pt x="2467" y="17152"/>
                    <a:pt x="1589" y="17152"/>
                  </a:cubicBezTo>
                  <a:close/>
                  <a:moveTo>
                    <a:pt x="9473" y="0"/>
                  </a:moveTo>
                  <a:cubicBezTo>
                    <a:pt x="8595" y="0"/>
                    <a:pt x="7884" y="711"/>
                    <a:pt x="7884" y="1589"/>
                  </a:cubicBezTo>
                  <a:cubicBezTo>
                    <a:pt x="7884" y="2467"/>
                    <a:pt x="8595" y="3178"/>
                    <a:pt x="9473" y="3178"/>
                  </a:cubicBezTo>
                  <a:cubicBezTo>
                    <a:pt x="10351" y="3178"/>
                    <a:pt x="11063" y="2467"/>
                    <a:pt x="11063" y="1589"/>
                  </a:cubicBezTo>
                  <a:cubicBezTo>
                    <a:pt x="11063" y="711"/>
                    <a:pt x="10351" y="0"/>
                    <a:pt x="9473" y="0"/>
                  </a:cubicBezTo>
                  <a:close/>
                  <a:moveTo>
                    <a:pt x="20536" y="22239"/>
                  </a:moveTo>
                  <a:cubicBezTo>
                    <a:pt x="19658" y="22239"/>
                    <a:pt x="18946" y="22951"/>
                    <a:pt x="18946" y="23829"/>
                  </a:cubicBezTo>
                  <a:cubicBezTo>
                    <a:pt x="18946" y="24707"/>
                    <a:pt x="19658" y="25418"/>
                    <a:pt x="20536" y="25418"/>
                  </a:cubicBezTo>
                  <a:cubicBezTo>
                    <a:pt x="21414" y="25418"/>
                    <a:pt x="22125" y="24707"/>
                    <a:pt x="22125" y="23829"/>
                  </a:cubicBezTo>
                  <a:cubicBezTo>
                    <a:pt x="22125" y="22951"/>
                    <a:pt x="21414" y="22239"/>
                    <a:pt x="20536" y="22239"/>
                  </a:cubicBezTo>
                  <a:close/>
                </a:path>
              </a:pathLst>
            </a:custGeom>
            <a:solidFill>
              <a:srgbClr val="E3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</a:endParaRPr>
            </a:p>
          </p:txBody>
        </p:sp>
      </p:grpSp>
      <p:sp>
        <p:nvSpPr>
          <p:cNvPr id="105" name="Rectangle: Rounded Corners 97">
            <a:extLst>
              <a:ext uri="{FF2B5EF4-FFF2-40B4-BE49-F238E27FC236}">
                <a16:creationId xmlns:a16="http://schemas.microsoft.com/office/drawing/2014/main" id="{BA24230E-A9E1-4FC5-9ACC-2EDAB26C4976}"/>
              </a:ext>
            </a:extLst>
          </p:cNvPr>
          <p:cNvSpPr>
            <a:spLocks noChangeAspect="1"/>
          </p:cNvSpPr>
          <p:nvPr/>
        </p:nvSpPr>
        <p:spPr>
          <a:xfrm>
            <a:off x="4105058" y="3246826"/>
            <a:ext cx="577082" cy="575942"/>
          </a:xfrm>
          <a:prstGeom prst="roundRect">
            <a:avLst>
              <a:gd name="adj" fmla="val 13967"/>
            </a:avLst>
          </a:prstGeom>
          <a:solidFill>
            <a:schemeClr val="tx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4105058" y="2428593"/>
            <a:ext cx="577082" cy="575942"/>
            <a:chOff x="4105058" y="2428593"/>
            <a:chExt cx="577082" cy="575942"/>
          </a:xfrm>
        </p:grpSpPr>
        <p:sp>
          <p:nvSpPr>
            <p:cNvPr id="104" name="Rectangle: Rounded Corners 97">
              <a:extLst>
                <a:ext uri="{FF2B5EF4-FFF2-40B4-BE49-F238E27FC236}">
                  <a16:creationId xmlns:a16="http://schemas.microsoft.com/office/drawing/2014/main" id="{BA24230E-A9E1-4FC5-9ACC-2EDAB26C4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05058" y="2428593"/>
              <a:ext cx="577082" cy="575942"/>
            </a:xfrm>
            <a:prstGeom prst="roundRect">
              <a:avLst>
                <a:gd name="adj" fmla="val 13967"/>
              </a:avLst>
            </a:prstGeom>
            <a:solidFill>
              <a:schemeClr val="tx2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07" name="Arc 197">
              <a:extLst>
                <a:ext uri="{FF2B5EF4-FFF2-40B4-BE49-F238E27FC236}">
                  <a16:creationId xmlns:a16="http://schemas.microsoft.com/office/drawing/2014/main" id="{1544504B-3D90-47B0-8B6E-82D72C3FDE0D}"/>
                </a:ext>
              </a:extLst>
            </p:cNvPr>
            <p:cNvSpPr/>
            <p:nvPr/>
          </p:nvSpPr>
          <p:spPr>
            <a:xfrm>
              <a:off x="4205687" y="2734426"/>
              <a:ext cx="365153" cy="114780"/>
            </a:xfrm>
            <a:custGeom>
              <a:avLst/>
              <a:gdLst>
                <a:gd name="connsiteX0" fmla="*/ 223027 w 2501900"/>
                <a:gd name="connsiteY0" fmla="*/ 538033 h 2501900"/>
                <a:gd name="connsiteX1" fmla="*/ 1869575 w 2501900"/>
                <a:gd name="connsiteY1" fmla="*/ 163669 h 2501900"/>
                <a:gd name="connsiteX2" fmla="*/ 1250950 w 2501900"/>
                <a:gd name="connsiteY2" fmla="*/ 1250950 h 2501900"/>
                <a:gd name="connsiteX3" fmla="*/ 223027 w 2501900"/>
                <a:gd name="connsiteY3" fmla="*/ 538033 h 2501900"/>
                <a:gd name="connsiteX0" fmla="*/ 223027 w 2501900"/>
                <a:gd name="connsiteY0" fmla="*/ 538033 h 2501900"/>
                <a:gd name="connsiteX1" fmla="*/ 1869575 w 2501900"/>
                <a:gd name="connsiteY1" fmla="*/ 163669 h 2501900"/>
                <a:gd name="connsiteX0" fmla="*/ 0 w 1646548"/>
                <a:gd name="connsiteY0" fmla="*/ 538159 h 538159"/>
                <a:gd name="connsiteX1" fmla="*/ 1646548 w 1646548"/>
                <a:gd name="connsiteY1" fmla="*/ 163795 h 538159"/>
                <a:gd name="connsiteX2" fmla="*/ 0 w 1646548"/>
                <a:gd name="connsiteY2" fmla="*/ 538159 h 538159"/>
                <a:gd name="connsiteX0" fmla="*/ 0 w 1646548"/>
                <a:gd name="connsiteY0" fmla="*/ 538159 h 538159"/>
                <a:gd name="connsiteX1" fmla="*/ 1646548 w 1646548"/>
                <a:gd name="connsiteY1" fmla="*/ 163795 h 53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6548" h="538159" stroke="0" extrusionOk="0">
                  <a:moveTo>
                    <a:pt x="0" y="538159"/>
                  </a:moveTo>
                  <a:cubicBezTo>
                    <a:pt x="369150" y="5898"/>
                    <a:pt x="1083551" y="-156530"/>
                    <a:pt x="1646548" y="163795"/>
                  </a:cubicBezTo>
                  <a:lnTo>
                    <a:pt x="0" y="538159"/>
                  </a:lnTo>
                  <a:close/>
                </a:path>
                <a:path w="1646548" h="538159" fill="none">
                  <a:moveTo>
                    <a:pt x="0" y="538159"/>
                  </a:moveTo>
                  <a:cubicBezTo>
                    <a:pt x="369150" y="5898"/>
                    <a:pt x="1083551" y="-156530"/>
                    <a:pt x="1646548" y="163795"/>
                  </a:cubicBezTo>
                </a:path>
              </a:pathLst>
            </a:custGeom>
            <a:noFill/>
            <a:ln w="60325" cap="rnd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B5A25EC-BE99-406F-9C37-FEF4F84DB3CA}"/>
                </a:ext>
              </a:extLst>
            </p:cNvPr>
            <p:cNvSpPr/>
            <p:nvPr/>
          </p:nvSpPr>
          <p:spPr>
            <a:xfrm>
              <a:off x="4345619" y="2622465"/>
              <a:ext cx="101422" cy="97541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980DDDD7-A202-4382-882E-419AD5DCF93B}"/>
                </a:ext>
              </a:extLst>
            </p:cNvPr>
            <p:cNvSpPr/>
            <p:nvPr/>
          </p:nvSpPr>
          <p:spPr>
            <a:xfrm>
              <a:off x="4302683" y="2753174"/>
              <a:ext cx="138007" cy="13272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08C3AB7A-D88A-4AAC-82EC-3727F7144A1B}"/>
                </a:ext>
              </a:extLst>
            </p:cNvPr>
            <p:cNvSpPr/>
            <p:nvPr/>
          </p:nvSpPr>
          <p:spPr>
            <a:xfrm>
              <a:off x="4201994" y="2623156"/>
              <a:ext cx="138007" cy="13272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F6CDA45-3BF5-4B0D-85B0-D528D6DE1965}"/>
                </a:ext>
              </a:extLst>
            </p:cNvPr>
            <p:cNvSpPr/>
            <p:nvPr/>
          </p:nvSpPr>
          <p:spPr>
            <a:xfrm>
              <a:off x="4454068" y="2600132"/>
              <a:ext cx="138007" cy="13272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2F3EB7A-E730-47B2-ACC3-3CC34EE12D38}"/>
                </a:ext>
              </a:extLst>
            </p:cNvPr>
            <p:cNvSpPr/>
            <p:nvPr/>
          </p:nvSpPr>
          <p:spPr>
            <a:xfrm>
              <a:off x="4445604" y="2752482"/>
              <a:ext cx="101422" cy="97541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3FF30DC-7067-4E5E-A117-802698591E16}"/>
                </a:ext>
              </a:extLst>
            </p:cNvPr>
            <p:cNvSpPr/>
            <p:nvPr/>
          </p:nvSpPr>
          <p:spPr>
            <a:xfrm>
              <a:off x="4162578" y="2738290"/>
              <a:ext cx="76015" cy="73107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CDEC840-3B4B-4349-8C96-A8BC0F3ECB9F}"/>
                </a:ext>
              </a:extLst>
            </p:cNvPr>
            <p:cNvSpPr/>
            <p:nvPr/>
          </p:nvSpPr>
          <p:spPr>
            <a:xfrm>
              <a:off x="4298473" y="2566287"/>
              <a:ext cx="76015" cy="73107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FAB5BCE-19B1-4314-B164-FB52F11CE925}"/>
                </a:ext>
              </a:extLst>
            </p:cNvPr>
            <p:cNvSpPr/>
            <p:nvPr/>
          </p:nvSpPr>
          <p:spPr>
            <a:xfrm>
              <a:off x="4418862" y="2587858"/>
              <a:ext cx="48584" cy="46725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8CE28FE-B24A-47D7-B2A3-AEAD363115B6}"/>
                </a:ext>
              </a:extLst>
            </p:cNvPr>
            <p:cNvSpPr/>
            <p:nvPr/>
          </p:nvSpPr>
          <p:spPr>
            <a:xfrm>
              <a:off x="4459789" y="2559417"/>
              <a:ext cx="48584" cy="46725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24E071A-9C57-41D5-83B2-3240777EA6DB}"/>
                </a:ext>
              </a:extLst>
            </p:cNvPr>
            <p:cNvSpPr/>
            <p:nvPr/>
          </p:nvSpPr>
          <p:spPr>
            <a:xfrm>
              <a:off x="4377143" y="2581256"/>
              <a:ext cx="41190" cy="396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E9C15FF-AE72-410D-AB3E-45A11EDEE357}"/>
                </a:ext>
              </a:extLst>
            </p:cNvPr>
            <p:cNvSpPr/>
            <p:nvPr/>
          </p:nvSpPr>
          <p:spPr>
            <a:xfrm>
              <a:off x="4420182" y="2547228"/>
              <a:ext cx="41190" cy="396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7FCE93FB-01B1-433F-AB3D-3850603701BC}"/>
                </a:ext>
              </a:extLst>
            </p:cNvPr>
            <p:cNvSpPr/>
            <p:nvPr/>
          </p:nvSpPr>
          <p:spPr>
            <a:xfrm>
              <a:off x="4583626" y="2692228"/>
              <a:ext cx="41190" cy="396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2A1B686-0E8F-4336-B664-4753310086F2}"/>
                </a:ext>
              </a:extLst>
            </p:cNvPr>
            <p:cNvSpPr/>
            <p:nvPr/>
          </p:nvSpPr>
          <p:spPr>
            <a:xfrm>
              <a:off x="4405924" y="2711782"/>
              <a:ext cx="64954" cy="62469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42C6DD5-1B7E-4EF6-8718-109DDFF362A4}"/>
                </a:ext>
              </a:extLst>
            </p:cNvPr>
            <p:cNvSpPr/>
            <p:nvPr/>
          </p:nvSpPr>
          <p:spPr>
            <a:xfrm>
              <a:off x="4537946" y="2725494"/>
              <a:ext cx="64954" cy="62469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3EF0FA8-60FE-42C8-8900-4F80B8BB27A0}"/>
                </a:ext>
              </a:extLst>
            </p:cNvPr>
            <p:cNvSpPr/>
            <p:nvPr/>
          </p:nvSpPr>
          <p:spPr>
            <a:xfrm>
              <a:off x="4332520" y="2710258"/>
              <a:ext cx="44359" cy="42662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B7C810FA-DD36-4BE2-8FC2-06FA0A970A0C}"/>
                </a:ext>
              </a:extLst>
            </p:cNvPr>
            <p:cNvSpPr/>
            <p:nvPr/>
          </p:nvSpPr>
          <p:spPr>
            <a:xfrm>
              <a:off x="4239576" y="2758506"/>
              <a:ext cx="64954" cy="62469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C498679-185C-4E65-B8C5-7FA0EE0E0832}"/>
                </a:ext>
              </a:extLst>
            </p:cNvPr>
            <p:cNvSpPr/>
            <p:nvPr/>
          </p:nvSpPr>
          <p:spPr>
            <a:xfrm>
              <a:off x="4257532" y="2822246"/>
              <a:ext cx="44359" cy="42662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6BE85DC-9280-454B-9F89-7D422E55A83F}"/>
                </a:ext>
              </a:extLst>
            </p:cNvPr>
            <p:cNvSpPr/>
            <p:nvPr/>
          </p:nvSpPr>
          <p:spPr>
            <a:xfrm>
              <a:off x="4253046" y="2580677"/>
              <a:ext cx="41190" cy="396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942E2C4-6ABB-41A6-8EF6-4921B81C56AD}"/>
                </a:ext>
              </a:extLst>
            </p:cNvPr>
            <p:cNvSpPr/>
            <p:nvPr/>
          </p:nvSpPr>
          <p:spPr>
            <a:xfrm>
              <a:off x="4162382" y="2698288"/>
              <a:ext cx="41190" cy="396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72B20CB-1A0A-4D0A-B326-FB11E185FFE1}"/>
                </a:ext>
              </a:extLst>
            </p:cNvPr>
            <p:cNvSpPr/>
            <p:nvPr/>
          </p:nvSpPr>
          <p:spPr>
            <a:xfrm>
              <a:off x="4434674" y="2841971"/>
              <a:ext cx="41190" cy="396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74C53C6-6513-4590-9971-6B81A7161CEC}"/>
              </a:ext>
            </a:extLst>
          </p:cNvPr>
          <p:cNvGrpSpPr>
            <a:grpSpLocks noChangeAspect="1"/>
          </p:cNvGrpSpPr>
          <p:nvPr/>
        </p:nvGrpSpPr>
        <p:grpSpPr>
          <a:xfrm>
            <a:off x="4163070" y="3421309"/>
            <a:ext cx="461058" cy="226977"/>
            <a:chOff x="6081001" y="1947921"/>
            <a:chExt cx="2180738" cy="1116497"/>
          </a:xfrm>
        </p:grpSpPr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EB29D1D-3ABB-48BF-A962-9CA35EA1FF51}"/>
                </a:ext>
              </a:extLst>
            </p:cNvPr>
            <p:cNvCxnSpPr>
              <a:cxnSpLocks/>
            </p:cNvCxnSpPr>
            <p:nvPr/>
          </p:nvCxnSpPr>
          <p:spPr>
            <a:xfrm>
              <a:off x="6798469" y="2814167"/>
              <a:ext cx="678656" cy="0"/>
            </a:xfrm>
            <a:prstGeom prst="straightConnector1">
              <a:avLst/>
            </a:prstGeom>
            <a:noFill/>
            <a:ln w="28575" cap="rnd" cmpd="sng" algn="ctr">
              <a:solidFill>
                <a:srgbClr val="FFFFFF"/>
              </a:solidFill>
              <a:prstDash val="dash"/>
              <a:headEnd type="none" w="med" len="med"/>
              <a:tailEnd type="none" w="med" len="med"/>
            </a:ln>
            <a:effectLst/>
          </p:spPr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5CDA96C-D964-400C-A0B7-711E8080880E}"/>
                </a:ext>
              </a:extLst>
            </p:cNvPr>
            <p:cNvGrpSpPr/>
            <p:nvPr/>
          </p:nvGrpSpPr>
          <p:grpSpPr>
            <a:xfrm>
              <a:off x="6081001" y="1947921"/>
              <a:ext cx="919873" cy="1116497"/>
              <a:chOff x="719435" y="3162100"/>
              <a:chExt cx="782996" cy="950362"/>
            </a:xfrm>
          </p:grpSpPr>
          <p:sp>
            <p:nvSpPr>
              <p:cNvPr id="140" name="Freeform: Shape 14">
                <a:extLst>
                  <a:ext uri="{FF2B5EF4-FFF2-40B4-BE49-F238E27FC236}">
                    <a16:creationId xmlns:a16="http://schemas.microsoft.com/office/drawing/2014/main" id="{5991A3D8-3ACD-45EC-ADBE-C7A7E0EE103E}"/>
                  </a:ext>
                </a:extLst>
              </p:cNvPr>
              <p:cNvSpPr/>
              <p:nvPr/>
            </p:nvSpPr>
            <p:spPr>
              <a:xfrm>
                <a:off x="1092199" y="3162100"/>
                <a:ext cx="34083" cy="211831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3" h="1878">
                    <a:moveTo>
                      <a:pt x="151" y="0"/>
                    </a:moveTo>
                    <a:cubicBezTo>
                      <a:pt x="91" y="0"/>
                      <a:pt x="0" y="90"/>
                      <a:pt x="0" y="152"/>
                    </a:cubicBezTo>
                    <a:cubicBezTo>
                      <a:pt x="0" y="1727"/>
                      <a:pt x="0" y="1727"/>
                      <a:pt x="0" y="1727"/>
                    </a:cubicBezTo>
                    <a:cubicBezTo>
                      <a:pt x="0" y="1818"/>
                      <a:pt x="91" y="1878"/>
                      <a:pt x="151" y="1878"/>
                    </a:cubicBezTo>
                    <a:cubicBezTo>
                      <a:pt x="242" y="1878"/>
                      <a:pt x="303" y="1818"/>
                      <a:pt x="303" y="1727"/>
                    </a:cubicBezTo>
                    <a:cubicBezTo>
                      <a:pt x="303" y="152"/>
                      <a:pt x="303" y="152"/>
                      <a:pt x="303" y="152"/>
                    </a:cubicBezTo>
                    <a:cubicBezTo>
                      <a:pt x="303" y="90"/>
                      <a:pt x="242" y="0"/>
                      <a:pt x="151" y="0"/>
                    </a:cubicBezTo>
                    <a:close/>
                  </a:path>
                </a:pathLst>
              </a:custGeom>
              <a:solidFill>
                <a:srgbClr val="FBAB18">
                  <a:lumMod val="40000"/>
                  <a:lumOff val="60000"/>
                </a:srgbClr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1" name="Freeform: Shape 141">
                <a:extLst>
                  <a:ext uri="{FF2B5EF4-FFF2-40B4-BE49-F238E27FC236}">
                    <a16:creationId xmlns:a16="http://schemas.microsoft.com/office/drawing/2014/main" id="{B83D5599-609A-4895-BFB1-93DFA8FF99F7}"/>
                  </a:ext>
                </a:extLst>
              </p:cNvPr>
              <p:cNvSpPr/>
              <p:nvPr/>
            </p:nvSpPr>
            <p:spPr>
              <a:xfrm>
                <a:off x="818636" y="3326305"/>
                <a:ext cx="581209" cy="748574"/>
              </a:xfrm>
              <a:custGeom>
                <a:avLst/>
                <a:gdLst>
                  <a:gd name="connsiteX0" fmla="*/ 6883 w 581209"/>
                  <a:gd name="connsiteY0" fmla="*/ 646101 h 748574"/>
                  <a:gd name="connsiteX1" fmla="*/ 577711 w 581209"/>
                  <a:gd name="connsiteY1" fmla="*/ 646101 h 748574"/>
                  <a:gd name="connsiteX2" fmla="*/ 581209 w 581209"/>
                  <a:gd name="connsiteY2" fmla="*/ 652865 h 748574"/>
                  <a:gd name="connsiteX3" fmla="*/ 581209 w 581209"/>
                  <a:gd name="connsiteY3" fmla="*/ 745192 h 748574"/>
                  <a:gd name="connsiteX4" fmla="*/ 577711 w 581209"/>
                  <a:gd name="connsiteY4" fmla="*/ 748574 h 748574"/>
                  <a:gd name="connsiteX5" fmla="*/ 6883 w 581209"/>
                  <a:gd name="connsiteY5" fmla="*/ 748574 h 748574"/>
                  <a:gd name="connsiteX6" fmla="*/ 0 w 581209"/>
                  <a:gd name="connsiteY6" fmla="*/ 745192 h 748574"/>
                  <a:gd name="connsiteX7" fmla="*/ 0 w 581209"/>
                  <a:gd name="connsiteY7" fmla="*/ 652865 h 748574"/>
                  <a:gd name="connsiteX8" fmla="*/ 6883 w 581209"/>
                  <a:gd name="connsiteY8" fmla="*/ 646101 h 748574"/>
                  <a:gd name="connsiteX9" fmla="*/ 153814 w 581209"/>
                  <a:gd name="connsiteY9" fmla="*/ 0 h 748574"/>
                  <a:gd name="connsiteX10" fmla="*/ 430780 w 581209"/>
                  <a:gd name="connsiteY10" fmla="*/ 0 h 748574"/>
                  <a:gd name="connsiteX11" fmla="*/ 454697 w 581209"/>
                  <a:gd name="connsiteY11" fmla="*/ 23784 h 748574"/>
                  <a:gd name="connsiteX12" fmla="*/ 454697 w 581209"/>
                  <a:gd name="connsiteY12" fmla="*/ 71692 h 748574"/>
                  <a:gd name="connsiteX13" fmla="*/ 430780 w 581209"/>
                  <a:gd name="connsiteY13" fmla="*/ 95589 h 748574"/>
                  <a:gd name="connsiteX14" fmla="*/ 153814 w 581209"/>
                  <a:gd name="connsiteY14" fmla="*/ 95589 h 748574"/>
                  <a:gd name="connsiteX15" fmla="*/ 130010 w 581209"/>
                  <a:gd name="connsiteY15" fmla="*/ 71692 h 748574"/>
                  <a:gd name="connsiteX16" fmla="*/ 130010 w 581209"/>
                  <a:gd name="connsiteY16" fmla="*/ 23784 h 748574"/>
                  <a:gd name="connsiteX17" fmla="*/ 153814 w 581209"/>
                  <a:gd name="connsiteY17" fmla="*/ 0 h 748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81209" h="748574">
                    <a:moveTo>
                      <a:pt x="6883" y="646101"/>
                    </a:moveTo>
                    <a:cubicBezTo>
                      <a:pt x="6883" y="646101"/>
                      <a:pt x="6883" y="646101"/>
                      <a:pt x="577711" y="646101"/>
                    </a:cubicBezTo>
                    <a:cubicBezTo>
                      <a:pt x="581209" y="646101"/>
                      <a:pt x="581209" y="649483"/>
                      <a:pt x="581209" y="652865"/>
                    </a:cubicBezTo>
                    <a:cubicBezTo>
                      <a:pt x="581209" y="652865"/>
                      <a:pt x="581209" y="652865"/>
                      <a:pt x="581209" y="745192"/>
                    </a:cubicBezTo>
                    <a:cubicBezTo>
                      <a:pt x="581209" y="748574"/>
                      <a:pt x="581209" y="748574"/>
                      <a:pt x="577711" y="748574"/>
                    </a:cubicBezTo>
                    <a:cubicBezTo>
                      <a:pt x="577711" y="748574"/>
                      <a:pt x="577711" y="748574"/>
                      <a:pt x="6883" y="748574"/>
                    </a:cubicBezTo>
                    <a:cubicBezTo>
                      <a:pt x="3385" y="748574"/>
                      <a:pt x="0" y="748574"/>
                      <a:pt x="0" y="745192"/>
                    </a:cubicBezTo>
                    <a:cubicBezTo>
                      <a:pt x="0" y="745192"/>
                      <a:pt x="0" y="745192"/>
                      <a:pt x="0" y="652865"/>
                    </a:cubicBezTo>
                    <a:cubicBezTo>
                      <a:pt x="0" y="649483"/>
                      <a:pt x="3385" y="646101"/>
                      <a:pt x="6883" y="646101"/>
                    </a:cubicBezTo>
                    <a:close/>
                    <a:moveTo>
                      <a:pt x="153814" y="0"/>
                    </a:moveTo>
                    <a:cubicBezTo>
                      <a:pt x="153814" y="0"/>
                      <a:pt x="153814" y="0"/>
                      <a:pt x="430780" y="0"/>
                    </a:cubicBezTo>
                    <a:cubicBezTo>
                      <a:pt x="444431" y="0"/>
                      <a:pt x="454697" y="10145"/>
                      <a:pt x="454697" y="23784"/>
                    </a:cubicBezTo>
                    <a:cubicBezTo>
                      <a:pt x="454697" y="23784"/>
                      <a:pt x="454697" y="23784"/>
                      <a:pt x="454697" y="71692"/>
                    </a:cubicBezTo>
                    <a:cubicBezTo>
                      <a:pt x="454697" y="85331"/>
                      <a:pt x="444431" y="95589"/>
                      <a:pt x="430780" y="95589"/>
                    </a:cubicBezTo>
                    <a:cubicBezTo>
                      <a:pt x="430780" y="95589"/>
                      <a:pt x="430780" y="95589"/>
                      <a:pt x="153814" y="95589"/>
                    </a:cubicBezTo>
                    <a:cubicBezTo>
                      <a:pt x="140164" y="95589"/>
                      <a:pt x="130010" y="85331"/>
                      <a:pt x="130010" y="71692"/>
                    </a:cubicBezTo>
                    <a:cubicBezTo>
                      <a:pt x="130010" y="71692"/>
                      <a:pt x="130010" y="71692"/>
                      <a:pt x="130010" y="23784"/>
                    </a:cubicBezTo>
                    <a:cubicBezTo>
                      <a:pt x="130010" y="10145"/>
                      <a:pt x="140164" y="0"/>
                      <a:pt x="153814" y="0"/>
                    </a:cubicBezTo>
                    <a:close/>
                  </a:path>
                </a:pathLst>
              </a:custGeom>
              <a:solidFill>
                <a:srgbClr val="00BCEB">
                  <a:lumMod val="75000"/>
                </a:srgbClr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2" name="Freeform: Shape 142">
                <a:extLst>
                  <a:ext uri="{FF2B5EF4-FFF2-40B4-BE49-F238E27FC236}">
                    <a16:creationId xmlns:a16="http://schemas.microsoft.com/office/drawing/2014/main" id="{01663351-FE95-45B1-98DB-6147EF742E1A}"/>
                  </a:ext>
                </a:extLst>
              </p:cNvPr>
              <p:cNvSpPr/>
              <p:nvPr/>
            </p:nvSpPr>
            <p:spPr>
              <a:xfrm>
                <a:off x="719435" y="3387812"/>
                <a:ext cx="782996" cy="724650"/>
              </a:xfrm>
              <a:custGeom>
                <a:avLst/>
                <a:gdLst>
                  <a:gd name="connsiteX0" fmla="*/ 20537 w 782996"/>
                  <a:gd name="connsiteY0" fmla="*/ 680410 h 724650"/>
                  <a:gd name="connsiteX1" fmla="*/ 759074 w 782996"/>
                  <a:gd name="connsiteY1" fmla="*/ 680410 h 724650"/>
                  <a:gd name="connsiteX2" fmla="*/ 782996 w 782996"/>
                  <a:gd name="connsiteY2" fmla="*/ 704162 h 724650"/>
                  <a:gd name="connsiteX3" fmla="*/ 759074 w 782996"/>
                  <a:gd name="connsiteY3" fmla="*/ 724650 h 724650"/>
                  <a:gd name="connsiteX4" fmla="*/ 20537 w 782996"/>
                  <a:gd name="connsiteY4" fmla="*/ 724650 h 724650"/>
                  <a:gd name="connsiteX5" fmla="*/ 0 w 782996"/>
                  <a:gd name="connsiteY5" fmla="*/ 704162 h 724650"/>
                  <a:gd name="connsiteX6" fmla="*/ 20537 w 782996"/>
                  <a:gd name="connsiteY6" fmla="*/ 680410 h 724650"/>
                  <a:gd name="connsiteX7" fmla="*/ 225698 w 782996"/>
                  <a:gd name="connsiteY7" fmla="*/ 0 h 724650"/>
                  <a:gd name="connsiteX8" fmla="*/ 553914 w 782996"/>
                  <a:gd name="connsiteY8" fmla="*/ 0 h 724650"/>
                  <a:gd name="connsiteX9" fmla="*/ 615518 w 782996"/>
                  <a:gd name="connsiteY9" fmla="*/ 58111 h 724650"/>
                  <a:gd name="connsiteX10" fmla="*/ 615518 w 782996"/>
                  <a:gd name="connsiteY10" fmla="*/ 577722 h 724650"/>
                  <a:gd name="connsiteX11" fmla="*/ 614022 w 782996"/>
                  <a:gd name="connsiteY11" fmla="*/ 584595 h 724650"/>
                  <a:gd name="connsiteX12" fmla="*/ 576432 w 782996"/>
                  <a:gd name="connsiteY12" fmla="*/ 584595 h 724650"/>
                  <a:gd name="connsiteX13" fmla="*/ 177437 w 782996"/>
                  <a:gd name="connsiteY13" fmla="*/ 584595 h 724650"/>
                  <a:gd name="connsiteX14" fmla="*/ 169066 w 782996"/>
                  <a:gd name="connsiteY14" fmla="*/ 584595 h 724650"/>
                  <a:gd name="connsiteX15" fmla="*/ 167592 w 782996"/>
                  <a:gd name="connsiteY15" fmla="*/ 577722 h 724650"/>
                  <a:gd name="connsiteX16" fmla="*/ 167592 w 782996"/>
                  <a:gd name="connsiteY16" fmla="*/ 58111 h 724650"/>
                  <a:gd name="connsiteX17" fmla="*/ 225698 w 782996"/>
                  <a:gd name="connsiteY17" fmla="*/ 0 h 724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82996" h="724650">
                    <a:moveTo>
                      <a:pt x="20537" y="680410"/>
                    </a:moveTo>
                    <a:cubicBezTo>
                      <a:pt x="20537" y="680410"/>
                      <a:pt x="20537" y="680410"/>
                      <a:pt x="759074" y="680410"/>
                    </a:cubicBezTo>
                    <a:cubicBezTo>
                      <a:pt x="772728" y="680410"/>
                      <a:pt x="782996" y="690654"/>
                      <a:pt x="782996" y="704162"/>
                    </a:cubicBezTo>
                    <a:cubicBezTo>
                      <a:pt x="782996" y="717783"/>
                      <a:pt x="772728" y="724650"/>
                      <a:pt x="759074" y="724650"/>
                    </a:cubicBezTo>
                    <a:cubicBezTo>
                      <a:pt x="759074" y="724650"/>
                      <a:pt x="759074" y="724650"/>
                      <a:pt x="20537" y="724650"/>
                    </a:cubicBezTo>
                    <a:cubicBezTo>
                      <a:pt x="10381" y="724650"/>
                      <a:pt x="0" y="717783"/>
                      <a:pt x="0" y="704162"/>
                    </a:cubicBezTo>
                    <a:cubicBezTo>
                      <a:pt x="0" y="690654"/>
                      <a:pt x="10381" y="680410"/>
                      <a:pt x="20537" y="680410"/>
                    </a:cubicBezTo>
                    <a:close/>
                    <a:moveTo>
                      <a:pt x="225698" y="0"/>
                    </a:moveTo>
                    <a:cubicBezTo>
                      <a:pt x="225698" y="0"/>
                      <a:pt x="225698" y="0"/>
                      <a:pt x="553914" y="0"/>
                    </a:cubicBezTo>
                    <a:cubicBezTo>
                      <a:pt x="588101" y="0"/>
                      <a:pt x="615518" y="23921"/>
                      <a:pt x="615518" y="58111"/>
                    </a:cubicBezTo>
                    <a:cubicBezTo>
                      <a:pt x="615518" y="58111"/>
                      <a:pt x="615518" y="58111"/>
                      <a:pt x="615518" y="577722"/>
                    </a:cubicBezTo>
                    <a:lnTo>
                      <a:pt x="614022" y="584595"/>
                    </a:lnTo>
                    <a:lnTo>
                      <a:pt x="576432" y="584595"/>
                    </a:lnTo>
                    <a:cubicBezTo>
                      <a:pt x="356936" y="584595"/>
                      <a:pt x="239872" y="584595"/>
                      <a:pt x="177437" y="584595"/>
                    </a:cubicBezTo>
                    <a:lnTo>
                      <a:pt x="169066" y="584595"/>
                    </a:lnTo>
                    <a:lnTo>
                      <a:pt x="167592" y="577722"/>
                    </a:lnTo>
                    <a:cubicBezTo>
                      <a:pt x="167592" y="577722"/>
                      <a:pt x="167592" y="577722"/>
                      <a:pt x="167592" y="58111"/>
                    </a:cubicBezTo>
                    <a:cubicBezTo>
                      <a:pt x="167592" y="23921"/>
                      <a:pt x="194896" y="0"/>
                      <a:pt x="2256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143" name="Freeform: Shape 143">
                <a:extLst>
                  <a:ext uri="{FF2B5EF4-FFF2-40B4-BE49-F238E27FC236}">
                    <a16:creationId xmlns:a16="http://schemas.microsoft.com/office/drawing/2014/main" id="{D46272D8-EF33-4D2F-9759-CFE0EB5FBD37}"/>
                  </a:ext>
                </a:extLst>
              </p:cNvPr>
              <p:cNvSpPr/>
              <p:nvPr/>
            </p:nvSpPr>
            <p:spPr>
              <a:xfrm>
                <a:off x="958803" y="3480129"/>
                <a:ext cx="304260" cy="451312"/>
              </a:xfrm>
              <a:custGeom>
                <a:avLst/>
                <a:gdLst>
                  <a:gd name="connsiteX0" fmla="*/ 273510 w 304260"/>
                  <a:gd name="connsiteY0" fmla="*/ 0 h 451312"/>
                  <a:gd name="connsiteX1" fmla="*/ 304260 w 304260"/>
                  <a:gd name="connsiteY1" fmla="*/ 27305 h 451312"/>
                  <a:gd name="connsiteX2" fmla="*/ 304260 w 304260"/>
                  <a:gd name="connsiteY2" fmla="*/ 423895 h 451312"/>
                  <a:gd name="connsiteX3" fmla="*/ 273510 w 304260"/>
                  <a:gd name="connsiteY3" fmla="*/ 451312 h 451312"/>
                  <a:gd name="connsiteX4" fmla="*/ 246252 w 304260"/>
                  <a:gd name="connsiteY4" fmla="*/ 423895 h 451312"/>
                  <a:gd name="connsiteX5" fmla="*/ 246252 w 304260"/>
                  <a:gd name="connsiteY5" fmla="*/ 27305 h 451312"/>
                  <a:gd name="connsiteX6" fmla="*/ 273510 w 304260"/>
                  <a:gd name="connsiteY6" fmla="*/ 0 h 451312"/>
                  <a:gd name="connsiteX7" fmla="*/ 150381 w 304260"/>
                  <a:gd name="connsiteY7" fmla="*/ 0 h 451312"/>
                  <a:gd name="connsiteX8" fmla="*/ 177748 w 304260"/>
                  <a:gd name="connsiteY8" fmla="*/ 27305 h 451312"/>
                  <a:gd name="connsiteX9" fmla="*/ 177748 w 304260"/>
                  <a:gd name="connsiteY9" fmla="*/ 423895 h 451312"/>
                  <a:gd name="connsiteX10" fmla="*/ 150381 w 304260"/>
                  <a:gd name="connsiteY10" fmla="*/ 451312 h 451312"/>
                  <a:gd name="connsiteX11" fmla="*/ 123126 w 304260"/>
                  <a:gd name="connsiteY11" fmla="*/ 423895 h 451312"/>
                  <a:gd name="connsiteX12" fmla="*/ 123126 w 304260"/>
                  <a:gd name="connsiteY12" fmla="*/ 27305 h 451312"/>
                  <a:gd name="connsiteX13" fmla="*/ 150381 w 304260"/>
                  <a:gd name="connsiteY13" fmla="*/ 0 h 451312"/>
                  <a:gd name="connsiteX14" fmla="*/ 27255 w 304260"/>
                  <a:gd name="connsiteY14" fmla="*/ 0 h 451312"/>
                  <a:gd name="connsiteX15" fmla="*/ 54622 w 304260"/>
                  <a:gd name="connsiteY15" fmla="*/ 27305 h 451312"/>
                  <a:gd name="connsiteX16" fmla="*/ 54622 w 304260"/>
                  <a:gd name="connsiteY16" fmla="*/ 423895 h 451312"/>
                  <a:gd name="connsiteX17" fmla="*/ 27255 w 304260"/>
                  <a:gd name="connsiteY17" fmla="*/ 451312 h 451312"/>
                  <a:gd name="connsiteX18" fmla="*/ 0 w 304260"/>
                  <a:gd name="connsiteY18" fmla="*/ 423895 h 451312"/>
                  <a:gd name="connsiteX19" fmla="*/ 0 w 304260"/>
                  <a:gd name="connsiteY19" fmla="*/ 27305 h 451312"/>
                  <a:gd name="connsiteX20" fmla="*/ 27255 w 304260"/>
                  <a:gd name="connsiteY20" fmla="*/ 0 h 451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4260" h="451312">
                    <a:moveTo>
                      <a:pt x="273510" y="0"/>
                    </a:moveTo>
                    <a:cubicBezTo>
                      <a:pt x="290631" y="0"/>
                      <a:pt x="304260" y="10267"/>
                      <a:pt x="304260" y="27305"/>
                    </a:cubicBezTo>
                    <a:cubicBezTo>
                      <a:pt x="304260" y="423895"/>
                      <a:pt x="304260" y="423895"/>
                      <a:pt x="304260" y="423895"/>
                    </a:cubicBezTo>
                    <a:cubicBezTo>
                      <a:pt x="304260" y="437547"/>
                      <a:pt x="290631" y="451312"/>
                      <a:pt x="273510" y="451312"/>
                    </a:cubicBezTo>
                    <a:cubicBezTo>
                      <a:pt x="259881" y="451312"/>
                      <a:pt x="246252" y="437547"/>
                      <a:pt x="246252" y="423895"/>
                    </a:cubicBezTo>
                    <a:cubicBezTo>
                      <a:pt x="246252" y="27305"/>
                      <a:pt x="246252" y="27305"/>
                      <a:pt x="246252" y="27305"/>
                    </a:cubicBezTo>
                    <a:cubicBezTo>
                      <a:pt x="246252" y="10267"/>
                      <a:pt x="259881" y="0"/>
                      <a:pt x="273510" y="0"/>
                    </a:cubicBezTo>
                    <a:close/>
                    <a:moveTo>
                      <a:pt x="150381" y="0"/>
                    </a:moveTo>
                    <a:cubicBezTo>
                      <a:pt x="167499" y="0"/>
                      <a:pt x="177748" y="10267"/>
                      <a:pt x="177748" y="27305"/>
                    </a:cubicBezTo>
                    <a:cubicBezTo>
                      <a:pt x="177748" y="423895"/>
                      <a:pt x="177748" y="423895"/>
                      <a:pt x="177748" y="423895"/>
                    </a:cubicBezTo>
                    <a:cubicBezTo>
                      <a:pt x="177748" y="437547"/>
                      <a:pt x="167499" y="451312"/>
                      <a:pt x="150381" y="451312"/>
                    </a:cubicBezTo>
                    <a:cubicBezTo>
                      <a:pt x="136753" y="451312"/>
                      <a:pt x="123126" y="437547"/>
                      <a:pt x="123126" y="423895"/>
                    </a:cubicBezTo>
                    <a:cubicBezTo>
                      <a:pt x="123126" y="27305"/>
                      <a:pt x="123126" y="27305"/>
                      <a:pt x="123126" y="27305"/>
                    </a:cubicBezTo>
                    <a:cubicBezTo>
                      <a:pt x="123126" y="10267"/>
                      <a:pt x="136753" y="0"/>
                      <a:pt x="150381" y="0"/>
                    </a:cubicBezTo>
                    <a:close/>
                    <a:moveTo>
                      <a:pt x="27255" y="0"/>
                    </a:moveTo>
                    <a:cubicBezTo>
                      <a:pt x="44486" y="0"/>
                      <a:pt x="54622" y="10267"/>
                      <a:pt x="54622" y="27305"/>
                    </a:cubicBezTo>
                    <a:cubicBezTo>
                      <a:pt x="54622" y="423895"/>
                      <a:pt x="54622" y="423895"/>
                      <a:pt x="54622" y="423895"/>
                    </a:cubicBezTo>
                    <a:cubicBezTo>
                      <a:pt x="54622" y="437547"/>
                      <a:pt x="44486" y="451312"/>
                      <a:pt x="27255" y="451312"/>
                    </a:cubicBezTo>
                    <a:cubicBezTo>
                      <a:pt x="13627" y="451312"/>
                      <a:pt x="0" y="437547"/>
                      <a:pt x="0" y="423895"/>
                    </a:cubicBezTo>
                    <a:cubicBezTo>
                      <a:pt x="0" y="27305"/>
                      <a:pt x="0" y="27305"/>
                      <a:pt x="0" y="27305"/>
                    </a:cubicBezTo>
                    <a:cubicBezTo>
                      <a:pt x="0" y="10267"/>
                      <a:pt x="13627" y="0"/>
                      <a:pt x="2725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Arial Unicode MS" pitchFamily="2"/>
                  <a:cs typeface="Arial Unicode MS" pitchFamily="2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F50F279-FDBD-4E03-9F70-0542DB6BBE93}"/>
                </a:ext>
              </a:extLst>
            </p:cNvPr>
            <p:cNvGrpSpPr/>
            <p:nvPr/>
          </p:nvGrpSpPr>
          <p:grpSpPr>
            <a:xfrm>
              <a:off x="7347339" y="2474536"/>
              <a:ext cx="914400" cy="589882"/>
              <a:chOff x="7347339" y="2474536"/>
              <a:chExt cx="914400" cy="589882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28F1EF71-8CD0-46E9-91F6-3D80D0E8676B}"/>
                  </a:ext>
                </a:extLst>
              </p:cNvPr>
              <p:cNvGrpSpPr/>
              <p:nvPr/>
            </p:nvGrpSpPr>
            <p:grpSpPr>
              <a:xfrm>
                <a:off x="7471277" y="2474536"/>
                <a:ext cx="666525" cy="566369"/>
                <a:chOff x="2446549" y="3326304"/>
                <a:chExt cx="901357" cy="765913"/>
              </a:xfrm>
            </p:grpSpPr>
            <p:sp>
              <p:nvSpPr>
                <p:cNvPr id="135" name="Rounded Rectangle 61">
                  <a:extLst>
                    <a:ext uri="{FF2B5EF4-FFF2-40B4-BE49-F238E27FC236}">
                      <a16:creationId xmlns:a16="http://schemas.microsoft.com/office/drawing/2014/main" id="{91395C0C-168D-4C7D-80A5-DD2BF155D604}"/>
                    </a:ext>
                  </a:extLst>
                </p:cNvPr>
                <p:cNvSpPr/>
                <p:nvPr/>
              </p:nvSpPr>
              <p:spPr>
                <a:xfrm>
                  <a:off x="2618556" y="3871883"/>
                  <a:ext cx="214304" cy="216979"/>
                </a:xfrm>
                <a:prstGeom prst="roundRect">
                  <a:avLst/>
                </a:prstGeom>
                <a:solidFill>
                  <a:srgbClr val="FBAB18">
                    <a:lumMod val="40000"/>
                    <a:lumOff val="6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136" name="Freeform: Shape 28">
                  <a:extLst>
                    <a:ext uri="{FF2B5EF4-FFF2-40B4-BE49-F238E27FC236}">
                      <a16:creationId xmlns:a16="http://schemas.microsoft.com/office/drawing/2014/main" id="{AF761737-5B3F-42EC-BF52-8D34C4D0FC4C}"/>
                    </a:ext>
                  </a:extLst>
                </p:cNvPr>
                <p:cNvSpPr/>
                <p:nvPr/>
              </p:nvSpPr>
              <p:spPr>
                <a:xfrm>
                  <a:off x="3032839" y="3478972"/>
                  <a:ext cx="315067" cy="613245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2818" h="5484">
                      <a:moveTo>
                        <a:pt x="2818" y="0"/>
                      </a:moveTo>
                      <a:lnTo>
                        <a:pt x="0" y="0"/>
                      </a:lnTo>
                      <a:lnTo>
                        <a:pt x="0" y="5484"/>
                      </a:lnTo>
                      <a:lnTo>
                        <a:pt x="2818" y="548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cap="flat">
                  <a:noFill/>
                  <a:prstDash val="solid"/>
                </a:ln>
              </p:spPr>
              <p:txBody>
                <a:bodyPr vert="horz" wrap="none" lIns="90000" tIns="45000" rIns="90000" bIns="45000" anchor="ctr" anchorCtr="1" compatLnSpc="0"/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137" name="Freeform: Shape 137">
                  <a:extLst>
                    <a:ext uri="{FF2B5EF4-FFF2-40B4-BE49-F238E27FC236}">
                      <a16:creationId xmlns:a16="http://schemas.microsoft.com/office/drawing/2014/main" id="{24A44ABC-5203-4A63-9B76-9C6D842551A9}"/>
                    </a:ext>
                  </a:extLst>
                </p:cNvPr>
                <p:cNvSpPr/>
                <p:nvPr/>
              </p:nvSpPr>
              <p:spPr>
                <a:xfrm>
                  <a:off x="3087083" y="3543282"/>
                  <a:ext cx="203222" cy="328600"/>
                </a:xfrm>
                <a:custGeom>
                  <a:avLst/>
                  <a:gdLst>
                    <a:gd name="connsiteX0" fmla="*/ 145708 w 203222"/>
                    <a:gd name="connsiteY0" fmla="*/ 254111 h 328600"/>
                    <a:gd name="connsiteX1" fmla="*/ 183009 w 203222"/>
                    <a:gd name="connsiteY1" fmla="*/ 254111 h 328600"/>
                    <a:gd name="connsiteX2" fmla="*/ 203222 w 203222"/>
                    <a:gd name="connsiteY2" fmla="*/ 271086 h 328600"/>
                    <a:gd name="connsiteX3" fmla="*/ 203222 w 203222"/>
                    <a:gd name="connsiteY3" fmla="*/ 308275 h 328600"/>
                    <a:gd name="connsiteX4" fmla="*/ 183009 w 203222"/>
                    <a:gd name="connsiteY4" fmla="*/ 328600 h 328600"/>
                    <a:gd name="connsiteX5" fmla="*/ 145708 w 203222"/>
                    <a:gd name="connsiteY5" fmla="*/ 328600 h 328600"/>
                    <a:gd name="connsiteX6" fmla="*/ 128845 w 203222"/>
                    <a:gd name="connsiteY6" fmla="*/ 308275 h 328600"/>
                    <a:gd name="connsiteX7" fmla="*/ 128845 w 203222"/>
                    <a:gd name="connsiteY7" fmla="*/ 271086 h 328600"/>
                    <a:gd name="connsiteX8" fmla="*/ 145708 w 203222"/>
                    <a:gd name="connsiteY8" fmla="*/ 254111 h 328600"/>
                    <a:gd name="connsiteX9" fmla="*/ 20325 w 203222"/>
                    <a:gd name="connsiteY9" fmla="*/ 254111 h 328600"/>
                    <a:gd name="connsiteX10" fmla="*/ 54164 w 203222"/>
                    <a:gd name="connsiteY10" fmla="*/ 254111 h 328600"/>
                    <a:gd name="connsiteX11" fmla="*/ 74489 w 203222"/>
                    <a:gd name="connsiteY11" fmla="*/ 271086 h 328600"/>
                    <a:gd name="connsiteX12" fmla="*/ 74489 w 203222"/>
                    <a:gd name="connsiteY12" fmla="*/ 308275 h 328600"/>
                    <a:gd name="connsiteX13" fmla="*/ 54164 w 203222"/>
                    <a:gd name="connsiteY13" fmla="*/ 328600 h 328600"/>
                    <a:gd name="connsiteX14" fmla="*/ 20325 w 203222"/>
                    <a:gd name="connsiteY14" fmla="*/ 328600 h 328600"/>
                    <a:gd name="connsiteX15" fmla="*/ 0 w 203222"/>
                    <a:gd name="connsiteY15" fmla="*/ 308275 h 328600"/>
                    <a:gd name="connsiteX16" fmla="*/ 0 w 203222"/>
                    <a:gd name="connsiteY16" fmla="*/ 271086 h 328600"/>
                    <a:gd name="connsiteX17" fmla="*/ 20325 w 203222"/>
                    <a:gd name="connsiteY17" fmla="*/ 254111 h 328600"/>
                    <a:gd name="connsiteX18" fmla="*/ 145708 w 203222"/>
                    <a:gd name="connsiteY18" fmla="*/ 125378 h 328600"/>
                    <a:gd name="connsiteX19" fmla="*/ 183009 w 203222"/>
                    <a:gd name="connsiteY19" fmla="*/ 125378 h 328600"/>
                    <a:gd name="connsiteX20" fmla="*/ 203222 w 203222"/>
                    <a:gd name="connsiteY20" fmla="*/ 145703 h 328600"/>
                    <a:gd name="connsiteX21" fmla="*/ 203222 w 203222"/>
                    <a:gd name="connsiteY21" fmla="*/ 182892 h 328600"/>
                    <a:gd name="connsiteX22" fmla="*/ 183009 w 203222"/>
                    <a:gd name="connsiteY22" fmla="*/ 199755 h 328600"/>
                    <a:gd name="connsiteX23" fmla="*/ 145708 w 203222"/>
                    <a:gd name="connsiteY23" fmla="*/ 199755 h 328600"/>
                    <a:gd name="connsiteX24" fmla="*/ 128845 w 203222"/>
                    <a:gd name="connsiteY24" fmla="*/ 182892 h 328600"/>
                    <a:gd name="connsiteX25" fmla="*/ 128845 w 203222"/>
                    <a:gd name="connsiteY25" fmla="*/ 145703 h 328600"/>
                    <a:gd name="connsiteX26" fmla="*/ 145708 w 203222"/>
                    <a:gd name="connsiteY26" fmla="*/ 125378 h 328600"/>
                    <a:gd name="connsiteX27" fmla="*/ 20325 w 203222"/>
                    <a:gd name="connsiteY27" fmla="*/ 125378 h 328600"/>
                    <a:gd name="connsiteX28" fmla="*/ 54164 w 203222"/>
                    <a:gd name="connsiteY28" fmla="*/ 125378 h 328600"/>
                    <a:gd name="connsiteX29" fmla="*/ 74489 w 203222"/>
                    <a:gd name="connsiteY29" fmla="*/ 145703 h 328600"/>
                    <a:gd name="connsiteX30" fmla="*/ 74489 w 203222"/>
                    <a:gd name="connsiteY30" fmla="*/ 182892 h 328600"/>
                    <a:gd name="connsiteX31" fmla="*/ 54164 w 203222"/>
                    <a:gd name="connsiteY31" fmla="*/ 199755 h 328600"/>
                    <a:gd name="connsiteX32" fmla="*/ 20325 w 203222"/>
                    <a:gd name="connsiteY32" fmla="*/ 199755 h 328600"/>
                    <a:gd name="connsiteX33" fmla="*/ 0 w 203222"/>
                    <a:gd name="connsiteY33" fmla="*/ 182892 h 328600"/>
                    <a:gd name="connsiteX34" fmla="*/ 0 w 203222"/>
                    <a:gd name="connsiteY34" fmla="*/ 145703 h 328600"/>
                    <a:gd name="connsiteX35" fmla="*/ 20325 w 203222"/>
                    <a:gd name="connsiteY35" fmla="*/ 125378 h 328600"/>
                    <a:gd name="connsiteX36" fmla="*/ 145708 w 203222"/>
                    <a:gd name="connsiteY36" fmla="*/ 0 h 328600"/>
                    <a:gd name="connsiteX37" fmla="*/ 183009 w 203222"/>
                    <a:gd name="connsiteY37" fmla="*/ 0 h 328600"/>
                    <a:gd name="connsiteX38" fmla="*/ 203222 w 203222"/>
                    <a:gd name="connsiteY38" fmla="*/ 16975 h 328600"/>
                    <a:gd name="connsiteX39" fmla="*/ 203222 w 203222"/>
                    <a:gd name="connsiteY39" fmla="*/ 54052 h 328600"/>
                    <a:gd name="connsiteX40" fmla="*/ 183009 w 203222"/>
                    <a:gd name="connsiteY40" fmla="*/ 74489 h 328600"/>
                    <a:gd name="connsiteX41" fmla="*/ 145708 w 203222"/>
                    <a:gd name="connsiteY41" fmla="*/ 74489 h 328600"/>
                    <a:gd name="connsiteX42" fmla="*/ 128845 w 203222"/>
                    <a:gd name="connsiteY42" fmla="*/ 54052 h 328600"/>
                    <a:gd name="connsiteX43" fmla="*/ 128845 w 203222"/>
                    <a:gd name="connsiteY43" fmla="*/ 16975 h 328600"/>
                    <a:gd name="connsiteX44" fmla="*/ 145708 w 203222"/>
                    <a:gd name="connsiteY44" fmla="*/ 0 h 328600"/>
                    <a:gd name="connsiteX45" fmla="*/ 20325 w 203222"/>
                    <a:gd name="connsiteY45" fmla="*/ 0 h 328600"/>
                    <a:gd name="connsiteX46" fmla="*/ 54164 w 203222"/>
                    <a:gd name="connsiteY46" fmla="*/ 0 h 328600"/>
                    <a:gd name="connsiteX47" fmla="*/ 74489 w 203222"/>
                    <a:gd name="connsiteY47" fmla="*/ 16975 h 328600"/>
                    <a:gd name="connsiteX48" fmla="*/ 74489 w 203222"/>
                    <a:gd name="connsiteY48" fmla="*/ 54052 h 328600"/>
                    <a:gd name="connsiteX49" fmla="*/ 54164 w 203222"/>
                    <a:gd name="connsiteY49" fmla="*/ 74489 h 328600"/>
                    <a:gd name="connsiteX50" fmla="*/ 20325 w 203222"/>
                    <a:gd name="connsiteY50" fmla="*/ 74489 h 328600"/>
                    <a:gd name="connsiteX51" fmla="*/ 0 w 203222"/>
                    <a:gd name="connsiteY51" fmla="*/ 54052 h 328600"/>
                    <a:gd name="connsiteX52" fmla="*/ 0 w 203222"/>
                    <a:gd name="connsiteY52" fmla="*/ 16975 h 328600"/>
                    <a:gd name="connsiteX53" fmla="*/ 20325 w 203222"/>
                    <a:gd name="connsiteY53" fmla="*/ 0 h 3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03222" h="328600">
                      <a:moveTo>
                        <a:pt x="145708" y="254111"/>
                      </a:moveTo>
                      <a:cubicBezTo>
                        <a:pt x="183009" y="254111"/>
                        <a:pt x="183009" y="254111"/>
                        <a:pt x="183009" y="254111"/>
                      </a:cubicBezTo>
                      <a:cubicBezTo>
                        <a:pt x="193060" y="254111"/>
                        <a:pt x="203222" y="260923"/>
                        <a:pt x="203222" y="271086"/>
                      </a:cubicBezTo>
                      <a:cubicBezTo>
                        <a:pt x="203222" y="308275"/>
                        <a:pt x="203222" y="308275"/>
                        <a:pt x="203222" y="308275"/>
                      </a:cubicBezTo>
                      <a:cubicBezTo>
                        <a:pt x="203222" y="318437"/>
                        <a:pt x="193060" y="328600"/>
                        <a:pt x="183009" y="328600"/>
                      </a:cubicBezTo>
                      <a:cubicBezTo>
                        <a:pt x="145708" y="328600"/>
                        <a:pt x="145708" y="328600"/>
                        <a:pt x="145708" y="328600"/>
                      </a:cubicBezTo>
                      <a:cubicBezTo>
                        <a:pt x="135546" y="328600"/>
                        <a:pt x="128845" y="318437"/>
                        <a:pt x="128845" y="308275"/>
                      </a:cubicBezTo>
                      <a:cubicBezTo>
                        <a:pt x="128845" y="271086"/>
                        <a:pt x="128845" y="271086"/>
                        <a:pt x="128845" y="271086"/>
                      </a:cubicBezTo>
                      <a:cubicBezTo>
                        <a:pt x="128845" y="260923"/>
                        <a:pt x="135546" y="254111"/>
                        <a:pt x="145708" y="254111"/>
                      </a:cubicBezTo>
                      <a:close/>
                      <a:moveTo>
                        <a:pt x="20325" y="254111"/>
                      </a:moveTo>
                      <a:cubicBezTo>
                        <a:pt x="54164" y="254111"/>
                        <a:pt x="54164" y="254111"/>
                        <a:pt x="54164" y="254111"/>
                      </a:cubicBezTo>
                      <a:cubicBezTo>
                        <a:pt x="67677" y="254111"/>
                        <a:pt x="74489" y="260923"/>
                        <a:pt x="74489" y="271086"/>
                      </a:cubicBezTo>
                      <a:cubicBezTo>
                        <a:pt x="74489" y="308275"/>
                        <a:pt x="74489" y="308275"/>
                        <a:pt x="74489" y="308275"/>
                      </a:cubicBezTo>
                      <a:cubicBezTo>
                        <a:pt x="74489" y="318437"/>
                        <a:pt x="67677" y="328600"/>
                        <a:pt x="54164" y="328600"/>
                      </a:cubicBezTo>
                      <a:cubicBezTo>
                        <a:pt x="20325" y="328600"/>
                        <a:pt x="20325" y="328600"/>
                        <a:pt x="20325" y="328600"/>
                      </a:cubicBezTo>
                      <a:cubicBezTo>
                        <a:pt x="10163" y="328600"/>
                        <a:pt x="0" y="318437"/>
                        <a:pt x="0" y="308275"/>
                      </a:cubicBezTo>
                      <a:cubicBezTo>
                        <a:pt x="0" y="271086"/>
                        <a:pt x="0" y="271086"/>
                        <a:pt x="0" y="271086"/>
                      </a:cubicBezTo>
                      <a:cubicBezTo>
                        <a:pt x="0" y="260923"/>
                        <a:pt x="10163" y="254111"/>
                        <a:pt x="20325" y="254111"/>
                      </a:cubicBezTo>
                      <a:close/>
                      <a:moveTo>
                        <a:pt x="145708" y="125378"/>
                      </a:moveTo>
                      <a:cubicBezTo>
                        <a:pt x="183009" y="125378"/>
                        <a:pt x="183009" y="125378"/>
                        <a:pt x="183009" y="125378"/>
                      </a:cubicBezTo>
                      <a:cubicBezTo>
                        <a:pt x="193060" y="125378"/>
                        <a:pt x="203222" y="135541"/>
                        <a:pt x="203222" y="145703"/>
                      </a:cubicBezTo>
                      <a:cubicBezTo>
                        <a:pt x="203222" y="182892"/>
                        <a:pt x="203222" y="182892"/>
                        <a:pt x="203222" y="182892"/>
                      </a:cubicBezTo>
                      <a:cubicBezTo>
                        <a:pt x="203222" y="193054"/>
                        <a:pt x="193060" y="199755"/>
                        <a:pt x="183009" y="199755"/>
                      </a:cubicBezTo>
                      <a:cubicBezTo>
                        <a:pt x="145708" y="199755"/>
                        <a:pt x="145708" y="199755"/>
                        <a:pt x="145708" y="199755"/>
                      </a:cubicBezTo>
                      <a:cubicBezTo>
                        <a:pt x="135546" y="199755"/>
                        <a:pt x="128845" y="193054"/>
                        <a:pt x="128845" y="182892"/>
                      </a:cubicBezTo>
                      <a:cubicBezTo>
                        <a:pt x="128845" y="145703"/>
                        <a:pt x="128845" y="145703"/>
                        <a:pt x="128845" y="145703"/>
                      </a:cubicBezTo>
                      <a:cubicBezTo>
                        <a:pt x="128845" y="135541"/>
                        <a:pt x="135546" y="125378"/>
                        <a:pt x="145708" y="125378"/>
                      </a:cubicBezTo>
                      <a:close/>
                      <a:moveTo>
                        <a:pt x="20325" y="125378"/>
                      </a:moveTo>
                      <a:cubicBezTo>
                        <a:pt x="54164" y="125378"/>
                        <a:pt x="54164" y="125378"/>
                        <a:pt x="54164" y="125378"/>
                      </a:cubicBezTo>
                      <a:cubicBezTo>
                        <a:pt x="67677" y="125378"/>
                        <a:pt x="74489" y="135541"/>
                        <a:pt x="74489" y="145703"/>
                      </a:cubicBezTo>
                      <a:cubicBezTo>
                        <a:pt x="74489" y="182892"/>
                        <a:pt x="74489" y="182892"/>
                        <a:pt x="74489" y="182892"/>
                      </a:cubicBezTo>
                      <a:cubicBezTo>
                        <a:pt x="74489" y="193054"/>
                        <a:pt x="67677" y="199755"/>
                        <a:pt x="54164" y="199755"/>
                      </a:cubicBezTo>
                      <a:cubicBezTo>
                        <a:pt x="20325" y="199755"/>
                        <a:pt x="20325" y="199755"/>
                        <a:pt x="20325" y="199755"/>
                      </a:cubicBezTo>
                      <a:cubicBezTo>
                        <a:pt x="10163" y="199755"/>
                        <a:pt x="0" y="193054"/>
                        <a:pt x="0" y="182892"/>
                      </a:cubicBezTo>
                      <a:cubicBezTo>
                        <a:pt x="0" y="145703"/>
                        <a:pt x="0" y="145703"/>
                        <a:pt x="0" y="145703"/>
                      </a:cubicBezTo>
                      <a:cubicBezTo>
                        <a:pt x="0" y="135541"/>
                        <a:pt x="10163" y="125378"/>
                        <a:pt x="20325" y="125378"/>
                      </a:cubicBezTo>
                      <a:close/>
                      <a:moveTo>
                        <a:pt x="145708" y="0"/>
                      </a:moveTo>
                      <a:cubicBezTo>
                        <a:pt x="183009" y="0"/>
                        <a:pt x="183009" y="0"/>
                        <a:pt x="183009" y="0"/>
                      </a:cubicBezTo>
                      <a:cubicBezTo>
                        <a:pt x="193060" y="0"/>
                        <a:pt x="203222" y="6812"/>
                        <a:pt x="203222" y="16975"/>
                      </a:cubicBezTo>
                      <a:cubicBezTo>
                        <a:pt x="203222" y="54052"/>
                        <a:pt x="203222" y="54052"/>
                        <a:pt x="203222" y="54052"/>
                      </a:cubicBezTo>
                      <a:cubicBezTo>
                        <a:pt x="203222" y="64215"/>
                        <a:pt x="193060" y="74489"/>
                        <a:pt x="183009" y="74489"/>
                      </a:cubicBezTo>
                      <a:cubicBezTo>
                        <a:pt x="145708" y="74489"/>
                        <a:pt x="145708" y="74489"/>
                        <a:pt x="145708" y="74489"/>
                      </a:cubicBezTo>
                      <a:cubicBezTo>
                        <a:pt x="135546" y="74489"/>
                        <a:pt x="128845" y="64215"/>
                        <a:pt x="128845" y="54052"/>
                      </a:cubicBezTo>
                      <a:cubicBezTo>
                        <a:pt x="128845" y="16975"/>
                        <a:pt x="128845" y="16975"/>
                        <a:pt x="128845" y="16975"/>
                      </a:cubicBezTo>
                      <a:cubicBezTo>
                        <a:pt x="128845" y="6812"/>
                        <a:pt x="135546" y="0"/>
                        <a:pt x="145708" y="0"/>
                      </a:cubicBezTo>
                      <a:close/>
                      <a:moveTo>
                        <a:pt x="20325" y="0"/>
                      </a:moveTo>
                      <a:cubicBezTo>
                        <a:pt x="54164" y="0"/>
                        <a:pt x="54164" y="0"/>
                        <a:pt x="54164" y="0"/>
                      </a:cubicBezTo>
                      <a:cubicBezTo>
                        <a:pt x="67677" y="0"/>
                        <a:pt x="74489" y="6812"/>
                        <a:pt x="74489" y="16975"/>
                      </a:cubicBezTo>
                      <a:cubicBezTo>
                        <a:pt x="74489" y="54052"/>
                        <a:pt x="74489" y="54052"/>
                        <a:pt x="74489" y="54052"/>
                      </a:cubicBezTo>
                      <a:cubicBezTo>
                        <a:pt x="74489" y="64215"/>
                        <a:pt x="67677" y="74489"/>
                        <a:pt x="54164" y="74489"/>
                      </a:cubicBezTo>
                      <a:cubicBezTo>
                        <a:pt x="20325" y="74489"/>
                        <a:pt x="20325" y="74489"/>
                        <a:pt x="20325" y="74489"/>
                      </a:cubicBezTo>
                      <a:cubicBezTo>
                        <a:pt x="10163" y="74489"/>
                        <a:pt x="0" y="64215"/>
                        <a:pt x="0" y="54052"/>
                      </a:cubicBezTo>
                      <a:cubicBezTo>
                        <a:pt x="0" y="16975"/>
                        <a:pt x="0" y="16975"/>
                        <a:pt x="0" y="16975"/>
                      </a:cubicBezTo>
                      <a:cubicBezTo>
                        <a:pt x="0" y="6812"/>
                        <a:pt x="10163" y="0"/>
                        <a:pt x="20325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cap="flat">
                  <a:noFill/>
                  <a:prstDash val="solid"/>
                </a:ln>
              </p:spPr>
              <p:txBody>
                <a:bodyPr vert="horz" wrap="square" lIns="90000" tIns="45000" rIns="90000" bIns="4500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138" name="Freeform: Shape 35">
                  <a:extLst>
                    <a:ext uri="{FF2B5EF4-FFF2-40B4-BE49-F238E27FC236}">
                      <a16:creationId xmlns:a16="http://schemas.microsoft.com/office/drawing/2014/main" id="{B50A0457-DAC4-4E0A-81A4-E56A943DC8F7}"/>
                    </a:ext>
                  </a:extLst>
                </p:cNvPr>
                <p:cNvSpPr/>
                <p:nvPr/>
              </p:nvSpPr>
              <p:spPr>
                <a:xfrm>
                  <a:off x="2446549" y="3326304"/>
                  <a:ext cx="552402" cy="762558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4940" h="6819">
                      <a:moveTo>
                        <a:pt x="2121" y="5485"/>
                      </a:moveTo>
                      <a:cubicBezTo>
                        <a:pt x="2818" y="5485"/>
                        <a:pt x="2818" y="5485"/>
                        <a:pt x="2818" y="5485"/>
                      </a:cubicBezTo>
                      <a:cubicBezTo>
                        <a:pt x="2879" y="5485"/>
                        <a:pt x="2939" y="5546"/>
                        <a:pt x="2939" y="5637"/>
                      </a:cubicBezTo>
                      <a:cubicBezTo>
                        <a:pt x="2939" y="6819"/>
                        <a:pt x="2939" y="6819"/>
                        <a:pt x="2939" y="6819"/>
                      </a:cubicBezTo>
                      <a:cubicBezTo>
                        <a:pt x="4940" y="6819"/>
                        <a:pt x="4940" y="6819"/>
                        <a:pt x="4940" y="6819"/>
                      </a:cubicBezTo>
                      <a:cubicBezTo>
                        <a:pt x="4940" y="0"/>
                        <a:pt x="4940" y="0"/>
                        <a:pt x="494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819"/>
                        <a:pt x="0" y="6819"/>
                        <a:pt x="0" y="6819"/>
                      </a:cubicBezTo>
                      <a:cubicBezTo>
                        <a:pt x="1970" y="6819"/>
                        <a:pt x="1970" y="6819"/>
                        <a:pt x="1970" y="6819"/>
                      </a:cubicBezTo>
                      <a:cubicBezTo>
                        <a:pt x="1970" y="5637"/>
                        <a:pt x="1970" y="5637"/>
                        <a:pt x="1970" y="5637"/>
                      </a:cubicBezTo>
                      <a:cubicBezTo>
                        <a:pt x="1970" y="5546"/>
                        <a:pt x="2031" y="5485"/>
                        <a:pt x="2121" y="54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cap="flat">
                  <a:noFill/>
                  <a:prstDash val="solid"/>
                </a:ln>
              </p:spPr>
              <p:txBody>
                <a:bodyPr vert="horz" wrap="none" lIns="90000" tIns="45000" rIns="90000" bIns="45000" anchor="ctr" anchorCtr="1" compatLnSpc="0"/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139" name="Freeform: Shape 139">
                  <a:extLst>
                    <a:ext uri="{FF2B5EF4-FFF2-40B4-BE49-F238E27FC236}">
                      <a16:creationId xmlns:a16="http://schemas.microsoft.com/office/drawing/2014/main" id="{965EC184-1FA3-43BE-A468-9CFC566B6170}"/>
                    </a:ext>
                  </a:extLst>
                </p:cNvPr>
                <p:cNvSpPr/>
                <p:nvPr/>
              </p:nvSpPr>
              <p:spPr>
                <a:xfrm>
                  <a:off x="2517681" y="3407615"/>
                  <a:ext cx="406668" cy="406667"/>
                </a:xfrm>
                <a:custGeom>
                  <a:avLst/>
                  <a:gdLst>
                    <a:gd name="connsiteX0" fmla="*/ 335510 w 406668"/>
                    <a:gd name="connsiteY0" fmla="*/ 315290 h 406667"/>
                    <a:gd name="connsiteX1" fmla="*/ 389688 w 406668"/>
                    <a:gd name="connsiteY1" fmla="*/ 315290 h 406667"/>
                    <a:gd name="connsiteX2" fmla="*/ 406668 w 406668"/>
                    <a:gd name="connsiteY2" fmla="*/ 335509 h 406667"/>
                    <a:gd name="connsiteX3" fmla="*/ 406668 w 406668"/>
                    <a:gd name="connsiteY3" fmla="*/ 389688 h 406667"/>
                    <a:gd name="connsiteX4" fmla="*/ 389688 w 406668"/>
                    <a:gd name="connsiteY4" fmla="*/ 406667 h 406667"/>
                    <a:gd name="connsiteX5" fmla="*/ 335510 w 406668"/>
                    <a:gd name="connsiteY5" fmla="*/ 406667 h 406667"/>
                    <a:gd name="connsiteX6" fmla="*/ 315179 w 406668"/>
                    <a:gd name="connsiteY6" fmla="*/ 389688 h 406667"/>
                    <a:gd name="connsiteX7" fmla="*/ 315179 w 406668"/>
                    <a:gd name="connsiteY7" fmla="*/ 335509 h 406667"/>
                    <a:gd name="connsiteX8" fmla="*/ 335510 w 406668"/>
                    <a:gd name="connsiteY8" fmla="*/ 315290 h 406667"/>
                    <a:gd name="connsiteX9" fmla="*/ 176243 w 406668"/>
                    <a:gd name="connsiteY9" fmla="*/ 315290 h 406667"/>
                    <a:gd name="connsiteX10" fmla="*/ 230424 w 406668"/>
                    <a:gd name="connsiteY10" fmla="*/ 315290 h 406667"/>
                    <a:gd name="connsiteX11" fmla="*/ 250756 w 406668"/>
                    <a:gd name="connsiteY11" fmla="*/ 335509 h 406667"/>
                    <a:gd name="connsiteX12" fmla="*/ 250756 w 406668"/>
                    <a:gd name="connsiteY12" fmla="*/ 389688 h 406667"/>
                    <a:gd name="connsiteX13" fmla="*/ 230424 w 406668"/>
                    <a:gd name="connsiteY13" fmla="*/ 406667 h 406667"/>
                    <a:gd name="connsiteX14" fmla="*/ 176243 w 406668"/>
                    <a:gd name="connsiteY14" fmla="*/ 406667 h 406667"/>
                    <a:gd name="connsiteX15" fmla="*/ 156023 w 406668"/>
                    <a:gd name="connsiteY15" fmla="*/ 389688 h 406667"/>
                    <a:gd name="connsiteX16" fmla="*/ 156023 w 406668"/>
                    <a:gd name="connsiteY16" fmla="*/ 335509 h 406667"/>
                    <a:gd name="connsiteX17" fmla="*/ 176243 w 406668"/>
                    <a:gd name="connsiteY17" fmla="*/ 315290 h 406667"/>
                    <a:gd name="connsiteX18" fmla="*/ 16980 w 406668"/>
                    <a:gd name="connsiteY18" fmla="*/ 315290 h 406667"/>
                    <a:gd name="connsiteX19" fmla="*/ 74621 w 406668"/>
                    <a:gd name="connsiteY19" fmla="*/ 315290 h 406667"/>
                    <a:gd name="connsiteX20" fmla="*/ 91489 w 406668"/>
                    <a:gd name="connsiteY20" fmla="*/ 335509 h 406667"/>
                    <a:gd name="connsiteX21" fmla="*/ 91489 w 406668"/>
                    <a:gd name="connsiteY21" fmla="*/ 389688 h 406667"/>
                    <a:gd name="connsiteX22" fmla="*/ 74621 w 406668"/>
                    <a:gd name="connsiteY22" fmla="*/ 406667 h 406667"/>
                    <a:gd name="connsiteX23" fmla="*/ 16980 w 406668"/>
                    <a:gd name="connsiteY23" fmla="*/ 406667 h 406667"/>
                    <a:gd name="connsiteX24" fmla="*/ 0 w 406668"/>
                    <a:gd name="connsiteY24" fmla="*/ 389688 h 406667"/>
                    <a:gd name="connsiteX25" fmla="*/ 0 w 406668"/>
                    <a:gd name="connsiteY25" fmla="*/ 335509 h 406667"/>
                    <a:gd name="connsiteX26" fmla="*/ 16980 w 406668"/>
                    <a:gd name="connsiteY26" fmla="*/ 315290 h 406667"/>
                    <a:gd name="connsiteX27" fmla="*/ 335510 w 406668"/>
                    <a:gd name="connsiteY27" fmla="*/ 156024 h 406667"/>
                    <a:gd name="connsiteX28" fmla="*/ 389688 w 406668"/>
                    <a:gd name="connsiteY28" fmla="*/ 156024 h 406667"/>
                    <a:gd name="connsiteX29" fmla="*/ 406668 w 406668"/>
                    <a:gd name="connsiteY29" fmla="*/ 176244 h 406667"/>
                    <a:gd name="connsiteX30" fmla="*/ 406668 w 406668"/>
                    <a:gd name="connsiteY30" fmla="*/ 230425 h 406667"/>
                    <a:gd name="connsiteX31" fmla="*/ 389688 w 406668"/>
                    <a:gd name="connsiteY31" fmla="*/ 250757 h 406667"/>
                    <a:gd name="connsiteX32" fmla="*/ 335510 w 406668"/>
                    <a:gd name="connsiteY32" fmla="*/ 250757 h 406667"/>
                    <a:gd name="connsiteX33" fmla="*/ 315179 w 406668"/>
                    <a:gd name="connsiteY33" fmla="*/ 230425 h 406667"/>
                    <a:gd name="connsiteX34" fmla="*/ 315179 w 406668"/>
                    <a:gd name="connsiteY34" fmla="*/ 176244 h 406667"/>
                    <a:gd name="connsiteX35" fmla="*/ 335510 w 406668"/>
                    <a:gd name="connsiteY35" fmla="*/ 156024 h 406667"/>
                    <a:gd name="connsiteX36" fmla="*/ 176243 w 406668"/>
                    <a:gd name="connsiteY36" fmla="*/ 156024 h 406667"/>
                    <a:gd name="connsiteX37" fmla="*/ 230424 w 406668"/>
                    <a:gd name="connsiteY37" fmla="*/ 156024 h 406667"/>
                    <a:gd name="connsiteX38" fmla="*/ 250756 w 406668"/>
                    <a:gd name="connsiteY38" fmla="*/ 176244 h 406667"/>
                    <a:gd name="connsiteX39" fmla="*/ 250756 w 406668"/>
                    <a:gd name="connsiteY39" fmla="*/ 230425 h 406667"/>
                    <a:gd name="connsiteX40" fmla="*/ 230424 w 406668"/>
                    <a:gd name="connsiteY40" fmla="*/ 250757 h 406667"/>
                    <a:gd name="connsiteX41" fmla="*/ 176243 w 406668"/>
                    <a:gd name="connsiteY41" fmla="*/ 250757 h 406667"/>
                    <a:gd name="connsiteX42" fmla="*/ 156023 w 406668"/>
                    <a:gd name="connsiteY42" fmla="*/ 230425 h 406667"/>
                    <a:gd name="connsiteX43" fmla="*/ 156023 w 406668"/>
                    <a:gd name="connsiteY43" fmla="*/ 176244 h 406667"/>
                    <a:gd name="connsiteX44" fmla="*/ 176243 w 406668"/>
                    <a:gd name="connsiteY44" fmla="*/ 156024 h 406667"/>
                    <a:gd name="connsiteX45" fmla="*/ 16980 w 406668"/>
                    <a:gd name="connsiteY45" fmla="*/ 156024 h 406667"/>
                    <a:gd name="connsiteX46" fmla="*/ 74621 w 406668"/>
                    <a:gd name="connsiteY46" fmla="*/ 156024 h 406667"/>
                    <a:gd name="connsiteX47" fmla="*/ 91489 w 406668"/>
                    <a:gd name="connsiteY47" fmla="*/ 176244 h 406667"/>
                    <a:gd name="connsiteX48" fmla="*/ 91489 w 406668"/>
                    <a:gd name="connsiteY48" fmla="*/ 230425 h 406667"/>
                    <a:gd name="connsiteX49" fmla="*/ 74621 w 406668"/>
                    <a:gd name="connsiteY49" fmla="*/ 250757 h 406667"/>
                    <a:gd name="connsiteX50" fmla="*/ 16980 w 406668"/>
                    <a:gd name="connsiteY50" fmla="*/ 250757 h 406667"/>
                    <a:gd name="connsiteX51" fmla="*/ 0 w 406668"/>
                    <a:gd name="connsiteY51" fmla="*/ 230425 h 406667"/>
                    <a:gd name="connsiteX52" fmla="*/ 0 w 406668"/>
                    <a:gd name="connsiteY52" fmla="*/ 176244 h 406667"/>
                    <a:gd name="connsiteX53" fmla="*/ 16980 w 406668"/>
                    <a:gd name="connsiteY53" fmla="*/ 156024 h 406667"/>
                    <a:gd name="connsiteX54" fmla="*/ 335510 w 406668"/>
                    <a:gd name="connsiteY54" fmla="*/ 0 h 406667"/>
                    <a:gd name="connsiteX55" fmla="*/ 389688 w 406668"/>
                    <a:gd name="connsiteY55" fmla="*/ 0 h 406667"/>
                    <a:gd name="connsiteX56" fmla="*/ 406668 w 406668"/>
                    <a:gd name="connsiteY56" fmla="*/ 17091 h 406667"/>
                    <a:gd name="connsiteX57" fmla="*/ 406668 w 406668"/>
                    <a:gd name="connsiteY57" fmla="*/ 71270 h 406667"/>
                    <a:gd name="connsiteX58" fmla="*/ 389688 w 406668"/>
                    <a:gd name="connsiteY58" fmla="*/ 91489 h 406667"/>
                    <a:gd name="connsiteX59" fmla="*/ 335510 w 406668"/>
                    <a:gd name="connsiteY59" fmla="*/ 91489 h 406667"/>
                    <a:gd name="connsiteX60" fmla="*/ 315179 w 406668"/>
                    <a:gd name="connsiteY60" fmla="*/ 71270 h 406667"/>
                    <a:gd name="connsiteX61" fmla="*/ 315179 w 406668"/>
                    <a:gd name="connsiteY61" fmla="*/ 17091 h 406667"/>
                    <a:gd name="connsiteX62" fmla="*/ 335510 w 406668"/>
                    <a:gd name="connsiteY62" fmla="*/ 0 h 406667"/>
                    <a:gd name="connsiteX63" fmla="*/ 176243 w 406668"/>
                    <a:gd name="connsiteY63" fmla="*/ 0 h 406667"/>
                    <a:gd name="connsiteX64" fmla="*/ 230424 w 406668"/>
                    <a:gd name="connsiteY64" fmla="*/ 0 h 406667"/>
                    <a:gd name="connsiteX65" fmla="*/ 250756 w 406668"/>
                    <a:gd name="connsiteY65" fmla="*/ 17091 h 406667"/>
                    <a:gd name="connsiteX66" fmla="*/ 250756 w 406668"/>
                    <a:gd name="connsiteY66" fmla="*/ 71270 h 406667"/>
                    <a:gd name="connsiteX67" fmla="*/ 230424 w 406668"/>
                    <a:gd name="connsiteY67" fmla="*/ 91489 h 406667"/>
                    <a:gd name="connsiteX68" fmla="*/ 176243 w 406668"/>
                    <a:gd name="connsiteY68" fmla="*/ 91489 h 406667"/>
                    <a:gd name="connsiteX69" fmla="*/ 156023 w 406668"/>
                    <a:gd name="connsiteY69" fmla="*/ 71270 h 406667"/>
                    <a:gd name="connsiteX70" fmla="*/ 156023 w 406668"/>
                    <a:gd name="connsiteY70" fmla="*/ 17091 h 406667"/>
                    <a:gd name="connsiteX71" fmla="*/ 176243 w 406668"/>
                    <a:gd name="connsiteY71" fmla="*/ 0 h 406667"/>
                    <a:gd name="connsiteX72" fmla="*/ 16980 w 406668"/>
                    <a:gd name="connsiteY72" fmla="*/ 0 h 406667"/>
                    <a:gd name="connsiteX73" fmla="*/ 74621 w 406668"/>
                    <a:gd name="connsiteY73" fmla="*/ 0 h 406667"/>
                    <a:gd name="connsiteX74" fmla="*/ 91489 w 406668"/>
                    <a:gd name="connsiteY74" fmla="*/ 17091 h 406667"/>
                    <a:gd name="connsiteX75" fmla="*/ 91489 w 406668"/>
                    <a:gd name="connsiteY75" fmla="*/ 71270 h 406667"/>
                    <a:gd name="connsiteX76" fmla="*/ 74621 w 406668"/>
                    <a:gd name="connsiteY76" fmla="*/ 91489 h 406667"/>
                    <a:gd name="connsiteX77" fmla="*/ 16980 w 406668"/>
                    <a:gd name="connsiteY77" fmla="*/ 91489 h 406667"/>
                    <a:gd name="connsiteX78" fmla="*/ 0 w 406668"/>
                    <a:gd name="connsiteY78" fmla="*/ 71270 h 406667"/>
                    <a:gd name="connsiteX79" fmla="*/ 0 w 406668"/>
                    <a:gd name="connsiteY79" fmla="*/ 17091 h 406667"/>
                    <a:gd name="connsiteX80" fmla="*/ 16980 w 406668"/>
                    <a:gd name="connsiteY80" fmla="*/ 0 h 40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</a:cxnLst>
                  <a:rect l="l" t="t" r="r" b="b"/>
                  <a:pathLst>
                    <a:path w="406668" h="406667">
                      <a:moveTo>
                        <a:pt x="335510" y="315290"/>
                      </a:moveTo>
                      <a:cubicBezTo>
                        <a:pt x="389688" y="315290"/>
                        <a:pt x="389688" y="315290"/>
                        <a:pt x="389688" y="315290"/>
                      </a:cubicBezTo>
                      <a:cubicBezTo>
                        <a:pt x="399854" y="315290"/>
                        <a:pt x="406668" y="325344"/>
                        <a:pt x="406668" y="335509"/>
                      </a:cubicBezTo>
                      <a:cubicBezTo>
                        <a:pt x="406668" y="389688"/>
                        <a:pt x="406668" y="389688"/>
                        <a:pt x="406668" y="389688"/>
                      </a:cubicBezTo>
                      <a:cubicBezTo>
                        <a:pt x="406668" y="399853"/>
                        <a:pt x="399854" y="406667"/>
                        <a:pt x="389688" y="406667"/>
                      </a:cubicBezTo>
                      <a:cubicBezTo>
                        <a:pt x="335510" y="406667"/>
                        <a:pt x="335510" y="406667"/>
                        <a:pt x="335510" y="406667"/>
                      </a:cubicBezTo>
                      <a:cubicBezTo>
                        <a:pt x="325345" y="406667"/>
                        <a:pt x="315179" y="399853"/>
                        <a:pt x="315179" y="389688"/>
                      </a:cubicBezTo>
                      <a:cubicBezTo>
                        <a:pt x="315179" y="335509"/>
                        <a:pt x="315179" y="335509"/>
                        <a:pt x="315179" y="335509"/>
                      </a:cubicBezTo>
                      <a:cubicBezTo>
                        <a:pt x="315179" y="325344"/>
                        <a:pt x="325345" y="315290"/>
                        <a:pt x="335510" y="315290"/>
                      </a:cubicBezTo>
                      <a:close/>
                      <a:moveTo>
                        <a:pt x="176243" y="315290"/>
                      </a:moveTo>
                      <a:cubicBezTo>
                        <a:pt x="230424" y="315290"/>
                        <a:pt x="230424" y="315290"/>
                        <a:pt x="230424" y="315290"/>
                      </a:cubicBezTo>
                      <a:cubicBezTo>
                        <a:pt x="240590" y="315290"/>
                        <a:pt x="250756" y="325344"/>
                        <a:pt x="250756" y="335509"/>
                      </a:cubicBezTo>
                      <a:cubicBezTo>
                        <a:pt x="250756" y="389688"/>
                        <a:pt x="250756" y="389688"/>
                        <a:pt x="250756" y="389688"/>
                      </a:cubicBezTo>
                      <a:cubicBezTo>
                        <a:pt x="250756" y="399853"/>
                        <a:pt x="240590" y="406667"/>
                        <a:pt x="230424" y="406667"/>
                      </a:cubicBezTo>
                      <a:cubicBezTo>
                        <a:pt x="176243" y="406667"/>
                        <a:pt x="176243" y="406667"/>
                        <a:pt x="176243" y="406667"/>
                      </a:cubicBezTo>
                      <a:cubicBezTo>
                        <a:pt x="166077" y="406667"/>
                        <a:pt x="156023" y="399853"/>
                        <a:pt x="156023" y="389688"/>
                      </a:cubicBezTo>
                      <a:cubicBezTo>
                        <a:pt x="156023" y="335509"/>
                        <a:pt x="156023" y="335509"/>
                        <a:pt x="156023" y="335509"/>
                      </a:cubicBezTo>
                      <a:cubicBezTo>
                        <a:pt x="156023" y="325344"/>
                        <a:pt x="166077" y="315290"/>
                        <a:pt x="176243" y="315290"/>
                      </a:cubicBezTo>
                      <a:close/>
                      <a:moveTo>
                        <a:pt x="16980" y="315290"/>
                      </a:moveTo>
                      <a:cubicBezTo>
                        <a:pt x="74621" y="315290"/>
                        <a:pt x="74621" y="315290"/>
                        <a:pt x="74621" y="315290"/>
                      </a:cubicBezTo>
                      <a:cubicBezTo>
                        <a:pt x="84675" y="315290"/>
                        <a:pt x="91489" y="325344"/>
                        <a:pt x="91489" y="335509"/>
                      </a:cubicBezTo>
                      <a:cubicBezTo>
                        <a:pt x="91489" y="389688"/>
                        <a:pt x="91489" y="389688"/>
                        <a:pt x="91489" y="389688"/>
                      </a:cubicBezTo>
                      <a:cubicBezTo>
                        <a:pt x="91489" y="399853"/>
                        <a:pt x="84675" y="406667"/>
                        <a:pt x="74621" y="406667"/>
                      </a:cubicBezTo>
                      <a:cubicBezTo>
                        <a:pt x="16980" y="406667"/>
                        <a:pt x="16980" y="406667"/>
                        <a:pt x="16980" y="406667"/>
                      </a:cubicBezTo>
                      <a:cubicBezTo>
                        <a:pt x="6926" y="406667"/>
                        <a:pt x="0" y="399853"/>
                        <a:pt x="0" y="389688"/>
                      </a:cubicBezTo>
                      <a:cubicBezTo>
                        <a:pt x="0" y="335509"/>
                        <a:pt x="0" y="335509"/>
                        <a:pt x="0" y="335509"/>
                      </a:cubicBezTo>
                      <a:cubicBezTo>
                        <a:pt x="0" y="325344"/>
                        <a:pt x="6926" y="315290"/>
                        <a:pt x="16980" y="315290"/>
                      </a:cubicBezTo>
                      <a:close/>
                      <a:moveTo>
                        <a:pt x="335510" y="156024"/>
                      </a:moveTo>
                      <a:cubicBezTo>
                        <a:pt x="389688" y="156024"/>
                        <a:pt x="389688" y="156024"/>
                        <a:pt x="389688" y="156024"/>
                      </a:cubicBezTo>
                      <a:cubicBezTo>
                        <a:pt x="399854" y="156024"/>
                        <a:pt x="406668" y="166190"/>
                        <a:pt x="406668" y="176244"/>
                      </a:cubicBezTo>
                      <a:cubicBezTo>
                        <a:pt x="406668" y="230425"/>
                        <a:pt x="406668" y="230425"/>
                        <a:pt x="406668" y="230425"/>
                      </a:cubicBezTo>
                      <a:cubicBezTo>
                        <a:pt x="406668" y="240591"/>
                        <a:pt x="399854" y="250757"/>
                        <a:pt x="389688" y="250757"/>
                      </a:cubicBezTo>
                      <a:cubicBezTo>
                        <a:pt x="335510" y="250757"/>
                        <a:pt x="335510" y="250757"/>
                        <a:pt x="335510" y="250757"/>
                      </a:cubicBezTo>
                      <a:cubicBezTo>
                        <a:pt x="325345" y="250757"/>
                        <a:pt x="315179" y="240591"/>
                        <a:pt x="315179" y="230425"/>
                      </a:cubicBezTo>
                      <a:cubicBezTo>
                        <a:pt x="315179" y="176244"/>
                        <a:pt x="315179" y="176244"/>
                        <a:pt x="315179" y="176244"/>
                      </a:cubicBezTo>
                      <a:cubicBezTo>
                        <a:pt x="315179" y="166190"/>
                        <a:pt x="325345" y="156024"/>
                        <a:pt x="335510" y="156024"/>
                      </a:cubicBezTo>
                      <a:close/>
                      <a:moveTo>
                        <a:pt x="176243" y="156024"/>
                      </a:moveTo>
                      <a:cubicBezTo>
                        <a:pt x="230424" y="156024"/>
                        <a:pt x="230424" y="156024"/>
                        <a:pt x="230424" y="156024"/>
                      </a:cubicBezTo>
                      <a:cubicBezTo>
                        <a:pt x="240590" y="156024"/>
                        <a:pt x="250756" y="166190"/>
                        <a:pt x="250756" y="176244"/>
                      </a:cubicBezTo>
                      <a:cubicBezTo>
                        <a:pt x="250756" y="230425"/>
                        <a:pt x="250756" y="230425"/>
                        <a:pt x="250756" y="230425"/>
                      </a:cubicBezTo>
                      <a:cubicBezTo>
                        <a:pt x="250756" y="240591"/>
                        <a:pt x="240590" y="250757"/>
                        <a:pt x="230424" y="250757"/>
                      </a:cubicBezTo>
                      <a:cubicBezTo>
                        <a:pt x="176243" y="250757"/>
                        <a:pt x="176243" y="250757"/>
                        <a:pt x="176243" y="250757"/>
                      </a:cubicBezTo>
                      <a:cubicBezTo>
                        <a:pt x="166077" y="250757"/>
                        <a:pt x="156023" y="240591"/>
                        <a:pt x="156023" y="230425"/>
                      </a:cubicBezTo>
                      <a:cubicBezTo>
                        <a:pt x="156023" y="176244"/>
                        <a:pt x="156023" y="176244"/>
                        <a:pt x="156023" y="176244"/>
                      </a:cubicBezTo>
                      <a:cubicBezTo>
                        <a:pt x="156023" y="166190"/>
                        <a:pt x="166077" y="156024"/>
                        <a:pt x="176243" y="156024"/>
                      </a:cubicBezTo>
                      <a:close/>
                      <a:moveTo>
                        <a:pt x="16980" y="156024"/>
                      </a:moveTo>
                      <a:cubicBezTo>
                        <a:pt x="74621" y="156024"/>
                        <a:pt x="74621" y="156024"/>
                        <a:pt x="74621" y="156024"/>
                      </a:cubicBezTo>
                      <a:cubicBezTo>
                        <a:pt x="84675" y="156024"/>
                        <a:pt x="91489" y="166190"/>
                        <a:pt x="91489" y="176244"/>
                      </a:cubicBezTo>
                      <a:cubicBezTo>
                        <a:pt x="91489" y="230425"/>
                        <a:pt x="91489" y="230425"/>
                        <a:pt x="91489" y="230425"/>
                      </a:cubicBezTo>
                      <a:cubicBezTo>
                        <a:pt x="91489" y="240591"/>
                        <a:pt x="84675" y="250757"/>
                        <a:pt x="74621" y="250757"/>
                      </a:cubicBezTo>
                      <a:cubicBezTo>
                        <a:pt x="16980" y="250757"/>
                        <a:pt x="16980" y="250757"/>
                        <a:pt x="16980" y="250757"/>
                      </a:cubicBezTo>
                      <a:cubicBezTo>
                        <a:pt x="6926" y="250757"/>
                        <a:pt x="0" y="240591"/>
                        <a:pt x="0" y="230425"/>
                      </a:cubicBezTo>
                      <a:cubicBezTo>
                        <a:pt x="0" y="176244"/>
                        <a:pt x="0" y="176244"/>
                        <a:pt x="0" y="176244"/>
                      </a:cubicBezTo>
                      <a:cubicBezTo>
                        <a:pt x="0" y="166190"/>
                        <a:pt x="6926" y="156024"/>
                        <a:pt x="16980" y="156024"/>
                      </a:cubicBezTo>
                      <a:close/>
                      <a:moveTo>
                        <a:pt x="335510" y="0"/>
                      </a:moveTo>
                      <a:cubicBezTo>
                        <a:pt x="389688" y="0"/>
                        <a:pt x="389688" y="0"/>
                        <a:pt x="389688" y="0"/>
                      </a:cubicBezTo>
                      <a:cubicBezTo>
                        <a:pt x="399854" y="0"/>
                        <a:pt x="406668" y="6926"/>
                        <a:pt x="406668" y="17091"/>
                      </a:cubicBezTo>
                      <a:cubicBezTo>
                        <a:pt x="406668" y="71270"/>
                        <a:pt x="406668" y="71270"/>
                        <a:pt x="406668" y="71270"/>
                      </a:cubicBezTo>
                      <a:cubicBezTo>
                        <a:pt x="406668" y="81324"/>
                        <a:pt x="399854" y="91489"/>
                        <a:pt x="389688" y="91489"/>
                      </a:cubicBezTo>
                      <a:cubicBezTo>
                        <a:pt x="335510" y="91489"/>
                        <a:pt x="335510" y="91489"/>
                        <a:pt x="335510" y="91489"/>
                      </a:cubicBezTo>
                      <a:cubicBezTo>
                        <a:pt x="325345" y="91489"/>
                        <a:pt x="315179" y="81324"/>
                        <a:pt x="315179" y="71270"/>
                      </a:cubicBezTo>
                      <a:cubicBezTo>
                        <a:pt x="315179" y="17091"/>
                        <a:pt x="315179" y="17091"/>
                        <a:pt x="315179" y="17091"/>
                      </a:cubicBezTo>
                      <a:cubicBezTo>
                        <a:pt x="315179" y="6926"/>
                        <a:pt x="325345" y="0"/>
                        <a:pt x="335510" y="0"/>
                      </a:cubicBezTo>
                      <a:close/>
                      <a:moveTo>
                        <a:pt x="176243" y="0"/>
                      </a:moveTo>
                      <a:cubicBezTo>
                        <a:pt x="230424" y="0"/>
                        <a:pt x="230424" y="0"/>
                        <a:pt x="230424" y="0"/>
                      </a:cubicBezTo>
                      <a:cubicBezTo>
                        <a:pt x="240590" y="0"/>
                        <a:pt x="250756" y="6926"/>
                        <a:pt x="250756" y="17091"/>
                      </a:cubicBezTo>
                      <a:cubicBezTo>
                        <a:pt x="250756" y="71270"/>
                        <a:pt x="250756" y="71270"/>
                        <a:pt x="250756" y="71270"/>
                      </a:cubicBezTo>
                      <a:cubicBezTo>
                        <a:pt x="250756" y="81324"/>
                        <a:pt x="240590" y="91489"/>
                        <a:pt x="230424" y="91489"/>
                      </a:cubicBezTo>
                      <a:cubicBezTo>
                        <a:pt x="176243" y="91489"/>
                        <a:pt x="176243" y="91489"/>
                        <a:pt x="176243" y="91489"/>
                      </a:cubicBezTo>
                      <a:cubicBezTo>
                        <a:pt x="166077" y="91489"/>
                        <a:pt x="156023" y="81324"/>
                        <a:pt x="156023" y="71270"/>
                      </a:cubicBezTo>
                      <a:cubicBezTo>
                        <a:pt x="156023" y="17091"/>
                        <a:pt x="156023" y="17091"/>
                        <a:pt x="156023" y="17091"/>
                      </a:cubicBezTo>
                      <a:cubicBezTo>
                        <a:pt x="156023" y="6926"/>
                        <a:pt x="166077" y="0"/>
                        <a:pt x="176243" y="0"/>
                      </a:cubicBezTo>
                      <a:close/>
                      <a:moveTo>
                        <a:pt x="16980" y="0"/>
                      </a:moveTo>
                      <a:cubicBezTo>
                        <a:pt x="74621" y="0"/>
                        <a:pt x="74621" y="0"/>
                        <a:pt x="74621" y="0"/>
                      </a:cubicBezTo>
                      <a:cubicBezTo>
                        <a:pt x="84675" y="0"/>
                        <a:pt x="91489" y="6926"/>
                        <a:pt x="91489" y="17091"/>
                      </a:cubicBezTo>
                      <a:cubicBezTo>
                        <a:pt x="91489" y="71270"/>
                        <a:pt x="91489" y="71270"/>
                        <a:pt x="91489" y="71270"/>
                      </a:cubicBezTo>
                      <a:cubicBezTo>
                        <a:pt x="91489" y="81324"/>
                        <a:pt x="84675" y="91489"/>
                        <a:pt x="74621" y="91489"/>
                      </a:cubicBezTo>
                      <a:cubicBezTo>
                        <a:pt x="16980" y="91489"/>
                        <a:pt x="16980" y="91489"/>
                        <a:pt x="16980" y="91489"/>
                      </a:cubicBezTo>
                      <a:cubicBezTo>
                        <a:pt x="6926" y="91489"/>
                        <a:pt x="0" y="81324"/>
                        <a:pt x="0" y="71270"/>
                      </a:cubicBezTo>
                      <a:cubicBezTo>
                        <a:pt x="0" y="17091"/>
                        <a:pt x="0" y="17091"/>
                        <a:pt x="0" y="17091"/>
                      </a:cubicBezTo>
                      <a:cubicBezTo>
                        <a:pt x="0" y="6926"/>
                        <a:pt x="6926" y="0"/>
                        <a:pt x="16980" y="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cap="flat">
                  <a:noFill/>
                  <a:prstDash val="solid"/>
                </a:ln>
              </p:spPr>
              <p:txBody>
                <a:bodyPr vert="horz" wrap="square" lIns="90000" tIns="45000" rIns="90000" bIns="45000" anchor="ctr" anchorCtr="1" compatLnSpc="0">
                  <a:noAutofit/>
                </a:bodyPr>
                <a:lstStyle/>
                <a:p>
                  <a:pPr marL="0" marR="0" lvl="0" indent="0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Arial Unicode MS" pitchFamily="2"/>
                    <a:cs typeface="Arial Unicode MS" pitchFamily="2"/>
                  </a:endParaRPr>
                </a:p>
              </p:txBody>
            </p:sp>
          </p:grpSp>
          <p:sp>
            <p:nvSpPr>
              <p:cNvPr id="134" name="Rectangle: Rounded Corners 134">
                <a:extLst>
                  <a:ext uri="{FF2B5EF4-FFF2-40B4-BE49-F238E27FC236}">
                    <a16:creationId xmlns:a16="http://schemas.microsoft.com/office/drawing/2014/main" id="{757A7921-6ED4-47BD-B0B3-6B2CB5E44603}"/>
                  </a:ext>
                </a:extLst>
              </p:cNvPr>
              <p:cNvSpPr/>
              <p:nvPr/>
            </p:nvSpPr>
            <p:spPr>
              <a:xfrm>
                <a:off x="7347339" y="3012281"/>
                <a:ext cx="914400" cy="52137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6671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remediation</a:t>
            </a:r>
            <a:br>
              <a:rPr lang="en-US" dirty="0"/>
            </a:br>
            <a:r>
              <a:rPr lang="en-US" sz="1800" dirty="0"/>
              <a:t>Powered by machine reasoning algorithms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BB5BAD-5BEA-49CC-9388-0E1CC1BD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92" y="1297733"/>
            <a:ext cx="8620018" cy="457200"/>
          </a:xfrm>
          <a:prstGeom prst="roundRect">
            <a:avLst>
              <a:gd name="adj" fmla="val 50000"/>
            </a:avLst>
          </a:prstGeom>
          <a:solidFill>
            <a:srgbClr val="00507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89" tIns="34295" rIns="68589" bIns="34295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ＭＳ Ｐゴシック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9A82094-86CA-4DD5-9BDE-5A4ED01AF2AE}"/>
              </a:ext>
            </a:extLst>
          </p:cNvPr>
          <p:cNvGrpSpPr/>
          <p:nvPr/>
        </p:nvGrpSpPr>
        <p:grpSpPr>
          <a:xfrm>
            <a:off x="2664867" y="1421574"/>
            <a:ext cx="856208" cy="209518"/>
            <a:chOff x="2664867" y="1601371"/>
            <a:chExt cx="856208" cy="2095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80986DC-1C2F-49DA-9140-06C71C5212ED}"/>
                </a:ext>
              </a:extLst>
            </p:cNvPr>
            <p:cNvGrpSpPr/>
            <p:nvPr/>
          </p:nvGrpSpPr>
          <p:grpSpPr>
            <a:xfrm>
              <a:off x="3043782" y="1601371"/>
              <a:ext cx="98378" cy="209518"/>
              <a:chOff x="3048000" y="2886075"/>
              <a:chExt cx="192655" cy="33889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DBC7962-7A55-4134-BEB7-9A16DC374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9BA9087-93EF-4B24-A87B-42108B4DC2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D1CB2A-3B5A-48DF-B4C1-E2DE4FBA0839}"/>
                </a:ext>
              </a:extLst>
            </p:cNvPr>
            <p:cNvGrpSpPr/>
            <p:nvPr/>
          </p:nvGrpSpPr>
          <p:grpSpPr>
            <a:xfrm>
              <a:off x="3422697" y="1601371"/>
              <a:ext cx="98378" cy="209518"/>
              <a:chOff x="3048000" y="2886075"/>
              <a:chExt cx="192655" cy="338895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79F8741-1532-4F12-A57E-59C92AB66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6BF3FB3-4D31-49E6-AD13-7F1E979700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2DBCB5-CCCE-4F80-9D94-54026776A7C0}"/>
                </a:ext>
              </a:extLst>
            </p:cNvPr>
            <p:cNvGrpSpPr/>
            <p:nvPr/>
          </p:nvGrpSpPr>
          <p:grpSpPr>
            <a:xfrm>
              <a:off x="2664867" y="1601371"/>
              <a:ext cx="98378" cy="209518"/>
              <a:chOff x="3048000" y="2886075"/>
              <a:chExt cx="192655" cy="338895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225BAD4-4718-4D33-9F0C-4E119B59D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E16BC6C-96E7-4145-824D-1C3FE210FC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931895-5FFF-496F-9279-27FF8491EF00}"/>
              </a:ext>
            </a:extLst>
          </p:cNvPr>
          <p:cNvGrpSpPr/>
          <p:nvPr/>
        </p:nvGrpSpPr>
        <p:grpSpPr>
          <a:xfrm>
            <a:off x="5513932" y="1421574"/>
            <a:ext cx="803758" cy="209518"/>
            <a:chOff x="5513932" y="1601371"/>
            <a:chExt cx="803758" cy="2095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BA0216D-4890-45D0-8522-94E042B9DD0D}"/>
                </a:ext>
              </a:extLst>
            </p:cNvPr>
            <p:cNvGrpSpPr/>
            <p:nvPr/>
          </p:nvGrpSpPr>
          <p:grpSpPr>
            <a:xfrm>
              <a:off x="5866622" y="1601371"/>
              <a:ext cx="98378" cy="209518"/>
              <a:chOff x="3048000" y="2886075"/>
              <a:chExt cx="192655" cy="338895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AF30C2F-B43C-47F8-8678-E7B4A8620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78A348C-81A5-4A4F-B3B0-A65DB0A912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2C8A4-D1B4-4971-9DF4-0911858E9028}"/>
                </a:ext>
              </a:extLst>
            </p:cNvPr>
            <p:cNvGrpSpPr/>
            <p:nvPr/>
          </p:nvGrpSpPr>
          <p:grpSpPr>
            <a:xfrm>
              <a:off x="6219312" y="1601371"/>
              <a:ext cx="98378" cy="209518"/>
              <a:chOff x="3048000" y="2886075"/>
              <a:chExt cx="192655" cy="33889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B19E185-64C8-483D-8FE9-009B6799D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AEE3782-2043-4545-8F11-9F56D984F0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F9F236-0FA3-4EC0-BF1A-F7054579FC9B}"/>
                </a:ext>
              </a:extLst>
            </p:cNvPr>
            <p:cNvGrpSpPr/>
            <p:nvPr/>
          </p:nvGrpSpPr>
          <p:grpSpPr>
            <a:xfrm>
              <a:off x="5513932" y="1601371"/>
              <a:ext cx="98378" cy="209518"/>
              <a:chOff x="3048000" y="2886075"/>
              <a:chExt cx="192655" cy="33889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B7158B6-E8B2-4000-A800-E4B5D5DBD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8000" y="288607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E60E000-B300-4E2B-81B3-FF1E0A4FBA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48000" y="3057525"/>
                <a:ext cx="192655" cy="167445"/>
              </a:xfrm>
              <a:prstGeom prst="line">
                <a:avLst/>
              </a:prstGeom>
              <a:noFill/>
              <a:ln w="57150" cap="rnd" cmpd="sng" algn="ctr">
                <a:solidFill>
                  <a:srgbClr val="005073">
                    <a:lumMod val="75000"/>
                  </a:srgbClr>
                </a:solidFill>
                <a:prstDash val="solid"/>
              </a:ln>
              <a:effectLst/>
            </p:spPr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5ABEAEE-7F48-4D74-AE51-38BDCD8D1A2C}"/>
              </a:ext>
            </a:extLst>
          </p:cNvPr>
          <p:cNvGrpSpPr/>
          <p:nvPr/>
        </p:nvGrpSpPr>
        <p:grpSpPr>
          <a:xfrm>
            <a:off x="3387009" y="1915083"/>
            <a:ext cx="2537194" cy="2687708"/>
            <a:chOff x="3387009" y="1915083"/>
            <a:chExt cx="2537194" cy="268770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919857-6DF9-4E6C-BEDC-4D9ABCBEE148}"/>
                </a:ext>
              </a:extLst>
            </p:cNvPr>
            <p:cNvGrpSpPr/>
            <p:nvPr/>
          </p:nvGrpSpPr>
          <p:grpSpPr>
            <a:xfrm>
              <a:off x="3387009" y="3648330"/>
              <a:ext cx="2537194" cy="954461"/>
              <a:chOff x="3267079" y="4975285"/>
              <a:chExt cx="2599544" cy="855438"/>
            </a:xfrm>
          </p:grpSpPr>
          <p:sp>
            <p:nvSpPr>
              <p:cNvPr id="85" name="Rounded Rectangle 54">
                <a:extLst>
                  <a:ext uri="{FF2B5EF4-FFF2-40B4-BE49-F238E27FC236}">
                    <a16:creationId xmlns:a16="http://schemas.microsoft.com/office/drawing/2014/main" id="{BA3CD9AE-BAEB-46F2-A15C-A01C4609B74E}"/>
                  </a:ext>
                </a:extLst>
              </p:cNvPr>
              <p:cNvSpPr/>
              <p:nvPr/>
            </p:nvSpPr>
            <p:spPr>
              <a:xfrm>
                <a:off x="3267079" y="5483824"/>
                <a:ext cx="2599544" cy="346899"/>
              </a:xfrm>
              <a:prstGeom prst="roundRect">
                <a:avLst>
                  <a:gd name="adj" fmla="val 50000"/>
                </a:avLst>
              </a:prstGeom>
              <a:solidFill>
                <a:srgbClr val="0050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115888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Proactive exploration</a:t>
                </a:r>
              </a:p>
            </p:txBody>
          </p:sp>
          <p:sp>
            <p:nvSpPr>
              <p:cNvPr id="86" name="Rounded Rectangle 53">
                <a:extLst>
                  <a:ext uri="{FF2B5EF4-FFF2-40B4-BE49-F238E27FC236}">
                    <a16:creationId xmlns:a16="http://schemas.microsoft.com/office/drawing/2014/main" id="{B4EFB5A0-D623-45A7-9435-F8336BAEA3D6}"/>
                  </a:ext>
                </a:extLst>
              </p:cNvPr>
              <p:cNvSpPr/>
              <p:nvPr/>
            </p:nvSpPr>
            <p:spPr>
              <a:xfrm>
                <a:off x="3267079" y="4975285"/>
                <a:ext cx="2599544" cy="465472"/>
              </a:xfrm>
              <a:prstGeom prst="roundRect">
                <a:avLst>
                  <a:gd name="adj" fmla="val 50000"/>
                </a:avLst>
              </a:prstGeom>
              <a:solidFill>
                <a:srgbClr val="00507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115888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Automated troubleshooting </a:t>
                </a:r>
                <a:b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</a:b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and root cause analysis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650274-B771-48E4-AB4D-0DABBB12062A}"/>
                </a:ext>
              </a:extLst>
            </p:cNvPr>
            <p:cNvGrpSpPr/>
            <p:nvPr/>
          </p:nvGrpSpPr>
          <p:grpSpPr>
            <a:xfrm>
              <a:off x="3564401" y="1915083"/>
              <a:ext cx="1756305" cy="1376262"/>
              <a:chOff x="3130912" y="2094880"/>
              <a:chExt cx="1756305" cy="137626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058BE81-201D-42E3-BC0C-207FAD935836}"/>
                  </a:ext>
                </a:extLst>
              </p:cNvPr>
              <p:cNvGrpSpPr/>
              <p:nvPr/>
            </p:nvGrpSpPr>
            <p:grpSpPr>
              <a:xfrm rot="16200000">
                <a:off x="3851097" y="2435022"/>
                <a:ext cx="1376262" cy="695978"/>
                <a:chOff x="3916175" y="2585339"/>
                <a:chExt cx="1376262" cy="695978"/>
              </a:xfrm>
            </p:grpSpPr>
            <p:sp>
              <p:nvSpPr>
                <p:cNvPr id="79" name="Freeform 19">
                  <a:extLst>
                    <a:ext uri="{FF2B5EF4-FFF2-40B4-BE49-F238E27FC236}">
                      <a16:creationId xmlns:a16="http://schemas.microsoft.com/office/drawing/2014/main" id="{4BA300B8-8E3D-445C-AF47-05E3C206BB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9574" y="2896697"/>
                  <a:ext cx="208663" cy="384620"/>
                </a:xfrm>
                <a:custGeom>
                  <a:avLst/>
                  <a:gdLst>
                    <a:gd name="T0" fmla="*/ 312 w 522"/>
                    <a:gd name="T1" fmla="*/ 467 h 984"/>
                    <a:gd name="T2" fmla="*/ 312 w 522"/>
                    <a:gd name="T3" fmla="*/ 0 h 984"/>
                    <a:gd name="T4" fmla="*/ 210 w 522"/>
                    <a:gd name="T5" fmla="*/ 0 h 984"/>
                    <a:gd name="T6" fmla="*/ 210 w 522"/>
                    <a:gd name="T7" fmla="*/ 467 h 984"/>
                    <a:gd name="T8" fmla="*/ 0 w 522"/>
                    <a:gd name="T9" fmla="*/ 723 h 984"/>
                    <a:gd name="T10" fmla="*/ 261 w 522"/>
                    <a:gd name="T11" fmla="*/ 984 h 984"/>
                    <a:gd name="T12" fmla="*/ 522 w 522"/>
                    <a:gd name="T13" fmla="*/ 723 h 984"/>
                    <a:gd name="T14" fmla="*/ 312 w 522"/>
                    <a:gd name="T15" fmla="*/ 467 h 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2" h="984">
                      <a:moveTo>
                        <a:pt x="312" y="467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10" y="0"/>
                        <a:pt x="210" y="0"/>
                        <a:pt x="210" y="0"/>
                      </a:cubicBezTo>
                      <a:cubicBezTo>
                        <a:pt x="210" y="467"/>
                        <a:pt x="210" y="467"/>
                        <a:pt x="210" y="467"/>
                      </a:cubicBezTo>
                      <a:cubicBezTo>
                        <a:pt x="90" y="491"/>
                        <a:pt x="0" y="597"/>
                        <a:pt x="0" y="723"/>
                      </a:cubicBezTo>
                      <a:cubicBezTo>
                        <a:pt x="0" y="867"/>
                        <a:pt x="117" y="984"/>
                        <a:pt x="261" y="984"/>
                      </a:cubicBezTo>
                      <a:cubicBezTo>
                        <a:pt x="405" y="984"/>
                        <a:pt x="522" y="867"/>
                        <a:pt x="522" y="723"/>
                      </a:cubicBezTo>
                      <a:cubicBezTo>
                        <a:pt x="522" y="597"/>
                        <a:pt x="432" y="491"/>
                        <a:pt x="312" y="467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80" name="Freeform 20">
                  <a:extLst>
                    <a:ext uri="{FF2B5EF4-FFF2-40B4-BE49-F238E27FC236}">
                      <a16:creationId xmlns:a16="http://schemas.microsoft.com/office/drawing/2014/main" id="{69402DCC-049F-40E5-A1D7-176BB8C6B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3173" y="2896697"/>
                  <a:ext cx="208663" cy="384620"/>
                </a:xfrm>
                <a:custGeom>
                  <a:avLst/>
                  <a:gdLst>
                    <a:gd name="T0" fmla="*/ 312 w 521"/>
                    <a:gd name="T1" fmla="*/ 467 h 984"/>
                    <a:gd name="T2" fmla="*/ 312 w 521"/>
                    <a:gd name="T3" fmla="*/ 0 h 984"/>
                    <a:gd name="T4" fmla="*/ 209 w 521"/>
                    <a:gd name="T5" fmla="*/ 0 h 984"/>
                    <a:gd name="T6" fmla="*/ 209 w 521"/>
                    <a:gd name="T7" fmla="*/ 467 h 984"/>
                    <a:gd name="T8" fmla="*/ 0 w 521"/>
                    <a:gd name="T9" fmla="*/ 723 h 984"/>
                    <a:gd name="T10" fmla="*/ 261 w 521"/>
                    <a:gd name="T11" fmla="*/ 984 h 984"/>
                    <a:gd name="T12" fmla="*/ 521 w 521"/>
                    <a:gd name="T13" fmla="*/ 723 h 984"/>
                    <a:gd name="T14" fmla="*/ 312 w 521"/>
                    <a:gd name="T15" fmla="*/ 467 h 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1" h="984">
                      <a:moveTo>
                        <a:pt x="312" y="467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09" y="0"/>
                        <a:pt x="209" y="0"/>
                        <a:pt x="209" y="0"/>
                      </a:cubicBezTo>
                      <a:cubicBezTo>
                        <a:pt x="209" y="467"/>
                        <a:pt x="209" y="467"/>
                        <a:pt x="209" y="467"/>
                      </a:cubicBezTo>
                      <a:cubicBezTo>
                        <a:pt x="90" y="491"/>
                        <a:pt x="0" y="597"/>
                        <a:pt x="0" y="723"/>
                      </a:cubicBezTo>
                      <a:cubicBezTo>
                        <a:pt x="0" y="867"/>
                        <a:pt x="116" y="984"/>
                        <a:pt x="261" y="984"/>
                      </a:cubicBezTo>
                      <a:cubicBezTo>
                        <a:pt x="405" y="984"/>
                        <a:pt x="521" y="867"/>
                        <a:pt x="521" y="723"/>
                      </a:cubicBezTo>
                      <a:cubicBezTo>
                        <a:pt x="521" y="597"/>
                        <a:pt x="431" y="491"/>
                        <a:pt x="312" y="467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81" name="Freeform 21">
                  <a:extLst>
                    <a:ext uri="{FF2B5EF4-FFF2-40B4-BE49-F238E27FC236}">
                      <a16:creationId xmlns:a16="http://schemas.microsoft.com/office/drawing/2014/main" id="{7FF79E2D-44FF-4FDD-925F-A2330DC22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6446" y="2896697"/>
                  <a:ext cx="208990" cy="384620"/>
                </a:xfrm>
                <a:custGeom>
                  <a:avLst/>
                  <a:gdLst>
                    <a:gd name="T0" fmla="*/ 312 w 522"/>
                    <a:gd name="T1" fmla="*/ 467 h 984"/>
                    <a:gd name="T2" fmla="*/ 312 w 522"/>
                    <a:gd name="T3" fmla="*/ 0 h 984"/>
                    <a:gd name="T4" fmla="*/ 210 w 522"/>
                    <a:gd name="T5" fmla="*/ 0 h 984"/>
                    <a:gd name="T6" fmla="*/ 210 w 522"/>
                    <a:gd name="T7" fmla="*/ 467 h 984"/>
                    <a:gd name="T8" fmla="*/ 0 w 522"/>
                    <a:gd name="T9" fmla="*/ 723 h 984"/>
                    <a:gd name="T10" fmla="*/ 261 w 522"/>
                    <a:gd name="T11" fmla="*/ 984 h 984"/>
                    <a:gd name="T12" fmla="*/ 522 w 522"/>
                    <a:gd name="T13" fmla="*/ 723 h 984"/>
                    <a:gd name="T14" fmla="*/ 312 w 522"/>
                    <a:gd name="T15" fmla="*/ 467 h 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2" h="984">
                      <a:moveTo>
                        <a:pt x="312" y="467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10" y="0"/>
                        <a:pt x="210" y="0"/>
                        <a:pt x="210" y="0"/>
                      </a:cubicBezTo>
                      <a:cubicBezTo>
                        <a:pt x="210" y="467"/>
                        <a:pt x="210" y="467"/>
                        <a:pt x="210" y="467"/>
                      </a:cubicBezTo>
                      <a:cubicBezTo>
                        <a:pt x="90" y="491"/>
                        <a:pt x="0" y="597"/>
                        <a:pt x="0" y="723"/>
                      </a:cubicBezTo>
                      <a:cubicBezTo>
                        <a:pt x="0" y="867"/>
                        <a:pt x="117" y="984"/>
                        <a:pt x="261" y="984"/>
                      </a:cubicBezTo>
                      <a:cubicBezTo>
                        <a:pt x="405" y="984"/>
                        <a:pt x="522" y="867"/>
                        <a:pt x="522" y="723"/>
                      </a:cubicBezTo>
                      <a:cubicBezTo>
                        <a:pt x="522" y="597"/>
                        <a:pt x="432" y="491"/>
                        <a:pt x="312" y="467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82" name="Freeform 22">
                  <a:extLst>
                    <a:ext uri="{FF2B5EF4-FFF2-40B4-BE49-F238E27FC236}">
                      <a16:creationId xmlns:a16="http://schemas.microsoft.com/office/drawing/2014/main" id="{A7220F62-873E-4345-BD51-334D82DCB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0372" y="2896697"/>
                  <a:ext cx="208336" cy="384620"/>
                </a:xfrm>
                <a:custGeom>
                  <a:avLst/>
                  <a:gdLst>
                    <a:gd name="T0" fmla="*/ 312 w 521"/>
                    <a:gd name="T1" fmla="*/ 467 h 984"/>
                    <a:gd name="T2" fmla="*/ 312 w 521"/>
                    <a:gd name="T3" fmla="*/ 0 h 984"/>
                    <a:gd name="T4" fmla="*/ 209 w 521"/>
                    <a:gd name="T5" fmla="*/ 0 h 984"/>
                    <a:gd name="T6" fmla="*/ 209 w 521"/>
                    <a:gd name="T7" fmla="*/ 467 h 984"/>
                    <a:gd name="T8" fmla="*/ 0 w 521"/>
                    <a:gd name="T9" fmla="*/ 723 h 984"/>
                    <a:gd name="T10" fmla="*/ 261 w 521"/>
                    <a:gd name="T11" fmla="*/ 984 h 984"/>
                    <a:gd name="T12" fmla="*/ 521 w 521"/>
                    <a:gd name="T13" fmla="*/ 723 h 984"/>
                    <a:gd name="T14" fmla="*/ 312 w 521"/>
                    <a:gd name="T15" fmla="*/ 467 h 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21" h="984">
                      <a:moveTo>
                        <a:pt x="312" y="467"/>
                      </a:moveTo>
                      <a:cubicBezTo>
                        <a:pt x="312" y="0"/>
                        <a:pt x="312" y="0"/>
                        <a:pt x="312" y="0"/>
                      </a:cubicBezTo>
                      <a:cubicBezTo>
                        <a:pt x="209" y="0"/>
                        <a:pt x="209" y="0"/>
                        <a:pt x="209" y="0"/>
                      </a:cubicBezTo>
                      <a:cubicBezTo>
                        <a:pt x="209" y="467"/>
                        <a:pt x="209" y="467"/>
                        <a:pt x="209" y="467"/>
                      </a:cubicBezTo>
                      <a:cubicBezTo>
                        <a:pt x="90" y="491"/>
                        <a:pt x="0" y="597"/>
                        <a:pt x="0" y="723"/>
                      </a:cubicBezTo>
                      <a:cubicBezTo>
                        <a:pt x="0" y="867"/>
                        <a:pt x="117" y="984"/>
                        <a:pt x="261" y="984"/>
                      </a:cubicBezTo>
                      <a:cubicBezTo>
                        <a:pt x="405" y="984"/>
                        <a:pt x="521" y="867"/>
                        <a:pt x="521" y="723"/>
                      </a:cubicBezTo>
                      <a:cubicBezTo>
                        <a:pt x="521" y="597"/>
                        <a:pt x="431" y="491"/>
                        <a:pt x="312" y="467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83" name="Freeform 23">
                  <a:extLst>
                    <a:ext uri="{FF2B5EF4-FFF2-40B4-BE49-F238E27FC236}">
                      <a16:creationId xmlns:a16="http://schemas.microsoft.com/office/drawing/2014/main" id="{B5BF4C23-75CF-49A3-95BC-3A66E9DED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1796" y="2585339"/>
                  <a:ext cx="225017" cy="407186"/>
                </a:xfrm>
                <a:custGeom>
                  <a:avLst/>
                  <a:gdLst>
                    <a:gd name="T0" fmla="*/ 281 w 563"/>
                    <a:gd name="T1" fmla="*/ 0 h 1042"/>
                    <a:gd name="T2" fmla="*/ 281 w 563"/>
                    <a:gd name="T3" fmla="*/ 0 h 1042"/>
                    <a:gd name="T4" fmla="*/ 0 w 563"/>
                    <a:gd name="T5" fmla="*/ 282 h 1042"/>
                    <a:gd name="T6" fmla="*/ 0 w 563"/>
                    <a:gd name="T7" fmla="*/ 282 h 1042"/>
                    <a:gd name="T8" fmla="*/ 230 w 563"/>
                    <a:gd name="T9" fmla="*/ 559 h 1042"/>
                    <a:gd name="T10" fmla="*/ 230 w 563"/>
                    <a:gd name="T11" fmla="*/ 1042 h 1042"/>
                    <a:gd name="T12" fmla="*/ 333 w 563"/>
                    <a:gd name="T13" fmla="*/ 1042 h 1042"/>
                    <a:gd name="T14" fmla="*/ 333 w 563"/>
                    <a:gd name="T15" fmla="*/ 559 h 1042"/>
                    <a:gd name="T16" fmla="*/ 563 w 563"/>
                    <a:gd name="T17" fmla="*/ 282 h 1042"/>
                    <a:gd name="T18" fmla="*/ 563 w 563"/>
                    <a:gd name="T19" fmla="*/ 282 h 1042"/>
                    <a:gd name="T20" fmla="*/ 281 w 563"/>
                    <a:gd name="T21" fmla="*/ 0 h 10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3" h="1042">
                      <a:moveTo>
                        <a:pt x="281" y="0"/>
                      </a:moveTo>
                      <a:cubicBezTo>
                        <a:pt x="281" y="0"/>
                        <a:pt x="281" y="0"/>
                        <a:pt x="281" y="0"/>
                      </a:cubicBezTo>
                      <a:cubicBezTo>
                        <a:pt x="126" y="0"/>
                        <a:pt x="0" y="127"/>
                        <a:pt x="0" y="282"/>
                      </a:cubicBezTo>
                      <a:cubicBezTo>
                        <a:pt x="0" y="282"/>
                        <a:pt x="0" y="282"/>
                        <a:pt x="0" y="282"/>
                      </a:cubicBezTo>
                      <a:cubicBezTo>
                        <a:pt x="0" y="420"/>
                        <a:pt x="99" y="535"/>
                        <a:pt x="230" y="559"/>
                      </a:cubicBezTo>
                      <a:cubicBezTo>
                        <a:pt x="230" y="1042"/>
                        <a:pt x="230" y="1042"/>
                        <a:pt x="230" y="1042"/>
                      </a:cubicBezTo>
                      <a:cubicBezTo>
                        <a:pt x="333" y="1042"/>
                        <a:pt x="333" y="1042"/>
                        <a:pt x="333" y="1042"/>
                      </a:cubicBezTo>
                      <a:cubicBezTo>
                        <a:pt x="333" y="559"/>
                        <a:pt x="333" y="559"/>
                        <a:pt x="333" y="559"/>
                      </a:cubicBezTo>
                      <a:cubicBezTo>
                        <a:pt x="463" y="535"/>
                        <a:pt x="563" y="420"/>
                        <a:pt x="563" y="282"/>
                      </a:cubicBezTo>
                      <a:cubicBezTo>
                        <a:pt x="563" y="282"/>
                        <a:pt x="563" y="282"/>
                        <a:pt x="563" y="282"/>
                      </a:cubicBezTo>
                      <a:cubicBezTo>
                        <a:pt x="563" y="127"/>
                        <a:pt x="436" y="0"/>
                        <a:pt x="281" y="0"/>
                      </a:cubicBezTo>
                      <a:close/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8BB7D90B-B821-47FD-9409-00F38F861359}"/>
                    </a:ext>
                  </a:extLst>
                </p:cNvPr>
                <p:cNvSpPr/>
                <p:nvPr/>
              </p:nvSpPr>
              <p:spPr>
                <a:xfrm>
                  <a:off x="3916175" y="2896697"/>
                  <a:ext cx="1376262" cy="9582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BCEB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B598D4F-7790-4E05-A0CC-085064E13028}"/>
                  </a:ext>
                </a:extLst>
              </p:cNvPr>
              <p:cNvGrpSpPr/>
              <p:nvPr/>
            </p:nvGrpSpPr>
            <p:grpSpPr>
              <a:xfrm>
                <a:off x="3130912" y="2304848"/>
                <a:ext cx="1285444" cy="956326"/>
                <a:chOff x="5613037" y="2403255"/>
                <a:chExt cx="1285444" cy="956326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3F0122D7-28B0-4730-AC23-F03B3B26F84C}"/>
                    </a:ext>
                  </a:extLst>
                </p:cNvPr>
                <p:cNvGrpSpPr/>
                <p:nvPr/>
              </p:nvGrpSpPr>
              <p:grpSpPr>
                <a:xfrm>
                  <a:off x="5942147" y="2403255"/>
                  <a:ext cx="956334" cy="956326"/>
                  <a:chOff x="7299505" y="1466310"/>
                  <a:chExt cx="1338714" cy="1338712"/>
                </a:xfrm>
              </p:grpSpPr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70FFFEB9-BB5D-413E-8B9F-EBA87E163F01}"/>
                      </a:ext>
                    </a:extLst>
                  </p:cNvPr>
                  <p:cNvSpPr/>
                  <p:nvPr/>
                </p:nvSpPr>
                <p:spPr>
                  <a:xfrm>
                    <a:off x="7299505" y="1466310"/>
                    <a:ext cx="1338714" cy="1338712"/>
                  </a:xfrm>
                  <a:prstGeom prst="ellipse">
                    <a:avLst/>
                  </a:prstGeom>
                  <a:solidFill>
                    <a:srgbClr val="00BCEB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448CB64-F740-421F-BB08-3F0821B76C85}"/>
                      </a:ext>
                    </a:extLst>
                  </p:cNvPr>
                  <p:cNvGrpSpPr/>
                  <p:nvPr/>
                </p:nvGrpSpPr>
                <p:grpSpPr>
                  <a:xfrm>
                    <a:off x="7481693" y="1632384"/>
                    <a:ext cx="955076" cy="998674"/>
                    <a:chOff x="7481693" y="1632384"/>
                    <a:chExt cx="955076" cy="998674"/>
                  </a:xfrm>
                </p:grpSpPr>
                <p:grpSp>
                  <p:nvGrpSpPr>
                    <p:cNvPr id="61" name="Group 98">
                      <a:extLst>
                        <a:ext uri="{FF2B5EF4-FFF2-40B4-BE49-F238E27FC236}">
                          <a16:creationId xmlns:a16="http://schemas.microsoft.com/office/drawing/2014/main" id="{7EFD1893-6464-4BE8-82C5-BA94FD30EEF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7481693" y="1632384"/>
                      <a:ext cx="955076" cy="998674"/>
                      <a:chOff x="4165" y="1982"/>
                      <a:chExt cx="460" cy="481"/>
                    </a:xfrm>
                    <a:solidFill>
                      <a:srgbClr val="005073">
                        <a:lumMod val="75000"/>
                      </a:srgbClr>
                    </a:solidFill>
                  </p:grpSpPr>
                  <p:sp>
                    <p:nvSpPr>
                      <p:cNvPr id="66" name="Rectangle 99">
                        <a:extLst>
                          <a:ext uri="{FF2B5EF4-FFF2-40B4-BE49-F238E27FC236}">
                            <a16:creationId xmlns:a16="http://schemas.microsoft.com/office/drawing/2014/main" id="{A8AF2221-770F-47D1-8CD4-10EE1799593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92" y="2306"/>
                        <a:ext cx="87" cy="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67" name="Oval 100">
                        <a:extLst>
                          <a:ext uri="{FF2B5EF4-FFF2-40B4-BE49-F238E27FC236}">
                            <a16:creationId xmlns:a16="http://schemas.microsoft.com/office/drawing/2014/main" id="{427772C2-6E19-4D69-83E8-3779169CCAA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71" y="2286"/>
                        <a:ext cx="58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68" name="Rectangle 101">
                        <a:extLst>
                          <a:ext uri="{FF2B5EF4-FFF2-40B4-BE49-F238E27FC236}">
                            <a16:creationId xmlns:a16="http://schemas.microsoft.com/office/drawing/2014/main" id="{8E05B0D4-6B37-45FE-9194-E92BE037AC5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00" y="2091"/>
                        <a:ext cx="99" cy="2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69" name="Oval 102">
                        <a:extLst>
                          <a:ext uri="{FF2B5EF4-FFF2-40B4-BE49-F238E27FC236}">
                            <a16:creationId xmlns:a16="http://schemas.microsoft.com/office/drawing/2014/main" id="{F4F750A0-4D26-44F4-A44F-8892ABF6325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89" y="2071"/>
                        <a:ext cx="63" cy="61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0" name="Rectangle 104">
                        <a:extLst>
                          <a:ext uri="{FF2B5EF4-FFF2-40B4-BE49-F238E27FC236}">
                            <a16:creationId xmlns:a16="http://schemas.microsoft.com/office/drawing/2014/main" id="{39C40B35-057D-4A4D-8760-ACBB2A5865B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05" y="2153"/>
                        <a:ext cx="189" cy="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1" name="Oval 105">
                        <a:extLst>
                          <a:ext uri="{FF2B5EF4-FFF2-40B4-BE49-F238E27FC236}">
                            <a16:creationId xmlns:a16="http://schemas.microsoft.com/office/drawing/2014/main" id="{BA14646C-6CC8-45D7-B572-91147B167CC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2" y="2132"/>
                        <a:ext cx="63" cy="6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2" name="Rectangle 107">
                        <a:extLst>
                          <a:ext uri="{FF2B5EF4-FFF2-40B4-BE49-F238E27FC236}">
                            <a16:creationId xmlns:a16="http://schemas.microsoft.com/office/drawing/2014/main" id="{DD7B8A6C-3C8F-4BDD-99BB-1AE5FDB0933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89" y="2229"/>
                        <a:ext cx="152" cy="2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3" name="Oval 108">
                        <a:extLst>
                          <a:ext uri="{FF2B5EF4-FFF2-40B4-BE49-F238E27FC236}">
                            <a16:creationId xmlns:a16="http://schemas.microsoft.com/office/drawing/2014/main" id="{94539D9B-0ED8-4265-8A79-39AE4B39BD8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36" y="2212"/>
                        <a:ext cx="58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4" name="Freeform 111">
                        <a:extLst>
                          <a:ext uri="{FF2B5EF4-FFF2-40B4-BE49-F238E27FC236}">
                            <a16:creationId xmlns:a16="http://schemas.microsoft.com/office/drawing/2014/main" id="{6778B8F6-00F2-4235-9495-1B9B05CD8FB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21" y="2129"/>
                        <a:ext cx="48" cy="73"/>
                      </a:xfrm>
                      <a:custGeom>
                        <a:avLst/>
                        <a:gdLst>
                          <a:gd name="T0" fmla="*/ 18 w 77"/>
                          <a:gd name="T1" fmla="*/ 84 h 118"/>
                          <a:gd name="T2" fmla="*/ 0 w 77"/>
                          <a:gd name="T3" fmla="*/ 101 h 118"/>
                          <a:gd name="T4" fmla="*/ 18 w 77"/>
                          <a:gd name="T5" fmla="*/ 118 h 118"/>
                          <a:gd name="T6" fmla="*/ 77 w 77"/>
                          <a:gd name="T7" fmla="*/ 59 h 118"/>
                          <a:gd name="T8" fmla="*/ 18 w 77"/>
                          <a:gd name="T9" fmla="*/ 0 h 118"/>
                          <a:gd name="T10" fmla="*/ 0 w 77"/>
                          <a:gd name="T11" fmla="*/ 17 h 118"/>
                          <a:gd name="T12" fmla="*/ 18 w 77"/>
                          <a:gd name="T13" fmla="*/ 34 h 118"/>
                          <a:gd name="T14" fmla="*/ 43 w 77"/>
                          <a:gd name="T15" fmla="*/ 59 h 118"/>
                          <a:gd name="T16" fmla="*/ 18 w 77"/>
                          <a:gd name="T17" fmla="*/ 84 h 1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77" h="118">
                            <a:moveTo>
                              <a:pt x="18" y="84"/>
                            </a:moveTo>
                            <a:cubicBezTo>
                              <a:pt x="8" y="84"/>
                              <a:pt x="0" y="92"/>
                              <a:pt x="0" y="101"/>
                            </a:cubicBezTo>
                            <a:cubicBezTo>
                              <a:pt x="0" y="110"/>
                              <a:pt x="8" y="118"/>
                              <a:pt x="18" y="118"/>
                            </a:cubicBezTo>
                            <a:cubicBezTo>
                              <a:pt x="50" y="118"/>
                              <a:pt x="77" y="92"/>
                              <a:pt x="77" y="59"/>
                            </a:cubicBezTo>
                            <a:cubicBezTo>
                              <a:pt x="77" y="26"/>
                              <a:pt x="50" y="0"/>
                              <a:pt x="18" y="0"/>
                            </a:cubicBezTo>
                            <a:cubicBezTo>
                              <a:pt x="8" y="0"/>
                              <a:pt x="0" y="7"/>
                              <a:pt x="0" y="17"/>
                            </a:cubicBezTo>
                            <a:cubicBezTo>
                              <a:pt x="0" y="26"/>
                              <a:pt x="8" y="34"/>
                              <a:pt x="18" y="34"/>
                            </a:cubicBezTo>
                            <a:cubicBezTo>
                              <a:pt x="31" y="34"/>
                              <a:pt x="43" y="45"/>
                              <a:pt x="43" y="59"/>
                            </a:cubicBezTo>
                            <a:cubicBezTo>
                              <a:pt x="43" y="73"/>
                              <a:pt x="31" y="84"/>
                              <a:pt x="18" y="84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5" name="Freeform 112">
                        <a:extLst>
                          <a:ext uri="{FF2B5EF4-FFF2-40B4-BE49-F238E27FC236}">
                            <a16:creationId xmlns:a16="http://schemas.microsoft.com/office/drawing/2014/main" id="{DD83076F-2C45-4865-BFA5-0E20DDDA5CA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0" y="2053"/>
                        <a:ext cx="51" cy="49"/>
                      </a:xfrm>
                      <a:custGeom>
                        <a:avLst/>
                        <a:gdLst>
                          <a:gd name="T0" fmla="*/ 80 w 80"/>
                          <a:gd name="T1" fmla="*/ 62 h 79"/>
                          <a:gd name="T2" fmla="*/ 63 w 80"/>
                          <a:gd name="T3" fmla="*/ 45 h 79"/>
                          <a:gd name="T4" fmla="*/ 35 w 80"/>
                          <a:gd name="T5" fmla="*/ 17 h 79"/>
                          <a:gd name="T6" fmla="*/ 17 w 80"/>
                          <a:gd name="T7" fmla="*/ 0 h 79"/>
                          <a:gd name="T8" fmla="*/ 0 w 80"/>
                          <a:gd name="T9" fmla="*/ 17 h 79"/>
                          <a:gd name="T10" fmla="*/ 63 w 80"/>
                          <a:gd name="T11" fmla="*/ 79 h 79"/>
                          <a:gd name="T12" fmla="*/ 80 w 80"/>
                          <a:gd name="T13" fmla="*/ 62 h 7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80" h="79">
                            <a:moveTo>
                              <a:pt x="80" y="62"/>
                            </a:moveTo>
                            <a:cubicBezTo>
                              <a:pt x="80" y="53"/>
                              <a:pt x="72" y="45"/>
                              <a:pt x="63" y="45"/>
                            </a:cubicBezTo>
                            <a:cubicBezTo>
                              <a:pt x="47" y="45"/>
                              <a:pt x="35" y="33"/>
                              <a:pt x="35" y="17"/>
                            </a:cubicBezTo>
                            <a:cubicBezTo>
                              <a:pt x="35" y="8"/>
                              <a:pt x="27" y="0"/>
                              <a:pt x="17" y="0"/>
                            </a:cubicBezTo>
                            <a:cubicBezTo>
                              <a:pt x="8" y="0"/>
                              <a:pt x="0" y="8"/>
                              <a:pt x="0" y="17"/>
                            </a:cubicBezTo>
                            <a:cubicBezTo>
                              <a:pt x="0" y="52"/>
                              <a:pt x="28" y="79"/>
                              <a:pt x="63" y="79"/>
                            </a:cubicBezTo>
                            <a:cubicBezTo>
                              <a:pt x="72" y="79"/>
                              <a:pt x="80" y="72"/>
                              <a:pt x="80" y="62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6" name="Freeform 113">
                        <a:extLst>
                          <a:ext uri="{FF2B5EF4-FFF2-40B4-BE49-F238E27FC236}">
                            <a16:creationId xmlns:a16="http://schemas.microsoft.com/office/drawing/2014/main" id="{897143F3-422B-4A08-9F0A-156B129409F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4" y="2264"/>
                        <a:ext cx="50" cy="49"/>
                      </a:xfrm>
                      <a:custGeom>
                        <a:avLst/>
                        <a:gdLst>
                          <a:gd name="T0" fmla="*/ 80 w 80"/>
                          <a:gd name="T1" fmla="*/ 17 h 79"/>
                          <a:gd name="T2" fmla="*/ 63 w 80"/>
                          <a:gd name="T3" fmla="*/ 0 h 79"/>
                          <a:gd name="T4" fmla="*/ 0 w 80"/>
                          <a:gd name="T5" fmla="*/ 62 h 79"/>
                          <a:gd name="T6" fmla="*/ 18 w 80"/>
                          <a:gd name="T7" fmla="*/ 79 h 79"/>
                          <a:gd name="T8" fmla="*/ 35 w 80"/>
                          <a:gd name="T9" fmla="*/ 62 h 79"/>
                          <a:gd name="T10" fmla="*/ 63 w 80"/>
                          <a:gd name="T11" fmla="*/ 34 h 79"/>
                          <a:gd name="T12" fmla="*/ 80 w 80"/>
                          <a:gd name="T13" fmla="*/ 17 h 7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80" h="79">
                            <a:moveTo>
                              <a:pt x="80" y="17"/>
                            </a:moveTo>
                            <a:cubicBezTo>
                              <a:pt x="80" y="7"/>
                              <a:pt x="72" y="0"/>
                              <a:pt x="63" y="0"/>
                            </a:cubicBezTo>
                            <a:cubicBezTo>
                              <a:pt x="28" y="0"/>
                              <a:pt x="0" y="27"/>
                              <a:pt x="0" y="62"/>
                            </a:cubicBezTo>
                            <a:cubicBezTo>
                              <a:pt x="0" y="71"/>
                              <a:pt x="8" y="79"/>
                              <a:pt x="18" y="79"/>
                            </a:cubicBezTo>
                            <a:cubicBezTo>
                              <a:pt x="27" y="79"/>
                              <a:pt x="35" y="71"/>
                              <a:pt x="35" y="62"/>
                            </a:cubicBezTo>
                            <a:cubicBezTo>
                              <a:pt x="35" y="46"/>
                              <a:pt x="47" y="34"/>
                              <a:pt x="63" y="34"/>
                            </a:cubicBezTo>
                            <a:cubicBezTo>
                              <a:pt x="72" y="34"/>
                              <a:pt x="80" y="26"/>
                              <a:pt x="80" y="17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7" name="Freeform 114">
                        <a:extLst>
                          <a:ext uri="{FF2B5EF4-FFF2-40B4-BE49-F238E27FC236}">
                            <a16:creationId xmlns:a16="http://schemas.microsoft.com/office/drawing/2014/main" id="{88106221-C63D-4897-A660-CBE09D4780E6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4165" y="1982"/>
                        <a:ext cx="241" cy="481"/>
                      </a:xfrm>
                      <a:custGeom>
                        <a:avLst/>
                        <a:gdLst>
                          <a:gd name="T0" fmla="*/ 268 w 381"/>
                          <a:gd name="T1" fmla="*/ 0 h 778"/>
                          <a:gd name="T2" fmla="*/ 181 w 381"/>
                          <a:gd name="T3" fmla="*/ 43 h 778"/>
                          <a:gd name="T4" fmla="*/ 85 w 381"/>
                          <a:gd name="T5" fmla="*/ 144 h 778"/>
                          <a:gd name="T6" fmla="*/ 39 w 381"/>
                          <a:gd name="T7" fmla="*/ 255 h 778"/>
                          <a:gd name="T8" fmla="*/ 0 w 381"/>
                          <a:gd name="T9" fmla="*/ 340 h 778"/>
                          <a:gd name="T10" fmla="*/ 0 w 381"/>
                          <a:gd name="T11" fmla="*/ 347 h 778"/>
                          <a:gd name="T12" fmla="*/ 7 w 381"/>
                          <a:gd name="T13" fmla="*/ 377 h 778"/>
                          <a:gd name="T14" fmla="*/ 18 w 381"/>
                          <a:gd name="T15" fmla="*/ 398 h 778"/>
                          <a:gd name="T16" fmla="*/ 26 w 381"/>
                          <a:gd name="T17" fmla="*/ 519 h 778"/>
                          <a:gd name="T18" fmla="*/ 81 w 381"/>
                          <a:gd name="T19" fmla="*/ 649 h 778"/>
                          <a:gd name="T20" fmla="*/ 89 w 381"/>
                          <a:gd name="T21" fmla="*/ 680 h 778"/>
                          <a:gd name="T22" fmla="*/ 202 w 381"/>
                          <a:gd name="T23" fmla="*/ 734 h 778"/>
                          <a:gd name="T24" fmla="*/ 349 w 381"/>
                          <a:gd name="T25" fmla="*/ 755 h 778"/>
                          <a:gd name="T26" fmla="*/ 381 w 381"/>
                          <a:gd name="T27" fmla="*/ 101 h 778"/>
                          <a:gd name="T28" fmla="*/ 273 w 381"/>
                          <a:gd name="T29" fmla="*/ 641 h 778"/>
                          <a:gd name="T30" fmla="*/ 245 w 381"/>
                          <a:gd name="T31" fmla="*/ 596 h 778"/>
                          <a:gd name="T32" fmla="*/ 237 w 381"/>
                          <a:gd name="T33" fmla="*/ 616 h 778"/>
                          <a:gd name="T34" fmla="*/ 206 w 381"/>
                          <a:gd name="T35" fmla="*/ 699 h 778"/>
                          <a:gd name="T36" fmla="*/ 177 w 381"/>
                          <a:gd name="T37" fmla="*/ 705 h 778"/>
                          <a:gd name="T38" fmla="*/ 112 w 381"/>
                          <a:gd name="T39" fmla="*/ 638 h 778"/>
                          <a:gd name="T40" fmla="*/ 50 w 381"/>
                          <a:gd name="T41" fmla="*/ 556 h 778"/>
                          <a:gd name="T42" fmla="*/ 55 w 381"/>
                          <a:gd name="T43" fmla="*/ 504 h 778"/>
                          <a:gd name="T44" fmla="*/ 50 w 381"/>
                          <a:gd name="T45" fmla="*/ 409 h 778"/>
                          <a:gd name="T46" fmla="*/ 32 w 381"/>
                          <a:gd name="T47" fmla="*/ 339 h 778"/>
                          <a:gd name="T48" fmla="*/ 186 w 381"/>
                          <a:gd name="T49" fmla="*/ 335 h 778"/>
                          <a:gd name="T50" fmla="*/ 203 w 381"/>
                          <a:gd name="T51" fmla="*/ 350 h 778"/>
                          <a:gd name="T52" fmla="*/ 218 w 381"/>
                          <a:gd name="T53" fmla="*/ 333 h 778"/>
                          <a:gd name="T54" fmla="*/ 67 w 381"/>
                          <a:gd name="T55" fmla="*/ 239 h 778"/>
                          <a:gd name="T56" fmla="*/ 106 w 381"/>
                          <a:gd name="T57" fmla="*/ 170 h 778"/>
                          <a:gd name="T58" fmla="*/ 116 w 381"/>
                          <a:gd name="T59" fmla="*/ 138 h 778"/>
                          <a:gd name="T60" fmla="*/ 116 w 381"/>
                          <a:gd name="T61" fmla="*/ 130 h 778"/>
                          <a:gd name="T62" fmla="*/ 237 w 381"/>
                          <a:gd name="T63" fmla="*/ 110 h 778"/>
                          <a:gd name="T64" fmla="*/ 266 w 381"/>
                          <a:gd name="T65" fmla="*/ 107 h 778"/>
                          <a:gd name="T66" fmla="*/ 216 w 381"/>
                          <a:gd name="T67" fmla="*/ 50 h 778"/>
                          <a:gd name="T68" fmla="*/ 355 w 381"/>
                          <a:gd name="T69" fmla="*/ 101 h 778"/>
                          <a:gd name="T70" fmla="*/ 285 w 381"/>
                          <a:gd name="T71" fmla="*/ 140 h 778"/>
                          <a:gd name="T72" fmla="*/ 285 w 381"/>
                          <a:gd name="T73" fmla="*/ 181 h 778"/>
                          <a:gd name="T74" fmla="*/ 355 w 381"/>
                          <a:gd name="T75" fmla="*/ 392 h 778"/>
                          <a:gd name="T76" fmla="*/ 186 w 381"/>
                          <a:gd name="T77" fmla="*/ 392 h 778"/>
                          <a:gd name="T78" fmla="*/ 112 w 381"/>
                          <a:gd name="T79" fmla="*/ 322 h 778"/>
                          <a:gd name="T80" fmla="*/ 179 w 381"/>
                          <a:gd name="T81" fmla="*/ 424 h 778"/>
                          <a:gd name="T82" fmla="*/ 355 w 381"/>
                          <a:gd name="T83" fmla="*/ 425 h 778"/>
                          <a:gd name="T84" fmla="*/ 237 w 381"/>
                          <a:gd name="T85" fmla="*/ 540 h 778"/>
                          <a:gd name="T86" fmla="*/ 167 w 381"/>
                          <a:gd name="T87" fmla="*/ 625 h 778"/>
                          <a:gd name="T88" fmla="*/ 237 w 381"/>
                          <a:gd name="T89" fmla="*/ 571 h 778"/>
                          <a:gd name="T90" fmla="*/ 355 w 381"/>
                          <a:gd name="T91" fmla="*/ 694 h 778"/>
                          <a:gd name="T92" fmla="*/ 236 w 381"/>
                          <a:gd name="T93" fmla="*/ 721 h 77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  <a:cxn ang="0">
                            <a:pos x="T70" y="T71"/>
                          </a:cxn>
                          <a:cxn ang="0">
                            <a:pos x="T72" y="T73"/>
                          </a:cxn>
                          <a:cxn ang="0">
                            <a:pos x="T74" y="T75"/>
                          </a:cxn>
                          <a:cxn ang="0">
                            <a:pos x="T76" y="T77"/>
                          </a:cxn>
                          <a:cxn ang="0">
                            <a:pos x="T78" y="T79"/>
                          </a:cxn>
                          <a:cxn ang="0">
                            <a:pos x="T80" y="T81"/>
                          </a:cxn>
                          <a:cxn ang="0">
                            <a:pos x="T82" y="T83"/>
                          </a:cxn>
                          <a:cxn ang="0">
                            <a:pos x="T84" y="T85"/>
                          </a:cxn>
                          <a:cxn ang="0">
                            <a:pos x="T86" y="T87"/>
                          </a:cxn>
                          <a:cxn ang="0">
                            <a:pos x="T88" y="T89"/>
                          </a:cxn>
                          <a:cxn ang="0">
                            <a:pos x="T90" y="T91"/>
                          </a:cxn>
                          <a:cxn ang="0">
                            <a:pos x="T92" y="T93"/>
                          </a:cxn>
                        </a:cxnLst>
                        <a:rect l="0" t="0" r="r" b="b"/>
                        <a:pathLst>
                          <a:path w="381" h="778">
                            <a:moveTo>
                              <a:pt x="344" y="29"/>
                            </a:moveTo>
                            <a:cubicBezTo>
                              <a:pt x="325" y="10"/>
                              <a:pt x="296" y="0"/>
                              <a:pt x="268" y="0"/>
                            </a:cubicBezTo>
                            <a:cubicBezTo>
                              <a:pt x="235" y="0"/>
                              <a:pt x="202" y="16"/>
                              <a:pt x="183" y="43"/>
                            </a:cubicBezTo>
                            <a:cubicBezTo>
                              <a:pt x="183" y="43"/>
                              <a:pt x="181" y="43"/>
                              <a:pt x="181" y="43"/>
                            </a:cubicBezTo>
                            <a:cubicBezTo>
                              <a:pt x="128" y="43"/>
                              <a:pt x="85" y="86"/>
                              <a:pt x="85" y="138"/>
                            </a:cubicBezTo>
                            <a:cubicBezTo>
                              <a:pt x="85" y="140"/>
                              <a:pt x="85" y="142"/>
                              <a:pt x="85" y="144"/>
                            </a:cubicBezTo>
                            <a:cubicBezTo>
                              <a:pt x="53" y="158"/>
                              <a:pt x="33" y="189"/>
                              <a:pt x="33" y="223"/>
                            </a:cubicBezTo>
                            <a:cubicBezTo>
                              <a:pt x="33" y="234"/>
                              <a:pt x="35" y="245"/>
                              <a:pt x="39" y="255"/>
                            </a:cubicBezTo>
                            <a:cubicBezTo>
                              <a:pt x="14" y="276"/>
                              <a:pt x="0" y="306"/>
                              <a:pt x="0" y="339"/>
                            </a:cubicBezTo>
                            <a:cubicBezTo>
                              <a:pt x="0" y="340"/>
                              <a:pt x="0" y="340"/>
                              <a:pt x="0" y="340"/>
                            </a:cubicBezTo>
                            <a:cubicBezTo>
                              <a:pt x="0" y="341"/>
                              <a:pt x="0" y="342"/>
                              <a:pt x="0" y="343"/>
                            </a:cubicBezTo>
                            <a:cubicBezTo>
                              <a:pt x="0" y="344"/>
                              <a:pt x="0" y="345"/>
                              <a:pt x="0" y="347"/>
                            </a:cubicBezTo>
                            <a:cubicBezTo>
                              <a:pt x="0" y="347"/>
                              <a:pt x="0" y="347"/>
                              <a:pt x="0" y="347"/>
                            </a:cubicBezTo>
                            <a:cubicBezTo>
                              <a:pt x="1" y="357"/>
                              <a:pt x="3" y="367"/>
                              <a:pt x="7" y="377"/>
                            </a:cubicBezTo>
                            <a:cubicBezTo>
                              <a:pt x="7" y="377"/>
                              <a:pt x="8" y="378"/>
                              <a:pt x="8" y="379"/>
                            </a:cubicBezTo>
                            <a:cubicBezTo>
                              <a:pt x="11" y="385"/>
                              <a:pt x="14" y="392"/>
                              <a:pt x="18" y="398"/>
                            </a:cubicBezTo>
                            <a:cubicBezTo>
                              <a:pt x="6" y="415"/>
                              <a:pt x="0" y="434"/>
                              <a:pt x="0" y="454"/>
                            </a:cubicBezTo>
                            <a:cubicBezTo>
                              <a:pt x="0" y="478"/>
                              <a:pt x="9" y="501"/>
                              <a:pt x="26" y="519"/>
                            </a:cubicBezTo>
                            <a:cubicBezTo>
                              <a:pt x="21" y="531"/>
                              <a:pt x="19" y="544"/>
                              <a:pt x="19" y="556"/>
                            </a:cubicBezTo>
                            <a:cubicBezTo>
                              <a:pt x="19" y="596"/>
                              <a:pt x="44" y="633"/>
                              <a:pt x="81" y="649"/>
                            </a:cubicBezTo>
                            <a:cubicBezTo>
                              <a:pt x="82" y="659"/>
                              <a:pt x="84" y="668"/>
                              <a:pt x="88" y="677"/>
                            </a:cubicBezTo>
                            <a:cubicBezTo>
                              <a:pt x="88" y="678"/>
                              <a:pt x="89" y="679"/>
                              <a:pt x="89" y="680"/>
                            </a:cubicBezTo>
                            <a:cubicBezTo>
                              <a:pt x="104" y="715"/>
                              <a:pt x="139" y="737"/>
                              <a:pt x="177" y="737"/>
                            </a:cubicBezTo>
                            <a:cubicBezTo>
                              <a:pt x="185" y="737"/>
                              <a:pt x="194" y="736"/>
                              <a:pt x="202" y="734"/>
                            </a:cubicBezTo>
                            <a:cubicBezTo>
                              <a:pt x="222" y="763"/>
                              <a:pt x="251" y="778"/>
                              <a:pt x="284" y="778"/>
                            </a:cubicBezTo>
                            <a:cubicBezTo>
                              <a:pt x="306" y="778"/>
                              <a:pt x="334" y="770"/>
                              <a:pt x="349" y="755"/>
                            </a:cubicBezTo>
                            <a:cubicBezTo>
                              <a:pt x="365" y="739"/>
                              <a:pt x="381" y="717"/>
                              <a:pt x="381" y="694"/>
                            </a:cubicBezTo>
                            <a:cubicBezTo>
                              <a:pt x="381" y="101"/>
                              <a:pt x="381" y="101"/>
                              <a:pt x="381" y="101"/>
                            </a:cubicBezTo>
                            <a:cubicBezTo>
                              <a:pt x="381" y="74"/>
                              <a:pt x="363" y="48"/>
                              <a:pt x="344" y="29"/>
                            </a:cubicBezTo>
                            <a:close/>
                            <a:moveTo>
                              <a:pt x="273" y="641"/>
                            </a:moveTo>
                            <a:cubicBezTo>
                              <a:pt x="273" y="629"/>
                              <a:pt x="271" y="616"/>
                              <a:pt x="266" y="604"/>
                            </a:cubicBezTo>
                            <a:cubicBezTo>
                              <a:pt x="262" y="596"/>
                              <a:pt x="253" y="593"/>
                              <a:pt x="245" y="596"/>
                            </a:cubicBezTo>
                            <a:cubicBezTo>
                              <a:pt x="241" y="598"/>
                              <a:pt x="238" y="601"/>
                              <a:pt x="237" y="604"/>
                            </a:cubicBezTo>
                            <a:cubicBezTo>
                              <a:pt x="235" y="608"/>
                              <a:pt x="235" y="613"/>
                              <a:pt x="237" y="616"/>
                            </a:cubicBezTo>
                            <a:cubicBezTo>
                              <a:pt x="240" y="624"/>
                              <a:pt x="242" y="633"/>
                              <a:pt x="242" y="641"/>
                            </a:cubicBezTo>
                            <a:cubicBezTo>
                              <a:pt x="242" y="666"/>
                              <a:pt x="228" y="688"/>
                              <a:pt x="206" y="699"/>
                            </a:cubicBezTo>
                            <a:cubicBezTo>
                              <a:pt x="205" y="699"/>
                              <a:pt x="203" y="700"/>
                              <a:pt x="202" y="700"/>
                            </a:cubicBezTo>
                            <a:cubicBezTo>
                              <a:pt x="194" y="703"/>
                              <a:pt x="186" y="705"/>
                              <a:pt x="177" y="705"/>
                            </a:cubicBezTo>
                            <a:cubicBezTo>
                              <a:pt x="141" y="705"/>
                              <a:pt x="112" y="676"/>
                              <a:pt x="112" y="641"/>
                            </a:cubicBezTo>
                            <a:cubicBezTo>
                              <a:pt x="112" y="640"/>
                              <a:pt x="112" y="639"/>
                              <a:pt x="112" y="638"/>
                            </a:cubicBezTo>
                            <a:cubicBezTo>
                              <a:pt x="112" y="631"/>
                              <a:pt x="108" y="624"/>
                              <a:pt x="101" y="622"/>
                            </a:cubicBezTo>
                            <a:cubicBezTo>
                              <a:pt x="71" y="614"/>
                              <a:pt x="50" y="587"/>
                              <a:pt x="50" y="556"/>
                            </a:cubicBezTo>
                            <a:cubicBezTo>
                              <a:pt x="50" y="545"/>
                              <a:pt x="53" y="533"/>
                              <a:pt x="59" y="523"/>
                            </a:cubicBezTo>
                            <a:cubicBezTo>
                              <a:pt x="63" y="517"/>
                              <a:pt x="61" y="508"/>
                              <a:pt x="55" y="504"/>
                            </a:cubicBezTo>
                            <a:cubicBezTo>
                              <a:pt x="40" y="491"/>
                              <a:pt x="32" y="473"/>
                              <a:pt x="32" y="454"/>
                            </a:cubicBezTo>
                            <a:cubicBezTo>
                              <a:pt x="32" y="437"/>
                              <a:pt x="38" y="422"/>
                              <a:pt x="50" y="409"/>
                            </a:cubicBezTo>
                            <a:cubicBezTo>
                              <a:pt x="55" y="404"/>
                              <a:pt x="55" y="395"/>
                              <a:pt x="50" y="389"/>
                            </a:cubicBezTo>
                            <a:cubicBezTo>
                              <a:pt x="38" y="375"/>
                              <a:pt x="32" y="357"/>
                              <a:pt x="32" y="339"/>
                            </a:cubicBezTo>
                            <a:cubicBezTo>
                              <a:pt x="32" y="296"/>
                              <a:pt x="66" y="262"/>
                              <a:pt x="109" y="262"/>
                            </a:cubicBezTo>
                            <a:cubicBezTo>
                              <a:pt x="150" y="262"/>
                              <a:pt x="184" y="294"/>
                              <a:pt x="186" y="335"/>
                            </a:cubicBezTo>
                            <a:cubicBezTo>
                              <a:pt x="187" y="339"/>
                              <a:pt x="188" y="343"/>
                              <a:pt x="191" y="346"/>
                            </a:cubicBezTo>
                            <a:cubicBezTo>
                              <a:pt x="195" y="349"/>
                              <a:pt x="199" y="350"/>
                              <a:pt x="203" y="350"/>
                            </a:cubicBezTo>
                            <a:cubicBezTo>
                              <a:pt x="207" y="350"/>
                              <a:pt x="211" y="348"/>
                              <a:pt x="214" y="345"/>
                            </a:cubicBezTo>
                            <a:cubicBezTo>
                              <a:pt x="217" y="342"/>
                              <a:pt x="218" y="338"/>
                              <a:pt x="218" y="333"/>
                            </a:cubicBezTo>
                            <a:cubicBezTo>
                              <a:pt x="215" y="276"/>
                              <a:pt x="167" y="231"/>
                              <a:pt x="109" y="231"/>
                            </a:cubicBezTo>
                            <a:cubicBezTo>
                              <a:pt x="94" y="231"/>
                              <a:pt x="80" y="234"/>
                              <a:pt x="67" y="239"/>
                            </a:cubicBezTo>
                            <a:cubicBezTo>
                              <a:pt x="65" y="234"/>
                              <a:pt x="64" y="228"/>
                              <a:pt x="64" y="223"/>
                            </a:cubicBezTo>
                            <a:cubicBezTo>
                              <a:pt x="64" y="198"/>
                              <a:pt x="81" y="176"/>
                              <a:pt x="106" y="170"/>
                            </a:cubicBezTo>
                            <a:cubicBezTo>
                              <a:pt x="114" y="168"/>
                              <a:pt x="119" y="160"/>
                              <a:pt x="117" y="152"/>
                            </a:cubicBezTo>
                            <a:cubicBezTo>
                              <a:pt x="116" y="147"/>
                              <a:pt x="116" y="143"/>
                              <a:pt x="116" y="138"/>
                            </a:cubicBezTo>
                            <a:cubicBezTo>
                              <a:pt x="116" y="136"/>
                              <a:pt x="116" y="133"/>
                              <a:pt x="116" y="130"/>
                            </a:cubicBezTo>
                            <a:cubicBezTo>
                              <a:pt x="116" y="130"/>
                              <a:pt x="116" y="130"/>
                              <a:pt x="116" y="130"/>
                            </a:cubicBezTo>
                            <a:cubicBezTo>
                              <a:pt x="121" y="98"/>
                              <a:pt x="148" y="75"/>
                              <a:pt x="180" y="75"/>
                            </a:cubicBezTo>
                            <a:cubicBezTo>
                              <a:pt x="204" y="75"/>
                              <a:pt x="226" y="88"/>
                              <a:pt x="237" y="110"/>
                            </a:cubicBezTo>
                            <a:cubicBezTo>
                              <a:pt x="241" y="117"/>
                              <a:pt x="251" y="120"/>
                              <a:pt x="259" y="116"/>
                            </a:cubicBezTo>
                            <a:cubicBezTo>
                              <a:pt x="262" y="114"/>
                              <a:pt x="265" y="111"/>
                              <a:pt x="266" y="107"/>
                            </a:cubicBezTo>
                            <a:cubicBezTo>
                              <a:pt x="268" y="103"/>
                              <a:pt x="267" y="99"/>
                              <a:pt x="265" y="95"/>
                            </a:cubicBezTo>
                            <a:cubicBezTo>
                              <a:pt x="255" y="75"/>
                              <a:pt x="237" y="59"/>
                              <a:pt x="216" y="50"/>
                            </a:cubicBezTo>
                            <a:cubicBezTo>
                              <a:pt x="229" y="38"/>
                              <a:pt x="257" y="31"/>
                              <a:pt x="275" y="31"/>
                            </a:cubicBezTo>
                            <a:cubicBezTo>
                              <a:pt x="314" y="31"/>
                              <a:pt x="355" y="62"/>
                              <a:pt x="355" y="101"/>
                            </a:cubicBezTo>
                            <a:cubicBezTo>
                              <a:pt x="355" y="140"/>
                              <a:pt x="355" y="140"/>
                              <a:pt x="355" y="140"/>
                            </a:cubicBezTo>
                            <a:cubicBezTo>
                              <a:pt x="285" y="140"/>
                              <a:pt x="285" y="140"/>
                              <a:pt x="285" y="140"/>
                            </a:cubicBezTo>
                            <a:cubicBezTo>
                              <a:pt x="276" y="140"/>
                              <a:pt x="269" y="152"/>
                              <a:pt x="269" y="161"/>
                            </a:cubicBezTo>
                            <a:cubicBezTo>
                              <a:pt x="269" y="169"/>
                              <a:pt x="276" y="181"/>
                              <a:pt x="285" y="181"/>
                            </a:cubicBezTo>
                            <a:cubicBezTo>
                              <a:pt x="355" y="181"/>
                              <a:pt x="355" y="181"/>
                              <a:pt x="355" y="181"/>
                            </a:cubicBezTo>
                            <a:cubicBezTo>
                              <a:pt x="355" y="392"/>
                              <a:pt x="355" y="392"/>
                              <a:pt x="355" y="392"/>
                            </a:cubicBezTo>
                            <a:cubicBezTo>
                              <a:pt x="193" y="392"/>
                              <a:pt x="193" y="392"/>
                              <a:pt x="193" y="392"/>
                            </a:cubicBezTo>
                            <a:cubicBezTo>
                              <a:pt x="193" y="392"/>
                              <a:pt x="187" y="392"/>
                              <a:pt x="186" y="392"/>
                            </a:cubicBezTo>
                            <a:cubicBezTo>
                              <a:pt x="156" y="392"/>
                              <a:pt x="129" y="368"/>
                              <a:pt x="129" y="337"/>
                            </a:cubicBezTo>
                            <a:cubicBezTo>
                              <a:pt x="129" y="329"/>
                              <a:pt x="120" y="322"/>
                              <a:pt x="112" y="322"/>
                            </a:cubicBezTo>
                            <a:cubicBezTo>
                              <a:pt x="103" y="322"/>
                              <a:pt x="95" y="329"/>
                              <a:pt x="95" y="337"/>
                            </a:cubicBezTo>
                            <a:cubicBezTo>
                              <a:pt x="95" y="383"/>
                              <a:pt x="133" y="423"/>
                              <a:pt x="179" y="424"/>
                            </a:cubicBezTo>
                            <a:cubicBezTo>
                              <a:pt x="180" y="424"/>
                              <a:pt x="181" y="425"/>
                              <a:pt x="181" y="425"/>
                            </a:cubicBezTo>
                            <a:cubicBezTo>
                              <a:pt x="355" y="425"/>
                              <a:pt x="355" y="425"/>
                              <a:pt x="355" y="425"/>
                            </a:cubicBezTo>
                            <a:cubicBezTo>
                              <a:pt x="355" y="540"/>
                              <a:pt x="355" y="540"/>
                              <a:pt x="355" y="540"/>
                            </a:cubicBezTo>
                            <a:cubicBezTo>
                              <a:pt x="237" y="540"/>
                              <a:pt x="237" y="540"/>
                              <a:pt x="237" y="540"/>
                            </a:cubicBezTo>
                            <a:cubicBezTo>
                              <a:pt x="190" y="540"/>
                              <a:pt x="151" y="568"/>
                              <a:pt x="151" y="615"/>
                            </a:cubicBezTo>
                            <a:cubicBezTo>
                              <a:pt x="151" y="624"/>
                              <a:pt x="158" y="625"/>
                              <a:pt x="167" y="625"/>
                            </a:cubicBezTo>
                            <a:cubicBezTo>
                              <a:pt x="175" y="625"/>
                              <a:pt x="182" y="626"/>
                              <a:pt x="182" y="618"/>
                            </a:cubicBezTo>
                            <a:cubicBezTo>
                              <a:pt x="182" y="587"/>
                              <a:pt x="207" y="571"/>
                              <a:pt x="237" y="571"/>
                            </a:cubicBezTo>
                            <a:cubicBezTo>
                              <a:pt x="355" y="571"/>
                              <a:pt x="355" y="571"/>
                              <a:pt x="355" y="571"/>
                            </a:cubicBezTo>
                            <a:cubicBezTo>
                              <a:pt x="355" y="694"/>
                              <a:pt x="355" y="694"/>
                              <a:pt x="355" y="694"/>
                            </a:cubicBezTo>
                            <a:cubicBezTo>
                              <a:pt x="355" y="727"/>
                              <a:pt x="319" y="747"/>
                              <a:pt x="294" y="747"/>
                            </a:cubicBezTo>
                            <a:cubicBezTo>
                              <a:pt x="273" y="747"/>
                              <a:pt x="250" y="738"/>
                              <a:pt x="236" y="721"/>
                            </a:cubicBezTo>
                            <a:cubicBezTo>
                              <a:pt x="263" y="703"/>
                              <a:pt x="273" y="673"/>
                              <a:pt x="273" y="64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  <p:sp>
                    <p:nvSpPr>
                      <p:cNvPr id="78" name="Freeform 115">
                        <a:extLst>
                          <a:ext uri="{FF2B5EF4-FFF2-40B4-BE49-F238E27FC236}">
                            <a16:creationId xmlns:a16="http://schemas.microsoft.com/office/drawing/2014/main" id="{34621AB2-15BB-4A27-AE21-72EC654AF6B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7" y="2271"/>
                        <a:ext cx="79" cy="22"/>
                      </a:xfrm>
                      <a:custGeom>
                        <a:avLst/>
                        <a:gdLst>
                          <a:gd name="T0" fmla="*/ 17 w 125"/>
                          <a:gd name="T1" fmla="*/ 36 h 36"/>
                          <a:gd name="T2" fmla="*/ 108 w 125"/>
                          <a:gd name="T3" fmla="*/ 36 h 36"/>
                          <a:gd name="T4" fmla="*/ 125 w 125"/>
                          <a:gd name="T5" fmla="*/ 18 h 36"/>
                          <a:gd name="T6" fmla="*/ 108 w 125"/>
                          <a:gd name="T7" fmla="*/ 0 h 36"/>
                          <a:gd name="T8" fmla="*/ 17 w 125"/>
                          <a:gd name="T9" fmla="*/ 0 h 36"/>
                          <a:gd name="T10" fmla="*/ 0 w 125"/>
                          <a:gd name="T11" fmla="*/ 18 h 36"/>
                          <a:gd name="T12" fmla="*/ 17 w 125"/>
                          <a:gd name="T13" fmla="*/ 36 h 3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25" h="36">
                            <a:moveTo>
                              <a:pt x="17" y="36"/>
                            </a:moveTo>
                            <a:cubicBezTo>
                              <a:pt x="108" y="36"/>
                              <a:pt x="108" y="36"/>
                              <a:pt x="108" y="36"/>
                            </a:cubicBezTo>
                            <a:cubicBezTo>
                              <a:pt x="117" y="36"/>
                              <a:pt x="125" y="27"/>
                              <a:pt x="125" y="18"/>
                            </a:cubicBezTo>
                            <a:cubicBezTo>
                              <a:pt x="125" y="9"/>
                              <a:pt x="117" y="0"/>
                              <a:pt x="108" y="0"/>
                            </a:cubicBezTo>
                            <a:cubicBezTo>
                              <a:pt x="17" y="0"/>
                              <a:pt x="17" y="0"/>
                              <a:pt x="17" y="0"/>
                            </a:cubicBezTo>
                            <a:cubicBezTo>
                              <a:pt x="8" y="0"/>
                              <a:pt x="0" y="9"/>
                              <a:pt x="0" y="18"/>
                            </a:cubicBezTo>
                            <a:cubicBezTo>
                              <a:pt x="0" y="27"/>
                              <a:pt x="8" y="36"/>
                              <a:pt x="17" y="36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4572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charset="0"/>
                        </a:endParaRPr>
                      </a:p>
                    </p:txBody>
                  </p:sp>
                </p:grpSp>
                <p:sp>
                  <p:nvSpPr>
                    <p:cNvPr id="62" name="Oval 103">
                      <a:extLst>
                        <a:ext uri="{FF2B5EF4-FFF2-40B4-BE49-F238E27FC236}">
                          <a16:creationId xmlns:a16="http://schemas.microsoft.com/office/drawing/2014/main" id="{2540DE17-8241-4367-AF14-84DD4DD81B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87619" y="1848314"/>
                      <a:ext cx="64364" cy="64364"/>
                    </a:xfrm>
                    <a:prstGeom prst="ellipse">
                      <a:avLst/>
                    </a:prstGeom>
                    <a:solidFill>
                      <a:srgbClr val="005073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3" name="Oval 106">
                      <a:extLst>
                        <a:ext uri="{FF2B5EF4-FFF2-40B4-BE49-F238E27FC236}">
                          <a16:creationId xmlns:a16="http://schemas.microsoft.com/office/drawing/2014/main" id="{2034D200-8000-4C4C-B16E-FB19CFEC51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339185" y="1974964"/>
                      <a:ext cx="66440" cy="64364"/>
                    </a:xfrm>
                    <a:prstGeom prst="ellipse">
                      <a:avLst/>
                    </a:prstGeom>
                    <a:solidFill>
                      <a:srgbClr val="005073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Oval 109">
                      <a:extLst>
                        <a:ext uri="{FF2B5EF4-FFF2-40B4-BE49-F238E27FC236}">
                          <a16:creationId xmlns:a16="http://schemas.microsoft.com/office/drawing/2014/main" id="{AA564790-00E0-4B7A-ABF0-BEA5EE3F32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78974" y="2134835"/>
                      <a:ext cx="64364" cy="64364"/>
                    </a:xfrm>
                    <a:prstGeom prst="ellipse">
                      <a:avLst/>
                    </a:prstGeom>
                    <a:solidFill>
                      <a:srgbClr val="005073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Oval 110">
                      <a:extLst>
                        <a:ext uri="{FF2B5EF4-FFF2-40B4-BE49-F238E27FC236}">
                          <a16:creationId xmlns:a16="http://schemas.microsoft.com/office/drawing/2014/main" id="{62D0DF92-D215-4886-8829-CA747185C8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144017" y="2286401"/>
                      <a:ext cx="66440" cy="64364"/>
                    </a:xfrm>
                    <a:prstGeom prst="ellipse">
                      <a:avLst/>
                    </a:prstGeom>
                    <a:solidFill>
                      <a:srgbClr val="005073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FAF7EFEF-5437-4177-BED4-B1924373B1E1}"/>
                    </a:ext>
                  </a:extLst>
                </p:cNvPr>
                <p:cNvGrpSpPr/>
                <p:nvPr/>
              </p:nvGrpSpPr>
              <p:grpSpPr>
                <a:xfrm>
                  <a:off x="5613037" y="2608981"/>
                  <a:ext cx="544876" cy="544874"/>
                  <a:chOff x="6387510" y="2520930"/>
                  <a:chExt cx="509780" cy="509778"/>
                </a:xfrm>
              </p:grpSpPr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F637D233-7082-4FCB-9730-DC9360AAA654}"/>
                      </a:ext>
                    </a:extLst>
                  </p:cNvPr>
                  <p:cNvSpPr/>
                  <p:nvPr/>
                </p:nvSpPr>
                <p:spPr>
                  <a:xfrm>
                    <a:off x="6387510" y="2520930"/>
                    <a:ext cx="509780" cy="509778"/>
                  </a:xfrm>
                  <a:prstGeom prst="ellipse">
                    <a:avLst/>
                  </a:prstGeom>
                  <a:solidFill>
                    <a:srgbClr val="00507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Freeform 44">
                    <a:extLst>
                      <a:ext uri="{FF2B5EF4-FFF2-40B4-BE49-F238E27FC236}">
                        <a16:creationId xmlns:a16="http://schemas.microsoft.com/office/drawing/2014/main" id="{09940675-23A0-4642-A0B1-321973E193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608367" y="2589513"/>
                    <a:ext cx="68021" cy="375738"/>
                  </a:xfrm>
                  <a:custGeom>
                    <a:avLst/>
                    <a:gdLst>
                      <a:gd name="T0" fmla="*/ 0 w 9"/>
                      <a:gd name="T1" fmla="*/ 45 h 49"/>
                      <a:gd name="T2" fmla="*/ 0 w 9"/>
                      <a:gd name="T3" fmla="*/ 5 h 49"/>
                      <a:gd name="T4" fmla="*/ 4 w 9"/>
                      <a:gd name="T5" fmla="*/ 0 h 49"/>
                      <a:gd name="T6" fmla="*/ 9 w 9"/>
                      <a:gd name="T7" fmla="*/ 5 h 49"/>
                      <a:gd name="T8" fmla="*/ 9 w 9"/>
                      <a:gd name="T9" fmla="*/ 45 h 49"/>
                      <a:gd name="T10" fmla="*/ 4 w 9"/>
                      <a:gd name="T11" fmla="*/ 49 h 49"/>
                      <a:gd name="T12" fmla="*/ 0 w 9"/>
                      <a:gd name="T13" fmla="*/ 45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49">
                        <a:moveTo>
                          <a:pt x="0" y="45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ubicBezTo>
                          <a:pt x="7" y="0"/>
                          <a:pt x="9" y="2"/>
                          <a:pt x="9" y="5"/>
                        </a:cubicBezTo>
                        <a:cubicBezTo>
                          <a:pt x="9" y="45"/>
                          <a:pt x="9" y="45"/>
                          <a:pt x="9" y="45"/>
                        </a:cubicBezTo>
                        <a:cubicBezTo>
                          <a:pt x="9" y="47"/>
                          <a:pt x="7" y="49"/>
                          <a:pt x="4" y="49"/>
                        </a:cubicBezTo>
                        <a:cubicBezTo>
                          <a:pt x="2" y="49"/>
                          <a:pt x="0" y="47"/>
                          <a:pt x="0" y="4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4" name="Freeform 45">
                    <a:extLst>
                      <a:ext uri="{FF2B5EF4-FFF2-40B4-BE49-F238E27FC236}">
                        <a16:creationId xmlns:a16="http://schemas.microsoft.com/office/drawing/2014/main" id="{A7FE55AB-9EF5-4105-85D9-05A522EA6C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456208" y="2741754"/>
                    <a:ext cx="372498" cy="71260"/>
                  </a:xfrm>
                  <a:custGeom>
                    <a:avLst/>
                    <a:gdLst>
                      <a:gd name="T0" fmla="*/ 4 w 49"/>
                      <a:gd name="T1" fmla="*/ 0 h 9"/>
                      <a:gd name="T2" fmla="*/ 44 w 49"/>
                      <a:gd name="T3" fmla="*/ 0 h 9"/>
                      <a:gd name="T4" fmla="*/ 49 w 49"/>
                      <a:gd name="T5" fmla="*/ 5 h 9"/>
                      <a:gd name="T6" fmla="*/ 44 w 49"/>
                      <a:gd name="T7" fmla="*/ 9 h 9"/>
                      <a:gd name="T8" fmla="*/ 4 w 49"/>
                      <a:gd name="T9" fmla="*/ 9 h 9"/>
                      <a:gd name="T10" fmla="*/ 0 w 49"/>
                      <a:gd name="T11" fmla="*/ 5 h 9"/>
                      <a:gd name="T12" fmla="*/ 4 w 49"/>
                      <a:gd name="T13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9">
                        <a:moveTo>
                          <a:pt x="4" y="0"/>
                        </a:move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47" y="0"/>
                          <a:pt x="49" y="2"/>
                          <a:pt x="49" y="5"/>
                        </a:cubicBezTo>
                        <a:cubicBezTo>
                          <a:pt x="49" y="7"/>
                          <a:pt x="47" y="9"/>
                          <a:pt x="4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2" y="9"/>
                          <a:pt x="0" y="7"/>
                          <a:pt x="0" y="5"/>
                        </a:cubicBezTo>
                        <a:cubicBezTo>
                          <a:pt x="0" y="2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5" name="Freeform 46">
                    <a:extLst>
                      <a:ext uri="{FF2B5EF4-FFF2-40B4-BE49-F238E27FC236}">
                        <a16:creationId xmlns:a16="http://schemas.microsoft.com/office/drawing/2014/main" id="{5B688CB3-276D-434C-A0E3-A5E162606B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491865" y="2628384"/>
                    <a:ext cx="301238" cy="297999"/>
                  </a:xfrm>
                  <a:custGeom>
                    <a:avLst/>
                    <a:gdLst>
                      <a:gd name="T0" fmla="*/ 2 w 39"/>
                      <a:gd name="T1" fmla="*/ 30 h 39"/>
                      <a:gd name="T2" fmla="*/ 30 w 39"/>
                      <a:gd name="T3" fmla="*/ 2 h 39"/>
                      <a:gd name="T4" fmla="*/ 37 w 39"/>
                      <a:gd name="T5" fmla="*/ 2 h 39"/>
                      <a:gd name="T6" fmla="*/ 37 w 39"/>
                      <a:gd name="T7" fmla="*/ 9 h 39"/>
                      <a:gd name="T8" fmla="*/ 9 w 39"/>
                      <a:gd name="T9" fmla="*/ 37 h 39"/>
                      <a:gd name="T10" fmla="*/ 2 w 39"/>
                      <a:gd name="T11" fmla="*/ 37 h 39"/>
                      <a:gd name="T12" fmla="*/ 2 w 39"/>
                      <a:gd name="T13" fmla="*/ 3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2" y="30"/>
                        </a:move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2" y="0"/>
                          <a:pt x="35" y="0"/>
                          <a:pt x="37" y="2"/>
                        </a:cubicBezTo>
                        <a:cubicBezTo>
                          <a:pt x="39" y="4"/>
                          <a:pt x="39" y="7"/>
                          <a:pt x="37" y="9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7" y="39"/>
                          <a:pt x="4" y="39"/>
                          <a:pt x="2" y="37"/>
                        </a:cubicBezTo>
                        <a:cubicBezTo>
                          <a:pt x="0" y="35"/>
                          <a:pt x="0" y="32"/>
                          <a:pt x="2" y="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6" name="Freeform 47">
                    <a:extLst>
                      <a:ext uri="{FF2B5EF4-FFF2-40B4-BE49-F238E27FC236}">
                        <a16:creationId xmlns:a16="http://schemas.microsoft.com/office/drawing/2014/main" id="{07DC3429-20A7-4CAF-B665-71A3212B6C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491839" y="2628384"/>
                    <a:ext cx="301238" cy="297999"/>
                  </a:xfrm>
                  <a:custGeom>
                    <a:avLst/>
                    <a:gdLst>
                      <a:gd name="T0" fmla="*/ 9 w 39"/>
                      <a:gd name="T1" fmla="*/ 2 h 39"/>
                      <a:gd name="T2" fmla="*/ 37 w 39"/>
                      <a:gd name="T3" fmla="*/ 30 h 39"/>
                      <a:gd name="T4" fmla="*/ 37 w 39"/>
                      <a:gd name="T5" fmla="*/ 37 h 39"/>
                      <a:gd name="T6" fmla="*/ 30 w 39"/>
                      <a:gd name="T7" fmla="*/ 37 h 39"/>
                      <a:gd name="T8" fmla="*/ 2 w 39"/>
                      <a:gd name="T9" fmla="*/ 9 h 39"/>
                      <a:gd name="T10" fmla="*/ 2 w 39"/>
                      <a:gd name="T11" fmla="*/ 2 h 39"/>
                      <a:gd name="T12" fmla="*/ 9 w 39"/>
                      <a:gd name="T13" fmla="*/ 2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9" h="39">
                        <a:moveTo>
                          <a:pt x="9" y="2"/>
                        </a:moveTo>
                        <a:cubicBezTo>
                          <a:pt x="37" y="30"/>
                          <a:pt x="37" y="30"/>
                          <a:pt x="37" y="30"/>
                        </a:cubicBezTo>
                        <a:cubicBezTo>
                          <a:pt x="39" y="32"/>
                          <a:pt x="39" y="35"/>
                          <a:pt x="37" y="37"/>
                        </a:cubicBezTo>
                        <a:cubicBezTo>
                          <a:pt x="35" y="39"/>
                          <a:pt x="32" y="39"/>
                          <a:pt x="30" y="37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0" y="7"/>
                          <a:pt x="0" y="4"/>
                          <a:pt x="2" y="2"/>
                        </a:cubicBezTo>
                        <a:cubicBezTo>
                          <a:pt x="4" y="0"/>
                          <a:pt x="7" y="0"/>
                          <a:pt x="9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7" name="Oval 48">
                    <a:extLst>
                      <a:ext uri="{FF2B5EF4-FFF2-40B4-BE49-F238E27FC236}">
                        <a16:creationId xmlns:a16="http://schemas.microsoft.com/office/drawing/2014/main" id="{425604C2-6374-49B8-B33C-0A355376D8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85774" y="2719079"/>
                    <a:ext cx="113370" cy="116609"/>
                  </a:xfrm>
                  <a:prstGeom prst="ellipse">
                    <a:avLst/>
                  </a:prstGeom>
                  <a:solidFill>
                    <a:srgbClr val="00507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  <p:sp>
                <p:nvSpPr>
                  <p:cNvPr id="58" name="Freeform 49">
                    <a:extLst>
                      <a:ext uri="{FF2B5EF4-FFF2-40B4-BE49-F238E27FC236}">
                        <a16:creationId xmlns:a16="http://schemas.microsoft.com/office/drawing/2014/main" id="{A5B5A461-C981-47DC-A6A0-C7AD94A4B9E0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6524232" y="2667258"/>
                    <a:ext cx="229979" cy="229979"/>
                  </a:xfrm>
                  <a:custGeom>
                    <a:avLst/>
                    <a:gdLst>
                      <a:gd name="T0" fmla="*/ 15 w 30"/>
                      <a:gd name="T1" fmla="*/ 7 h 30"/>
                      <a:gd name="T2" fmla="*/ 23 w 30"/>
                      <a:gd name="T3" fmla="*/ 15 h 30"/>
                      <a:gd name="T4" fmla="*/ 15 w 30"/>
                      <a:gd name="T5" fmla="*/ 22 h 30"/>
                      <a:gd name="T6" fmla="*/ 8 w 30"/>
                      <a:gd name="T7" fmla="*/ 15 h 30"/>
                      <a:gd name="T8" fmla="*/ 15 w 30"/>
                      <a:gd name="T9" fmla="*/ 7 h 30"/>
                      <a:gd name="T10" fmla="*/ 15 w 30"/>
                      <a:gd name="T11" fmla="*/ 0 h 30"/>
                      <a:gd name="T12" fmla="*/ 0 w 30"/>
                      <a:gd name="T13" fmla="*/ 15 h 30"/>
                      <a:gd name="T14" fmla="*/ 15 w 30"/>
                      <a:gd name="T15" fmla="*/ 30 h 30"/>
                      <a:gd name="T16" fmla="*/ 30 w 30"/>
                      <a:gd name="T17" fmla="*/ 15 h 30"/>
                      <a:gd name="T18" fmla="*/ 15 w 30"/>
                      <a:gd name="T1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0" h="30">
                        <a:moveTo>
                          <a:pt x="15" y="7"/>
                        </a:moveTo>
                        <a:cubicBezTo>
                          <a:pt x="20" y="7"/>
                          <a:pt x="23" y="10"/>
                          <a:pt x="23" y="15"/>
                        </a:cubicBezTo>
                        <a:cubicBezTo>
                          <a:pt x="23" y="19"/>
                          <a:pt x="20" y="22"/>
                          <a:pt x="15" y="22"/>
                        </a:cubicBezTo>
                        <a:cubicBezTo>
                          <a:pt x="11" y="22"/>
                          <a:pt x="8" y="19"/>
                          <a:pt x="8" y="15"/>
                        </a:cubicBezTo>
                        <a:cubicBezTo>
                          <a:pt x="8" y="10"/>
                          <a:pt x="11" y="7"/>
                          <a:pt x="15" y="7"/>
                        </a:cubicBezTo>
                        <a:moveTo>
                          <a:pt x="15" y="0"/>
                        </a:moveTo>
                        <a:cubicBezTo>
                          <a:pt x="7" y="0"/>
                          <a:pt x="0" y="6"/>
                          <a:pt x="0" y="15"/>
                        </a:cubicBezTo>
                        <a:cubicBezTo>
                          <a:pt x="0" y="23"/>
                          <a:pt x="7" y="30"/>
                          <a:pt x="15" y="30"/>
                        </a:cubicBezTo>
                        <a:cubicBezTo>
                          <a:pt x="24" y="30"/>
                          <a:pt x="30" y="23"/>
                          <a:pt x="30" y="15"/>
                        </a:cubicBezTo>
                        <a:cubicBezTo>
                          <a:pt x="30" y="6"/>
                          <a:pt x="24" y="0"/>
                          <a:pt x="1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</p:grpSp>
          </p:grpSp>
        </p:grpSp>
        <p:sp>
          <p:nvSpPr>
            <p:cNvPr id="47" name="Rounded Rectangle 53">
              <a:extLst>
                <a:ext uri="{FF2B5EF4-FFF2-40B4-BE49-F238E27FC236}">
                  <a16:creationId xmlns:a16="http://schemas.microsoft.com/office/drawing/2014/main" id="{3C48995F-62EB-41C9-BBB2-354CF926E825}"/>
                </a:ext>
              </a:extLst>
            </p:cNvPr>
            <p:cNvSpPr/>
            <p:nvPr/>
          </p:nvSpPr>
          <p:spPr>
            <a:xfrm>
              <a:off x="3534464" y="3139754"/>
              <a:ext cx="1685925" cy="454429"/>
            </a:xfrm>
            <a:prstGeom prst="roundRect">
              <a:avLst>
                <a:gd name="adj" fmla="val 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Machine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reasoning engine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5146BD3-A5C5-45AC-8497-9A301EAD135A}"/>
              </a:ext>
            </a:extLst>
          </p:cNvPr>
          <p:cNvGrpSpPr/>
          <p:nvPr/>
        </p:nvGrpSpPr>
        <p:grpSpPr>
          <a:xfrm>
            <a:off x="2613660" y="2628443"/>
            <a:ext cx="967740" cy="929371"/>
            <a:chOff x="2613660" y="2628443"/>
            <a:chExt cx="967740" cy="929371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8367F50-C082-4418-BC5B-F3689123CA95}"/>
                </a:ext>
              </a:extLst>
            </p:cNvPr>
            <p:cNvCxnSpPr>
              <a:cxnSpLocks/>
            </p:cNvCxnSpPr>
            <p:nvPr/>
          </p:nvCxnSpPr>
          <p:spPr>
            <a:xfrm>
              <a:off x="2724150" y="2628443"/>
              <a:ext cx="788194" cy="0"/>
            </a:xfrm>
            <a:prstGeom prst="straightConnector1">
              <a:avLst/>
            </a:prstGeom>
            <a:noFill/>
            <a:ln w="53975" cap="rnd">
              <a:solidFill>
                <a:srgbClr val="6EBE4A"/>
              </a:solidFill>
              <a:prstDash val="sysDot"/>
              <a:miter lim="800000"/>
              <a:headEnd type="non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6B583E54-428B-4630-A286-9C97D5B41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3660" y="2841533"/>
              <a:ext cx="967740" cy="716281"/>
            </a:xfrm>
            <a:prstGeom prst="straightConnector1">
              <a:avLst/>
            </a:prstGeom>
            <a:noFill/>
            <a:ln w="53975" cap="rnd">
              <a:solidFill>
                <a:srgbClr val="6EBE4A"/>
              </a:solidFill>
              <a:prstDash val="sysDot"/>
              <a:miter lim="800000"/>
              <a:headEnd type="none" w="med" len="sm"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478B7AB-A2EB-41E4-AC53-F1CA591AF2B2}"/>
              </a:ext>
            </a:extLst>
          </p:cNvPr>
          <p:cNvCxnSpPr>
            <a:cxnSpLocks/>
          </p:cNvCxnSpPr>
          <p:nvPr/>
        </p:nvCxnSpPr>
        <p:spPr>
          <a:xfrm>
            <a:off x="5406567" y="2602621"/>
            <a:ext cx="841833" cy="0"/>
          </a:xfrm>
          <a:prstGeom prst="straightConnector1">
            <a:avLst/>
          </a:prstGeom>
          <a:noFill/>
          <a:ln w="53975" cap="rnd">
            <a:solidFill>
              <a:srgbClr val="00BCEB"/>
            </a:solidFill>
            <a:prstDash val="sysDot"/>
            <a:miter lim="800000"/>
            <a:headEnd type="none" w="med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CD7646E-27DF-4D23-BAB5-1200E0F398B2}"/>
              </a:ext>
            </a:extLst>
          </p:cNvPr>
          <p:cNvGrpSpPr/>
          <p:nvPr/>
        </p:nvGrpSpPr>
        <p:grpSpPr>
          <a:xfrm>
            <a:off x="245049" y="1984317"/>
            <a:ext cx="2405580" cy="2579682"/>
            <a:chOff x="245049" y="1984317"/>
            <a:chExt cx="2405580" cy="2579682"/>
          </a:xfrm>
        </p:grpSpPr>
        <p:sp>
          <p:nvSpPr>
            <p:cNvPr id="92" name="Rounded Rectangle 53">
              <a:extLst>
                <a:ext uri="{FF2B5EF4-FFF2-40B4-BE49-F238E27FC236}">
                  <a16:creationId xmlns:a16="http://schemas.microsoft.com/office/drawing/2014/main" id="{C8CDF850-F275-4CC6-A1F7-A4717C26A6FD}"/>
                </a:ext>
              </a:extLst>
            </p:cNvPr>
            <p:cNvSpPr/>
            <p:nvPr/>
          </p:nvSpPr>
          <p:spPr>
            <a:xfrm>
              <a:off x="245049" y="2154578"/>
              <a:ext cx="2401893" cy="883106"/>
            </a:xfrm>
            <a:prstGeom prst="roundRect">
              <a:avLst>
                <a:gd name="adj" fmla="val 50000"/>
              </a:avLst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3" name="Rounded Rectangle 53">
              <a:extLst>
                <a:ext uri="{FF2B5EF4-FFF2-40B4-BE49-F238E27FC236}">
                  <a16:creationId xmlns:a16="http://schemas.microsoft.com/office/drawing/2014/main" id="{010DAFC4-18FA-41A3-B535-597EB5681709}"/>
                </a:ext>
              </a:extLst>
            </p:cNvPr>
            <p:cNvSpPr/>
            <p:nvPr/>
          </p:nvSpPr>
          <p:spPr>
            <a:xfrm>
              <a:off x="245049" y="3503489"/>
              <a:ext cx="2401893" cy="883106"/>
            </a:xfrm>
            <a:prstGeom prst="roundRect">
              <a:avLst>
                <a:gd name="adj" fmla="val 50000"/>
              </a:avLst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9768CCE-5529-407A-B430-4A9677872A56}"/>
                </a:ext>
              </a:extLst>
            </p:cNvPr>
            <p:cNvGrpSpPr/>
            <p:nvPr/>
          </p:nvGrpSpPr>
          <p:grpSpPr>
            <a:xfrm>
              <a:off x="1405887" y="1984317"/>
              <a:ext cx="1244742" cy="2579682"/>
              <a:chOff x="1151666" y="2072183"/>
              <a:chExt cx="991184" cy="2054192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43CDC247-A7C5-47C8-B305-FE50FB92679B}"/>
                  </a:ext>
                </a:extLst>
              </p:cNvPr>
              <p:cNvGrpSpPr/>
              <p:nvPr/>
            </p:nvGrpSpPr>
            <p:grpSpPr>
              <a:xfrm>
                <a:off x="1158854" y="2072183"/>
                <a:ext cx="976808" cy="976807"/>
                <a:chOff x="2679043" y="699142"/>
                <a:chExt cx="1811476" cy="1811474"/>
              </a:xfrm>
            </p:grpSpPr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C3615DEF-B58E-4502-8EBB-4710F0A53830}"/>
                    </a:ext>
                  </a:extLst>
                </p:cNvPr>
                <p:cNvSpPr/>
                <p:nvPr/>
              </p:nvSpPr>
              <p:spPr>
                <a:xfrm>
                  <a:off x="2679043" y="699142"/>
                  <a:ext cx="1811476" cy="1811474"/>
                </a:xfrm>
                <a:prstGeom prst="ellipse">
                  <a:avLst/>
                </a:prstGeom>
                <a:solidFill>
                  <a:srgbClr val="6EBE4A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9">
                  <a:extLst>
                    <a:ext uri="{FF2B5EF4-FFF2-40B4-BE49-F238E27FC236}">
                      <a16:creationId xmlns:a16="http://schemas.microsoft.com/office/drawing/2014/main" id="{CDBAB23E-6C69-4C80-B835-64012AF2B9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931" y="901899"/>
                  <a:ext cx="1407700" cy="1405962"/>
                </a:xfrm>
                <a:custGeom>
                  <a:avLst/>
                  <a:gdLst>
                    <a:gd name="T0" fmla="*/ 53033 w 53033"/>
                    <a:gd name="T1" fmla="*/ 26517 h 53034"/>
                    <a:gd name="T2" fmla="*/ 52923 w 53033"/>
                    <a:gd name="T3" fmla="*/ 28953 h 53034"/>
                    <a:gd name="T4" fmla="*/ 26517 w 53033"/>
                    <a:gd name="T5" fmla="*/ 53034 h 53034"/>
                    <a:gd name="T6" fmla="*/ 0 w 53033"/>
                    <a:gd name="T7" fmla="*/ 26517 h 53034"/>
                    <a:gd name="T8" fmla="*/ 4670 w 53033"/>
                    <a:gd name="T9" fmla="*/ 11484 h 53034"/>
                    <a:gd name="T10" fmla="*/ 8864 w 53033"/>
                    <a:gd name="T11" fmla="*/ 6730 h 53034"/>
                    <a:gd name="T12" fmla="*/ 9741 w 53033"/>
                    <a:gd name="T13" fmla="*/ 5980 h 53034"/>
                    <a:gd name="T14" fmla="*/ 11282 w 53033"/>
                    <a:gd name="T15" fmla="*/ 4811 h 53034"/>
                    <a:gd name="T16" fmla="*/ 26517 w 53033"/>
                    <a:gd name="T17" fmla="*/ 0 h 53034"/>
                    <a:gd name="T18" fmla="*/ 39976 w 53033"/>
                    <a:gd name="T19" fmla="*/ 3666 h 53034"/>
                    <a:gd name="T20" fmla="*/ 53033 w 53033"/>
                    <a:gd name="T21" fmla="*/ 26517 h 530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033" h="53034">
                      <a:moveTo>
                        <a:pt x="53033" y="26517"/>
                      </a:moveTo>
                      <a:cubicBezTo>
                        <a:pt x="53033" y="27338"/>
                        <a:pt x="52996" y="28151"/>
                        <a:pt x="52923" y="28953"/>
                      </a:cubicBezTo>
                      <a:cubicBezTo>
                        <a:pt x="51693" y="42456"/>
                        <a:pt x="40340" y="53034"/>
                        <a:pt x="26517" y="53034"/>
                      </a:cubicBezTo>
                      <a:cubicBezTo>
                        <a:pt x="11872" y="53034"/>
                        <a:pt x="0" y="41162"/>
                        <a:pt x="0" y="26517"/>
                      </a:cubicBezTo>
                      <a:cubicBezTo>
                        <a:pt x="0" y="20935"/>
                        <a:pt x="1725" y="15756"/>
                        <a:pt x="4670" y="11484"/>
                      </a:cubicBezTo>
                      <a:cubicBezTo>
                        <a:pt x="5875" y="9736"/>
                        <a:pt x="7285" y="8140"/>
                        <a:pt x="8864" y="6730"/>
                      </a:cubicBezTo>
                      <a:cubicBezTo>
                        <a:pt x="9151" y="6474"/>
                        <a:pt x="9443" y="6224"/>
                        <a:pt x="9741" y="5980"/>
                      </a:cubicBezTo>
                      <a:cubicBezTo>
                        <a:pt x="10240" y="5572"/>
                        <a:pt x="10754" y="5182"/>
                        <a:pt x="11282" y="4811"/>
                      </a:cubicBezTo>
                      <a:cubicBezTo>
                        <a:pt x="15592" y="1780"/>
                        <a:pt x="20847" y="0"/>
                        <a:pt x="26517" y="0"/>
                      </a:cubicBezTo>
                      <a:cubicBezTo>
                        <a:pt x="31430" y="0"/>
                        <a:pt x="36031" y="1337"/>
                        <a:pt x="39976" y="3666"/>
                      </a:cubicBezTo>
                      <a:cubicBezTo>
                        <a:pt x="47791" y="8278"/>
                        <a:pt x="53033" y="16786"/>
                        <a:pt x="53033" y="26517"/>
                      </a:cubicBezTo>
                      <a:close/>
                    </a:path>
                  </a:pathLst>
                </a:custGeom>
                <a:solidFill>
                  <a:srgbClr val="6EBE4A">
                    <a:lumMod val="5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ＭＳ Ｐゴシック" charset="0"/>
                  </a:endParaRPr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B9C35371-20FA-4E66-95FA-4422ABA78780}"/>
                    </a:ext>
                  </a:extLst>
                </p:cNvPr>
                <p:cNvGrpSpPr/>
                <p:nvPr/>
              </p:nvGrpSpPr>
              <p:grpSpPr>
                <a:xfrm>
                  <a:off x="2778537" y="817004"/>
                  <a:ext cx="1612488" cy="1575750"/>
                  <a:chOff x="2778537" y="855104"/>
                  <a:chExt cx="1612488" cy="1575750"/>
                </a:xfrm>
              </p:grpSpPr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61AAEE84-044D-4A83-998C-A0066E08FB21}"/>
                      </a:ext>
                    </a:extLst>
                  </p:cNvPr>
                  <p:cNvGrpSpPr/>
                  <p:nvPr/>
                </p:nvGrpSpPr>
                <p:grpSpPr>
                  <a:xfrm>
                    <a:off x="2932136" y="984695"/>
                    <a:ext cx="1356495" cy="1298779"/>
                    <a:chOff x="2932136" y="984695"/>
                    <a:chExt cx="1356495" cy="1298779"/>
                  </a:xfrm>
                </p:grpSpPr>
                <p:sp>
                  <p:nvSpPr>
                    <p:cNvPr id="111" name="Line 10">
                      <a:extLst>
                        <a:ext uri="{FF2B5EF4-FFF2-40B4-BE49-F238E27FC236}">
                          <a16:creationId xmlns:a16="http://schemas.microsoft.com/office/drawing/2014/main" id="{BC3321A8-EA74-478D-A8BA-74F7F5C65EB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0844" y="1236813"/>
                      <a:ext cx="0" cy="0"/>
                    </a:xfrm>
                    <a:prstGeom prst="line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2" name="Line 11">
                      <a:extLst>
                        <a:ext uri="{FF2B5EF4-FFF2-40B4-BE49-F238E27FC236}">
                          <a16:creationId xmlns:a16="http://schemas.microsoft.com/office/drawing/2014/main" id="{9F1937BD-20C9-4D65-9A55-68F6264117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20844" y="1236813"/>
                      <a:ext cx="0" cy="0"/>
                    </a:xfrm>
                    <a:prstGeom prst="line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3" name="Line 12">
                      <a:extLst>
                        <a:ext uri="{FF2B5EF4-FFF2-40B4-BE49-F238E27FC236}">
                          <a16:creationId xmlns:a16="http://schemas.microsoft.com/office/drawing/2014/main" id="{B725836B-738A-4A49-A02F-CA7B75E4875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1239" y="1228134"/>
                      <a:ext cx="0" cy="0"/>
                    </a:xfrm>
                    <a:prstGeom prst="line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4" name="Line 13">
                      <a:extLst>
                        <a:ext uri="{FF2B5EF4-FFF2-40B4-BE49-F238E27FC236}">
                          <a16:creationId xmlns:a16="http://schemas.microsoft.com/office/drawing/2014/main" id="{56CB4F14-65E4-4D0A-9787-5A955F105E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1239" y="1228134"/>
                      <a:ext cx="0" cy="0"/>
                    </a:xfrm>
                    <a:prstGeom prst="line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5" name="Freeform 14">
                      <a:extLst>
                        <a:ext uri="{FF2B5EF4-FFF2-40B4-BE49-F238E27FC236}">
                          <a16:creationId xmlns:a16="http://schemas.microsoft.com/office/drawing/2014/main" id="{3FACEB6A-744E-4B60-B4EE-18E684DCA22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932136" y="984695"/>
                      <a:ext cx="1356495" cy="1298779"/>
                    </a:xfrm>
                    <a:custGeom>
                      <a:avLst/>
                      <a:gdLst>
                        <a:gd name="T0" fmla="*/ 43040 w 51111"/>
                        <a:gd name="T1" fmla="*/ 37856 h 48998"/>
                        <a:gd name="T2" fmla="*/ 20972 w 51111"/>
                        <a:gd name="T3" fmla="*/ 34547 h 48998"/>
                        <a:gd name="T4" fmla="*/ 8768 w 51111"/>
                        <a:gd name="T5" fmla="*/ 28879 h 48998"/>
                        <a:gd name="T6" fmla="*/ 5920 w 51111"/>
                        <a:gd name="T7" fmla="*/ 26144 h 48998"/>
                        <a:gd name="T8" fmla="*/ 3808 w 51111"/>
                        <a:gd name="T9" fmla="*/ 24768 h 48998"/>
                        <a:gd name="T10" fmla="*/ 7936 w 51111"/>
                        <a:gd name="T11" fmla="*/ 22848 h 48998"/>
                        <a:gd name="T12" fmla="*/ 9536 w 51111"/>
                        <a:gd name="T13" fmla="*/ 19648 h 48998"/>
                        <a:gd name="T14" fmla="*/ 13024 w 51111"/>
                        <a:gd name="T15" fmla="*/ 15424 h 48998"/>
                        <a:gd name="T16" fmla="*/ 14240 w 51111"/>
                        <a:gd name="T17" fmla="*/ 13792 h 48998"/>
                        <a:gd name="T18" fmla="*/ 15584 w 51111"/>
                        <a:gd name="T19" fmla="*/ 9248 h 48998"/>
                        <a:gd name="T20" fmla="*/ 8512 w 51111"/>
                        <a:gd name="T21" fmla="*/ 10400 h 48998"/>
                        <a:gd name="T22" fmla="*/ 13200 w 51111"/>
                        <a:gd name="T23" fmla="*/ 5232 h 48998"/>
                        <a:gd name="T24" fmla="*/ 8672 w 51111"/>
                        <a:gd name="T25" fmla="*/ 6048 h 48998"/>
                        <a:gd name="T26" fmla="*/ 1668 w 51111"/>
                        <a:gd name="T27" fmla="*/ 13817 h 48998"/>
                        <a:gd name="T28" fmla="*/ 2784 w 51111"/>
                        <a:gd name="T29" fmla="*/ 26048 h 48998"/>
                        <a:gd name="T30" fmla="*/ 7774 w 51111"/>
                        <a:gd name="T31" fmla="*/ 35296 h 48998"/>
                        <a:gd name="T32" fmla="*/ 18270 w 51111"/>
                        <a:gd name="T33" fmla="*/ 48864 h 48998"/>
                        <a:gd name="T34" fmla="*/ 16800 w 51111"/>
                        <a:gd name="T35" fmla="*/ 45024 h 48998"/>
                        <a:gd name="T36" fmla="*/ 19088 w 51111"/>
                        <a:gd name="T37" fmla="*/ 1280 h 48998"/>
                        <a:gd name="T38" fmla="*/ 18432 w 51111"/>
                        <a:gd name="T39" fmla="*/ 5952 h 48998"/>
                        <a:gd name="T40" fmla="*/ 23280 w 51111"/>
                        <a:gd name="T41" fmla="*/ 5456 h 48998"/>
                        <a:gd name="T42" fmla="*/ 23392 w 51111"/>
                        <a:gd name="T43" fmla="*/ 32 h 48998"/>
                        <a:gd name="T44" fmla="*/ 32480 w 51111"/>
                        <a:gd name="T45" fmla="*/ 8000 h 48998"/>
                        <a:gd name="T46" fmla="*/ 33440 w 51111"/>
                        <a:gd name="T47" fmla="*/ 3584 h 48998"/>
                        <a:gd name="T48" fmla="*/ 37392 w 51111"/>
                        <a:gd name="T49" fmla="*/ 5117 h 48998"/>
                        <a:gd name="T50" fmla="*/ 38976 w 51111"/>
                        <a:gd name="T51" fmla="*/ 3846 h 48998"/>
                        <a:gd name="T52" fmla="*/ 51111 w 51111"/>
                        <a:gd name="T53" fmla="*/ 24833 h 48998"/>
                        <a:gd name="T54" fmla="*/ 48886 w 51111"/>
                        <a:gd name="T55" fmla="*/ 20498 h 48998"/>
                        <a:gd name="T56" fmla="*/ 45886 w 51111"/>
                        <a:gd name="T57" fmla="*/ 18867 h 48998"/>
                        <a:gd name="T58" fmla="*/ 48214 w 51111"/>
                        <a:gd name="T59" fmla="*/ 21050 h 48998"/>
                        <a:gd name="T60" fmla="*/ 44960 w 51111"/>
                        <a:gd name="T61" fmla="*/ 23328 h 48998"/>
                        <a:gd name="T62" fmla="*/ 43067 w 51111"/>
                        <a:gd name="T63" fmla="*/ 19514 h 48998"/>
                        <a:gd name="T64" fmla="*/ 45495 w 51111"/>
                        <a:gd name="T65" fmla="*/ 25173 h 48998"/>
                        <a:gd name="T66" fmla="*/ 46988 w 51111"/>
                        <a:gd name="T67" fmla="*/ 26441 h 48998"/>
                        <a:gd name="T68" fmla="*/ 38469 w 51111"/>
                        <a:gd name="T69" fmla="*/ 40867 h 48998"/>
                        <a:gd name="T70" fmla="*/ 35765 w 51111"/>
                        <a:gd name="T71" fmla="*/ 40238 h 48998"/>
                        <a:gd name="T72" fmla="*/ 33049 w 51111"/>
                        <a:gd name="T73" fmla="*/ 28715 h 48998"/>
                        <a:gd name="T74" fmla="*/ 33049 w 51111"/>
                        <a:gd name="T75" fmla="*/ 16232 h 48998"/>
                        <a:gd name="T76" fmla="*/ 42336 w 51111"/>
                        <a:gd name="T77" fmla="*/ 18080 h 48998"/>
                        <a:gd name="T78" fmla="*/ 39168 w 51111"/>
                        <a:gd name="T79" fmla="*/ 16320 h 48998"/>
                        <a:gd name="T80" fmla="*/ 36736 w 51111"/>
                        <a:gd name="T81" fmla="*/ 16096 h 48998"/>
                        <a:gd name="T82" fmla="*/ 36768 w 51111"/>
                        <a:gd name="T83" fmla="*/ 15040 h 48998"/>
                        <a:gd name="T84" fmla="*/ 31616 w 51111"/>
                        <a:gd name="T85" fmla="*/ 16064 h 48998"/>
                        <a:gd name="T86" fmla="*/ 31360 w 51111"/>
                        <a:gd name="T87" fmla="*/ 13440 h 48998"/>
                        <a:gd name="T88" fmla="*/ 30144 w 51111"/>
                        <a:gd name="T89" fmla="*/ 11520 h 48998"/>
                        <a:gd name="T90" fmla="*/ 29376 w 51111"/>
                        <a:gd name="T91" fmla="*/ 9248 h 48998"/>
                        <a:gd name="T92" fmla="*/ 29600 w 51111"/>
                        <a:gd name="T93" fmla="*/ 8224 h 48998"/>
                        <a:gd name="T94" fmla="*/ 31712 w 51111"/>
                        <a:gd name="T95" fmla="*/ 10624 h 48998"/>
                        <a:gd name="T96" fmla="*/ 7718 w 51111"/>
                        <a:gd name="T97" fmla="*/ 23709 h 48998"/>
                        <a:gd name="T98" fmla="*/ 8744 w 51111"/>
                        <a:gd name="T99" fmla="*/ 23584 h 48998"/>
                        <a:gd name="T100" fmla="*/ 9968 w 51111"/>
                        <a:gd name="T101" fmla="*/ 25416 h 4899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</a:cxnLst>
                      <a:rect l="0" t="0" r="r" b="b"/>
                      <a:pathLst>
                        <a:path w="51111" h="48998">
                          <a:moveTo>
                            <a:pt x="45344" y="33632"/>
                          </a:moveTo>
                          <a:cubicBezTo>
                            <a:pt x="44910" y="33108"/>
                            <a:pt x="44128" y="34720"/>
                            <a:pt x="43936" y="35104"/>
                          </a:cubicBezTo>
                          <a:cubicBezTo>
                            <a:pt x="43744" y="35488"/>
                            <a:pt x="42646" y="37487"/>
                            <a:pt x="43040" y="37856"/>
                          </a:cubicBezTo>
                          <a:cubicBezTo>
                            <a:pt x="43851" y="38615"/>
                            <a:pt x="45933" y="34344"/>
                            <a:pt x="45344" y="33632"/>
                          </a:cubicBezTo>
                          <a:close/>
                          <a:moveTo>
                            <a:pt x="21884" y="37764"/>
                          </a:moveTo>
                          <a:cubicBezTo>
                            <a:pt x="22364" y="37092"/>
                            <a:pt x="22614" y="35468"/>
                            <a:pt x="20972" y="34547"/>
                          </a:cubicBezTo>
                          <a:cubicBezTo>
                            <a:pt x="19155" y="33528"/>
                            <a:pt x="13756" y="29928"/>
                            <a:pt x="12808" y="29553"/>
                          </a:cubicBezTo>
                          <a:cubicBezTo>
                            <a:pt x="11932" y="29205"/>
                            <a:pt x="10468" y="28947"/>
                            <a:pt x="9642" y="29033"/>
                          </a:cubicBezTo>
                          <a:cubicBezTo>
                            <a:pt x="9342" y="29064"/>
                            <a:pt x="9039" y="29011"/>
                            <a:pt x="8768" y="28879"/>
                          </a:cubicBezTo>
                          <a:cubicBezTo>
                            <a:pt x="8298" y="28650"/>
                            <a:pt x="7653" y="28306"/>
                            <a:pt x="7565" y="28105"/>
                          </a:cubicBezTo>
                          <a:cubicBezTo>
                            <a:pt x="7341" y="27593"/>
                            <a:pt x="7712" y="26272"/>
                            <a:pt x="7200" y="25984"/>
                          </a:cubicBezTo>
                          <a:cubicBezTo>
                            <a:pt x="6688" y="25696"/>
                            <a:pt x="6112" y="26720"/>
                            <a:pt x="5920" y="26144"/>
                          </a:cubicBezTo>
                          <a:cubicBezTo>
                            <a:pt x="5728" y="25568"/>
                            <a:pt x="6560" y="24864"/>
                            <a:pt x="6368" y="24416"/>
                          </a:cubicBezTo>
                          <a:cubicBezTo>
                            <a:pt x="6176" y="23968"/>
                            <a:pt x="5600" y="24864"/>
                            <a:pt x="5024" y="25056"/>
                          </a:cubicBezTo>
                          <a:cubicBezTo>
                            <a:pt x="4448" y="25248"/>
                            <a:pt x="3984" y="25152"/>
                            <a:pt x="3808" y="24768"/>
                          </a:cubicBezTo>
                          <a:cubicBezTo>
                            <a:pt x="3632" y="24384"/>
                            <a:pt x="2880" y="21088"/>
                            <a:pt x="5632" y="21568"/>
                          </a:cubicBezTo>
                          <a:cubicBezTo>
                            <a:pt x="6688" y="21760"/>
                            <a:pt x="7168" y="21600"/>
                            <a:pt x="7456" y="22016"/>
                          </a:cubicBezTo>
                          <a:cubicBezTo>
                            <a:pt x="7744" y="22432"/>
                            <a:pt x="7744" y="22560"/>
                            <a:pt x="7936" y="22848"/>
                          </a:cubicBezTo>
                          <a:cubicBezTo>
                            <a:pt x="8128" y="23136"/>
                            <a:pt x="8480" y="23008"/>
                            <a:pt x="8416" y="22688"/>
                          </a:cubicBezTo>
                          <a:cubicBezTo>
                            <a:pt x="8352" y="22368"/>
                            <a:pt x="7984" y="21184"/>
                            <a:pt x="8096" y="20864"/>
                          </a:cubicBezTo>
                          <a:cubicBezTo>
                            <a:pt x="8210" y="20539"/>
                            <a:pt x="9120" y="20064"/>
                            <a:pt x="9536" y="19648"/>
                          </a:cubicBezTo>
                          <a:cubicBezTo>
                            <a:pt x="9952" y="19232"/>
                            <a:pt x="10080" y="18144"/>
                            <a:pt x="10592" y="17728"/>
                          </a:cubicBezTo>
                          <a:cubicBezTo>
                            <a:pt x="11104" y="17312"/>
                            <a:pt x="11840" y="16800"/>
                            <a:pt x="12032" y="16576"/>
                          </a:cubicBezTo>
                          <a:cubicBezTo>
                            <a:pt x="12224" y="16352"/>
                            <a:pt x="12544" y="15648"/>
                            <a:pt x="13024" y="15424"/>
                          </a:cubicBezTo>
                          <a:cubicBezTo>
                            <a:pt x="13504" y="15200"/>
                            <a:pt x="14129" y="15447"/>
                            <a:pt x="14624" y="15392"/>
                          </a:cubicBezTo>
                          <a:cubicBezTo>
                            <a:pt x="15056" y="15344"/>
                            <a:pt x="15712" y="15131"/>
                            <a:pt x="15712" y="14816"/>
                          </a:cubicBezTo>
                          <a:cubicBezTo>
                            <a:pt x="15712" y="14256"/>
                            <a:pt x="14192" y="14304"/>
                            <a:pt x="14240" y="13792"/>
                          </a:cubicBezTo>
                          <a:cubicBezTo>
                            <a:pt x="14283" y="13339"/>
                            <a:pt x="15552" y="13312"/>
                            <a:pt x="15904" y="13248"/>
                          </a:cubicBezTo>
                          <a:cubicBezTo>
                            <a:pt x="16256" y="13184"/>
                            <a:pt x="17085" y="12885"/>
                            <a:pt x="17312" y="12544"/>
                          </a:cubicBezTo>
                          <a:cubicBezTo>
                            <a:pt x="17792" y="11824"/>
                            <a:pt x="16144" y="9696"/>
                            <a:pt x="15584" y="9248"/>
                          </a:cubicBezTo>
                          <a:cubicBezTo>
                            <a:pt x="14859" y="8668"/>
                            <a:pt x="13312" y="7920"/>
                            <a:pt x="12640" y="8224"/>
                          </a:cubicBezTo>
                          <a:cubicBezTo>
                            <a:pt x="12131" y="8454"/>
                            <a:pt x="11954" y="10452"/>
                            <a:pt x="11232" y="10848"/>
                          </a:cubicBezTo>
                          <a:cubicBezTo>
                            <a:pt x="10736" y="11120"/>
                            <a:pt x="8885" y="10989"/>
                            <a:pt x="8512" y="10400"/>
                          </a:cubicBezTo>
                          <a:cubicBezTo>
                            <a:pt x="8208" y="9920"/>
                            <a:pt x="8836" y="8844"/>
                            <a:pt x="9472" y="8304"/>
                          </a:cubicBezTo>
                          <a:cubicBezTo>
                            <a:pt x="10112" y="7760"/>
                            <a:pt x="11200" y="6784"/>
                            <a:pt x="12576" y="6784"/>
                          </a:cubicBezTo>
                          <a:cubicBezTo>
                            <a:pt x="13952" y="6784"/>
                            <a:pt x="13852" y="5542"/>
                            <a:pt x="13200" y="5232"/>
                          </a:cubicBezTo>
                          <a:cubicBezTo>
                            <a:pt x="12560" y="4928"/>
                            <a:pt x="11904" y="4448"/>
                            <a:pt x="11584" y="4608"/>
                          </a:cubicBezTo>
                          <a:cubicBezTo>
                            <a:pt x="11264" y="4768"/>
                            <a:pt x="10804" y="5819"/>
                            <a:pt x="10368" y="5984"/>
                          </a:cubicBezTo>
                          <a:cubicBezTo>
                            <a:pt x="9904" y="6160"/>
                            <a:pt x="9088" y="6145"/>
                            <a:pt x="8672" y="6048"/>
                          </a:cubicBezTo>
                          <a:cubicBezTo>
                            <a:pt x="8243" y="5948"/>
                            <a:pt x="7466" y="5426"/>
                            <a:pt x="6942" y="5046"/>
                          </a:cubicBezTo>
                          <a:cubicBezTo>
                            <a:pt x="5363" y="6456"/>
                            <a:pt x="3953" y="8052"/>
                            <a:pt x="2748" y="9800"/>
                          </a:cubicBezTo>
                          <a:cubicBezTo>
                            <a:pt x="2327" y="11379"/>
                            <a:pt x="1732" y="13607"/>
                            <a:pt x="1668" y="13817"/>
                          </a:cubicBezTo>
                          <a:cubicBezTo>
                            <a:pt x="1461" y="14495"/>
                            <a:pt x="0" y="17248"/>
                            <a:pt x="128" y="19328"/>
                          </a:cubicBezTo>
                          <a:cubicBezTo>
                            <a:pt x="256" y="21408"/>
                            <a:pt x="672" y="22560"/>
                            <a:pt x="1280" y="23584"/>
                          </a:cubicBezTo>
                          <a:cubicBezTo>
                            <a:pt x="1888" y="24608"/>
                            <a:pt x="2000" y="25392"/>
                            <a:pt x="2784" y="26048"/>
                          </a:cubicBezTo>
                          <a:cubicBezTo>
                            <a:pt x="3375" y="26542"/>
                            <a:pt x="6230" y="28519"/>
                            <a:pt x="8073" y="29417"/>
                          </a:cubicBezTo>
                          <a:cubicBezTo>
                            <a:pt x="8295" y="29525"/>
                            <a:pt x="8373" y="29804"/>
                            <a:pt x="8238" y="30012"/>
                          </a:cubicBezTo>
                          <a:cubicBezTo>
                            <a:pt x="7343" y="31398"/>
                            <a:pt x="7233" y="33871"/>
                            <a:pt x="7774" y="35296"/>
                          </a:cubicBezTo>
                          <a:cubicBezTo>
                            <a:pt x="8478" y="37152"/>
                            <a:pt x="10974" y="38304"/>
                            <a:pt x="11614" y="38880"/>
                          </a:cubicBezTo>
                          <a:cubicBezTo>
                            <a:pt x="12254" y="39456"/>
                            <a:pt x="13470" y="44192"/>
                            <a:pt x="13918" y="45024"/>
                          </a:cubicBezTo>
                          <a:cubicBezTo>
                            <a:pt x="14366" y="45856"/>
                            <a:pt x="16154" y="48998"/>
                            <a:pt x="18270" y="48864"/>
                          </a:cubicBezTo>
                          <a:cubicBezTo>
                            <a:pt x="18752" y="48864"/>
                            <a:pt x="18656" y="48328"/>
                            <a:pt x="18171" y="48262"/>
                          </a:cubicBezTo>
                          <a:cubicBezTo>
                            <a:pt x="17776" y="48208"/>
                            <a:pt x="17439" y="47913"/>
                            <a:pt x="17175" y="47529"/>
                          </a:cubicBezTo>
                          <a:cubicBezTo>
                            <a:pt x="16912" y="47146"/>
                            <a:pt x="16591" y="45924"/>
                            <a:pt x="16800" y="45024"/>
                          </a:cubicBezTo>
                          <a:cubicBezTo>
                            <a:pt x="17072" y="43856"/>
                            <a:pt x="21404" y="38436"/>
                            <a:pt x="21884" y="37764"/>
                          </a:cubicBezTo>
                          <a:close/>
                          <a:moveTo>
                            <a:pt x="23392" y="32"/>
                          </a:moveTo>
                          <a:cubicBezTo>
                            <a:pt x="22704" y="0"/>
                            <a:pt x="19657" y="761"/>
                            <a:pt x="19088" y="1280"/>
                          </a:cubicBezTo>
                          <a:cubicBezTo>
                            <a:pt x="18544" y="1776"/>
                            <a:pt x="19136" y="2032"/>
                            <a:pt x="19328" y="2432"/>
                          </a:cubicBezTo>
                          <a:cubicBezTo>
                            <a:pt x="19548" y="2890"/>
                            <a:pt x="18656" y="4512"/>
                            <a:pt x="18528" y="4800"/>
                          </a:cubicBezTo>
                          <a:cubicBezTo>
                            <a:pt x="18400" y="5088"/>
                            <a:pt x="18304" y="5664"/>
                            <a:pt x="18432" y="5952"/>
                          </a:cubicBezTo>
                          <a:cubicBezTo>
                            <a:pt x="18560" y="6240"/>
                            <a:pt x="18944" y="7360"/>
                            <a:pt x="19296" y="7744"/>
                          </a:cubicBezTo>
                          <a:cubicBezTo>
                            <a:pt x="19648" y="8128"/>
                            <a:pt x="20768" y="8704"/>
                            <a:pt x="21504" y="8384"/>
                          </a:cubicBezTo>
                          <a:cubicBezTo>
                            <a:pt x="22240" y="8064"/>
                            <a:pt x="22624" y="5728"/>
                            <a:pt x="23280" y="5456"/>
                          </a:cubicBezTo>
                          <a:cubicBezTo>
                            <a:pt x="24088" y="5121"/>
                            <a:pt x="24360" y="4648"/>
                            <a:pt x="24896" y="4112"/>
                          </a:cubicBezTo>
                          <a:cubicBezTo>
                            <a:pt x="25296" y="3712"/>
                            <a:pt x="25616" y="3264"/>
                            <a:pt x="25344" y="2656"/>
                          </a:cubicBezTo>
                          <a:cubicBezTo>
                            <a:pt x="25046" y="1990"/>
                            <a:pt x="24383" y="78"/>
                            <a:pt x="23392" y="32"/>
                          </a:cubicBezTo>
                          <a:close/>
                          <a:moveTo>
                            <a:pt x="33952" y="9024"/>
                          </a:moveTo>
                          <a:cubicBezTo>
                            <a:pt x="34176" y="8597"/>
                            <a:pt x="33632" y="8512"/>
                            <a:pt x="33504" y="8160"/>
                          </a:cubicBezTo>
                          <a:cubicBezTo>
                            <a:pt x="33376" y="7808"/>
                            <a:pt x="33408" y="7808"/>
                            <a:pt x="32480" y="8000"/>
                          </a:cubicBezTo>
                          <a:cubicBezTo>
                            <a:pt x="31552" y="8192"/>
                            <a:pt x="31552" y="6720"/>
                            <a:pt x="31712" y="6496"/>
                          </a:cubicBezTo>
                          <a:cubicBezTo>
                            <a:pt x="31872" y="6272"/>
                            <a:pt x="32160" y="6336"/>
                            <a:pt x="32352" y="6016"/>
                          </a:cubicBezTo>
                          <a:cubicBezTo>
                            <a:pt x="32544" y="5696"/>
                            <a:pt x="32803" y="3973"/>
                            <a:pt x="33440" y="3584"/>
                          </a:cubicBezTo>
                          <a:cubicBezTo>
                            <a:pt x="33711" y="3418"/>
                            <a:pt x="34226" y="3494"/>
                            <a:pt x="34704" y="3584"/>
                          </a:cubicBezTo>
                          <a:cubicBezTo>
                            <a:pt x="35296" y="3696"/>
                            <a:pt x="36864" y="4517"/>
                            <a:pt x="37080" y="4637"/>
                          </a:cubicBezTo>
                          <a:cubicBezTo>
                            <a:pt x="37296" y="4757"/>
                            <a:pt x="37488" y="4901"/>
                            <a:pt x="37392" y="5117"/>
                          </a:cubicBezTo>
                          <a:cubicBezTo>
                            <a:pt x="37296" y="5333"/>
                            <a:pt x="37416" y="5549"/>
                            <a:pt x="37584" y="5405"/>
                          </a:cubicBezTo>
                          <a:cubicBezTo>
                            <a:pt x="37752" y="5261"/>
                            <a:pt x="38136" y="4709"/>
                            <a:pt x="38304" y="4493"/>
                          </a:cubicBezTo>
                          <a:cubicBezTo>
                            <a:pt x="38472" y="4278"/>
                            <a:pt x="38904" y="4278"/>
                            <a:pt x="38976" y="3846"/>
                          </a:cubicBezTo>
                          <a:cubicBezTo>
                            <a:pt x="39048" y="3414"/>
                            <a:pt x="38064" y="3222"/>
                            <a:pt x="37920" y="2862"/>
                          </a:cubicBezTo>
                          <a:cubicBezTo>
                            <a:pt x="37849" y="2684"/>
                            <a:pt x="37942" y="2312"/>
                            <a:pt x="38054" y="1982"/>
                          </a:cubicBezTo>
                          <a:cubicBezTo>
                            <a:pt x="45869" y="6594"/>
                            <a:pt x="51111" y="15102"/>
                            <a:pt x="51111" y="24833"/>
                          </a:cubicBezTo>
                          <a:cubicBezTo>
                            <a:pt x="51111" y="25654"/>
                            <a:pt x="51074" y="26467"/>
                            <a:pt x="51001" y="27269"/>
                          </a:cubicBezTo>
                          <a:cubicBezTo>
                            <a:pt x="50753" y="25752"/>
                            <a:pt x="50360" y="23932"/>
                            <a:pt x="50181" y="23234"/>
                          </a:cubicBezTo>
                          <a:cubicBezTo>
                            <a:pt x="49941" y="22298"/>
                            <a:pt x="49385" y="20737"/>
                            <a:pt x="48886" y="20498"/>
                          </a:cubicBezTo>
                          <a:cubicBezTo>
                            <a:pt x="48512" y="20320"/>
                            <a:pt x="48238" y="20642"/>
                            <a:pt x="47974" y="20378"/>
                          </a:cubicBezTo>
                          <a:cubicBezTo>
                            <a:pt x="47710" y="20114"/>
                            <a:pt x="47408" y="19968"/>
                            <a:pt x="47062" y="19826"/>
                          </a:cubicBezTo>
                          <a:cubicBezTo>
                            <a:pt x="46698" y="19678"/>
                            <a:pt x="46054" y="18723"/>
                            <a:pt x="45886" y="18867"/>
                          </a:cubicBezTo>
                          <a:cubicBezTo>
                            <a:pt x="45718" y="19011"/>
                            <a:pt x="46558" y="20186"/>
                            <a:pt x="46822" y="20354"/>
                          </a:cubicBezTo>
                          <a:cubicBezTo>
                            <a:pt x="47086" y="20522"/>
                            <a:pt x="47007" y="20198"/>
                            <a:pt x="47326" y="20186"/>
                          </a:cubicBezTo>
                          <a:cubicBezTo>
                            <a:pt x="47600" y="20176"/>
                            <a:pt x="48046" y="20762"/>
                            <a:pt x="48214" y="21050"/>
                          </a:cubicBezTo>
                          <a:cubicBezTo>
                            <a:pt x="48382" y="21338"/>
                            <a:pt x="48361" y="21784"/>
                            <a:pt x="48214" y="22202"/>
                          </a:cubicBezTo>
                          <a:cubicBezTo>
                            <a:pt x="48048" y="22672"/>
                            <a:pt x="47350" y="23522"/>
                            <a:pt x="46342" y="24386"/>
                          </a:cubicBezTo>
                          <a:cubicBezTo>
                            <a:pt x="45334" y="25249"/>
                            <a:pt x="45120" y="23648"/>
                            <a:pt x="44960" y="23328"/>
                          </a:cubicBezTo>
                          <a:cubicBezTo>
                            <a:pt x="44800" y="23008"/>
                            <a:pt x="44416" y="21600"/>
                            <a:pt x="44224" y="21280"/>
                          </a:cubicBezTo>
                          <a:cubicBezTo>
                            <a:pt x="44032" y="20960"/>
                            <a:pt x="43328" y="19840"/>
                            <a:pt x="43072" y="19520"/>
                          </a:cubicBezTo>
                          <a:cubicBezTo>
                            <a:pt x="43070" y="19518"/>
                            <a:pt x="43069" y="19516"/>
                            <a:pt x="43067" y="19514"/>
                          </a:cubicBezTo>
                          <a:cubicBezTo>
                            <a:pt x="42944" y="19369"/>
                            <a:pt x="42722" y="19546"/>
                            <a:pt x="42833" y="19701"/>
                          </a:cubicBezTo>
                          <a:cubicBezTo>
                            <a:pt x="44278" y="21705"/>
                            <a:pt x="45135" y="24776"/>
                            <a:pt x="45135" y="24776"/>
                          </a:cubicBezTo>
                          <a:cubicBezTo>
                            <a:pt x="45217" y="24943"/>
                            <a:pt x="45343" y="25079"/>
                            <a:pt x="45495" y="25173"/>
                          </a:cubicBezTo>
                          <a:cubicBezTo>
                            <a:pt x="45646" y="25267"/>
                            <a:pt x="45823" y="25319"/>
                            <a:pt x="46007" y="25320"/>
                          </a:cubicBezTo>
                          <a:cubicBezTo>
                            <a:pt x="46547" y="25322"/>
                            <a:pt x="46988" y="25758"/>
                            <a:pt x="46988" y="26298"/>
                          </a:cubicBezTo>
                          <a:cubicBezTo>
                            <a:pt x="46988" y="26441"/>
                            <a:pt x="46988" y="26441"/>
                            <a:pt x="46988" y="26441"/>
                          </a:cubicBezTo>
                          <a:cubicBezTo>
                            <a:pt x="46988" y="26567"/>
                            <a:pt x="46964" y="26692"/>
                            <a:pt x="46916" y="26809"/>
                          </a:cubicBezTo>
                          <a:cubicBezTo>
                            <a:pt x="46916" y="26809"/>
                            <a:pt x="44413" y="33436"/>
                            <a:pt x="43453" y="34948"/>
                          </a:cubicBezTo>
                          <a:cubicBezTo>
                            <a:pt x="42493" y="36461"/>
                            <a:pt x="38469" y="40867"/>
                            <a:pt x="38469" y="40867"/>
                          </a:cubicBezTo>
                          <a:cubicBezTo>
                            <a:pt x="38283" y="41088"/>
                            <a:pt x="38009" y="41215"/>
                            <a:pt x="37721" y="41215"/>
                          </a:cubicBezTo>
                          <a:cubicBezTo>
                            <a:pt x="36742" y="41215"/>
                            <a:pt x="36742" y="41215"/>
                            <a:pt x="36742" y="41215"/>
                          </a:cubicBezTo>
                          <a:cubicBezTo>
                            <a:pt x="36203" y="41215"/>
                            <a:pt x="35765" y="40778"/>
                            <a:pt x="35765" y="40238"/>
                          </a:cubicBezTo>
                          <a:cubicBezTo>
                            <a:pt x="35765" y="29665"/>
                            <a:pt x="35765" y="29665"/>
                            <a:pt x="35765" y="29665"/>
                          </a:cubicBezTo>
                          <a:cubicBezTo>
                            <a:pt x="35765" y="29174"/>
                            <a:pt x="35283" y="28779"/>
                            <a:pt x="34793" y="28715"/>
                          </a:cubicBezTo>
                          <a:cubicBezTo>
                            <a:pt x="33049" y="28715"/>
                            <a:pt x="33049" y="28715"/>
                            <a:pt x="33049" y="28715"/>
                          </a:cubicBezTo>
                          <a:cubicBezTo>
                            <a:pt x="30464" y="28715"/>
                            <a:pt x="28246" y="27143"/>
                            <a:pt x="27298" y="24903"/>
                          </a:cubicBezTo>
                          <a:cubicBezTo>
                            <a:pt x="26983" y="24156"/>
                            <a:pt x="26808" y="23335"/>
                            <a:pt x="26808" y="22473"/>
                          </a:cubicBezTo>
                          <a:cubicBezTo>
                            <a:pt x="26808" y="19026"/>
                            <a:pt x="29664" y="16219"/>
                            <a:pt x="33049" y="16232"/>
                          </a:cubicBezTo>
                          <a:cubicBezTo>
                            <a:pt x="36122" y="16244"/>
                            <a:pt x="39076" y="17078"/>
                            <a:pt x="40940" y="18051"/>
                          </a:cubicBezTo>
                          <a:cubicBezTo>
                            <a:pt x="41203" y="18188"/>
                            <a:pt x="41499" y="18253"/>
                            <a:pt x="41796" y="18237"/>
                          </a:cubicBezTo>
                          <a:cubicBezTo>
                            <a:pt x="42022" y="18224"/>
                            <a:pt x="42225" y="18181"/>
                            <a:pt x="42336" y="18080"/>
                          </a:cubicBezTo>
                          <a:cubicBezTo>
                            <a:pt x="42688" y="17760"/>
                            <a:pt x="42560" y="16480"/>
                            <a:pt x="42272" y="16192"/>
                          </a:cubicBezTo>
                          <a:cubicBezTo>
                            <a:pt x="41984" y="15904"/>
                            <a:pt x="41312" y="16512"/>
                            <a:pt x="40576" y="16320"/>
                          </a:cubicBezTo>
                          <a:cubicBezTo>
                            <a:pt x="40076" y="16190"/>
                            <a:pt x="39808" y="16256"/>
                            <a:pt x="39168" y="16320"/>
                          </a:cubicBezTo>
                          <a:cubicBezTo>
                            <a:pt x="38467" y="16390"/>
                            <a:pt x="38046" y="15419"/>
                            <a:pt x="38016" y="15104"/>
                          </a:cubicBezTo>
                          <a:cubicBezTo>
                            <a:pt x="37952" y="14432"/>
                            <a:pt x="37344" y="14144"/>
                            <a:pt x="37392" y="14752"/>
                          </a:cubicBezTo>
                          <a:cubicBezTo>
                            <a:pt x="37478" y="15839"/>
                            <a:pt x="37237" y="15989"/>
                            <a:pt x="36736" y="16096"/>
                          </a:cubicBezTo>
                          <a:cubicBezTo>
                            <a:pt x="36512" y="16144"/>
                            <a:pt x="36220" y="16064"/>
                            <a:pt x="36032" y="15936"/>
                          </a:cubicBezTo>
                          <a:cubicBezTo>
                            <a:pt x="35720" y="15722"/>
                            <a:pt x="35632" y="15376"/>
                            <a:pt x="36032" y="15456"/>
                          </a:cubicBezTo>
                          <a:cubicBezTo>
                            <a:pt x="36672" y="15584"/>
                            <a:pt x="36832" y="15264"/>
                            <a:pt x="36768" y="15040"/>
                          </a:cubicBezTo>
                          <a:cubicBezTo>
                            <a:pt x="36704" y="14816"/>
                            <a:pt x="35936" y="14400"/>
                            <a:pt x="35648" y="14144"/>
                          </a:cubicBezTo>
                          <a:cubicBezTo>
                            <a:pt x="35360" y="13888"/>
                            <a:pt x="34208" y="13120"/>
                            <a:pt x="33152" y="13728"/>
                          </a:cubicBezTo>
                          <a:cubicBezTo>
                            <a:pt x="31811" y="14500"/>
                            <a:pt x="33152" y="15456"/>
                            <a:pt x="31616" y="16064"/>
                          </a:cubicBezTo>
                          <a:cubicBezTo>
                            <a:pt x="30080" y="16672"/>
                            <a:pt x="29376" y="15776"/>
                            <a:pt x="29248" y="15552"/>
                          </a:cubicBezTo>
                          <a:cubicBezTo>
                            <a:pt x="29120" y="15328"/>
                            <a:pt x="28928" y="13696"/>
                            <a:pt x="29280" y="13568"/>
                          </a:cubicBezTo>
                          <a:cubicBezTo>
                            <a:pt x="29632" y="13440"/>
                            <a:pt x="31136" y="13600"/>
                            <a:pt x="31360" y="13440"/>
                          </a:cubicBezTo>
                          <a:cubicBezTo>
                            <a:pt x="31584" y="13280"/>
                            <a:pt x="31670" y="12862"/>
                            <a:pt x="31360" y="12608"/>
                          </a:cubicBezTo>
                          <a:cubicBezTo>
                            <a:pt x="31170" y="12453"/>
                            <a:pt x="30574" y="12210"/>
                            <a:pt x="30224" y="11952"/>
                          </a:cubicBezTo>
                          <a:cubicBezTo>
                            <a:pt x="29924" y="11731"/>
                            <a:pt x="29819" y="11476"/>
                            <a:pt x="30144" y="11520"/>
                          </a:cubicBezTo>
                          <a:cubicBezTo>
                            <a:pt x="31761" y="11740"/>
                            <a:pt x="32144" y="10628"/>
                            <a:pt x="32512" y="10272"/>
                          </a:cubicBezTo>
                          <a:cubicBezTo>
                            <a:pt x="32880" y="9916"/>
                            <a:pt x="33728" y="9451"/>
                            <a:pt x="33952" y="9024"/>
                          </a:cubicBezTo>
                          <a:close/>
                          <a:moveTo>
                            <a:pt x="29376" y="9248"/>
                          </a:moveTo>
                          <a:cubicBezTo>
                            <a:pt x="28988" y="9284"/>
                            <a:pt x="28064" y="9856"/>
                            <a:pt x="28832" y="10496"/>
                          </a:cubicBezTo>
                          <a:cubicBezTo>
                            <a:pt x="29600" y="11136"/>
                            <a:pt x="30400" y="9152"/>
                            <a:pt x="29376" y="9248"/>
                          </a:cubicBezTo>
                          <a:close/>
                          <a:moveTo>
                            <a:pt x="29600" y="8224"/>
                          </a:moveTo>
                          <a:cubicBezTo>
                            <a:pt x="29351" y="8382"/>
                            <a:pt x="30080" y="9664"/>
                            <a:pt x="30208" y="9888"/>
                          </a:cubicBezTo>
                          <a:cubicBezTo>
                            <a:pt x="30336" y="10112"/>
                            <a:pt x="29856" y="10752"/>
                            <a:pt x="30112" y="11072"/>
                          </a:cubicBezTo>
                          <a:cubicBezTo>
                            <a:pt x="30368" y="11392"/>
                            <a:pt x="31488" y="11264"/>
                            <a:pt x="31712" y="10624"/>
                          </a:cubicBezTo>
                          <a:cubicBezTo>
                            <a:pt x="31936" y="9984"/>
                            <a:pt x="30816" y="9344"/>
                            <a:pt x="30560" y="9088"/>
                          </a:cubicBezTo>
                          <a:cubicBezTo>
                            <a:pt x="30304" y="8832"/>
                            <a:pt x="29952" y="8000"/>
                            <a:pt x="29600" y="8224"/>
                          </a:cubicBezTo>
                          <a:close/>
                          <a:moveTo>
                            <a:pt x="7718" y="23709"/>
                          </a:moveTo>
                          <a:cubicBezTo>
                            <a:pt x="7428" y="23946"/>
                            <a:pt x="8055" y="24093"/>
                            <a:pt x="8295" y="24333"/>
                          </a:cubicBezTo>
                          <a:cubicBezTo>
                            <a:pt x="8535" y="24573"/>
                            <a:pt x="9255" y="25053"/>
                            <a:pt x="9927" y="24765"/>
                          </a:cubicBezTo>
                          <a:cubicBezTo>
                            <a:pt x="10600" y="24477"/>
                            <a:pt x="9067" y="23687"/>
                            <a:pt x="8744" y="23584"/>
                          </a:cubicBezTo>
                          <a:cubicBezTo>
                            <a:pt x="8368" y="23464"/>
                            <a:pt x="8247" y="23277"/>
                            <a:pt x="7718" y="23709"/>
                          </a:cubicBezTo>
                          <a:close/>
                          <a:moveTo>
                            <a:pt x="10560" y="24840"/>
                          </a:moveTo>
                          <a:cubicBezTo>
                            <a:pt x="10352" y="24844"/>
                            <a:pt x="9912" y="25240"/>
                            <a:pt x="9968" y="25416"/>
                          </a:cubicBezTo>
                          <a:cubicBezTo>
                            <a:pt x="10024" y="25592"/>
                            <a:pt x="11744" y="25832"/>
                            <a:pt x="12008" y="25640"/>
                          </a:cubicBezTo>
                          <a:cubicBezTo>
                            <a:pt x="12272" y="25448"/>
                            <a:pt x="11016" y="24832"/>
                            <a:pt x="10560" y="24840"/>
                          </a:cubicBezTo>
                          <a:close/>
                        </a:path>
                      </a:pathLst>
                    </a:custGeom>
                    <a:solidFill>
                      <a:srgbClr val="6EBE4A">
                        <a:lumMod val="7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j-lt"/>
                        <a:ea typeface="ＭＳ Ｐゴシック" charset="0"/>
                      </a:endParaRPr>
                    </a:p>
                  </p:txBody>
                </p:sp>
              </p:grpSp>
              <p:sp>
                <p:nvSpPr>
                  <p:cNvPr id="110" name="Shape">
                    <a:extLst>
                      <a:ext uri="{FF2B5EF4-FFF2-40B4-BE49-F238E27FC236}">
                        <a16:creationId xmlns:a16="http://schemas.microsoft.com/office/drawing/2014/main" id="{F918224C-8305-42D6-B1EF-A60F69152B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78537" y="855104"/>
                    <a:ext cx="1612488" cy="15757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200" y="12054"/>
                        </a:moveTo>
                        <a:cubicBezTo>
                          <a:pt x="21191" y="12054"/>
                          <a:pt x="21183" y="12054"/>
                          <a:pt x="21174" y="12054"/>
                        </a:cubicBezTo>
                        <a:cubicBezTo>
                          <a:pt x="20268" y="6325"/>
                          <a:pt x="20268" y="6325"/>
                          <a:pt x="20268" y="6325"/>
                        </a:cubicBezTo>
                        <a:cubicBezTo>
                          <a:pt x="20428" y="6272"/>
                          <a:pt x="20534" y="6121"/>
                          <a:pt x="20534" y="5952"/>
                        </a:cubicBezTo>
                        <a:cubicBezTo>
                          <a:pt x="20534" y="5729"/>
                          <a:pt x="20357" y="5551"/>
                          <a:pt x="20135" y="5551"/>
                        </a:cubicBezTo>
                        <a:cubicBezTo>
                          <a:pt x="20037" y="5551"/>
                          <a:pt x="19948" y="5587"/>
                          <a:pt x="19877" y="5640"/>
                        </a:cubicBezTo>
                        <a:cubicBezTo>
                          <a:pt x="15863" y="1619"/>
                          <a:pt x="15863" y="1619"/>
                          <a:pt x="15863" y="1619"/>
                        </a:cubicBezTo>
                        <a:cubicBezTo>
                          <a:pt x="15907" y="1548"/>
                          <a:pt x="15934" y="1477"/>
                          <a:pt x="15934" y="1388"/>
                        </a:cubicBezTo>
                        <a:cubicBezTo>
                          <a:pt x="15934" y="1174"/>
                          <a:pt x="15756" y="987"/>
                          <a:pt x="15534" y="987"/>
                        </a:cubicBezTo>
                        <a:cubicBezTo>
                          <a:pt x="15347" y="987"/>
                          <a:pt x="15188" y="1112"/>
                          <a:pt x="15143" y="1290"/>
                        </a:cubicBezTo>
                        <a:cubicBezTo>
                          <a:pt x="9414" y="374"/>
                          <a:pt x="9414" y="374"/>
                          <a:pt x="9414" y="374"/>
                        </a:cubicBezTo>
                        <a:cubicBezTo>
                          <a:pt x="9406" y="169"/>
                          <a:pt x="9228" y="0"/>
                          <a:pt x="9015" y="0"/>
                        </a:cubicBezTo>
                        <a:cubicBezTo>
                          <a:pt x="8793" y="0"/>
                          <a:pt x="8615" y="178"/>
                          <a:pt x="8615" y="400"/>
                        </a:cubicBezTo>
                        <a:cubicBezTo>
                          <a:pt x="8615" y="463"/>
                          <a:pt x="8633" y="525"/>
                          <a:pt x="8660" y="587"/>
                        </a:cubicBezTo>
                        <a:cubicBezTo>
                          <a:pt x="3615" y="3158"/>
                          <a:pt x="3615" y="3158"/>
                          <a:pt x="3615" y="3158"/>
                        </a:cubicBezTo>
                        <a:cubicBezTo>
                          <a:pt x="3535" y="3078"/>
                          <a:pt x="3428" y="3025"/>
                          <a:pt x="3322" y="3025"/>
                        </a:cubicBezTo>
                        <a:cubicBezTo>
                          <a:pt x="3100" y="3025"/>
                          <a:pt x="2913" y="3203"/>
                          <a:pt x="2913" y="3425"/>
                        </a:cubicBezTo>
                        <a:cubicBezTo>
                          <a:pt x="2913" y="3567"/>
                          <a:pt x="2984" y="3683"/>
                          <a:pt x="3100" y="3763"/>
                        </a:cubicBezTo>
                        <a:cubicBezTo>
                          <a:pt x="560" y="8754"/>
                          <a:pt x="560" y="8754"/>
                          <a:pt x="560" y="8754"/>
                        </a:cubicBezTo>
                        <a:cubicBezTo>
                          <a:pt x="506" y="8736"/>
                          <a:pt x="453" y="8727"/>
                          <a:pt x="400" y="8727"/>
                        </a:cubicBezTo>
                        <a:cubicBezTo>
                          <a:pt x="178" y="8727"/>
                          <a:pt x="0" y="8905"/>
                          <a:pt x="0" y="9128"/>
                        </a:cubicBezTo>
                        <a:cubicBezTo>
                          <a:pt x="0" y="9350"/>
                          <a:pt x="178" y="9528"/>
                          <a:pt x="400" y="9528"/>
                        </a:cubicBezTo>
                        <a:cubicBezTo>
                          <a:pt x="409" y="9528"/>
                          <a:pt x="417" y="9528"/>
                          <a:pt x="426" y="9528"/>
                        </a:cubicBezTo>
                        <a:cubicBezTo>
                          <a:pt x="1297" y="14999"/>
                          <a:pt x="1297" y="14999"/>
                          <a:pt x="1297" y="14999"/>
                        </a:cubicBezTo>
                        <a:cubicBezTo>
                          <a:pt x="1101" y="15035"/>
                          <a:pt x="968" y="15204"/>
                          <a:pt x="968" y="15390"/>
                        </a:cubicBezTo>
                        <a:cubicBezTo>
                          <a:pt x="968" y="15613"/>
                          <a:pt x="1146" y="15791"/>
                          <a:pt x="1368" y="15791"/>
                        </a:cubicBezTo>
                        <a:cubicBezTo>
                          <a:pt x="1430" y="15791"/>
                          <a:pt x="1492" y="15782"/>
                          <a:pt x="1545" y="15755"/>
                        </a:cubicBezTo>
                        <a:cubicBezTo>
                          <a:pt x="5684" y="19892"/>
                          <a:pt x="5684" y="19892"/>
                          <a:pt x="5684" y="19892"/>
                        </a:cubicBezTo>
                        <a:cubicBezTo>
                          <a:pt x="5640" y="19963"/>
                          <a:pt x="5622" y="20034"/>
                          <a:pt x="5622" y="20114"/>
                        </a:cubicBezTo>
                        <a:cubicBezTo>
                          <a:pt x="5622" y="20337"/>
                          <a:pt x="5800" y="20515"/>
                          <a:pt x="6022" y="20515"/>
                        </a:cubicBezTo>
                        <a:cubicBezTo>
                          <a:pt x="6182" y="20515"/>
                          <a:pt x="6324" y="20417"/>
                          <a:pt x="6386" y="20274"/>
                        </a:cubicBezTo>
                        <a:cubicBezTo>
                          <a:pt x="12114" y="21182"/>
                          <a:pt x="12114" y="21182"/>
                          <a:pt x="12114" y="21182"/>
                        </a:cubicBezTo>
                        <a:cubicBezTo>
                          <a:pt x="12114" y="21191"/>
                          <a:pt x="12114" y="21200"/>
                          <a:pt x="12114" y="21200"/>
                        </a:cubicBezTo>
                        <a:cubicBezTo>
                          <a:pt x="12114" y="21422"/>
                          <a:pt x="12292" y="21600"/>
                          <a:pt x="12514" y="21600"/>
                        </a:cubicBezTo>
                        <a:cubicBezTo>
                          <a:pt x="12736" y="21600"/>
                          <a:pt x="12914" y="21422"/>
                          <a:pt x="12914" y="21200"/>
                        </a:cubicBezTo>
                        <a:cubicBezTo>
                          <a:pt x="12914" y="21137"/>
                          <a:pt x="12896" y="21084"/>
                          <a:pt x="12869" y="21022"/>
                        </a:cubicBezTo>
                        <a:cubicBezTo>
                          <a:pt x="18003" y="18406"/>
                          <a:pt x="18003" y="18406"/>
                          <a:pt x="18003" y="18406"/>
                        </a:cubicBezTo>
                        <a:cubicBezTo>
                          <a:pt x="18083" y="18486"/>
                          <a:pt x="18189" y="18540"/>
                          <a:pt x="18296" y="18540"/>
                        </a:cubicBezTo>
                        <a:cubicBezTo>
                          <a:pt x="18518" y="18540"/>
                          <a:pt x="18696" y="18362"/>
                          <a:pt x="18696" y="18139"/>
                        </a:cubicBezTo>
                        <a:cubicBezTo>
                          <a:pt x="18696" y="17997"/>
                          <a:pt x="18625" y="17872"/>
                          <a:pt x="18509" y="17801"/>
                        </a:cubicBezTo>
                        <a:cubicBezTo>
                          <a:pt x="21040" y="12819"/>
                          <a:pt x="21040" y="12819"/>
                          <a:pt x="21040" y="12819"/>
                        </a:cubicBezTo>
                        <a:cubicBezTo>
                          <a:pt x="21094" y="12846"/>
                          <a:pt x="21147" y="12855"/>
                          <a:pt x="21200" y="12855"/>
                        </a:cubicBezTo>
                        <a:cubicBezTo>
                          <a:pt x="21422" y="12855"/>
                          <a:pt x="21600" y="12677"/>
                          <a:pt x="21600" y="12455"/>
                        </a:cubicBezTo>
                        <a:cubicBezTo>
                          <a:pt x="21600" y="12232"/>
                          <a:pt x="21422" y="12054"/>
                          <a:pt x="21200" y="12054"/>
                        </a:cubicBezTo>
                        <a:close/>
                        <a:moveTo>
                          <a:pt x="17905" y="18202"/>
                        </a:moveTo>
                        <a:cubicBezTo>
                          <a:pt x="16431" y="18433"/>
                          <a:pt x="16431" y="18433"/>
                          <a:pt x="16431" y="18433"/>
                        </a:cubicBezTo>
                        <a:cubicBezTo>
                          <a:pt x="16422" y="18388"/>
                          <a:pt x="16404" y="18353"/>
                          <a:pt x="16378" y="18308"/>
                        </a:cubicBezTo>
                        <a:cubicBezTo>
                          <a:pt x="17914" y="16894"/>
                          <a:pt x="17914" y="16894"/>
                          <a:pt x="17914" y="16894"/>
                        </a:cubicBezTo>
                        <a:cubicBezTo>
                          <a:pt x="17976" y="16947"/>
                          <a:pt x="18056" y="16974"/>
                          <a:pt x="18145" y="16974"/>
                        </a:cubicBezTo>
                        <a:cubicBezTo>
                          <a:pt x="18216" y="17739"/>
                          <a:pt x="18216" y="17739"/>
                          <a:pt x="18216" y="17739"/>
                        </a:cubicBezTo>
                        <a:cubicBezTo>
                          <a:pt x="18030" y="17784"/>
                          <a:pt x="17896" y="17944"/>
                          <a:pt x="17896" y="18139"/>
                        </a:cubicBezTo>
                        <a:cubicBezTo>
                          <a:pt x="17896" y="18157"/>
                          <a:pt x="17896" y="18175"/>
                          <a:pt x="17905" y="18202"/>
                        </a:cubicBezTo>
                        <a:close/>
                        <a:moveTo>
                          <a:pt x="10889" y="20550"/>
                        </a:moveTo>
                        <a:cubicBezTo>
                          <a:pt x="10907" y="20532"/>
                          <a:pt x="10915" y="20506"/>
                          <a:pt x="10933" y="20488"/>
                        </a:cubicBezTo>
                        <a:cubicBezTo>
                          <a:pt x="11733" y="20871"/>
                          <a:pt x="11733" y="20871"/>
                          <a:pt x="11733" y="20871"/>
                        </a:cubicBezTo>
                        <a:lnTo>
                          <a:pt x="10889" y="20550"/>
                        </a:lnTo>
                        <a:close/>
                        <a:moveTo>
                          <a:pt x="702" y="9394"/>
                        </a:moveTo>
                        <a:cubicBezTo>
                          <a:pt x="1457" y="9955"/>
                          <a:pt x="1457" y="9955"/>
                          <a:pt x="1457" y="9955"/>
                        </a:cubicBezTo>
                        <a:cubicBezTo>
                          <a:pt x="1457" y="13371"/>
                          <a:pt x="1457" y="13371"/>
                          <a:pt x="1457" y="13371"/>
                        </a:cubicBezTo>
                        <a:cubicBezTo>
                          <a:pt x="1394" y="13380"/>
                          <a:pt x="1332" y="13415"/>
                          <a:pt x="1288" y="13469"/>
                        </a:cubicBezTo>
                        <a:cubicBezTo>
                          <a:pt x="1146" y="13611"/>
                          <a:pt x="1146" y="13843"/>
                          <a:pt x="1288" y="13985"/>
                        </a:cubicBezTo>
                        <a:cubicBezTo>
                          <a:pt x="1332" y="14029"/>
                          <a:pt x="1403" y="14065"/>
                          <a:pt x="1465" y="14083"/>
                        </a:cubicBezTo>
                        <a:cubicBezTo>
                          <a:pt x="1377" y="14990"/>
                          <a:pt x="1377" y="14990"/>
                          <a:pt x="1377" y="14990"/>
                        </a:cubicBezTo>
                        <a:cubicBezTo>
                          <a:pt x="1377" y="14990"/>
                          <a:pt x="1368" y="14990"/>
                          <a:pt x="1368" y="14990"/>
                        </a:cubicBezTo>
                        <a:cubicBezTo>
                          <a:pt x="1368" y="14990"/>
                          <a:pt x="1368" y="14990"/>
                          <a:pt x="1368" y="14990"/>
                        </a:cubicBezTo>
                        <a:cubicBezTo>
                          <a:pt x="497" y="9519"/>
                          <a:pt x="497" y="9519"/>
                          <a:pt x="497" y="9519"/>
                        </a:cubicBezTo>
                        <a:cubicBezTo>
                          <a:pt x="577" y="9501"/>
                          <a:pt x="648" y="9457"/>
                          <a:pt x="702" y="9394"/>
                        </a:cubicBezTo>
                        <a:close/>
                        <a:moveTo>
                          <a:pt x="3721" y="3389"/>
                        </a:moveTo>
                        <a:cubicBezTo>
                          <a:pt x="4601" y="3238"/>
                          <a:pt x="4601" y="3238"/>
                          <a:pt x="4601" y="3238"/>
                        </a:cubicBezTo>
                        <a:cubicBezTo>
                          <a:pt x="4610" y="3274"/>
                          <a:pt x="4627" y="3318"/>
                          <a:pt x="4654" y="3354"/>
                        </a:cubicBezTo>
                        <a:cubicBezTo>
                          <a:pt x="3384" y="4528"/>
                          <a:pt x="3384" y="4528"/>
                          <a:pt x="3384" y="4528"/>
                        </a:cubicBezTo>
                        <a:cubicBezTo>
                          <a:pt x="3322" y="4466"/>
                          <a:pt x="3242" y="4439"/>
                          <a:pt x="3162" y="4439"/>
                        </a:cubicBezTo>
                        <a:cubicBezTo>
                          <a:pt x="2966" y="4439"/>
                          <a:pt x="2807" y="4590"/>
                          <a:pt x="2807" y="4786"/>
                        </a:cubicBezTo>
                        <a:cubicBezTo>
                          <a:pt x="2807" y="4955"/>
                          <a:pt x="2931" y="5098"/>
                          <a:pt x="3100" y="5124"/>
                        </a:cubicBezTo>
                        <a:cubicBezTo>
                          <a:pt x="3055" y="5685"/>
                          <a:pt x="3055" y="5685"/>
                          <a:pt x="3055" y="5685"/>
                        </a:cubicBezTo>
                        <a:cubicBezTo>
                          <a:pt x="1776" y="7446"/>
                          <a:pt x="1776" y="7446"/>
                          <a:pt x="1776" y="7446"/>
                        </a:cubicBezTo>
                        <a:cubicBezTo>
                          <a:pt x="1634" y="7348"/>
                          <a:pt x="1439" y="7366"/>
                          <a:pt x="1314" y="7491"/>
                        </a:cubicBezTo>
                        <a:cubicBezTo>
                          <a:pt x="1181" y="7624"/>
                          <a:pt x="1181" y="7855"/>
                          <a:pt x="1314" y="7998"/>
                        </a:cubicBezTo>
                        <a:cubicBezTo>
                          <a:pt x="631" y="8798"/>
                          <a:pt x="631" y="8798"/>
                          <a:pt x="631" y="8798"/>
                        </a:cubicBezTo>
                        <a:cubicBezTo>
                          <a:pt x="631" y="8798"/>
                          <a:pt x="622" y="8798"/>
                          <a:pt x="622" y="8789"/>
                        </a:cubicBezTo>
                        <a:cubicBezTo>
                          <a:pt x="3162" y="3799"/>
                          <a:pt x="3162" y="3799"/>
                          <a:pt x="3162" y="3799"/>
                        </a:cubicBezTo>
                        <a:cubicBezTo>
                          <a:pt x="3215" y="3816"/>
                          <a:pt x="3268" y="3834"/>
                          <a:pt x="3322" y="3834"/>
                        </a:cubicBezTo>
                        <a:cubicBezTo>
                          <a:pt x="3535" y="3834"/>
                          <a:pt x="3721" y="3647"/>
                          <a:pt x="3721" y="3425"/>
                        </a:cubicBezTo>
                        <a:cubicBezTo>
                          <a:pt x="3721" y="3416"/>
                          <a:pt x="3721" y="3407"/>
                          <a:pt x="3721" y="3389"/>
                        </a:cubicBezTo>
                        <a:close/>
                        <a:moveTo>
                          <a:pt x="2398" y="10391"/>
                        </a:moveTo>
                        <a:cubicBezTo>
                          <a:pt x="2363" y="10409"/>
                          <a:pt x="2318" y="10444"/>
                          <a:pt x="2291" y="10480"/>
                        </a:cubicBezTo>
                        <a:cubicBezTo>
                          <a:pt x="1528" y="9919"/>
                          <a:pt x="1528" y="9919"/>
                          <a:pt x="1528" y="9919"/>
                        </a:cubicBezTo>
                        <a:cubicBezTo>
                          <a:pt x="1528" y="8104"/>
                          <a:pt x="1528" y="8104"/>
                          <a:pt x="1528" y="8104"/>
                        </a:cubicBezTo>
                        <a:cubicBezTo>
                          <a:pt x="1572" y="8113"/>
                          <a:pt x="1616" y="8104"/>
                          <a:pt x="1652" y="8096"/>
                        </a:cubicBezTo>
                        <a:lnTo>
                          <a:pt x="2398" y="10391"/>
                        </a:lnTo>
                        <a:close/>
                        <a:moveTo>
                          <a:pt x="5302" y="3060"/>
                        </a:moveTo>
                        <a:cubicBezTo>
                          <a:pt x="5666" y="2945"/>
                          <a:pt x="5666" y="2945"/>
                          <a:pt x="5666" y="2945"/>
                        </a:cubicBezTo>
                        <a:cubicBezTo>
                          <a:pt x="5702" y="3043"/>
                          <a:pt x="5782" y="3114"/>
                          <a:pt x="5871" y="3149"/>
                        </a:cubicBezTo>
                        <a:cubicBezTo>
                          <a:pt x="5888" y="3194"/>
                          <a:pt x="5888" y="3194"/>
                          <a:pt x="5888" y="3194"/>
                        </a:cubicBezTo>
                        <a:cubicBezTo>
                          <a:pt x="5311" y="3131"/>
                          <a:pt x="5311" y="3131"/>
                          <a:pt x="5311" y="3131"/>
                        </a:cubicBezTo>
                        <a:cubicBezTo>
                          <a:pt x="5311" y="3114"/>
                          <a:pt x="5302" y="3087"/>
                          <a:pt x="5302" y="3060"/>
                        </a:cubicBezTo>
                        <a:close/>
                        <a:moveTo>
                          <a:pt x="7301" y="3336"/>
                        </a:moveTo>
                        <a:cubicBezTo>
                          <a:pt x="6333" y="2891"/>
                          <a:pt x="6333" y="2891"/>
                          <a:pt x="6333" y="2891"/>
                        </a:cubicBezTo>
                        <a:cubicBezTo>
                          <a:pt x="6333" y="2865"/>
                          <a:pt x="6333" y="2847"/>
                          <a:pt x="6333" y="2820"/>
                        </a:cubicBezTo>
                        <a:cubicBezTo>
                          <a:pt x="8180" y="3247"/>
                          <a:pt x="8180" y="3247"/>
                          <a:pt x="8180" y="3247"/>
                        </a:cubicBezTo>
                        <a:cubicBezTo>
                          <a:pt x="8136" y="3292"/>
                          <a:pt x="8109" y="3345"/>
                          <a:pt x="8091" y="3407"/>
                        </a:cubicBezTo>
                        <a:lnTo>
                          <a:pt x="7301" y="3336"/>
                        </a:lnTo>
                        <a:close/>
                        <a:moveTo>
                          <a:pt x="17514" y="4146"/>
                        </a:moveTo>
                        <a:cubicBezTo>
                          <a:pt x="17079" y="4430"/>
                          <a:pt x="17079" y="4430"/>
                          <a:pt x="17079" y="4430"/>
                        </a:cubicBezTo>
                        <a:cubicBezTo>
                          <a:pt x="16262" y="3309"/>
                          <a:pt x="16262" y="3309"/>
                          <a:pt x="16262" y="3309"/>
                        </a:cubicBezTo>
                        <a:cubicBezTo>
                          <a:pt x="16289" y="3283"/>
                          <a:pt x="16307" y="3247"/>
                          <a:pt x="16324" y="3212"/>
                        </a:cubicBezTo>
                        <a:cubicBezTo>
                          <a:pt x="17514" y="4003"/>
                          <a:pt x="17514" y="4003"/>
                          <a:pt x="17514" y="4003"/>
                        </a:cubicBezTo>
                        <a:cubicBezTo>
                          <a:pt x="17497" y="4021"/>
                          <a:pt x="17497" y="4048"/>
                          <a:pt x="17497" y="4074"/>
                        </a:cubicBezTo>
                        <a:cubicBezTo>
                          <a:pt x="17497" y="4092"/>
                          <a:pt x="17506" y="4119"/>
                          <a:pt x="17514" y="4146"/>
                        </a:cubicBezTo>
                        <a:close/>
                        <a:moveTo>
                          <a:pt x="6359" y="15729"/>
                        </a:moveTo>
                        <a:cubicBezTo>
                          <a:pt x="4379" y="15746"/>
                          <a:pt x="4379" y="15746"/>
                          <a:pt x="4379" y="15746"/>
                        </a:cubicBezTo>
                        <a:cubicBezTo>
                          <a:pt x="4361" y="15568"/>
                          <a:pt x="4210" y="15426"/>
                          <a:pt x="4032" y="15426"/>
                        </a:cubicBezTo>
                        <a:cubicBezTo>
                          <a:pt x="4014" y="15426"/>
                          <a:pt x="4006" y="15435"/>
                          <a:pt x="3988" y="15435"/>
                        </a:cubicBezTo>
                        <a:cubicBezTo>
                          <a:pt x="3863" y="12935"/>
                          <a:pt x="3863" y="12935"/>
                          <a:pt x="3863" y="12935"/>
                        </a:cubicBezTo>
                        <a:cubicBezTo>
                          <a:pt x="3863" y="12935"/>
                          <a:pt x="3863" y="12935"/>
                          <a:pt x="3872" y="12935"/>
                        </a:cubicBezTo>
                        <a:cubicBezTo>
                          <a:pt x="3926" y="12935"/>
                          <a:pt x="3979" y="12917"/>
                          <a:pt x="4023" y="12882"/>
                        </a:cubicBezTo>
                        <a:cubicBezTo>
                          <a:pt x="6413" y="15471"/>
                          <a:pt x="6413" y="15471"/>
                          <a:pt x="6413" y="15471"/>
                        </a:cubicBezTo>
                        <a:cubicBezTo>
                          <a:pt x="6368" y="15515"/>
                          <a:pt x="6350" y="15577"/>
                          <a:pt x="6350" y="15640"/>
                        </a:cubicBezTo>
                        <a:cubicBezTo>
                          <a:pt x="6350" y="15675"/>
                          <a:pt x="6350" y="15702"/>
                          <a:pt x="6359" y="15729"/>
                        </a:cubicBezTo>
                        <a:close/>
                        <a:moveTo>
                          <a:pt x="11768" y="2055"/>
                        </a:moveTo>
                        <a:cubicBezTo>
                          <a:pt x="12319" y="1948"/>
                          <a:pt x="12319" y="1948"/>
                          <a:pt x="12319" y="1948"/>
                        </a:cubicBezTo>
                        <a:cubicBezTo>
                          <a:pt x="14699" y="2722"/>
                          <a:pt x="14699" y="2722"/>
                          <a:pt x="14699" y="2722"/>
                        </a:cubicBezTo>
                        <a:cubicBezTo>
                          <a:pt x="13846" y="3327"/>
                          <a:pt x="13846" y="3327"/>
                          <a:pt x="13846" y="3327"/>
                        </a:cubicBezTo>
                        <a:cubicBezTo>
                          <a:pt x="13802" y="3292"/>
                          <a:pt x="13740" y="3265"/>
                          <a:pt x="13678" y="3265"/>
                        </a:cubicBezTo>
                        <a:cubicBezTo>
                          <a:pt x="13660" y="3265"/>
                          <a:pt x="13642" y="3265"/>
                          <a:pt x="13633" y="3274"/>
                        </a:cubicBezTo>
                        <a:cubicBezTo>
                          <a:pt x="13562" y="3185"/>
                          <a:pt x="13464" y="3131"/>
                          <a:pt x="13358" y="3131"/>
                        </a:cubicBezTo>
                        <a:cubicBezTo>
                          <a:pt x="13313" y="3131"/>
                          <a:pt x="13269" y="3140"/>
                          <a:pt x="13225" y="3158"/>
                        </a:cubicBezTo>
                        <a:cubicBezTo>
                          <a:pt x="11741" y="2188"/>
                          <a:pt x="11741" y="2188"/>
                          <a:pt x="11741" y="2188"/>
                        </a:cubicBezTo>
                        <a:cubicBezTo>
                          <a:pt x="11759" y="2153"/>
                          <a:pt x="11768" y="2108"/>
                          <a:pt x="11768" y="2073"/>
                        </a:cubicBezTo>
                        <a:cubicBezTo>
                          <a:pt x="11768" y="2064"/>
                          <a:pt x="11768" y="2055"/>
                          <a:pt x="11768" y="2055"/>
                        </a:cubicBezTo>
                        <a:close/>
                        <a:moveTo>
                          <a:pt x="18687" y="5952"/>
                        </a:moveTo>
                        <a:cubicBezTo>
                          <a:pt x="18278" y="6094"/>
                          <a:pt x="18278" y="6094"/>
                          <a:pt x="18278" y="6094"/>
                        </a:cubicBezTo>
                        <a:cubicBezTo>
                          <a:pt x="18030" y="5747"/>
                          <a:pt x="18030" y="5747"/>
                          <a:pt x="18030" y="5747"/>
                        </a:cubicBezTo>
                        <a:cubicBezTo>
                          <a:pt x="18616" y="5720"/>
                          <a:pt x="18616" y="5720"/>
                          <a:pt x="18616" y="5720"/>
                        </a:cubicBezTo>
                        <a:cubicBezTo>
                          <a:pt x="18616" y="5729"/>
                          <a:pt x="18616" y="5747"/>
                          <a:pt x="18616" y="5756"/>
                        </a:cubicBezTo>
                        <a:cubicBezTo>
                          <a:pt x="18616" y="5827"/>
                          <a:pt x="18642" y="5898"/>
                          <a:pt x="18687" y="5952"/>
                        </a:cubicBezTo>
                        <a:close/>
                        <a:moveTo>
                          <a:pt x="19140" y="14234"/>
                        </a:moveTo>
                        <a:cubicBezTo>
                          <a:pt x="14806" y="15835"/>
                          <a:pt x="14806" y="15835"/>
                          <a:pt x="14806" y="15835"/>
                        </a:cubicBezTo>
                        <a:cubicBezTo>
                          <a:pt x="14761" y="15755"/>
                          <a:pt x="14690" y="15702"/>
                          <a:pt x="14610" y="15693"/>
                        </a:cubicBezTo>
                        <a:cubicBezTo>
                          <a:pt x="14761" y="12668"/>
                          <a:pt x="14761" y="12668"/>
                          <a:pt x="14761" y="12668"/>
                        </a:cubicBezTo>
                        <a:cubicBezTo>
                          <a:pt x="14850" y="12659"/>
                          <a:pt x="14939" y="12606"/>
                          <a:pt x="14983" y="12526"/>
                        </a:cubicBezTo>
                        <a:cubicBezTo>
                          <a:pt x="19140" y="14109"/>
                          <a:pt x="19140" y="14109"/>
                          <a:pt x="19140" y="14109"/>
                        </a:cubicBezTo>
                        <a:cubicBezTo>
                          <a:pt x="19131" y="14136"/>
                          <a:pt x="19131" y="14154"/>
                          <a:pt x="19131" y="14172"/>
                        </a:cubicBezTo>
                        <a:cubicBezTo>
                          <a:pt x="19131" y="14198"/>
                          <a:pt x="19131" y="14216"/>
                          <a:pt x="19140" y="14234"/>
                        </a:cubicBezTo>
                        <a:close/>
                        <a:moveTo>
                          <a:pt x="9734" y="4697"/>
                        </a:moveTo>
                        <a:cubicBezTo>
                          <a:pt x="7203" y="5969"/>
                          <a:pt x="7203" y="5969"/>
                          <a:pt x="7203" y="5969"/>
                        </a:cubicBezTo>
                        <a:cubicBezTo>
                          <a:pt x="7150" y="5898"/>
                          <a:pt x="7070" y="5854"/>
                          <a:pt x="6972" y="5854"/>
                        </a:cubicBezTo>
                        <a:cubicBezTo>
                          <a:pt x="6954" y="5854"/>
                          <a:pt x="6937" y="5854"/>
                          <a:pt x="6919" y="5854"/>
                        </a:cubicBezTo>
                        <a:cubicBezTo>
                          <a:pt x="5995" y="3274"/>
                          <a:pt x="5995" y="3274"/>
                          <a:pt x="5995" y="3274"/>
                        </a:cubicBezTo>
                        <a:cubicBezTo>
                          <a:pt x="7292" y="3407"/>
                          <a:pt x="7292" y="3407"/>
                          <a:pt x="7292" y="3407"/>
                        </a:cubicBezTo>
                        <a:cubicBezTo>
                          <a:pt x="9708" y="4510"/>
                          <a:pt x="9708" y="4510"/>
                          <a:pt x="9708" y="4510"/>
                        </a:cubicBezTo>
                        <a:cubicBezTo>
                          <a:pt x="9699" y="4528"/>
                          <a:pt x="9699" y="4546"/>
                          <a:pt x="9699" y="4564"/>
                        </a:cubicBezTo>
                        <a:cubicBezTo>
                          <a:pt x="9699" y="4608"/>
                          <a:pt x="9708" y="4662"/>
                          <a:pt x="9734" y="4697"/>
                        </a:cubicBezTo>
                        <a:close/>
                        <a:moveTo>
                          <a:pt x="7496" y="3425"/>
                        </a:moveTo>
                        <a:cubicBezTo>
                          <a:pt x="8082" y="3478"/>
                          <a:pt x="8082" y="3478"/>
                          <a:pt x="8082" y="3478"/>
                        </a:cubicBezTo>
                        <a:cubicBezTo>
                          <a:pt x="8082" y="3594"/>
                          <a:pt x="8136" y="3692"/>
                          <a:pt x="8215" y="3754"/>
                        </a:cubicBezTo>
                        <a:lnTo>
                          <a:pt x="7496" y="3425"/>
                        </a:lnTo>
                        <a:close/>
                        <a:moveTo>
                          <a:pt x="8766" y="3372"/>
                        </a:moveTo>
                        <a:cubicBezTo>
                          <a:pt x="9956" y="3647"/>
                          <a:pt x="9956" y="3647"/>
                          <a:pt x="9956" y="3647"/>
                        </a:cubicBezTo>
                        <a:cubicBezTo>
                          <a:pt x="9947" y="3656"/>
                          <a:pt x="9947" y="3656"/>
                          <a:pt x="9947" y="3665"/>
                        </a:cubicBezTo>
                        <a:cubicBezTo>
                          <a:pt x="9947" y="3772"/>
                          <a:pt x="10027" y="3861"/>
                          <a:pt x="10125" y="3897"/>
                        </a:cubicBezTo>
                        <a:cubicBezTo>
                          <a:pt x="10027" y="4297"/>
                          <a:pt x="10027" y="4297"/>
                          <a:pt x="10027" y="4297"/>
                        </a:cubicBezTo>
                        <a:cubicBezTo>
                          <a:pt x="10010" y="4297"/>
                          <a:pt x="9992" y="4288"/>
                          <a:pt x="9974" y="4288"/>
                        </a:cubicBezTo>
                        <a:cubicBezTo>
                          <a:pt x="9867" y="4288"/>
                          <a:pt x="9770" y="4350"/>
                          <a:pt x="9725" y="4448"/>
                        </a:cubicBezTo>
                        <a:cubicBezTo>
                          <a:pt x="8366" y="3825"/>
                          <a:pt x="8366" y="3825"/>
                          <a:pt x="8366" y="3825"/>
                        </a:cubicBezTo>
                        <a:cubicBezTo>
                          <a:pt x="8384" y="3825"/>
                          <a:pt x="8411" y="3825"/>
                          <a:pt x="8429" y="3825"/>
                        </a:cubicBezTo>
                        <a:cubicBezTo>
                          <a:pt x="8624" y="3825"/>
                          <a:pt x="8775" y="3674"/>
                          <a:pt x="8775" y="3478"/>
                        </a:cubicBezTo>
                        <a:cubicBezTo>
                          <a:pt x="8775" y="3443"/>
                          <a:pt x="8775" y="3407"/>
                          <a:pt x="8766" y="3372"/>
                        </a:cubicBezTo>
                        <a:close/>
                        <a:moveTo>
                          <a:pt x="19158" y="7953"/>
                        </a:moveTo>
                        <a:cubicBezTo>
                          <a:pt x="16031" y="7055"/>
                          <a:pt x="16031" y="7055"/>
                          <a:pt x="16031" y="7055"/>
                        </a:cubicBezTo>
                        <a:cubicBezTo>
                          <a:pt x="16031" y="7037"/>
                          <a:pt x="16031" y="7028"/>
                          <a:pt x="16031" y="7010"/>
                        </a:cubicBezTo>
                        <a:cubicBezTo>
                          <a:pt x="16031" y="6992"/>
                          <a:pt x="16031" y="6975"/>
                          <a:pt x="16022" y="6957"/>
                        </a:cubicBezTo>
                        <a:cubicBezTo>
                          <a:pt x="16928" y="6637"/>
                          <a:pt x="16928" y="6637"/>
                          <a:pt x="16928" y="6637"/>
                        </a:cubicBezTo>
                        <a:cubicBezTo>
                          <a:pt x="16973" y="6672"/>
                          <a:pt x="17035" y="6681"/>
                          <a:pt x="17088" y="6681"/>
                        </a:cubicBezTo>
                        <a:cubicBezTo>
                          <a:pt x="17230" y="6681"/>
                          <a:pt x="17355" y="6601"/>
                          <a:pt x="17408" y="6468"/>
                        </a:cubicBezTo>
                        <a:cubicBezTo>
                          <a:pt x="18252" y="6174"/>
                          <a:pt x="18252" y="6174"/>
                          <a:pt x="18252" y="6174"/>
                        </a:cubicBezTo>
                        <a:cubicBezTo>
                          <a:pt x="19273" y="7588"/>
                          <a:pt x="19273" y="7588"/>
                          <a:pt x="19273" y="7588"/>
                        </a:cubicBezTo>
                        <a:cubicBezTo>
                          <a:pt x="19264" y="7588"/>
                          <a:pt x="19264" y="7597"/>
                          <a:pt x="19255" y="7606"/>
                        </a:cubicBezTo>
                        <a:cubicBezTo>
                          <a:pt x="19255" y="7606"/>
                          <a:pt x="19255" y="7606"/>
                          <a:pt x="19255" y="7606"/>
                        </a:cubicBezTo>
                        <a:cubicBezTo>
                          <a:pt x="19166" y="7695"/>
                          <a:pt x="19131" y="7829"/>
                          <a:pt x="19158" y="7953"/>
                        </a:cubicBezTo>
                        <a:close/>
                        <a:moveTo>
                          <a:pt x="4388" y="11022"/>
                        </a:moveTo>
                        <a:cubicBezTo>
                          <a:pt x="4396" y="11049"/>
                          <a:pt x="4423" y="11076"/>
                          <a:pt x="4450" y="11094"/>
                        </a:cubicBezTo>
                        <a:cubicBezTo>
                          <a:pt x="3935" y="12401"/>
                          <a:pt x="3935" y="12401"/>
                          <a:pt x="3935" y="12401"/>
                        </a:cubicBezTo>
                        <a:cubicBezTo>
                          <a:pt x="3917" y="12392"/>
                          <a:pt x="3890" y="12392"/>
                          <a:pt x="3872" y="12392"/>
                        </a:cubicBezTo>
                        <a:cubicBezTo>
                          <a:pt x="3855" y="12392"/>
                          <a:pt x="3846" y="12392"/>
                          <a:pt x="3837" y="12392"/>
                        </a:cubicBezTo>
                        <a:cubicBezTo>
                          <a:pt x="3482" y="10925"/>
                          <a:pt x="3482" y="10925"/>
                          <a:pt x="3482" y="10925"/>
                        </a:cubicBezTo>
                        <a:lnTo>
                          <a:pt x="4388" y="11022"/>
                        </a:lnTo>
                        <a:close/>
                        <a:moveTo>
                          <a:pt x="4503" y="7153"/>
                        </a:moveTo>
                        <a:cubicBezTo>
                          <a:pt x="7496" y="9368"/>
                          <a:pt x="7496" y="9368"/>
                          <a:pt x="7496" y="9368"/>
                        </a:cubicBezTo>
                        <a:cubicBezTo>
                          <a:pt x="7469" y="9412"/>
                          <a:pt x="7461" y="9457"/>
                          <a:pt x="7461" y="9501"/>
                        </a:cubicBezTo>
                        <a:cubicBezTo>
                          <a:pt x="7461" y="9528"/>
                          <a:pt x="7461" y="9555"/>
                          <a:pt x="7469" y="9581"/>
                        </a:cubicBezTo>
                        <a:cubicBezTo>
                          <a:pt x="4681" y="10862"/>
                          <a:pt x="4681" y="10862"/>
                          <a:pt x="4681" y="10862"/>
                        </a:cubicBezTo>
                        <a:cubicBezTo>
                          <a:pt x="4654" y="10818"/>
                          <a:pt x="4610" y="10782"/>
                          <a:pt x="4556" y="10782"/>
                        </a:cubicBezTo>
                        <a:cubicBezTo>
                          <a:pt x="4361" y="7233"/>
                          <a:pt x="4361" y="7233"/>
                          <a:pt x="4361" y="7233"/>
                        </a:cubicBezTo>
                        <a:cubicBezTo>
                          <a:pt x="4414" y="7224"/>
                          <a:pt x="4467" y="7197"/>
                          <a:pt x="4503" y="7153"/>
                        </a:cubicBezTo>
                        <a:close/>
                        <a:moveTo>
                          <a:pt x="10196" y="3897"/>
                        </a:moveTo>
                        <a:cubicBezTo>
                          <a:pt x="10303" y="3897"/>
                          <a:pt x="10400" y="3816"/>
                          <a:pt x="10418" y="3710"/>
                        </a:cubicBezTo>
                        <a:cubicBezTo>
                          <a:pt x="12523" y="3745"/>
                          <a:pt x="12523" y="3745"/>
                          <a:pt x="12523" y="3745"/>
                        </a:cubicBezTo>
                        <a:cubicBezTo>
                          <a:pt x="12523" y="3754"/>
                          <a:pt x="12523" y="3763"/>
                          <a:pt x="12523" y="3763"/>
                        </a:cubicBezTo>
                        <a:cubicBezTo>
                          <a:pt x="10232" y="4493"/>
                          <a:pt x="10232" y="4493"/>
                          <a:pt x="10232" y="4493"/>
                        </a:cubicBezTo>
                        <a:cubicBezTo>
                          <a:pt x="10214" y="4421"/>
                          <a:pt x="10161" y="4359"/>
                          <a:pt x="10098" y="4324"/>
                        </a:cubicBezTo>
                        <a:lnTo>
                          <a:pt x="10196" y="3897"/>
                        </a:lnTo>
                        <a:close/>
                        <a:moveTo>
                          <a:pt x="7594" y="11939"/>
                        </a:moveTo>
                        <a:cubicBezTo>
                          <a:pt x="5968" y="12659"/>
                          <a:pt x="5968" y="12659"/>
                          <a:pt x="5968" y="12659"/>
                        </a:cubicBezTo>
                        <a:cubicBezTo>
                          <a:pt x="5915" y="12570"/>
                          <a:pt x="5826" y="12526"/>
                          <a:pt x="5729" y="12526"/>
                        </a:cubicBezTo>
                        <a:cubicBezTo>
                          <a:pt x="5693" y="12526"/>
                          <a:pt x="5649" y="12535"/>
                          <a:pt x="5613" y="12553"/>
                        </a:cubicBezTo>
                        <a:cubicBezTo>
                          <a:pt x="4645" y="11076"/>
                          <a:pt x="4645" y="11076"/>
                          <a:pt x="4645" y="11076"/>
                        </a:cubicBezTo>
                        <a:cubicBezTo>
                          <a:pt x="4654" y="11067"/>
                          <a:pt x="4672" y="11058"/>
                          <a:pt x="4681" y="11040"/>
                        </a:cubicBezTo>
                        <a:cubicBezTo>
                          <a:pt x="7594" y="11823"/>
                          <a:pt x="7594" y="11823"/>
                          <a:pt x="7594" y="11823"/>
                        </a:cubicBezTo>
                        <a:cubicBezTo>
                          <a:pt x="7594" y="11850"/>
                          <a:pt x="7594" y="11868"/>
                          <a:pt x="7594" y="11885"/>
                        </a:cubicBezTo>
                        <a:cubicBezTo>
                          <a:pt x="7594" y="11903"/>
                          <a:pt x="7594" y="11921"/>
                          <a:pt x="7594" y="11939"/>
                        </a:cubicBezTo>
                        <a:close/>
                        <a:moveTo>
                          <a:pt x="4707" y="10933"/>
                        </a:moveTo>
                        <a:cubicBezTo>
                          <a:pt x="7496" y="9643"/>
                          <a:pt x="7496" y="9643"/>
                          <a:pt x="7496" y="9643"/>
                        </a:cubicBezTo>
                        <a:cubicBezTo>
                          <a:pt x="7549" y="9724"/>
                          <a:pt x="7620" y="9768"/>
                          <a:pt x="7709" y="9777"/>
                        </a:cubicBezTo>
                        <a:cubicBezTo>
                          <a:pt x="7816" y="11618"/>
                          <a:pt x="7816" y="11618"/>
                          <a:pt x="7816" y="11618"/>
                        </a:cubicBezTo>
                        <a:cubicBezTo>
                          <a:pt x="7816" y="11618"/>
                          <a:pt x="7816" y="11618"/>
                          <a:pt x="7816" y="11618"/>
                        </a:cubicBezTo>
                        <a:cubicBezTo>
                          <a:pt x="7727" y="11636"/>
                          <a:pt x="7656" y="11690"/>
                          <a:pt x="7620" y="11761"/>
                        </a:cubicBezTo>
                        <a:cubicBezTo>
                          <a:pt x="4707" y="10978"/>
                          <a:pt x="4707" y="10978"/>
                          <a:pt x="4707" y="10978"/>
                        </a:cubicBezTo>
                        <a:cubicBezTo>
                          <a:pt x="4707" y="10969"/>
                          <a:pt x="4707" y="10960"/>
                          <a:pt x="4707" y="10951"/>
                        </a:cubicBezTo>
                        <a:cubicBezTo>
                          <a:pt x="4707" y="10942"/>
                          <a:pt x="4707" y="10933"/>
                          <a:pt x="4707" y="10933"/>
                        </a:cubicBezTo>
                        <a:close/>
                        <a:moveTo>
                          <a:pt x="14726" y="5907"/>
                        </a:moveTo>
                        <a:cubicBezTo>
                          <a:pt x="10010" y="7330"/>
                          <a:pt x="10010" y="7330"/>
                          <a:pt x="10010" y="7330"/>
                        </a:cubicBezTo>
                        <a:cubicBezTo>
                          <a:pt x="9992" y="7304"/>
                          <a:pt x="9974" y="7268"/>
                          <a:pt x="9938" y="7242"/>
                        </a:cubicBezTo>
                        <a:cubicBezTo>
                          <a:pt x="12647" y="3950"/>
                          <a:pt x="12647" y="3950"/>
                          <a:pt x="12647" y="3950"/>
                        </a:cubicBezTo>
                        <a:cubicBezTo>
                          <a:pt x="12736" y="4012"/>
                          <a:pt x="12869" y="4003"/>
                          <a:pt x="12958" y="3932"/>
                        </a:cubicBezTo>
                        <a:cubicBezTo>
                          <a:pt x="14788" y="5685"/>
                          <a:pt x="14788" y="5685"/>
                          <a:pt x="14788" y="5685"/>
                        </a:cubicBezTo>
                        <a:cubicBezTo>
                          <a:pt x="14743" y="5738"/>
                          <a:pt x="14726" y="5800"/>
                          <a:pt x="14726" y="5863"/>
                        </a:cubicBezTo>
                        <a:cubicBezTo>
                          <a:pt x="14726" y="5880"/>
                          <a:pt x="14726" y="5889"/>
                          <a:pt x="14726" y="5907"/>
                        </a:cubicBezTo>
                        <a:close/>
                        <a:moveTo>
                          <a:pt x="7967" y="9626"/>
                        </a:moveTo>
                        <a:cubicBezTo>
                          <a:pt x="9557" y="10213"/>
                          <a:pt x="9557" y="10213"/>
                          <a:pt x="9557" y="10213"/>
                        </a:cubicBezTo>
                        <a:cubicBezTo>
                          <a:pt x="11821" y="11049"/>
                          <a:pt x="11821" y="11049"/>
                          <a:pt x="11821" y="11049"/>
                        </a:cubicBezTo>
                        <a:cubicBezTo>
                          <a:pt x="11813" y="11067"/>
                          <a:pt x="11813" y="11094"/>
                          <a:pt x="11804" y="11120"/>
                        </a:cubicBezTo>
                        <a:cubicBezTo>
                          <a:pt x="8109" y="11779"/>
                          <a:pt x="8109" y="11779"/>
                          <a:pt x="8109" y="11779"/>
                        </a:cubicBezTo>
                        <a:cubicBezTo>
                          <a:pt x="8073" y="11690"/>
                          <a:pt x="7985" y="11618"/>
                          <a:pt x="7878" y="11610"/>
                        </a:cubicBezTo>
                        <a:cubicBezTo>
                          <a:pt x="7780" y="9768"/>
                          <a:pt x="7780" y="9768"/>
                          <a:pt x="7780" y="9768"/>
                        </a:cubicBezTo>
                        <a:cubicBezTo>
                          <a:pt x="7860" y="9750"/>
                          <a:pt x="7931" y="9706"/>
                          <a:pt x="7967" y="9626"/>
                        </a:cubicBezTo>
                        <a:close/>
                        <a:moveTo>
                          <a:pt x="13313" y="9261"/>
                        </a:moveTo>
                        <a:cubicBezTo>
                          <a:pt x="12186" y="10889"/>
                          <a:pt x="12186" y="10889"/>
                          <a:pt x="12186" y="10889"/>
                        </a:cubicBezTo>
                        <a:cubicBezTo>
                          <a:pt x="12150" y="10880"/>
                          <a:pt x="12114" y="10871"/>
                          <a:pt x="12079" y="10871"/>
                        </a:cubicBezTo>
                        <a:cubicBezTo>
                          <a:pt x="12043" y="10871"/>
                          <a:pt x="12008" y="10871"/>
                          <a:pt x="11981" y="10889"/>
                        </a:cubicBezTo>
                        <a:cubicBezTo>
                          <a:pt x="9912" y="7686"/>
                          <a:pt x="9912" y="7686"/>
                          <a:pt x="9912" y="7686"/>
                        </a:cubicBezTo>
                        <a:cubicBezTo>
                          <a:pt x="9947" y="7669"/>
                          <a:pt x="9974" y="7642"/>
                          <a:pt x="9992" y="7606"/>
                        </a:cubicBezTo>
                        <a:cubicBezTo>
                          <a:pt x="13216" y="8976"/>
                          <a:pt x="13216" y="8976"/>
                          <a:pt x="13216" y="8976"/>
                        </a:cubicBezTo>
                        <a:cubicBezTo>
                          <a:pt x="13234" y="8985"/>
                          <a:pt x="13234" y="8985"/>
                          <a:pt x="13234" y="8985"/>
                        </a:cubicBezTo>
                        <a:cubicBezTo>
                          <a:pt x="13234" y="9012"/>
                          <a:pt x="13225" y="9030"/>
                          <a:pt x="13225" y="9056"/>
                        </a:cubicBezTo>
                        <a:cubicBezTo>
                          <a:pt x="13225" y="9136"/>
                          <a:pt x="13260" y="9208"/>
                          <a:pt x="13313" y="9261"/>
                        </a:cubicBezTo>
                        <a:close/>
                        <a:moveTo>
                          <a:pt x="9850" y="7713"/>
                        </a:moveTo>
                        <a:cubicBezTo>
                          <a:pt x="11919" y="10925"/>
                          <a:pt x="11919" y="10925"/>
                          <a:pt x="11919" y="10925"/>
                        </a:cubicBezTo>
                        <a:cubicBezTo>
                          <a:pt x="11892" y="10942"/>
                          <a:pt x="11875" y="10960"/>
                          <a:pt x="11857" y="10987"/>
                        </a:cubicBezTo>
                        <a:cubicBezTo>
                          <a:pt x="7993" y="9563"/>
                          <a:pt x="7993" y="9563"/>
                          <a:pt x="7993" y="9563"/>
                        </a:cubicBezTo>
                        <a:cubicBezTo>
                          <a:pt x="7993" y="9546"/>
                          <a:pt x="8002" y="9519"/>
                          <a:pt x="8002" y="9501"/>
                        </a:cubicBezTo>
                        <a:cubicBezTo>
                          <a:pt x="8002" y="9439"/>
                          <a:pt x="7976" y="9386"/>
                          <a:pt x="7940" y="9332"/>
                        </a:cubicBezTo>
                        <a:cubicBezTo>
                          <a:pt x="9583" y="7651"/>
                          <a:pt x="9583" y="7651"/>
                          <a:pt x="9583" y="7651"/>
                        </a:cubicBezTo>
                        <a:cubicBezTo>
                          <a:pt x="9654" y="7722"/>
                          <a:pt x="9752" y="7749"/>
                          <a:pt x="9850" y="7713"/>
                        </a:cubicBezTo>
                        <a:close/>
                        <a:moveTo>
                          <a:pt x="14513" y="12250"/>
                        </a:moveTo>
                        <a:cubicBezTo>
                          <a:pt x="14024" y="12010"/>
                          <a:pt x="14024" y="12010"/>
                          <a:pt x="14024" y="12010"/>
                        </a:cubicBezTo>
                        <a:cubicBezTo>
                          <a:pt x="12345" y="11200"/>
                          <a:pt x="12345" y="11200"/>
                          <a:pt x="12345" y="11200"/>
                        </a:cubicBezTo>
                        <a:cubicBezTo>
                          <a:pt x="12345" y="11174"/>
                          <a:pt x="12345" y="11156"/>
                          <a:pt x="12345" y="11138"/>
                        </a:cubicBezTo>
                        <a:cubicBezTo>
                          <a:pt x="12345" y="11058"/>
                          <a:pt x="12310" y="10978"/>
                          <a:pt x="12248" y="10925"/>
                        </a:cubicBezTo>
                        <a:cubicBezTo>
                          <a:pt x="13376" y="9297"/>
                          <a:pt x="13376" y="9297"/>
                          <a:pt x="13376" y="9297"/>
                        </a:cubicBezTo>
                        <a:cubicBezTo>
                          <a:pt x="13429" y="9323"/>
                          <a:pt x="13482" y="9332"/>
                          <a:pt x="13536" y="9323"/>
                        </a:cubicBezTo>
                        <a:cubicBezTo>
                          <a:pt x="14601" y="12170"/>
                          <a:pt x="14601" y="12170"/>
                          <a:pt x="14601" y="12170"/>
                        </a:cubicBezTo>
                        <a:cubicBezTo>
                          <a:pt x="14566" y="12188"/>
                          <a:pt x="14539" y="12214"/>
                          <a:pt x="14513" y="12250"/>
                        </a:cubicBezTo>
                        <a:close/>
                        <a:moveTo>
                          <a:pt x="9885" y="7206"/>
                        </a:moveTo>
                        <a:cubicBezTo>
                          <a:pt x="9850" y="7197"/>
                          <a:pt x="9823" y="7188"/>
                          <a:pt x="9788" y="7188"/>
                        </a:cubicBezTo>
                        <a:cubicBezTo>
                          <a:pt x="10010" y="4831"/>
                          <a:pt x="10010" y="4831"/>
                          <a:pt x="10010" y="4831"/>
                        </a:cubicBezTo>
                        <a:cubicBezTo>
                          <a:pt x="10143" y="4813"/>
                          <a:pt x="10240" y="4697"/>
                          <a:pt x="10240" y="4564"/>
                        </a:cubicBezTo>
                        <a:cubicBezTo>
                          <a:pt x="12541" y="3834"/>
                          <a:pt x="12541" y="3834"/>
                          <a:pt x="12541" y="3834"/>
                        </a:cubicBezTo>
                        <a:cubicBezTo>
                          <a:pt x="12559" y="3861"/>
                          <a:pt x="12567" y="3879"/>
                          <a:pt x="12594" y="3905"/>
                        </a:cubicBezTo>
                        <a:lnTo>
                          <a:pt x="9885" y="7206"/>
                        </a:lnTo>
                        <a:close/>
                        <a:moveTo>
                          <a:pt x="11963" y="11387"/>
                        </a:moveTo>
                        <a:cubicBezTo>
                          <a:pt x="11999" y="11405"/>
                          <a:pt x="12035" y="11414"/>
                          <a:pt x="12079" y="11414"/>
                        </a:cubicBezTo>
                        <a:cubicBezTo>
                          <a:pt x="12186" y="11414"/>
                          <a:pt x="12274" y="11352"/>
                          <a:pt x="12319" y="11263"/>
                        </a:cubicBezTo>
                        <a:cubicBezTo>
                          <a:pt x="14486" y="12312"/>
                          <a:pt x="14486" y="12312"/>
                          <a:pt x="14486" y="12312"/>
                        </a:cubicBezTo>
                        <a:cubicBezTo>
                          <a:pt x="14477" y="12339"/>
                          <a:pt x="14468" y="12366"/>
                          <a:pt x="14468" y="12392"/>
                        </a:cubicBezTo>
                        <a:cubicBezTo>
                          <a:pt x="14468" y="12428"/>
                          <a:pt x="14477" y="12464"/>
                          <a:pt x="14495" y="12499"/>
                        </a:cubicBezTo>
                        <a:cubicBezTo>
                          <a:pt x="12257" y="13780"/>
                          <a:pt x="12257" y="13780"/>
                          <a:pt x="12257" y="13780"/>
                        </a:cubicBezTo>
                        <a:cubicBezTo>
                          <a:pt x="9983" y="15079"/>
                          <a:pt x="9983" y="15079"/>
                          <a:pt x="9983" y="15079"/>
                        </a:cubicBezTo>
                        <a:cubicBezTo>
                          <a:pt x="9974" y="15061"/>
                          <a:pt x="9956" y="15043"/>
                          <a:pt x="9930" y="15026"/>
                        </a:cubicBezTo>
                        <a:lnTo>
                          <a:pt x="11963" y="11387"/>
                        </a:lnTo>
                        <a:close/>
                        <a:moveTo>
                          <a:pt x="14743" y="12126"/>
                        </a:moveTo>
                        <a:cubicBezTo>
                          <a:pt x="14717" y="12126"/>
                          <a:pt x="14699" y="12126"/>
                          <a:pt x="14681" y="12134"/>
                        </a:cubicBezTo>
                        <a:cubicBezTo>
                          <a:pt x="13624" y="9297"/>
                          <a:pt x="13624" y="9297"/>
                          <a:pt x="13624" y="9297"/>
                        </a:cubicBezTo>
                        <a:cubicBezTo>
                          <a:pt x="13687" y="9270"/>
                          <a:pt x="13731" y="9216"/>
                          <a:pt x="13749" y="9154"/>
                        </a:cubicBezTo>
                        <a:cubicBezTo>
                          <a:pt x="17221" y="9884"/>
                          <a:pt x="17221" y="9884"/>
                          <a:pt x="17221" y="9884"/>
                        </a:cubicBezTo>
                        <a:cubicBezTo>
                          <a:pt x="17221" y="9893"/>
                          <a:pt x="17221" y="9901"/>
                          <a:pt x="17221" y="9901"/>
                        </a:cubicBezTo>
                        <a:cubicBezTo>
                          <a:pt x="17221" y="9955"/>
                          <a:pt x="17230" y="9999"/>
                          <a:pt x="17266" y="10044"/>
                        </a:cubicBezTo>
                        <a:cubicBezTo>
                          <a:pt x="14903" y="12179"/>
                          <a:pt x="14903" y="12179"/>
                          <a:pt x="14903" y="12179"/>
                        </a:cubicBezTo>
                        <a:cubicBezTo>
                          <a:pt x="14859" y="12143"/>
                          <a:pt x="14797" y="12126"/>
                          <a:pt x="14743" y="12126"/>
                        </a:cubicBezTo>
                        <a:close/>
                        <a:moveTo>
                          <a:pt x="13580" y="8798"/>
                        </a:moveTo>
                        <a:cubicBezTo>
                          <a:pt x="13456" y="8754"/>
                          <a:pt x="13322" y="8816"/>
                          <a:pt x="13260" y="8923"/>
                        </a:cubicBezTo>
                        <a:cubicBezTo>
                          <a:pt x="10027" y="7544"/>
                          <a:pt x="10027" y="7544"/>
                          <a:pt x="10027" y="7544"/>
                        </a:cubicBezTo>
                        <a:cubicBezTo>
                          <a:pt x="10036" y="7517"/>
                          <a:pt x="10045" y="7491"/>
                          <a:pt x="10045" y="7455"/>
                        </a:cubicBezTo>
                        <a:cubicBezTo>
                          <a:pt x="10045" y="7437"/>
                          <a:pt x="10036" y="7411"/>
                          <a:pt x="10036" y="7402"/>
                        </a:cubicBezTo>
                        <a:cubicBezTo>
                          <a:pt x="14743" y="5969"/>
                          <a:pt x="14743" y="5969"/>
                          <a:pt x="14743" y="5969"/>
                        </a:cubicBezTo>
                        <a:cubicBezTo>
                          <a:pt x="14770" y="6023"/>
                          <a:pt x="14806" y="6067"/>
                          <a:pt x="14859" y="6094"/>
                        </a:cubicBezTo>
                        <a:lnTo>
                          <a:pt x="13580" y="8798"/>
                        </a:lnTo>
                        <a:close/>
                        <a:moveTo>
                          <a:pt x="7203" y="6272"/>
                        </a:moveTo>
                        <a:cubicBezTo>
                          <a:pt x="9512" y="7384"/>
                          <a:pt x="9512" y="7384"/>
                          <a:pt x="9512" y="7384"/>
                        </a:cubicBezTo>
                        <a:cubicBezTo>
                          <a:pt x="9503" y="7411"/>
                          <a:pt x="9503" y="7437"/>
                          <a:pt x="9503" y="7455"/>
                        </a:cubicBezTo>
                        <a:cubicBezTo>
                          <a:pt x="9503" y="7508"/>
                          <a:pt x="9512" y="7553"/>
                          <a:pt x="9539" y="7597"/>
                        </a:cubicBezTo>
                        <a:cubicBezTo>
                          <a:pt x="7896" y="9288"/>
                          <a:pt x="7896" y="9288"/>
                          <a:pt x="7896" y="9288"/>
                        </a:cubicBezTo>
                        <a:cubicBezTo>
                          <a:pt x="7842" y="9252"/>
                          <a:pt x="7789" y="9234"/>
                          <a:pt x="7727" y="9234"/>
                        </a:cubicBezTo>
                        <a:cubicBezTo>
                          <a:pt x="7718" y="9234"/>
                          <a:pt x="7709" y="9234"/>
                          <a:pt x="7700" y="9234"/>
                        </a:cubicBezTo>
                        <a:cubicBezTo>
                          <a:pt x="7070" y="6379"/>
                          <a:pt x="7070" y="6379"/>
                          <a:pt x="7070" y="6379"/>
                        </a:cubicBezTo>
                        <a:cubicBezTo>
                          <a:pt x="7123" y="6361"/>
                          <a:pt x="7167" y="6316"/>
                          <a:pt x="7203" y="6272"/>
                        </a:cubicBezTo>
                        <a:close/>
                        <a:moveTo>
                          <a:pt x="3997" y="12428"/>
                        </a:moveTo>
                        <a:cubicBezTo>
                          <a:pt x="4512" y="11120"/>
                          <a:pt x="4512" y="11120"/>
                          <a:pt x="4512" y="11120"/>
                        </a:cubicBezTo>
                        <a:cubicBezTo>
                          <a:pt x="4538" y="11120"/>
                          <a:pt x="4565" y="11120"/>
                          <a:pt x="4583" y="11111"/>
                        </a:cubicBezTo>
                        <a:cubicBezTo>
                          <a:pt x="5507" y="12517"/>
                          <a:pt x="5507" y="12517"/>
                          <a:pt x="5507" y="12517"/>
                        </a:cubicBezTo>
                        <a:cubicBezTo>
                          <a:pt x="5560" y="12588"/>
                          <a:pt x="5560" y="12588"/>
                          <a:pt x="5560" y="12588"/>
                        </a:cubicBezTo>
                        <a:cubicBezTo>
                          <a:pt x="5507" y="12633"/>
                          <a:pt x="5480" y="12686"/>
                          <a:pt x="5471" y="12739"/>
                        </a:cubicBezTo>
                        <a:cubicBezTo>
                          <a:pt x="4139" y="12650"/>
                          <a:pt x="4139" y="12650"/>
                          <a:pt x="4139" y="12650"/>
                        </a:cubicBezTo>
                        <a:cubicBezTo>
                          <a:pt x="4130" y="12553"/>
                          <a:pt x="4077" y="12472"/>
                          <a:pt x="3997" y="12428"/>
                        </a:cubicBezTo>
                        <a:close/>
                        <a:moveTo>
                          <a:pt x="8136" y="11885"/>
                        </a:moveTo>
                        <a:cubicBezTo>
                          <a:pt x="8136" y="11868"/>
                          <a:pt x="8136" y="11859"/>
                          <a:pt x="8136" y="11850"/>
                        </a:cubicBezTo>
                        <a:cubicBezTo>
                          <a:pt x="11813" y="11191"/>
                          <a:pt x="11813" y="11191"/>
                          <a:pt x="11813" y="11191"/>
                        </a:cubicBezTo>
                        <a:cubicBezTo>
                          <a:pt x="11821" y="11254"/>
                          <a:pt x="11857" y="11307"/>
                          <a:pt x="11901" y="11352"/>
                        </a:cubicBezTo>
                        <a:cubicBezTo>
                          <a:pt x="9876" y="14990"/>
                          <a:pt x="9876" y="14990"/>
                          <a:pt x="9876" y="14990"/>
                        </a:cubicBezTo>
                        <a:cubicBezTo>
                          <a:pt x="9805" y="14963"/>
                          <a:pt x="9734" y="14963"/>
                          <a:pt x="9672" y="14990"/>
                        </a:cubicBezTo>
                        <a:cubicBezTo>
                          <a:pt x="8029" y="12099"/>
                          <a:pt x="8029" y="12099"/>
                          <a:pt x="8029" y="12099"/>
                        </a:cubicBezTo>
                        <a:cubicBezTo>
                          <a:pt x="8100" y="12045"/>
                          <a:pt x="8136" y="11965"/>
                          <a:pt x="8136" y="11885"/>
                        </a:cubicBezTo>
                        <a:close/>
                        <a:moveTo>
                          <a:pt x="17239" y="9813"/>
                        </a:moveTo>
                        <a:cubicBezTo>
                          <a:pt x="13766" y="9083"/>
                          <a:pt x="13766" y="9083"/>
                          <a:pt x="13766" y="9083"/>
                        </a:cubicBezTo>
                        <a:cubicBezTo>
                          <a:pt x="13766" y="9074"/>
                          <a:pt x="13766" y="9065"/>
                          <a:pt x="13766" y="9056"/>
                        </a:cubicBezTo>
                        <a:cubicBezTo>
                          <a:pt x="13766" y="9003"/>
                          <a:pt x="13749" y="8950"/>
                          <a:pt x="13722" y="8905"/>
                        </a:cubicBezTo>
                        <a:cubicBezTo>
                          <a:pt x="15587" y="7215"/>
                          <a:pt x="15587" y="7215"/>
                          <a:pt x="15587" y="7215"/>
                        </a:cubicBezTo>
                        <a:cubicBezTo>
                          <a:pt x="15658" y="7286"/>
                          <a:pt x="15774" y="7304"/>
                          <a:pt x="15871" y="7259"/>
                        </a:cubicBezTo>
                        <a:cubicBezTo>
                          <a:pt x="17328" y="9688"/>
                          <a:pt x="17328" y="9688"/>
                          <a:pt x="17328" y="9688"/>
                        </a:cubicBezTo>
                        <a:cubicBezTo>
                          <a:pt x="17284" y="9724"/>
                          <a:pt x="17257" y="9768"/>
                          <a:pt x="17239" y="9813"/>
                        </a:cubicBezTo>
                        <a:close/>
                        <a:moveTo>
                          <a:pt x="9938" y="4831"/>
                        </a:moveTo>
                        <a:cubicBezTo>
                          <a:pt x="9716" y="7188"/>
                          <a:pt x="9716" y="7188"/>
                          <a:pt x="9716" y="7188"/>
                        </a:cubicBezTo>
                        <a:cubicBezTo>
                          <a:pt x="9637" y="7206"/>
                          <a:pt x="9574" y="7250"/>
                          <a:pt x="9530" y="7322"/>
                        </a:cubicBezTo>
                        <a:cubicBezTo>
                          <a:pt x="7230" y="6210"/>
                          <a:pt x="7230" y="6210"/>
                          <a:pt x="7230" y="6210"/>
                        </a:cubicBezTo>
                        <a:cubicBezTo>
                          <a:pt x="7238" y="6183"/>
                          <a:pt x="7247" y="6147"/>
                          <a:pt x="7247" y="6121"/>
                        </a:cubicBezTo>
                        <a:cubicBezTo>
                          <a:pt x="7247" y="6094"/>
                          <a:pt x="7238" y="6058"/>
                          <a:pt x="7230" y="6032"/>
                        </a:cubicBezTo>
                        <a:cubicBezTo>
                          <a:pt x="9779" y="4751"/>
                          <a:pt x="9779" y="4751"/>
                          <a:pt x="9779" y="4751"/>
                        </a:cubicBezTo>
                        <a:cubicBezTo>
                          <a:pt x="9823" y="4795"/>
                          <a:pt x="9876" y="4822"/>
                          <a:pt x="9938" y="4831"/>
                        </a:cubicBezTo>
                        <a:close/>
                        <a:moveTo>
                          <a:pt x="2851" y="10862"/>
                        </a:moveTo>
                        <a:cubicBezTo>
                          <a:pt x="3411" y="10916"/>
                          <a:pt x="3411" y="10916"/>
                          <a:pt x="3411" y="10916"/>
                        </a:cubicBezTo>
                        <a:cubicBezTo>
                          <a:pt x="3775" y="12410"/>
                          <a:pt x="3775" y="12410"/>
                          <a:pt x="3775" y="12410"/>
                        </a:cubicBezTo>
                        <a:cubicBezTo>
                          <a:pt x="3766" y="12410"/>
                          <a:pt x="3757" y="12419"/>
                          <a:pt x="3739" y="12419"/>
                        </a:cubicBezTo>
                        <a:cubicBezTo>
                          <a:pt x="2718" y="11005"/>
                          <a:pt x="2718" y="11005"/>
                          <a:pt x="2718" y="11005"/>
                        </a:cubicBezTo>
                        <a:cubicBezTo>
                          <a:pt x="2780" y="10969"/>
                          <a:pt x="2824" y="10916"/>
                          <a:pt x="2851" y="10862"/>
                        </a:cubicBezTo>
                        <a:close/>
                        <a:moveTo>
                          <a:pt x="15489" y="7010"/>
                        </a:moveTo>
                        <a:cubicBezTo>
                          <a:pt x="15489" y="7064"/>
                          <a:pt x="15507" y="7117"/>
                          <a:pt x="15543" y="7161"/>
                        </a:cubicBezTo>
                        <a:cubicBezTo>
                          <a:pt x="13678" y="8852"/>
                          <a:pt x="13678" y="8852"/>
                          <a:pt x="13678" y="8852"/>
                        </a:cubicBezTo>
                        <a:cubicBezTo>
                          <a:pt x="13669" y="8843"/>
                          <a:pt x="13651" y="8834"/>
                          <a:pt x="13642" y="8825"/>
                        </a:cubicBezTo>
                        <a:cubicBezTo>
                          <a:pt x="14921" y="6121"/>
                          <a:pt x="14921" y="6121"/>
                          <a:pt x="14921" y="6121"/>
                        </a:cubicBezTo>
                        <a:cubicBezTo>
                          <a:pt x="14992" y="6147"/>
                          <a:pt x="15063" y="6138"/>
                          <a:pt x="15125" y="6103"/>
                        </a:cubicBezTo>
                        <a:cubicBezTo>
                          <a:pt x="15587" y="6806"/>
                          <a:pt x="15587" y="6806"/>
                          <a:pt x="15587" y="6806"/>
                        </a:cubicBezTo>
                        <a:cubicBezTo>
                          <a:pt x="15525" y="6859"/>
                          <a:pt x="15489" y="6930"/>
                          <a:pt x="15489" y="7010"/>
                        </a:cubicBezTo>
                        <a:close/>
                        <a:moveTo>
                          <a:pt x="14841" y="5640"/>
                        </a:moveTo>
                        <a:cubicBezTo>
                          <a:pt x="13003" y="3879"/>
                          <a:pt x="13003" y="3879"/>
                          <a:pt x="13003" y="3879"/>
                        </a:cubicBezTo>
                        <a:cubicBezTo>
                          <a:pt x="13038" y="3834"/>
                          <a:pt x="13056" y="3772"/>
                          <a:pt x="13056" y="3719"/>
                        </a:cubicBezTo>
                        <a:cubicBezTo>
                          <a:pt x="13056" y="3710"/>
                          <a:pt x="13056" y="3692"/>
                          <a:pt x="13056" y="3683"/>
                        </a:cubicBezTo>
                        <a:cubicBezTo>
                          <a:pt x="13074" y="3683"/>
                          <a:pt x="13074" y="3683"/>
                          <a:pt x="13074" y="3683"/>
                        </a:cubicBezTo>
                        <a:cubicBezTo>
                          <a:pt x="13136" y="3772"/>
                          <a:pt x="13242" y="3825"/>
                          <a:pt x="13358" y="3825"/>
                        </a:cubicBezTo>
                        <a:cubicBezTo>
                          <a:pt x="13420" y="3825"/>
                          <a:pt x="13482" y="3808"/>
                          <a:pt x="13544" y="3772"/>
                        </a:cubicBezTo>
                        <a:cubicBezTo>
                          <a:pt x="13615" y="3816"/>
                          <a:pt x="13713" y="3825"/>
                          <a:pt x="13802" y="3781"/>
                        </a:cubicBezTo>
                        <a:cubicBezTo>
                          <a:pt x="14850" y="5640"/>
                          <a:pt x="14850" y="5640"/>
                          <a:pt x="14850" y="5640"/>
                        </a:cubicBezTo>
                        <a:cubicBezTo>
                          <a:pt x="14841" y="5640"/>
                          <a:pt x="14841" y="5640"/>
                          <a:pt x="14841" y="5640"/>
                        </a:cubicBezTo>
                        <a:close/>
                        <a:moveTo>
                          <a:pt x="13012" y="3478"/>
                        </a:moveTo>
                        <a:cubicBezTo>
                          <a:pt x="13012" y="3514"/>
                          <a:pt x="13012" y="3550"/>
                          <a:pt x="13020" y="3585"/>
                        </a:cubicBezTo>
                        <a:cubicBezTo>
                          <a:pt x="12976" y="3496"/>
                          <a:pt x="12887" y="3443"/>
                          <a:pt x="12789" y="3443"/>
                        </a:cubicBezTo>
                        <a:cubicBezTo>
                          <a:pt x="12736" y="3443"/>
                          <a:pt x="12692" y="3461"/>
                          <a:pt x="12647" y="3487"/>
                        </a:cubicBezTo>
                        <a:cubicBezTo>
                          <a:pt x="11697" y="2260"/>
                          <a:pt x="11697" y="2260"/>
                          <a:pt x="11697" y="2260"/>
                        </a:cubicBezTo>
                        <a:cubicBezTo>
                          <a:pt x="11697" y="2260"/>
                          <a:pt x="11706" y="2251"/>
                          <a:pt x="11706" y="2251"/>
                        </a:cubicBezTo>
                        <a:cubicBezTo>
                          <a:pt x="13154" y="3194"/>
                          <a:pt x="13154" y="3194"/>
                          <a:pt x="13154" y="3194"/>
                        </a:cubicBezTo>
                        <a:cubicBezTo>
                          <a:pt x="13065" y="3265"/>
                          <a:pt x="13012" y="3372"/>
                          <a:pt x="13012" y="3478"/>
                        </a:cubicBezTo>
                        <a:close/>
                        <a:moveTo>
                          <a:pt x="11644" y="2304"/>
                        </a:moveTo>
                        <a:cubicBezTo>
                          <a:pt x="12594" y="3523"/>
                          <a:pt x="12594" y="3523"/>
                          <a:pt x="12594" y="3523"/>
                        </a:cubicBezTo>
                        <a:cubicBezTo>
                          <a:pt x="12559" y="3567"/>
                          <a:pt x="12532" y="3621"/>
                          <a:pt x="12523" y="3683"/>
                        </a:cubicBezTo>
                        <a:cubicBezTo>
                          <a:pt x="10427" y="3639"/>
                          <a:pt x="10427" y="3639"/>
                          <a:pt x="10427" y="3639"/>
                        </a:cubicBezTo>
                        <a:cubicBezTo>
                          <a:pt x="10427" y="3603"/>
                          <a:pt x="10409" y="3558"/>
                          <a:pt x="10383" y="3523"/>
                        </a:cubicBezTo>
                        <a:cubicBezTo>
                          <a:pt x="11360" y="2304"/>
                          <a:pt x="11360" y="2304"/>
                          <a:pt x="11360" y="2304"/>
                        </a:cubicBezTo>
                        <a:cubicBezTo>
                          <a:pt x="11439" y="2357"/>
                          <a:pt x="11555" y="2357"/>
                          <a:pt x="11644" y="2304"/>
                        </a:cubicBezTo>
                        <a:close/>
                        <a:moveTo>
                          <a:pt x="3135" y="8434"/>
                        </a:moveTo>
                        <a:cubicBezTo>
                          <a:pt x="3135" y="8371"/>
                          <a:pt x="3109" y="8309"/>
                          <a:pt x="3064" y="8265"/>
                        </a:cubicBezTo>
                        <a:cubicBezTo>
                          <a:pt x="4148" y="7179"/>
                          <a:pt x="4148" y="7179"/>
                          <a:pt x="4148" y="7179"/>
                        </a:cubicBezTo>
                        <a:cubicBezTo>
                          <a:pt x="4192" y="7215"/>
                          <a:pt x="4237" y="7233"/>
                          <a:pt x="4290" y="7242"/>
                        </a:cubicBezTo>
                        <a:cubicBezTo>
                          <a:pt x="4485" y="10782"/>
                          <a:pt x="4485" y="10782"/>
                          <a:pt x="4485" y="10782"/>
                        </a:cubicBezTo>
                        <a:cubicBezTo>
                          <a:pt x="4476" y="10791"/>
                          <a:pt x="4467" y="10791"/>
                          <a:pt x="4459" y="10800"/>
                        </a:cubicBezTo>
                        <a:cubicBezTo>
                          <a:pt x="3029" y="8647"/>
                          <a:pt x="3029" y="8647"/>
                          <a:pt x="3029" y="8647"/>
                        </a:cubicBezTo>
                        <a:cubicBezTo>
                          <a:pt x="3091" y="8594"/>
                          <a:pt x="3135" y="8514"/>
                          <a:pt x="3135" y="8434"/>
                        </a:cubicBezTo>
                        <a:close/>
                        <a:moveTo>
                          <a:pt x="4370" y="10951"/>
                        </a:moveTo>
                        <a:cubicBezTo>
                          <a:pt x="4370" y="10951"/>
                          <a:pt x="4370" y="10951"/>
                          <a:pt x="4370" y="10951"/>
                        </a:cubicBezTo>
                        <a:cubicBezTo>
                          <a:pt x="3464" y="10853"/>
                          <a:pt x="3464" y="10853"/>
                          <a:pt x="3464" y="10853"/>
                        </a:cubicBezTo>
                        <a:cubicBezTo>
                          <a:pt x="2940" y="8692"/>
                          <a:pt x="2940" y="8692"/>
                          <a:pt x="2940" y="8692"/>
                        </a:cubicBezTo>
                        <a:cubicBezTo>
                          <a:pt x="2958" y="8692"/>
                          <a:pt x="2966" y="8683"/>
                          <a:pt x="2975" y="8683"/>
                        </a:cubicBezTo>
                        <a:cubicBezTo>
                          <a:pt x="4405" y="10844"/>
                          <a:pt x="4405" y="10844"/>
                          <a:pt x="4405" y="10844"/>
                        </a:cubicBezTo>
                        <a:cubicBezTo>
                          <a:pt x="4379" y="10871"/>
                          <a:pt x="4370" y="10907"/>
                          <a:pt x="4370" y="10951"/>
                        </a:cubicBezTo>
                        <a:close/>
                        <a:moveTo>
                          <a:pt x="2878" y="10791"/>
                        </a:moveTo>
                        <a:cubicBezTo>
                          <a:pt x="2887" y="10764"/>
                          <a:pt x="2887" y="10738"/>
                          <a:pt x="2887" y="10711"/>
                        </a:cubicBezTo>
                        <a:cubicBezTo>
                          <a:pt x="2887" y="10551"/>
                          <a:pt x="2780" y="10409"/>
                          <a:pt x="2629" y="10373"/>
                        </a:cubicBezTo>
                        <a:cubicBezTo>
                          <a:pt x="2869" y="8709"/>
                          <a:pt x="2869" y="8709"/>
                          <a:pt x="2869" y="8709"/>
                        </a:cubicBezTo>
                        <a:cubicBezTo>
                          <a:pt x="2869" y="8709"/>
                          <a:pt x="2878" y="8709"/>
                          <a:pt x="2878" y="8709"/>
                        </a:cubicBezTo>
                        <a:cubicBezTo>
                          <a:pt x="3393" y="10844"/>
                          <a:pt x="3393" y="10844"/>
                          <a:pt x="3393" y="10844"/>
                        </a:cubicBezTo>
                        <a:lnTo>
                          <a:pt x="2878" y="10791"/>
                        </a:lnTo>
                        <a:close/>
                        <a:moveTo>
                          <a:pt x="4130" y="12713"/>
                        </a:moveTo>
                        <a:cubicBezTo>
                          <a:pt x="5462" y="12811"/>
                          <a:pt x="5462" y="12811"/>
                          <a:pt x="5462" y="12811"/>
                        </a:cubicBezTo>
                        <a:cubicBezTo>
                          <a:pt x="5471" y="12953"/>
                          <a:pt x="5587" y="13069"/>
                          <a:pt x="5729" y="13069"/>
                        </a:cubicBezTo>
                        <a:cubicBezTo>
                          <a:pt x="5746" y="13069"/>
                          <a:pt x="5764" y="13069"/>
                          <a:pt x="5782" y="13060"/>
                        </a:cubicBezTo>
                        <a:cubicBezTo>
                          <a:pt x="6510" y="15399"/>
                          <a:pt x="6510" y="15399"/>
                          <a:pt x="6510" y="15399"/>
                        </a:cubicBezTo>
                        <a:cubicBezTo>
                          <a:pt x="6492" y="15408"/>
                          <a:pt x="6475" y="15417"/>
                          <a:pt x="6466" y="15426"/>
                        </a:cubicBezTo>
                        <a:cubicBezTo>
                          <a:pt x="4077" y="12837"/>
                          <a:pt x="4077" y="12837"/>
                          <a:pt x="4077" y="12837"/>
                        </a:cubicBezTo>
                        <a:cubicBezTo>
                          <a:pt x="4103" y="12802"/>
                          <a:pt x="4121" y="12757"/>
                          <a:pt x="4130" y="12713"/>
                        </a:cubicBezTo>
                        <a:close/>
                        <a:moveTo>
                          <a:pt x="6004" y="12793"/>
                        </a:moveTo>
                        <a:cubicBezTo>
                          <a:pt x="6004" y="12775"/>
                          <a:pt x="5995" y="12748"/>
                          <a:pt x="5995" y="12722"/>
                        </a:cubicBezTo>
                        <a:cubicBezTo>
                          <a:pt x="7620" y="12001"/>
                          <a:pt x="7620" y="12001"/>
                          <a:pt x="7620" y="12001"/>
                        </a:cubicBezTo>
                        <a:cubicBezTo>
                          <a:pt x="7647" y="12054"/>
                          <a:pt x="7691" y="12099"/>
                          <a:pt x="7736" y="12126"/>
                        </a:cubicBezTo>
                        <a:cubicBezTo>
                          <a:pt x="6670" y="15382"/>
                          <a:pt x="6670" y="15382"/>
                          <a:pt x="6670" y="15382"/>
                        </a:cubicBezTo>
                        <a:cubicBezTo>
                          <a:pt x="6652" y="15373"/>
                          <a:pt x="6635" y="15373"/>
                          <a:pt x="6617" y="15373"/>
                        </a:cubicBezTo>
                        <a:cubicBezTo>
                          <a:pt x="6608" y="15373"/>
                          <a:pt x="6590" y="15373"/>
                          <a:pt x="6572" y="15373"/>
                        </a:cubicBezTo>
                        <a:cubicBezTo>
                          <a:pt x="5844" y="13042"/>
                          <a:pt x="5844" y="13042"/>
                          <a:pt x="5844" y="13042"/>
                        </a:cubicBezTo>
                        <a:cubicBezTo>
                          <a:pt x="5942" y="12997"/>
                          <a:pt x="6004" y="12900"/>
                          <a:pt x="6004" y="12793"/>
                        </a:cubicBezTo>
                        <a:close/>
                        <a:moveTo>
                          <a:pt x="7807" y="12152"/>
                        </a:moveTo>
                        <a:cubicBezTo>
                          <a:pt x="7825" y="12152"/>
                          <a:pt x="7842" y="12152"/>
                          <a:pt x="7860" y="12152"/>
                        </a:cubicBezTo>
                        <a:cubicBezTo>
                          <a:pt x="7905" y="12152"/>
                          <a:pt x="7940" y="12143"/>
                          <a:pt x="7976" y="12134"/>
                        </a:cubicBezTo>
                        <a:cubicBezTo>
                          <a:pt x="9610" y="15026"/>
                          <a:pt x="9610" y="15026"/>
                          <a:pt x="9610" y="15026"/>
                        </a:cubicBezTo>
                        <a:cubicBezTo>
                          <a:pt x="9539" y="15079"/>
                          <a:pt x="9503" y="15159"/>
                          <a:pt x="9503" y="15248"/>
                        </a:cubicBezTo>
                        <a:cubicBezTo>
                          <a:pt x="9503" y="15248"/>
                          <a:pt x="9503" y="15248"/>
                          <a:pt x="9503" y="15248"/>
                        </a:cubicBezTo>
                        <a:cubicBezTo>
                          <a:pt x="6883" y="15577"/>
                          <a:pt x="6883" y="15577"/>
                          <a:pt x="6883" y="15577"/>
                        </a:cubicBezTo>
                        <a:cubicBezTo>
                          <a:pt x="6865" y="15497"/>
                          <a:pt x="6812" y="15435"/>
                          <a:pt x="6732" y="15399"/>
                        </a:cubicBezTo>
                        <a:lnTo>
                          <a:pt x="7807" y="12152"/>
                        </a:lnTo>
                        <a:close/>
                        <a:moveTo>
                          <a:pt x="10045" y="15248"/>
                        </a:moveTo>
                        <a:cubicBezTo>
                          <a:pt x="10045" y="15248"/>
                          <a:pt x="10045" y="15248"/>
                          <a:pt x="10045" y="15248"/>
                        </a:cubicBezTo>
                        <a:cubicBezTo>
                          <a:pt x="10045" y="15213"/>
                          <a:pt x="10036" y="15177"/>
                          <a:pt x="10018" y="15141"/>
                        </a:cubicBezTo>
                        <a:cubicBezTo>
                          <a:pt x="14521" y="12561"/>
                          <a:pt x="14521" y="12561"/>
                          <a:pt x="14521" y="12561"/>
                        </a:cubicBezTo>
                        <a:cubicBezTo>
                          <a:pt x="14566" y="12615"/>
                          <a:pt x="14628" y="12650"/>
                          <a:pt x="14690" y="12659"/>
                        </a:cubicBezTo>
                        <a:cubicBezTo>
                          <a:pt x="14539" y="15684"/>
                          <a:pt x="14539" y="15684"/>
                          <a:pt x="14539" y="15684"/>
                        </a:cubicBezTo>
                        <a:cubicBezTo>
                          <a:pt x="14433" y="15693"/>
                          <a:pt x="14335" y="15773"/>
                          <a:pt x="14299" y="15880"/>
                        </a:cubicBezTo>
                        <a:lnTo>
                          <a:pt x="10045" y="15248"/>
                        </a:lnTo>
                        <a:close/>
                        <a:moveTo>
                          <a:pt x="17435" y="6387"/>
                        </a:moveTo>
                        <a:cubicBezTo>
                          <a:pt x="17435" y="6370"/>
                          <a:pt x="17435" y="6352"/>
                          <a:pt x="17435" y="6334"/>
                        </a:cubicBezTo>
                        <a:cubicBezTo>
                          <a:pt x="17435" y="6147"/>
                          <a:pt x="17284" y="5987"/>
                          <a:pt x="17088" y="5987"/>
                        </a:cubicBezTo>
                        <a:cubicBezTo>
                          <a:pt x="16902" y="5987"/>
                          <a:pt x="16742" y="6147"/>
                          <a:pt x="16742" y="6334"/>
                        </a:cubicBezTo>
                        <a:cubicBezTo>
                          <a:pt x="16742" y="6432"/>
                          <a:pt x="16786" y="6530"/>
                          <a:pt x="16857" y="6592"/>
                        </a:cubicBezTo>
                        <a:cubicBezTo>
                          <a:pt x="16005" y="6886"/>
                          <a:pt x="16005" y="6886"/>
                          <a:pt x="16005" y="6886"/>
                        </a:cubicBezTo>
                        <a:cubicBezTo>
                          <a:pt x="15960" y="6797"/>
                          <a:pt x="15863" y="6734"/>
                          <a:pt x="15765" y="6734"/>
                        </a:cubicBezTo>
                        <a:cubicBezTo>
                          <a:pt x="15720" y="6734"/>
                          <a:pt x="15676" y="6752"/>
                          <a:pt x="15640" y="6770"/>
                        </a:cubicBezTo>
                        <a:cubicBezTo>
                          <a:pt x="15179" y="6058"/>
                          <a:pt x="15179" y="6058"/>
                          <a:pt x="15179" y="6058"/>
                        </a:cubicBezTo>
                        <a:cubicBezTo>
                          <a:pt x="15232" y="6014"/>
                          <a:pt x="15259" y="5943"/>
                          <a:pt x="15267" y="5871"/>
                        </a:cubicBezTo>
                        <a:cubicBezTo>
                          <a:pt x="17941" y="5747"/>
                          <a:pt x="17941" y="5747"/>
                          <a:pt x="17941" y="5747"/>
                        </a:cubicBezTo>
                        <a:cubicBezTo>
                          <a:pt x="18216" y="6121"/>
                          <a:pt x="18216" y="6121"/>
                          <a:pt x="18216" y="6121"/>
                        </a:cubicBezTo>
                        <a:lnTo>
                          <a:pt x="17435" y="6387"/>
                        </a:lnTo>
                        <a:close/>
                        <a:moveTo>
                          <a:pt x="10329" y="3470"/>
                        </a:moveTo>
                        <a:cubicBezTo>
                          <a:pt x="10294" y="3443"/>
                          <a:pt x="10240" y="3425"/>
                          <a:pt x="10187" y="3425"/>
                        </a:cubicBezTo>
                        <a:cubicBezTo>
                          <a:pt x="10089" y="3425"/>
                          <a:pt x="10001" y="3487"/>
                          <a:pt x="9965" y="3585"/>
                        </a:cubicBezTo>
                        <a:cubicBezTo>
                          <a:pt x="8864" y="3327"/>
                          <a:pt x="8864" y="3327"/>
                          <a:pt x="8864" y="3327"/>
                        </a:cubicBezTo>
                        <a:cubicBezTo>
                          <a:pt x="11297" y="2251"/>
                          <a:pt x="11297" y="2251"/>
                          <a:pt x="11297" y="2251"/>
                        </a:cubicBezTo>
                        <a:cubicBezTo>
                          <a:pt x="11306" y="2251"/>
                          <a:pt x="11306" y="2260"/>
                          <a:pt x="11306" y="2260"/>
                        </a:cubicBezTo>
                        <a:lnTo>
                          <a:pt x="10329" y="3470"/>
                        </a:lnTo>
                        <a:close/>
                        <a:moveTo>
                          <a:pt x="6972" y="6396"/>
                        </a:moveTo>
                        <a:cubicBezTo>
                          <a:pt x="6981" y="6396"/>
                          <a:pt x="6990" y="6396"/>
                          <a:pt x="6999" y="6387"/>
                        </a:cubicBezTo>
                        <a:cubicBezTo>
                          <a:pt x="7638" y="9252"/>
                          <a:pt x="7638" y="9252"/>
                          <a:pt x="7638" y="9252"/>
                        </a:cubicBezTo>
                        <a:cubicBezTo>
                          <a:pt x="7594" y="9261"/>
                          <a:pt x="7558" y="9288"/>
                          <a:pt x="7532" y="9314"/>
                        </a:cubicBezTo>
                        <a:cubicBezTo>
                          <a:pt x="4547" y="7099"/>
                          <a:pt x="4547" y="7099"/>
                          <a:pt x="4547" y="7099"/>
                        </a:cubicBezTo>
                        <a:cubicBezTo>
                          <a:pt x="4574" y="7055"/>
                          <a:pt x="4583" y="7010"/>
                          <a:pt x="4583" y="6966"/>
                        </a:cubicBezTo>
                        <a:cubicBezTo>
                          <a:pt x="4583" y="6948"/>
                          <a:pt x="4583" y="6930"/>
                          <a:pt x="4574" y="6921"/>
                        </a:cubicBezTo>
                        <a:cubicBezTo>
                          <a:pt x="6732" y="6236"/>
                          <a:pt x="6732" y="6236"/>
                          <a:pt x="6732" y="6236"/>
                        </a:cubicBezTo>
                        <a:cubicBezTo>
                          <a:pt x="6768" y="6334"/>
                          <a:pt x="6865" y="6396"/>
                          <a:pt x="6972" y="6396"/>
                        </a:cubicBezTo>
                        <a:close/>
                        <a:moveTo>
                          <a:pt x="11102" y="17641"/>
                        </a:moveTo>
                        <a:cubicBezTo>
                          <a:pt x="11075" y="17641"/>
                          <a:pt x="11040" y="17650"/>
                          <a:pt x="11013" y="17659"/>
                        </a:cubicBezTo>
                        <a:cubicBezTo>
                          <a:pt x="9921" y="15471"/>
                          <a:pt x="9921" y="15471"/>
                          <a:pt x="9921" y="15471"/>
                        </a:cubicBezTo>
                        <a:cubicBezTo>
                          <a:pt x="9974" y="15435"/>
                          <a:pt x="10018" y="15382"/>
                          <a:pt x="10027" y="15319"/>
                        </a:cubicBezTo>
                        <a:cubicBezTo>
                          <a:pt x="14290" y="15951"/>
                          <a:pt x="14290" y="15951"/>
                          <a:pt x="14290" y="15951"/>
                        </a:cubicBezTo>
                        <a:cubicBezTo>
                          <a:pt x="14290" y="15951"/>
                          <a:pt x="14290" y="15951"/>
                          <a:pt x="14290" y="15960"/>
                        </a:cubicBezTo>
                        <a:cubicBezTo>
                          <a:pt x="14290" y="15986"/>
                          <a:pt x="14299" y="16022"/>
                          <a:pt x="14308" y="16058"/>
                        </a:cubicBezTo>
                        <a:cubicBezTo>
                          <a:pt x="11315" y="17748"/>
                          <a:pt x="11315" y="17748"/>
                          <a:pt x="11315" y="17748"/>
                        </a:cubicBezTo>
                        <a:cubicBezTo>
                          <a:pt x="11271" y="17686"/>
                          <a:pt x="11191" y="17641"/>
                          <a:pt x="11102" y="17641"/>
                        </a:cubicBezTo>
                        <a:close/>
                        <a:moveTo>
                          <a:pt x="17381" y="9652"/>
                        </a:moveTo>
                        <a:cubicBezTo>
                          <a:pt x="15925" y="7224"/>
                          <a:pt x="15925" y="7224"/>
                          <a:pt x="15925" y="7224"/>
                        </a:cubicBezTo>
                        <a:cubicBezTo>
                          <a:pt x="15960" y="7197"/>
                          <a:pt x="15996" y="7161"/>
                          <a:pt x="16013" y="7117"/>
                        </a:cubicBezTo>
                        <a:cubicBezTo>
                          <a:pt x="19193" y="8033"/>
                          <a:pt x="19193" y="8033"/>
                          <a:pt x="19193" y="8033"/>
                        </a:cubicBezTo>
                        <a:cubicBezTo>
                          <a:pt x="19211" y="8069"/>
                          <a:pt x="19229" y="8096"/>
                          <a:pt x="19255" y="8122"/>
                        </a:cubicBezTo>
                        <a:cubicBezTo>
                          <a:pt x="19282" y="8149"/>
                          <a:pt x="19317" y="8176"/>
                          <a:pt x="19362" y="8193"/>
                        </a:cubicBezTo>
                        <a:cubicBezTo>
                          <a:pt x="19371" y="8220"/>
                          <a:pt x="19380" y="8247"/>
                          <a:pt x="19397" y="8273"/>
                        </a:cubicBezTo>
                        <a:cubicBezTo>
                          <a:pt x="17674" y="9706"/>
                          <a:pt x="17674" y="9706"/>
                          <a:pt x="17674" y="9706"/>
                        </a:cubicBezTo>
                        <a:cubicBezTo>
                          <a:pt x="17630" y="9661"/>
                          <a:pt x="17559" y="9635"/>
                          <a:pt x="17488" y="9635"/>
                        </a:cubicBezTo>
                        <a:cubicBezTo>
                          <a:pt x="17452" y="9635"/>
                          <a:pt x="17417" y="9643"/>
                          <a:pt x="17381" y="9652"/>
                        </a:cubicBezTo>
                        <a:close/>
                        <a:moveTo>
                          <a:pt x="15259" y="5809"/>
                        </a:moveTo>
                        <a:cubicBezTo>
                          <a:pt x="15250" y="5783"/>
                          <a:pt x="15250" y="5765"/>
                          <a:pt x="15232" y="5738"/>
                        </a:cubicBezTo>
                        <a:cubicBezTo>
                          <a:pt x="17062" y="4528"/>
                          <a:pt x="17062" y="4528"/>
                          <a:pt x="17062" y="4528"/>
                        </a:cubicBezTo>
                        <a:cubicBezTo>
                          <a:pt x="17896" y="5685"/>
                          <a:pt x="17896" y="5685"/>
                          <a:pt x="17896" y="5685"/>
                        </a:cubicBezTo>
                        <a:lnTo>
                          <a:pt x="15259" y="5809"/>
                        </a:lnTo>
                        <a:close/>
                        <a:moveTo>
                          <a:pt x="11759" y="1984"/>
                        </a:moveTo>
                        <a:cubicBezTo>
                          <a:pt x="11724" y="1877"/>
                          <a:pt x="11617" y="1797"/>
                          <a:pt x="11502" y="1797"/>
                        </a:cubicBezTo>
                        <a:cubicBezTo>
                          <a:pt x="11404" y="1797"/>
                          <a:pt x="11315" y="1850"/>
                          <a:pt x="11271" y="1939"/>
                        </a:cubicBezTo>
                        <a:cubicBezTo>
                          <a:pt x="10747" y="1548"/>
                          <a:pt x="10747" y="1548"/>
                          <a:pt x="10747" y="1548"/>
                        </a:cubicBezTo>
                        <a:cubicBezTo>
                          <a:pt x="10764" y="1521"/>
                          <a:pt x="10773" y="1486"/>
                          <a:pt x="10782" y="1450"/>
                        </a:cubicBezTo>
                        <a:cubicBezTo>
                          <a:pt x="12186" y="1904"/>
                          <a:pt x="12186" y="1904"/>
                          <a:pt x="12186" y="1904"/>
                        </a:cubicBezTo>
                        <a:lnTo>
                          <a:pt x="11759" y="1984"/>
                        </a:lnTo>
                        <a:close/>
                        <a:moveTo>
                          <a:pt x="6706" y="6174"/>
                        </a:moveTo>
                        <a:cubicBezTo>
                          <a:pt x="4556" y="6850"/>
                          <a:pt x="4556" y="6850"/>
                          <a:pt x="4556" y="6850"/>
                        </a:cubicBezTo>
                        <a:cubicBezTo>
                          <a:pt x="4512" y="6752"/>
                          <a:pt x="4423" y="6690"/>
                          <a:pt x="4308" y="6690"/>
                        </a:cubicBezTo>
                        <a:cubicBezTo>
                          <a:pt x="4272" y="6690"/>
                          <a:pt x="4237" y="6699"/>
                          <a:pt x="4201" y="6717"/>
                        </a:cubicBezTo>
                        <a:cubicBezTo>
                          <a:pt x="3393" y="5338"/>
                          <a:pt x="3393" y="5338"/>
                          <a:pt x="3393" y="5338"/>
                        </a:cubicBezTo>
                        <a:cubicBezTo>
                          <a:pt x="3704" y="4911"/>
                          <a:pt x="3704" y="4911"/>
                          <a:pt x="3704" y="4911"/>
                        </a:cubicBezTo>
                        <a:cubicBezTo>
                          <a:pt x="6714" y="6058"/>
                          <a:pt x="6714" y="6058"/>
                          <a:pt x="6714" y="6058"/>
                        </a:cubicBezTo>
                        <a:cubicBezTo>
                          <a:pt x="6706" y="6076"/>
                          <a:pt x="6706" y="6103"/>
                          <a:pt x="6706" y="6121"/>
                        </a:cubicBezTo>
                        <a:cubicBezTo>
                          <a:pt x="6706" y="6138"/>
                          <a:pt x="6706" y="6156"/>
                          <a:pt x="6706" y="6174"/>
                        </a:cubicBezTo>
                        <a:close/>
                        <a:moveTo>
                          <a:pt x="4068" y="6850"/>
                        </a:moveTo>
                        <a:cubicBezTo>
                          <a:pt x="4059" y="6877"/>
                          <a:pt x="4059" y="6877"/>
                          <a:pt x="4059" y="6877"/>
                        </a:cubicBezTo>
                        <a:cubicBezTo>
                          <a:pt x="4041" y="6912"/>
                          <a:pt x="4041" y="6939"/>
                          <a:pt x="4041" y="6966"/>
                        </a:cubicBezTo>
                        <a:cubicBezTo>
                          <a:pt x="4041" y="7028"/>
                          <a:pt x="4059" y="7081"/>
                          <a:pt x="4094" y="7135"/>
                        </a:cubicBezTo>
                        <a:cubicBezTo>
                          <a:pt x="3020" y="8211"/>
                          <a:pt x="3020" y="8211"/>
                          <a:pt x="3020" y="8211"/>
                        </a:cubicBezTo>
                        <a:cubicBezTo>
                          <a:pt x="2993" y="8193"/>
                          <a:pt x="2958" y="8185"/>
                          <a:pt x="2931" y="8176"/>
                        </a:cubicBezTo>
                        <a:cubicBezTo>
                          <a:pt x="3117" y="5711"/>
                          <a:pt x="3117" y="5711"/>
                          <a:pt x="3117" y="5711"/>
                        </a:cubicBezTo>
                        <a:cubicBezTo>
                          <a:pt x="3348" y="5400"/>
                          <a:pt x="3348" y="5400"/>
                          <a:pt x="3348" y="5400"/>
                        </a:cubicBezTo>
                        <a:cubicBezTo>
                          <a:pt x="4148" y="6752"/>
                          <a:pt x="4148" y="6752"/>
                          <a:pt x="4148" y="6752"/>
                        </a:cubicBezTo>
                        <a:cubicBezTo>
                          <a:pt x="4112" y="6779"/>
                          <a:pt x="4086" y="6806"/>
                          <a:pt x="4068" y="6850"/>
                        </a:cubicBezTo>
                        <a:close/>
                        <a:moveTo>
                          <a:pt x="2860" y="8167"/>
                        </a:moveTo>
                        <a:cubicBezTo>
                          <a:pt x="2807" y="8167"/>
                          <a:pt x="2753" y="8176"/>
                          <a:pt x="2709" y="8211"/>
                        </a:cubicBezTo>
                        <a:cubicBezTo>
                          <a:pt x="2682" y="8229"/>
                          <a:pt x="2682" y="8229"/>
                          <a:pt x="2682" y="8229"/>
                        </a:cubicBezTo>
                        <a:cubicBezTo>
                          <a:pt x="2664" y="8247"/>
                          <a:pt x="2656" y="8256"/>
                          <a:pt x="2638" y="8282"/>
                        </a:cubicBezTo>
                        <a:cubicBezTo>
                          <a:pt x="1910" y="7882"/>
                          <a:pt x="1910" y="7882"/>
                          <a:pt x="1910" y="7882"/>
                        </a:cubicBezTo>
                        <a:cubicBezTo>
                          <a:pt x="1963" y="7749"/>
                          <a:pt x="1936" y="7588"/>
                          <a:pt x="1830" y="7491"/>
                        </a:cubicBezTo>
                        <a:cubicBezTo>
                          <a:pt x="3038" y="5818"/>
                          <a:pt x="3038" y="5818"/>
                          <a:pt x="3038" y="5818"/>
                        </a:cubicBezTo>
                        <a:lnTo>
                          <a:pt x="2860" y="8167"/>
                        </a:lnTo>
                        <a:close/>
                        <a:moveTo>
                          <a:pt x="1812" y="13478"/>
                        </a:moveTo>
                        <a:cubicBezTo>
                          <a:pt x="3633" y="12793"/>
                          <a:pt x="3633" y="12793"/>
                          <a:pt x="3633" y="12793"/>
                        </a:cubicBezTo>
                        <a:cubicBezTo>
                          <a:pt x="3659" y="12855"/>
                          <a:pt x="3721" y="12908"/>
                          <a:pt x="3792" y="12926"/>
                        </a:cubicBezTo>
                        <a:cubicBezTo>
                          <a:pt x="3926" y="15444"/>
                          <a:pt x="3926" y="15444"/>
                          <a:pt x="3926" y="15444"/>
                        </a:cubicBezTo>
                        <a:cubicBezTo>
                          <a:pt x="3784" y="15488"/>
                          <a:pt x="3686" y="15622"/>
                          <a:pt x="3686" y="15773"/>
                        </a:cubicBezTo>
                        <a:cubicBezTo>
                          <a:pt x="3686" y="15906"/>
                          <a:pt x="3757" y="16022"/>
                          <a:pt x="3872" y="16084"/>
                        </a:cubicBezTo>
                        <a:cubicBezTo>
                          <a:pt x="3721" y="16618"/>
                          <a:pt x="3721" y="16618"/>
                          <a:pt x="3721" y="16618"/>
                        </a:cubicBezTo>
                        <a:cubicBezTo>
                          <a:pt x="3695" y="16618"/>
                          <a:pt x="3668" y="16609"/>
                          <a:pt x="3650" y="16609"/>
                        </a:cubicBezTo>
                        <a:cubicBezTo>
                          <a:pt x="3633" y="16609"/>
                          <a:pt x="3624" y="16609"/>
                          <a:pt x="3606" y="16618"/>
                        </a:cubicBezTo>
                        <a:cubicBezTo>
                          <a:pt x="1732" y="14029"/>
                          <a:pt x="1732" y="14029"/>
                          <a:pt x="1732" y="14029"/>
                        </a:cubicBezTo>
                        <a:cubicBezTo>
                          <a:pt x="1759" y="14012"/>
                          <a:pt x="1776" y="14003"/>
                          <a:pt x="1794" y="13985"/>
                        </a:cubicBezTo>
                        <a:cubicBezTo>
                          <a:pt x="1936" y="13843"/>
                          <a:pt x="1936" y="13620"/>
                          <a:pt x="1812" y="13478"/>
                        </a:cubicBezTo>
                        <a:close/>
                        <a:moveTo>
                          <a:pt x="9752" y="15515"/>
                        </a:moveTo>
                        <a:cubicBezTo>
                          <a:pt x="9788" y="15515"/>
                          <a:pt x="9823" y="15515"/>
                          <a:pt x="9859" y="15497"/>
                        </a:cubicBezTo>
                        <a:cubicBezTo>
                          <a:pt x="10951" y="17686"/>
                          <a:pt x="10951" y="17686"/>
                          <a:pt x="10951" y="17686"/>
                        </a:cubicBezTo>
                        <a:cubicBezTo>
                          <a:pt x="10871" y="17739"/>
                          <a:pt x="10827" y="17819"/>
                          <a:pt x="10827" y="17917"/>
                        </a:cubicBezTo>
                        <a:cubicBezTo>
                          <a:pt x="10827" y="17961"/>
                          <a:pt x="10844" y="18015"/>
                          <a:pt x="10871" y="18059"/>
                        </a:cubicBezTo>
                        <a:cubicBezTo>
                          <a:pt x="9024" y="19589"/>
                          <a:pt x="9024" y="19589"/>
                          <a:pt x="9024" y="19589"/>
                        </a:cubicBezTo>
                        <a:cubicBezTo>
                          <a:pt x="8997" y="19563"/>
                          <a:pt x="8962" y="19536"/>
                          <a:pt x="8926" y="19527"/>
                        </a:cubicBezTo>
                        <a:lnTo>
                          <a:pt x="9752" y="15515"/>
                        </a:lnTo>
                        <a:close/>
                        <a:moveTo>
                          <a:pt x="14832" y="15969"/>
                        </a:moveTo>
                        <a:cubicBezTo>
                          <a:pt x="14832" y="15969"/>
                          <a:pt x="14832" y="15960"/>
                          <a:pt x="14832" y="15960"/>
                        </a:cubicBezTo>
                        <a:cubicBezTo>
                          <a:pt x="14832" y="15933"/>
                          <a:pt x="14832" y="15915"/>
                          <a:pt x="14823" y="15898"/>
                        </a:cubicBezTo>
                        <a:cubicBezTo>
                          <a:pt x="19095" y="14323"/>
                          <a:pt x="19095" y="14323"/>
                          <a:pt x="19095" y="14323"/>
                        </a:cubicBezTo>
                        <a:cubicBezTo>
                          <a:pt x="17532" y="16476"/>
                          <a:pt x="17532" y="16476"/>
                          <a:pt x="17532" y="16476"/>
                        </a:cubicBezTo>
                        <a:cubicBezTo>
                          <a:pt x="16360" y="16262"/>
                          <a:pt x="16360" y="16262"/>
                          <a:pt x="16360" y="16262"/>
                        </a:cubicBezTo>
                        <a:cubicBezTo>
                          <a:pt x="16360" y="16262"/>
                          <a:pt x="16360" y="16262"/>
                          <a:pt x="16360" y="16262"/>
                        </a:cubicBezTo>
                        <a:lnTo>
                          <a:pt x="14832" y="15969"/>
                        </a:lnTo>
                        <a:close/>
                        <a:moveTo>
                          <a:pt x="17488" y="16538"/>
                        </a:moveTo>
                        <a:cubicBezTo>
                          <a:pt x="16271" y="18219"/>
                          <a:pt x="16271" y="18219"/>
                          <a:pt x="16271" y="18219"/>
                        </a:cubicBezTo>
                        <a:cubicBezTo>
                          <a:pt x="16218" y="18184"/>
                          <a:pt x="16147" y="18166"/>
                          <a:pt x="16085" y="18166"/>
                        </a:cubicBezTo>
                        <a:cubicBezTo>
                          <a:pt x="16031" y="18166"/>
                          <a:pt x="15987" y="18175"/>
                          <a:pt x="15934" y="18202"/>
                        </a:cubicBezTo>
                        <a:cubicBezTo>
                          <a:pt x="14761" y="16138"/>
                          <a:pt x="14761" y="16138"/>
                          <a:pt x="14761" y="16138"/>
                        </a:cubicBezTo>
                        <a:cubicBezTo>
                          <a:pt x="14788" y="16111"/>
                          <a:pt x="14806" y="16075"/>
                          <a:pt x="14823" y="16040"/>
                        </a:cubicBezTo>
                        <a:lnTo>
                          <a:pt x="17488" y="16538"/>
                        </a:lnTo>
                        <a:close/>
                        <a:moveTo>
                          <a:pt x="19158" y="14047"/>
                        </a:moveTo>
                        <a:cubicBezTo>
                          <a:pt x="15001" y="12464"/>
                          <a:pt x="15001" y="12464"/>
                          <a:pt x="15001" y="12464"/>
                        </a:cubicBezTo>
                        <a:cubicBezTo>
                          <a:pt x="15010" y="12437"/>
                          <a:pt x="15010" y="12419"/>
                          <a:pt x="15010" y="12392"/>
                        </a:cubicBezTo>
                        <a:cubicBezTo>
                          <a:pt x="15010" y="12339"/>
                          <a:pt x="14992" y="12286"/>
                          <a:pt x="14965" y="12241"/>
                        </a:cubicBezTo>
                        <a:cubicBezTo>
                          <a:pt x="17319" y="10106"/>
                          <a:pt x="17319" y="10106"/>
                          <a:pt x="17319" y="10106"/>
                        </a:cubicBezTo>
                        <a:cubicBezTo>
                          <a:pt x="17381" y="10168"/>
                          <a:pt x="17479" y="10195"/>
                          <a:pt x="17568" y="10159"/>
                        </a:cubicBezTo>
                        <a:cubicBezTo>
                          <a:pt x="19095" y="13585"/>
                          <a:pt x="19095" y="13585"/>
                          <a:pt x="19095" y="13585"/>
                        </a:cubicBezTo>
                        <a:cubicBezTo>
                          <a:pt x="19184" y="13780"/>
                          <a:pt x="19184" y="13780"/>
                          <a:pt x="19184" y="13780"/>
                        </a:cubicBezTo>
                        <a:cubicBezTo>
                          <a:pt x="19193" y="13825"/>
                          <a:pt x="19220" y="13878"/>
                          <a:pt x="19246" y="13914"/>
                        </a:cubicBezTo>
                        <a:cubicBezTo>
                          <a:pt x="19264" y="13940"/>
                          <a:pt x="19264" y="13940"/>
                          <a:pt x="19264" y="13940"/>
                        </a:cubicBezTo>
                        <a:cubicBezTo>
                          <a:pt x="19220" y="13967"/>
                          <a:pt x="19184" y="14003"/>
                          <a:pt x="19158" y="14047"/>
                        </a:cubicBezTo>
                        <a:close/>
                        <a:moveTo>
                          <a:pt x="19335" y="7544"/>
                        </a:moveTo>
                        <a:cubicBezTo>
                          <a:pt x="18323" y="6147"/>
                          <a:pt x="18323" y="6147"/>
                          <a:pt x="18323" y="6147"/>
                        </a:cubicBezTo>
                        <a:cubicBezTo>
                          <a:pt x="18731" y="6005"/>
                          <a:pt x="18731" y="6005"/>
                          <a:pt x="18731" y="6005"/>
                        </a:cubicBezTo>
                        <a:cubicBezTo>
                          <a:pt x="18793" y="6058"/>
                          <a:pt x="18873" y="6094"/>
                          <a:pt x="18953" y="6094"/>
                        </a:cubicBezTo>
                        <a:cubicBezTo>
                          <a:pt x="18971" y="6094"/>
                          <a:pt x="18989" y="6094"/>
                          <a:pt x="19007" y="6085"/>
                        </a:cubicBezTo>
                        <a:cubicBezTo>
                          <a:pt x="19424" y="7508"/>
                          <a:pt x="19424" y="7508"/>
                          <a:pt x="19424" y="7508"/>
                        </a:cubicBezTo>
                        <a:cubicBezTo>
                          <a:pt x="19388" y="7517"/>
                          <a:pt x="19362" y="7526"/>
                          <a:pt x="19335" y="7544"/>
                        </a:cubicBezTo>
                        <a:close/>
                        <a:moveTo>
                          <a:pt x="15081" y="5605"/>
                        </a:moveTo>
                        <a:cubicBezTo>
                          <a:pt x="15028" y="5587"/>
                          <a:pt x="14965" y="5587"/>
                          <a:pt x="14903" y="5605"/>
                        </a:cubicBezTo>
                        <a:cubicBezTo>
                          <a:pt x="13855" y="3745"/>
                          <a:pt x="13855" y="3745"/>
                          <a:pt x="13855" y="3745"/>
                        </a:cubicBezTo>
                        <a:cubicBezTo>
                          <a:pt x="13917" y="3692"/>
                          <a:pt x="13944" y="3621"/>
                          <a:pt x="13944" y="3541"/>
                        </a:cubicBezTo>
                        <a:cubicBezTo>
                          <a:pt x="13944" y="3487"/>
                          <a:pt x="13926" y="3425"/>
                          <a:pt x="13891" y="3381"/>
                        </a:cubicBezTo>
                        <a:cubicBezTo>
                          <a:pt x="14779" y="2749"/>
                          <a:pt x="14779" y="2749"/>
                          <a:pt x="14779" y="2749"/>
                        </a:cubicBezTo>
                        <a:cubicBezTo>
                          <a:pt x="15632" y="3025"/>
                          <a:pt x="15632" y="3025"/>
                          <a:pt x="15632" y="3025"/>
                        </a:cubicBezTo>
                        <a:cubicBezTo>
                          <a:pt x="15614" y="3140"/>
                          <a:pt x="15658" y="3247"/>
                          <a:pt x="15729" y="3327"/>
                        </a:cubicBezTo>
                        <a:cubicBezTo>
                          <a:pt x="15765" y="3354"/>
                          <a:pt x="15800" y="3381"/>
                          <a:pt x="15845" y="3398"/>
                        </a:cubicBezTo>
                        <a:lnTo>
                          <a:pt x="15081" y="5605"/>
                        </a:lnTo>
                        <a:close/>
                        <a:moveTo>
                          <a:pt x="5302" y="3203"/>
                        </a:moveTo>
                        <a:cubicBezTo>
                          <a:pt x="5915" y="3265"/>
                          <a:pt x="5915" y="3265"/>
                          <a:pt x="5915" y="3265"/>
                        </a:cubicBezTo>
                        <a:cubicBezTo>
                          <a:pt x="6857" y="5880"/>
                          <a:pt x="6857" y="5880"/>
                          <a:pt x="6857" y="5880"/>
                        </a:cubicBezTo>
                        <a:cubicBezTo>
                          <a:pt x="6803" y="5907"/>
                          <a:pt x="6759" y="5943"/>
                          <a:pt x="6732" y="5996"/>
                        </a:cubicBezTo>
                        <a:cubicBezTo>
                          <a:pt x="3748" y="4848"/>
                          <a:pt x="3748" y="4848"/>
                          <a:pt x="3748" y="4848"/>
                        </a:cubicBezTo>
                        <a:cubicBezTo>
                          <a:pt x="4761" y="3452"/>
                          <a:pt x="4761" y="3452"/>
                          <a:pt x="4761" y="3452"/>
                        </a:cubicBezTo>
                        <a:cubicBezTo>
                          <a:pt x="4903" y="3532"/>
                          <a:pt x="5089" y="3514"/>
                          <a:pt x="5205" y="3389"/>
                        </a:cubicBezTo>
                        <a:cubicBezTo>
                          <a:pt x="5258" y="3345"/>
                          <a:pt x="5285" y="3274"/>
                          <a:pt x="5302" y="3203"/>
                        </a:cubicBezTo>
                        <a:close/>
                        <a:moveTo>
                          <a:pt x="3135" y="5578"/>
                        </a:moveTo>
                        <a:cubicBezTo>
                          <a:pt x="3162" y="5133"/>
                          <a:pt x="3162" y="5133"/>
                          <a:pt x="3162" y="5133"/>
                        </a:cubicBezTo>
                        <a:cubicBezTo>
                          <a:pt x="3171" y="5133"/>
                          <a:pt x="3180" y="5133"/>
                          <a:pt x="3188" y="5133"/>
                        </a:cubicBezTo>
                        <a:cubicBezTo>
                          <a:pt x="3304" y="5329"/>
                          <a:pt x="3304" y="5329"/>
                          <a:pt x="3304" y="5329"/>
                        </a:cubicBezTo>
                        <a:lnTo>
                          <a:pt x="3135" y="5578"/>
                        </a:lnTo>
                        <a:close/>
                        <a:moveTo>
                          <a:pt x="3260" y="5115"/>
                        </a:moveTo>
                        <a:cubicBezTo>
                          <a:pt x="3393" y="5080"/>
                          <a:pt x="3482" y="4964"/>
                          <a:pt x="3499" y="4831"/>
                        </a:cubicBezTo>
                        <a:cubicBezTo>
                          <a:pt x="3633" y="4884"/>
                          <a:pt x="3633" y="4884"/>
                          <a:pt x="3633" y="4884"/>
                        </a:cubicBezTo>
                        <a:cubicBezTo>
                          <a:pt x="3348" y="5275"/>
                          <a:pt x="3348" y="5275"/>
                          <a:pt x="3348" y="5275"/>
                        </a:cubicBezTo>
                        <a:lnTo>
                          <a:pt x="3260" y="5115"/>
                        </a:lnTo>
                        <a:close/>
                        <a:moveTo>
                          <a:pt x="1874" y="7944"/>
                        </a:moveTo>
                        <a:cubicBezTo>
                          <a:pt x="2602" y="8345"/>
                          <a:pt x="2602" y="8345"/>
                          <a:pt x="2602" y="8345"/>
                        </a:cubicBezTo>
                        <a:cubicBezTo>
                          <a:pt x="2602" y="8345"/>
                          <a:pt x="2602" y="8354"/>
                          <a:pt x="2602" y="8362"/>
                        </a:cubicBezTo>
                        <a:cubicBezTo>
                          <a:pt x="2593" y="8389"/>
                          <a:pt x="2593" y="8389"/>
                          <a:pt x="2593" y="8389"/>
                        </a:cubicBezTo>
                        <a:cubicBezTo>
                          <a:pt x="2593" y="8398"/>
                          <a:pt x="2593" y="8398"/>
                          <a:pt x="2593" y="8398"/>
                        </a:cubicBezTo>
                        <a:cubicBezTo>
                          <a:pt x="2593" y="8407"/>
                          <a:pt x="2585" y="8425"/>
                          <a:pt x="2585" y="8434"/>
                        </a:cubicBezTo>
                        <a:cubicBezTo>
                          <a:pt x="2585" y="8469"/>
                          <a:pt x="2593" y="8505"/>
                          <a:pt x="2611" y="8540"/>
                        </a:cubicBezTo>
                        <a:cubicBezTo>
                          <a:pt x="2620" y="8567"/>
                          <a:pt x="2620" y="8567"/>
                          <a:pt x="2620" y="8567"/>
                        </a:cubicBezTo>
                        <a:cubicBezTo>
                          <a:pt x="2664" y="8638"/>
                          <a:pt x="2727" y="8683"/>
                          <a:pt x="2798" y="8700"/>
                        </a:cubicBezTo>
                        <a:cubicBezTo>
                          <a:pt x="2558" y="10364"/>
                          <a:pt x="2558" y="10364"/>
                          <a:pt x="2558" y="10364"/>
                        </a:cubicBezTo>
                        <a:cubicBezTo>
                          <a:pt x="2531" y="10364"/>
                          <a:pt x="2505" y="10364"/>
                          <a:pt x="2469" y="10373"/>
                        </a:cubicBezTo>
                        <a:cubicBezTo>
                          <a:pt x="1723" y="8078"/>
                          <a:pt x="1723" y="8078"/>
                          <a:pt x="1723" y="8078"/>
                        </a:cubicBezTo>
                        <a:cubicBezTo>
                          <a:pt x="1767" y="8060"/>
                          <a:pt x="1803" y="8033"/>
                          <a:pt x="1830" y="7998"/>
                        </a:cubicBezTo>
                        <a:cubicBezTo>
                          <a:pt x="1847" y="7989"/>
                          <a:pt x="1865" y="7971"/>
                          <a:pt x="1874" y="7944"/>
                        </a:cubicBezTo>
                        <a:close/>
                        <a:moveTo>
                          <a:pt x="2469" y="11049"/>
                        </a:moveTo>
                        <a:cubicBezTo>
                          <a:pt x="2496" y="11058"/>
                          <a:pt x="2522" y="11058"/>
                          <a:pt x="2540" y="11058"/>
                        </a:cubicBezTo>
                        <a:cubicBezTo>
                          <a:pt x="2576" y="11058"/>
                          <a:pt x="2620" y="11049"/>
                          <a:pt x="2656" y="11040"/>
                        </a:cubicBezTo>
                        <a:cubicBezTo>
                          <a:pt x="3686" y="12464"/>
                          <a:pt x="3686" y="12464"/>
                          <a:pt x="3686" y="12464"/>
                        </a:cubicBezTo>
                        <a:cubicBezTo>
                          <a:pt x="3659" y="12490"/>
                          <a:pt x="3641" y="12517"/>
                          <a:pt x="3624" y="12544"/>
                        </a:cubicBezTo>
                        <a:cubicBezTo>
                          <a:pt x="3615" y="12579"/>
                          <a:pt x="3615" y="12579"/>
                          <a:pt x="3615" y="12579"/>
                        </a:cubicBezTo>
                        <a:cubicBezTo>
                          <a:pt x="3597" y="12606"/>
                          <a:pt x="3597" y="12633"/>
                          <a:pt x="3597" y="12659"/>
                        </a:cubicBezTo>
                        <a:cubicBezTo>
                          <a:pt x="3597" y="12686"/>
                          <a:pt x="3597" y="12704"/>
                          <a:pt x="3606" y="12722"/>
                        </a:cubicBezTo>
                        <a:cubicBezTo>
                          <a:pt x="1750" y="13424"/>
                          <a:pt x="1750" y="13424"/>
                          <a:pt x="1750" y="13424"/>
                        </a:cubicBezTo>
                        <a:cubicBezTo>
                          <a:pt x="1732" y="13415"/>
                          <a:pt x="1705" y="13398"/>
                          <a:pt x="1688" y="13389"/>
                        </a:cubicBezTo>
                        <a:lnTo>
                          <a:pt x="2469" y="11049"/>
                        </a:lnTo>
                        <a:close/>
                        <a:moveTo>
                          <a:pt x="6199" y="18780"/>
                        </a:moveTo>
                        <a:cubicBezTo>
                          <a:pt x="7780" y="19403"/>
                          <a:pt x="7780" y="19403"/>
                          <a:pt x="7780" y="19403"/>
                        </a:cubicBezTo>
                        <a:cubicBezTo>
                          <a:pt x="6102" y="18860"/>
                          <a:pt x="6102" y="18860"/>
                          <a:pt x="6102" y="18860"/>
                        </a:cubicBezTo>
                        <a:cubicBezTo>
                          <a:pt x="6137" y="18842"/>
                          <a:pt x="6173" y="18815"/>
                          <a:pt x="6199" y="18780"/>
                        </a:cubicBezTo>
                        <a:close/>
                        <a:moveTo>
                          <a:pt x="6253" y="18611"/>
                        </a:moveTo>
                        <a:cubicBezTo>
                          <a:pt x="6253" y="18504"/>
                          <a:pt x="6190" y="18406"/>
                          <a:pt x="6093" y="18362"/>
                        </a:cubicBezTo>
                        <a:cubicBezTo>
                          <a:pt x="6599" y="15915"/>
                          <a:pt x="6599" y="15915"/>
                          <a:pt x="6599" y="15915"/>
                        </a:cubicBezTo>
                        <a:cubicBezTo>
                          <a:pt x="6608" y="15915"/>
                          <a:pt x="6608" y="15915"/>
                          <a:pt x="6617" y="15915"/>
                        </a:cubicBezTo>
                        <a:cubicBezTo>
                          <a:pt x="6652" y="15915"/>
                          <a:pt x="6688" y="15906"/>
                          <a:pt x="6714" y="15898"/>
                        </a:cubicBezTo>
                        <a:cubicBezTo>
                          <a:pt x="8677" y="19563"/>
                          <a:pt x="8677" y="19563"/>
                          <a:pt x="8677" y="19563"/>
                        </a:cubicBezTo>
                        <a:cubicBezTo>
                          <a:pt x="8651" y="19589"/>
                          <a:pt x="8624" y="19616"/>
                          <a:pt x="8597" y="19652"/>
                        </a:cubicBezTo>
                        <a:cubicBezTo>
                          <a:pt x="6235" y="18727"/>
                          <a:pt x="6235" y="18727"/>
                          <a:pt x="6235" y="18727"/>
                        </a:cubicBezTo>
                        <a:cubicBezTo>
                          <a:pt x="6253" y="18691"/>
                          <a:pt x="6253" y="18655"/>
                          <a:pt x="6253" y="18611"/>
                        </a:cubicBezTo>
                        <a:close/>
                        <a:moveTo>
                          <a:pt x="6892" y="15640"/>
                        </a:moveTo>
                        <a:cubicBezTo>
                          <a:pt x="6892" y="15640"/>
                          <a:pt x="6892" y="15640"/>
                          <a:pt x="6892" y="15640"/>
                        </a:cubicBezTo>
                        <a:cubicBezTo>
                          <a:pt x="9503" y="15310"/>
                          <a:pt x="9503" y="15310"/>
                          <a:pt x="9503" y="15310"/>
                        </a:cubicBezTo>
                        <a:cubicBezTo>
                          <a:pt x="9530" y="15399"/>
                          <a:pt x="9601" y="15471"/>
                          <a:pt x="9681" y="15497"/>
                        </a:cubicBezTo>
                        <a:cubicBezTo>
                          <a:pt x="8864" y="19509"/>
                          <a:pt x="8864" y="19509"/>
                          <a:pt x="8864" y="19509"/>
                        </a:cubicBezTo>
                        <a:cubicBezTo>
                          <a:pt x="8819" y="19509"/>
                          <a:pt x="8775" y="19518"/>
                          <a:pt x="8739" y="19527"/>
                        </a:cubicBezTo>
                        <a:cubicBezTo>
                          <a:pt x="6777" y="15862"/>
                          <a:pt x="6777" y="15862"/>
                          <a:pt x="6777" y="15862"/>
                        </a:cubicBezTo>
                        <a:cubicBezTo>
                          <a:pt x="6848" y="15817"/>
                          <a:pt x="6892" y="15729"/>
                          <a:pt x="6892" y="15640"/>
                        </a:cubicBezTo>
                        <a:close/>
                        <a:moveTo>
                          <a:pt x="16751" y="3416"/>
                        </a:moveTo>
                        <a:cubicBezTo>
                          <a:pt x="16342" y="3149"/>
                          <a:pt x="16342" y="3149"/>
                          <a:pt x="16342" y="3149"/>
                        </a:cubicBezTo>
                        <a:cubicBezTo>
                          <a:pt x="16342" y="3131"/>
                          <a:pt x="16351" y="3123"/>
                          <a:pt x="16351" y="3114"/>
                        </a:cubicBezTo>
                        <a:lnTo>
                          <a:pt x="16751" y="3416"/>
                        </a:lnTo>
                        <a:close/>
                        <a:moveTo>
                          <a:pt x="15196" y="5685"/>
                        </a:moveTo>
                        <a:cubicBezTo>
                          <a:pt x="15179" y="5667"/>
                          <a:pt x="15161" y="5649"/>
                          <a:pt x="15143" y="5640"/>
                        </a:cubicBezTo>
                        <a:cubicBezTo>
                          <a:pt x="15907" y="3425"/>
                          <a:pt x="15907" y="3425"/>
                          <a:pt x="15907" y="3425"/>
                        </a:cubicBezTo>
                        <a:cubicBezTo>
                          <a:pt x="16013" y="3452"/>
                          <a:pt x="16120" y="3425"/>
                          <a:pt x="16209" y="3354"/>
                        </a:cubicBezTo>
                        <a:cubicBezTo>
                          <a:pt x="17017" y="4475"/>
                          <a:pt x="17017" y="4475"/>
                          <a:pt x="17017" y="4475"/>
                        </a:cubicBezTo>
                        <a:lnTo>
                          <a:pt x="15196" y="5685"/>
                        </a:lnTo>
                        <a:close/>
                        <a:moveTo>
                          <a:pt x="15649" y="2954"/>
                        </a:moveTo>
                        <a:cubicBezTo>
                          <a:pt x="14850" y="2696"/>
                          <a:pt x="14850" y="2696"/>
                          <a:pt x="14850" y="2696"/>
                        </a:cubicBezTo>
                        <a:cubicBezTo>
                          <a:pt x="15223" y="2438"/>
                          <a:pt x="15223" y="2438"/>
                          <a:pt x="15223" y="2438"/>
                        </a:cubicBezTo>
                        <a:cubicBezTo>
                          <a:pt x="15276" y="2464"/>
                          <a:pt x="15347" y="2464"/>
                          <a:pt x="15401" y="2438"/>
                        </a:cubicBezTo>
                        <a:cubicBezTo>
                          <a:pt x="15729" y="2820"/>
                          <a:pt x="15729" y="2820"/>
                          <a:pt x="15729" y="2820"/>
                        </a:cubicBezTo>
                        <a:cubicBezTo>
                          <a:pt x="15694" y="2856"/>
                          <a:pt x="15667" y="2909"/>
                          <a:pt x="15649" y="2954"/>
                        </a:cubicBezTo>
                        <a:close/>
                        <a:moveTo>
                          <a:pt x="13864" y="1966"/>
                        </a:moveTo>
                        <a:cubicBezTo>
                          <a:pt x="13988" y="1966"/>
                          <a:pt x="14095" y="1904"/>
                          <a:pt x="14157" y="1797"/>
                        </a:cubicBezTo>
                        <a:cubicBezTo>
                          <a:pt x="15152" y="2251"/>
                          <a:pt x="15152" y="2251"/>
                          <a:pt x="15152" y="2251"/>
                        </a:cubicBezTo>
                        <a:cubicBezTo>
                          <a:pt x="15143" y="2260"/>
                          <a:pt x="15143" y="2277"/>
                          <a:pt x="15143" y="2286"/>
                        </a:cubicBezTo>
                        <a:cubicBezTo>
                          <a:pt x="15143" y="2322"/>
                          <a:pt x="15161" y="2357"/>
                          <a:pt x="15179" y="2384"/>
                        </a:cubicBezTo>
                        <a:cubicBezTo>
                          <a:pt x="14770" y="2669"/>
                          <a:pt x="14770" y="2669"/>
                          <a:pt x="14770" y="2669"/>
                        </a:cubicBezTo>
                        <a:cubicBezTo>
                          <a:pt x="12461" y="1922"/>
                          <a:pt x="12461" y="1922"/>
                          <a:pt x="12461" y="1922"/>
                        </a:cubicBezTo>
                        <a:cubicBezTo>
                          <a:pt x="13527" y="1717"/>
                          <a:pt x="13527" y="1717"/>
                          <a:pt x="13527" y="1717"/>
                        </a:cubicBezTo>
                        <a:cubicBezTo>
                          <a:pt x="13571" y="1859"/>
                          <a:pt x="13704" y="1966"/>
                          <a:pt x="13864" y="1966"/>
                        </a:cubicBezTo>
                        <a:close/>
                        <a:moveTo>
                          <a:pt x="5968" y="3203"/>
                        </a:moveTo>
                        <a:cubicBezTo>
                          <a:pt x="5951" y="3167"/>
                          <a:pt x="5951" y="3167"/>
                          <a:pt x="5951" y="3167"/>
                        </a:cubicBezTo>
                        <a:cubicBezTo>
                          <a:pt x="5968" y="3167"/>
                          <a:pt x="5977" y="3167"/>
                          <a:pt x="5986" y="3167"/>
                        </a:cubicBezTo>
                        <a:cubicBezTo>
                          <a:pt x="6128" y="3167"/>
                          <a:pt x="6253" y="3087"/>
                          <a:pt x="6306" y="2954"/>
                        </a:cubicBezTo>
                        <a:cubicBezTo>
                          <a:pt x="7096" y="3309"/>
                          <a:pt x="7096" y="3309"/>
                          <a:pt x="7096" y="3309"/>
                        </a:cubicBezTo>
                        <a:lnTo>
                          <a:pt x="5968" y="3203"/>
                        </a:lnTo>
                        <a:close/>
                        <a:moveTo>
                          <a:pt x="3677" y="4822"/>
                        </a:moveTo>
                        <a:cubicBezTo>
                          <a:pt x="3499" y="4759"/>
                          <a:pt x="3499" y="4759"/>
                          <a:pt x="3499" y="4759"/>
                        </a:cubicBezTo>
                        <a:cubicBezTo>
                          <a:pt x="3499" y="4697"/>
                          <a:pt x="3473" y="4635"/>
                          <a:pt x="3437" y="4582"/>
                        </a:cubicBezTo>
                        <a:cubicBezTo>
                          <a:pt x="4698" y="3407"/>
                          <a:pt x="4698" y="3407"/>
                          <a:pt x="4698" y="3407"/>
                        </a:cubicBezTo>
                        <a:lnTo>
                          <a:pt x="3677" y="4822"/>
                        </a:lnTo>
                        <a:close/>
                        <a:moveTo>
                          <a:pt x="10258" y="20310"/>
                        </a:moveTo>
                        <a:cubicBezTo>
                          <a:pt x="9743" y="20114"/>
                          <a:pt x="9743" y="20114"/>
                          <a:pt x="9743" y="20114"/>
                        </a:cubicBezTo>
                        <a:cubicBezTo>
                          <a:pt x="10258" y="20283"/>
                          <a:pt x="10258" y="20283"/>
                          <a:pt x="10258" y="20283"/>
                        </a:cubicBezTo>
                        <a:cubicBezTo>
                          <a:pt x="10258" y="20292"/>
                          <a:pt x="10258" y="20301"/>
                          <a:pt x="10258" y="20310"/>
                        </a:cubicBezTo>
                        <a:close/>
                        <a:moveTo>
                          <a:pt x="10915" y="18113"/>
                        </a:moveTo>
                        <a:cubicBezTo>
                          <a:pt x="10969" y="18157"/>
                          <a:pt x="11031" y="18184"/>
                          <a:pt x="11102" y="18184"/>
                        </a:cubicBezTo>
                        <a:cubicBezTo>
                          <a:pt x="11217" y="18184"/>
                          <a:pt x="11324" y="18104"/>
                          <a:pt x="11360" y="17997"/>
                        </a:cubicBezTo>
                        <a:cubicBezTo>
                          <a:pt x="15720" y="18549"/>
                          <a:pt x="15720" y="18549"/>
                          <a:pt x="15720" y="18549"/>
                        </a:cubicBezTo>
                        <a:cubicBezTo>
                          <a:pt x="15729" y="18566"/>
                          <a:pt x="15729" y="18584"/>
                          <a:pt x="15729" y="18602"/>
                        </a:cubicBezTo>
                        <a:cubicBezTo>
                          <a:pt x="13473" y="19331"/>
                          <a:pt x="13473" y="19331"/>
                          <a:pt x="13473" y="19331"/>
                        </a:cubicBezTo>
                        <a:cubicBezTo>
                          <a:pt x="9104" y="19723"/>
                          <a:pt x="9104" y="19723"/>
                          <a:pt x="9104" y="19723"/>
                        </a:cubicBezTo>
                        <a:cubicBezTo>
                          <a:pt x="9095" y="19696"/>
                          <a:pt x="9086" y="19661"/>
                          <a:pt x="9068" y="19634"/>
                        </a:cubicBezTo>
                        <a:lnTo>
                          <a:pt x="10915" y="18113"/>
                        </a:lnTo>
                        <a:close/>
                        <a:moveTo>
                          <a:pt x="11368" y="17926"/>
                        </a:moveTo>
                        <a:cubicBezTo>
                          <a:pt x="11368" y="17926"/>
                          <a:pt x="11377" y="17917"/>
                          <a:pt x="11377" y="17917"/>
                        </a:cubicBezTo>
                        <a:cubicBezTo>
                          <a:pt x="11377" y="17881"/>
                          <a:pt x="11368" y="17846"/>
                          <a:pt x="11351" y="17810"/>
                        </a:cubicBezTo>
                        <a:cubicBezTo>
                          <a:pt x="14344" y="16120"/>
                          <a:pt x="14344" y="16120"/>
                          <a:pt x="14344" y="16120"/>
                        </a:cubicBezTo>
                        <a:cubicBezTo>
                          <a:pt x="14397" y="16191"/>
                          <a:pt x="14477" y="16227"/>
                          <a:pt x="14566" y="16227"/>
                        </a:cubicBezTo>
                        <a:cubicBezTo>
                          <a:pt x="14619" y="16227"/>
                          <a:pt x="14663" y="16209"/>
                          <a:pt x="14717" y="16182"/>
                        </a:cubicBezTo>
                        <a:cubicBezTo>
                          <a:pt x="15880" y="18228"/>
                          <a:pt x="15880" y="18228"/>
                          <a:pt x="15880" y="18228"/>
                        </a:cubicBezTo>
                        <a:cubicBezTo>
                          <a:pt x="15854" y="18246"/>
                          <a:pt x="15845" y="18255"/>
                          <a:pt x="15827" y="18273"/>
                        </a:cubicBezTo>
                        <a:cubicBezTo>
                          <a:pt x="15774" y="18326"/>
                          <a:pt x="15738" y="18406"/>
                          <a:pt x="15729" y="18486"/>
                        </a:cubicBezTo>
                        <a:lnTo>
                          <a:pt x="11368" y="17926"/>
                        </a:lnTo>
                        <a:close/>
                        <a:moveTo>
                          <a:pt x="17861" y="16841"/>
                        </a:moveTo>
                        <a:cubicBezTo>
                          <a:pt x="16333" y="18255"/>
                          <a:pt x="16333" y="18255"/>
                          <a:pt x="16333" y="18255"/>
                        </a:cubicBezTo>
                        <a:cubicBezTo>
                          <a:pt x="17568" y="16556"/>
                          <a:pt x="17568" y="16556"/>
                          <a:pt x="17568" y="16556"/>
                        </a:cubicBezTo>
                        <a:cubicBezTo>
                          <a:pt x="17799" y="16600"/>
                          <a:pt x="17799" y="16600"/>
                          <a:pt x="17799" y="16600"/>
                        </a:cubicBezTo>
                        <a:cubicBezTo>
                          <a:pt x="17799" y="16609"/>
                          <a:pt x="17790" y="16618"/>
                          <a:pt x="17790" y="16627"/>
                        </a:cubicBezTo>
                        <a:cubicBezTo>
                          <a:pt x="17790" y="16707"/>
                          <a:pt x="17816" y="16778"/>
                          <a:pt x="17861" y="16841"/>
                        </a:cubicBezTo>
                        <a:close/>
                        <a:moveTo>
                          <a:pt x="19193" y="13620"/>
                        </a:moveTo>
                        <a:cubicBezTo>
                          <a:pt x="17630" y="10133"/>
                          <a:pt x="17630" y="10133"/>
                          <a:pt x="17630" y="10133"/>
                        </a:cubicBezTo>
                        <a:cubicBezTo>
                          <a:pt x="17674" y="10106"/>
                          <a:pt x="17701" y="10079"/>
                          <a:pt x="17728" y="10035"/>
                        </a:cubicBezTo>
                        <a:cubicBezTo>
                          <a:pt x="18669" y="10417"/>
                          <a:pt x="18669" y="10417"/>
                          <a:pt x="18669" y="10417"/>
                        </a:cubicBezTo>
                        <a:cubicBezTo>
                          <a:pt x="18687" y="10595"/>
                          <a:pt x="18838" y="10729"/>
                          <a:pt x="19007" y="10729"/>
                        </a:cubicBezTo>
                        <a:cubicBezTo>
                          <a:pt x="19087" y="10729"/>
                          <a:pt x="19166" y="10702"/>
                          <a:pt x="19229" y="10649"/>
                        </a:cubicBezTo>
                        <a:cubicBezTo>
                          <a:pt x="19504" y="10764"/>
                          <a:pt x="19504" y="10764"/>
                          <a:pt x="19504" y="10764"/>
                        </a:cubicBezTo>
                        <a:cubicBezTo>
                          <a:pt x="19504" y="13344"/>
                          <a:pt x="19504" y="13344"/>
                          <a:pt x="19504" y="13344"/>
                        </a:cubicBezTo>
                        <a:cubicBezTo>
                          <a:pt x="19424" y="13353"/>
                          <a:pt x="19344" y="13389"/>
                          <a:pt x="19282" y="13451"/>
                        </a:cubicBezTo>
                        <a:cubicBezTo>
                          <a:pt x="19238" y="13496"/>
                          <a:pt x="19202" y="13558"/>
                          <a:pt x="19193" y="13620"/>
                        </a:cubicBezTo>
                        <a:close/>
                        <a:moveTo>
                          <a:pt x="19353" y="10382"/>
                        </a:moveTo>
                        <a:cubicBezTo>
                          <a:pt x="19353" y="10186"/>
                          <a:pt x="19202" y="10035"/>
                          <a:pt x="19007" y="10035"/>
                        </a:cubicBezTo>
                        <a:cubicBezTo>
                          <a:pt x="18829" y="10035"/>
                          <a:pt x="18687" y="10168"/>
                          <a:pt x="18669" y="10346"/>
                        </a:cubicBezTo>
                        <a:cubicBezTo>
                          <a:pt x="17754" y="9973"/>
                          <a:pt x="17754" y="9973"/>
                          <a:pt x="17754" y="9973"/>
                        </a:cubicBezTo>
                        <a:cubicBezTo>
                          <a:pt x="17763" y="9946"/>
                          <a:pt x="17763" y="9928"/>
                          <a:pt x="17763" y="9901"/>
                        </a:cubicBezTo>
                        <a:cubicBezTo>
                          <a:pt x="17763" y="9848"/>
                          <a:pt x="17745" y="9804"/>
                          <a:pt x="17719" y="9759"/>
                        </a:cubicBezTo>
                        <a:cubicBezTo>
                          <a:pt x="19433" y="8318"/>
                          <a:pt x="19433" y="8318"/>
                          <a:pt x="19433" y="8318"/>
                        </a:cubicBezTo>
                        <a:cubicBezTo>
                          <a:pt x="19460" y="8345"/>
                          <a:pt x="19477" y="8354"/>
                          <a:pt x="19504" y="8371"/>
                        </a:cubicBezTo>
                        <a:cubicBezTo>
                          <a:pt x="19504" y="10684"/>
                          <a:pt x="19504" y="10684"/>
                          <a:pt x="19504" y="10684"/>
                        </a:cubicBezTo>
                        <a:cubicBezTo>
                          <a:pt x="19282" y="10595"/>
                          <a:pt x="19282" y="10595"/>
                          <a:pt x="19282" y="10595"/>
                        </a:cubicBezTo>
                        <a:cubicBezTo>
                          <a:pt x="19326" y="10533"/>
                          <a:pt x="19353" y="10462"/>
                          <a:pt x="19353" y="10382"/>
                        </a:cubicBezTo>
                        <a:close/>
                        <a:moveTo>
                          <a:pt x="18634" y="5649"/>
                        </a:moveTo>
                        <a:cubicBezTo>
                          <a:pt x="17985" y="5676"/>
                          <a:pt x="17985" y="5676"/>
                          <a:pt x="17985" y="5676"/>
                        </a:cubicBezTo>
                        <a:cubicBezTo>
                          <a:pt x="17115" y="4493"/>
                          <a:pt x="17115" y="4493"/>
                          <a:pt x="17115" y="4493"/>
                        </a:cubicBezTo>
                        <a:cubicBezTo>
                          <a:pt x="17550" y="4199"/>
                          <a:pt x="17550" y="4199"/>
                          <a:pt x="17550" y="4199"/>
                        </a:cubicBezTo>
                        <a:cubicBezTo>
                          <a:pt x="17586" y="4243"/>
                          <a:pt x="17639" y="4261"/>
                          <a:pt x="17683" y="4261"/>
                        </a:cubicBezTo>
                        <a:cubicBezTo>
                          <a:pt x="17719" y="4261"/>
                          <a:pt x="17745" y="4252"/>
                          <a:pt x="17772" y="4243"/>
                        </a:cubicBezTo>
                        <a:cubicBezTo>
                          <a:pt x="18722" y="5507"/>
                          <a:pt x="18722" y="5507"/>
                          <a:pt x="18722" y="5507"/>
                        </a:cubicBezTo>
                        <a:cubicBezTo>
                          <a:pt x="18687" y="5551"/>
                          <a:pt x="18651" y="5596"/>
                          <a:pt x="18634" y="5649"/>
                        </a:cubicBezTo>
                        <a:close/>
                        <a:moveTo>
                          <a:pt x="3961" y="17107"/>
                        </a:moveTo>
                        <a:cubicBezTo>
                          <a:pt x="3979" y="17054"/>
                          <a:pt x="3997" y="17010"/>
                          <a:pt x="3997" y="16956"/>
                        </a:cubicBezTo>
                        <a:cubicBezTo>
                          <a:pt x="3997" y="16823"/>
                          <a:pt x="3917" y="16698"/>
                          <a:pt x="3792" y="16645"/>
                        </a:cubicBezTo>
                        <a:cubicBezTo>
                          <a:pt x="3935" y="16111"/>
                          <a:pt x="3935" y="16111"/>
                          <a:pt x="3935" y="16111"/>
                        </a:cubicBezTo>
                        <a:cubicBezTo>
                          <a:pt x="3970" y="16120"/>
                          <a:pt x="3997" y="16129"/>
                          <a:pt x="4032" y="16129"/>
                        </a:cubicBezTo>
                        <a:cubicBezTo>
                          <a:pt x="4210" y="16129"/>
                          <a:pt x="4361" y="15986"/>
                          <a:pt x="4379" y="15809"/>
                        </a:cubicBezTo>
                        <a:cubicBezTo>
                          <a:pt x="6395" y="15791"/>
                          <a:pt x="6395" y="15791"/>
                          <a:pt x="6395" y="15791"/>
                        </a:cubicBezTo>
                        <a:cubicBezTo>
                          <a:pt x="6421" y="15844"/>
                          <a:pt x="6475" y="15880"/>
                          <a:pt x="6537" y="15898"/>
                        </a:cubicBezTo>
                        <a:cubicBezTo>
                          <a:pt x="6031" y="18344"/>
                          <a:pt x="6031" y="18344"/>
                          <a:pt x="6031" y="18344"/>
                        </a:cubicBezTo>
                        <a:cubicBezTo>
                          <a:pt x="6013" y="18344"/>
                          <a:pt x="6004" y="18344"/>
                          <a:pt x="5986" y="18344"/>
                        </a:cubicBezTo>
                        <a:cubicBezTo>
                          <a:pt x="5871" y="18344"/>
                          <a:pt x="5755" y="18424"/>
                          <a:pt x="5729" y="18540"/>
                        </a:cubicBezTo>
                        <a:cubicBezTo>
                          <a:pt x="5720" y="18575"/>
                          <a:pt x="5720" y="18575"/>
                          <a:pt x="5720" y="18575"/>
                        </a:cubicBezTo>
                        <a:cubicBezTo>
                          <a:pt x="5720" y="18584"/>
                          <a:pt x="5711" y="18602"/>
                          <a:pt x="5711" y="18611"/>
                        </a:cubicBezTo>
                        <a:cubicBezTo>
                          <a:pt x="5711" y="18638"/>
                          <a:pt x="5720" y="18655"/>
                          <a:pt x="5729" y="18682"/>
                        </a:cubicBezTo>
                        <a:cubicBezTo>
                          <a:pt x="5738" y="18718"/>
                          <a:pt x="5738" y="18718"/>
                          <a:pt x="5738" y="18718"/>
                        </a:cubicBezTo>
                        <a:cubicBezTo>
                          <a:pt x="5738" y="18727"/>
                          <a:pt x="5746" y="18735"/>
                          <a:pt x="5746" y="18744"/>
                        </a:cubicBezTo>
                        <a:cubicBezTo>
                          <a:pt x="5347" y="18611"/>
                          <a:pt x="5347" y="18611"/>
                          <a:pt x="5347" y="18611"/>
                        </a:cubicBezTo>
                        <a:cubicBezTo>
                          <a:pt x="5356" y="18495"/>
                          <a:pt x="5320" y="18388"/>
                          <a:pt x="5240" y="18300"/>
                        </a:cubicBezTo>
                        <a:cubicBezTo>
                          <a:pt x="5125" y="18184"/>
                          <a:pt x="4938" y="18166"/>
                          <a:pt x="4796" y="18255"/>
                        </a:cubicBezTo>
                        <a:lnTo>
                          <a:pt x="3961" y="17107"/>
                        </a:lnTo>
                        <a:close/>
                        <a:moveTo>
                          <a:pt x="19575" y="10791"/>
                        </a:moveTo>
                        <a:cubicBezTo>
                          <a:pt x="19824" y="10889"/>
                          <a:pt x="19824" y="10889"/>
                          <a:pt x="19824" y="10889"/>
                        </a:cubicBezTo>
                        <a:cubicBezTo>
                          <a:pt x="19797" y="10933"/>
                          <a:pt x="19788" y="10987"/>
                          <a:pt x="19788" y="11040"/>
                        </a:cubicBezTo>
                        <a:cubicBezTo>
                          <a:pt x="19788" y="11174"/>
                          <a:pt x="19868" y="11298"/>
                          <a:pt x="19992" y="11360"/>
                        </a:cubicBezTo>
                        <a:cubicBezTo>
                          <a:pt x="19575" y="13220"/>
                          <a:pt x="19575" y="13220"/>
                          <a:pt x="19575" y="13220"/>
                        </a:cubicBezTo>
                        <a:lnTo>
                          <a:pt x="19575" y="10791"/>
                        </a:lnTo>
                        <a:close/>
                        <a:moveTo>
                          <a:pt x="19575" y="10720"/>
                        </a:moveTo>
                        <a:cubicBezTo>
                          <a:pt x="19575" y="8389"/>
                          <a:pt x="19575" y="8389"/>
                          <a:pt x="19575" y="8389"/>
                        </a:cubicBezTo>
                        <a:cubicBezTo>
                          <a:pt x="19602" y="8398"/>
                          <a:pt x="19619" y="8398"/>
                          <a:pt x="19637" y="8398"/>
                        </a:cubicBezTo>
                        <a:cubicBezTo>
                          <a:pt x="20028" y="10711"/>
                          <a:pt x="20028" y="10711"/>
                          <a:pt x="20028" y="10711"/>
                        </a:cubicBezTo>
                        <a:cubicBezTo>
                          <a:pt x="19957" y="10729"/>
                          <a:pt x="19895" y="10773"/>
                          <a:pt x="19850" y="10827"/>
                        </a:cubicBezTo>
                        <a:lnTo>
                          <a:pt x="19575" y="10720"/>
                        </a:lnTo>
                        <a:close/>
                        <a:moveTo>
                          <a:pt x="20099" y="10693"/>
                        </a:moveTo>
                        <a:cubicBezTo>
                          <a:pt x="19699" y="8380"/>
                          <a:pt x="19699" y="8380"/>
                          <a:pt x="19699" y="8380"/>
                        </a:cubicBezTo>
                        <a:cubicBezTo>
                          <a:pt x="19815" y="8345"/>
                          <a:pt x="19895" y="8247"/>
                          <a:pt x="19895" y="8122"/>
                        </a:cubicBezTo>
                        <a:cubicBezTo>
                          <a:pt x="19895" y="8104"/>
                          <a:pt x="19895" y="8087"/>
                          <a:pt x="19886" y="8069"/>
                        </a:cubicBezTo>
                        <a:cubicBezTo>
                          <a:pt x="19886" y="8060"/>
                          <a:pt x="19886" y="8060"/>
                          <a:pt x="19886" y="8060"/>
                        </a:cubicBezTo>
                        <a:cubicBezTo>
                          <a:pt x="19833" y="8015"/>
                          <a:pt x="19833" y="8015"/>
                          <a:pt x="19833" y="8015"/>
                        </a:cubicBezTo>
                        <a:cubicBezTo>
                          <a:pt x="19904" y="7882"/>
                          <a:pt x="19877" y="7713"/>
                          <a:pt x="19770" y="7606"/>
                        </a:cubicBezTo>
                        <a:cubicBezTo>
                          <a:pt x="19735" y="7580"/>
                          <a:pt x="19708" y="7553"/>
                          <a:pt x="19664" y="7535"/>
                        </a:cubicBezTo>
                        <a:cubicBezTo>
                          <a:pt x="20046" y="6343"/>
                          <a:pt x="20046" y="6343"/>
                          <a:pt x="20046" y="6343"/>
                        </a:cubicBezTo>
                        <a:cubicBezTo>
                          <a:pt x="20063" y="6343"/>
                          <a:pt x="20081" y="6352"/>
                          <a:pt x="20099" y="6352"/>
                        </a:cubicBezTo>
                        <a:lnTo>
                          <a:pt x="20099" y="10693"/>
                        </a:lnTo>
                        <a:close/>
                        <a:moveTo>
                          <a:pt x="15783" y="2776"/>
                        </a:moveTo>
                        <a:cubicBezTo>
                          <a:pt x="15561" y="2518"/>
                          <a:pt x="15561" y="2518"/>
                          <a:pt x="15561" y="2518"/>
                        </a:cubicBezTo>
                        <a:cubicBezTo>
                          <a:pt x="15854" y="2731"/>
                          <a:pt x="15854" y="2731"/>
                          <a:pt x="15854" y="2731"/>
                        </a:cubicBezTo>
                        <a:cubicBezTo>
                          <a:pt x="15827" y="2749"/>
                          <a:pt x="15800" y="2758"/>
                          <a:pt x="15783" y="2776"/>
                        </a:cubicBezTo>
                        <a:close/>
                        <a:moveTo>
                          <a:pt x="10685" y="1619"/>
                        </a:moveTo>
                        <a:cubicBezTo>
                          <a:pt x="10693" y="1619"/>
                          <a:pt x="10693" y="1610"/>
                          <a:pt x="10702" y="1610"/>
                        </a:cubicBezTo>
                        <a:cubicBezTo>
                          <a:pt x="11235" y="2002"/>
                          <a:pt x="11235" y="2002"/>
                          <a:pt x="11235" y="2002"/>
                        </a:cubicBezTo>
                        <a:cubicBezTo>
                          <a:pt x="11235" y="2028"/>
                          <a:pt x="11226" y="2046"/>
                          <a:pt x="11226" y="2073"/>
                        </a:cubicBezTo>
                        <a:cubicBezTo>
                          <a:pt x="11226" y="2117"/>
                          <a:pt x="11244" y="2153"/>
                          <a:pt x="11262" y="2188"/>
                        </a:cubicBezTo>
                        <a:cubicBezTo>
                          <a:pt x="8748" y="3300"/>
                          <a:pt x="8748" y="3300"/>
                          <a:pt x="8748" y="3300"/>
                        </a:cubicBezTo>
                        <a:cubicBezTo>
                          <a:pt x="8722" y="3300"/>
                          <a:pt x="8722" y="3300"/>
                          <a:pt x="8722" y="3300"/>
                        </a:cubicBezTo>
                        <a:cubicBezTo>
                          <a:pt x="8660" y="3194"/>
                          <a:pt x="8553" y="3131"/>
                          <a:pt x="8429" y="3131"/>
                        </a:cubicBezTo>
                        <a:cubicBezTo>
                          <a:pt x="8366" y="3131"/>
                          <a:pt x="8304" y="3149"/>
                          <a:pt x="8242" y="3185"/>
                        </a:cubicBezTo>
                        <a:cubicBezTo>
                          <a:pt x="6324" y="2749"/>
                          <a:pt x="6324" y="2749"/>
                          <a:pt x="6324" y="2749"/>
                        </a:cubicBezTo>
                        <a:cubicBezTo>
                          <a:pt x="6324" y="2740"/>
                          <a:pt x="6324" y="2740"/>
                          <a:pt x="6324" y="2731"/>
                        </a:cubicBezTo>
                        <a:cubicBezTo>
                          <a:pt x="10098" y="1503"/>
                          <a:pt x="10098" y="1503"/>
                          <a:pt x="10098" y="1503"/>
                        </a:cubicBezTo>
                        <a:cubicBezTo>
                          <a:pt x="10116" y="1548"/>
                          <a:pt x="10143" y="1584"/>
                          <a:pt x="10178" y="1619"/>
                        </a:cubicBezTo>
                        <a:cubicBezTo>
                          <a:pt x="10320" y="1761"/>
                          <a:pt x="10551" y="1761"/>
                          <a:pt x="10685" y="1619"/>
                        </a:cubicBezTo>
                        <a:close/>
                        <a:moveTo>
                          <a:pt x="1528" y="10008"/>
                        </a:moveTo>
                        <a:cubicBezTo>
                          <a:pt x="2247" y="10533"/>
                          <a:pt x="2247" y="10533"/>
                          <a:pt x="2247" y="10533"/>
                        </a:cubicBezTo>
                        <a:cubicBezTo>
                          <a:pt x="2212" y="10586"/>
                          <a:pt x="2194" y="10649"/>
                          <a:pt x="2194" y="10711"/>
                        </a:cubicBezTo>
                        <a:cubicBezTo>
                          <a:pt x="2194" y="10844"/>
                          <a:pt x="2274" y="10969"/>
                          <a:pt x="2398" y="11022"/>
                        </a:cubicBezTo>
                        <a:cubicBezTo>
                          <a:pt x="1625" y="13371"/>
                          <a:pt x="1625" y="13371"/>
                          <a:pt x="1625" y="13371"/>
                        </a:cubicBezTo>
                        <a:cubicBezTo>
                          <a:pt x="1590" y="13362"/>
                          <a:pt x="1563" y="13362"/>
                          <a:pt x="1537" y="13362"/>
                        </a:cubicBezTo>
                        <a:cubicBezTo>
                          <a:pt x="1537" y="13362"/>
                          <a:pt x="1537" y="13362"/>
                          <a:pt x="1528" y="13362"/>
                        </a:cubicBezTo>
                        <a:lnTo>
                          <a:pt x="1528" y="10008"/>
                        </a:lnTo>
                        <a:close/>
                        <a:moveTo>
                          <a:pt x="10365" y="20043"/>
                        </a:moveTo>
                        <a:cubicBezTo>
                          <a:pt x="10320" y="20088"/>
                          <a:pt x="10285" y="20150"/>
                          <a:pt x="10267" y="20212"/>
                        </a:cubicBezTo>
                        <a:cubicBezTo>
                          <a:pt x="9104" y="19839"/>
                          <a:pt x="9104" y="19839"/>
                          <a:pt x="9104" y="19839"/>
                        </a:cubicBezTo>
                        <a:cubicBezTo>
                          <a:pt x="9104" y="19821"/>
                          <a:pt x="9113" y="19803"/>
                          <a:pt x="9113" y="19794"/>
                        </a:cubicBezTo>
                        <a:cubicBezTo>
                          <a:pt x="13189" y="19429"/>
                          <a:pt x="13189" y="19429"/>
                          <a:pt x="13189" y="19429"/>
                        </a:cubicBezTo>
                        <a:cubicBezTo>
                          <a:pt x="10951" y="20159"/>
                          <a:pt x="10951" y="20159"/>
                          <a:pt x="10951" y="20159"/>
                        </a:cubicBezTo>
                        <a:cubicBezTo>
                          <a:pt x="10933" y="20114"/>
                          <a:pt x="10907" y="20070"/>
                          <a:pt x="10880" y="20043"/>
                        </a:cubicBezTo>
                        <a:cubicBezTo>
                          <a:pt x="10809" y="19972"/>
                          <a:pt x="10720" y="19936"/>
                          <a:pt x="10622" y="19936"/>
                        </a:cubicBezTo>
                        <a:cubicBezTo>
                          <a:pt x="10622" y="19936"/>
                          <a:pt x="10622" y="19936"/>
                          <a:pt x="10622" y="19936"/>
                        </a:cubicBezTo>
                        <a:cubicBezTo>
                          <a:pt x="10525" y="19936"/>
                          <a:pt x="10436" y="19972"/>
                          <a:pt x="10365" y="20043"/>
                        </a:cubicBezTo>
                        <a:close/>
                        <a:moveTo>
                          <a:pt x="13793" y="19305"/>
                        </a:moveTo>
                        <a:cubicBezTo>
                          <a:pt x="15747" y="18664"/>
                          <a:pt x="15747" y="18664"/>
                          <a:pt x="15747" y="18664"/>
                        </a:cubicBezTo>
                        <a:cubicBezTo>
                          <a:pt x="15756" y="18691"/>
                          <a:pt x="15774" y="18709"/>
                          <a:pt x="15783" y="18727"/>
                        </a:cubicBezTo>
                        <a:cubicBezTo>
                          <a:pt x="15401" y="19002"/>
                          <a:pt x="15401" y="19002"/>
                          <a:pt x="15401" y="19002"/>
                        </a:cubicBezTo>
                        <a:cubicBezTo>
                          <a:pt x="15338" y="18931"/>
                          <a:pt x="15241" y="18887"/>
                          <a:pt x="15143" y="18887"/>
                        </a:cubicBezTo>
                        <a:cubicBezTo>
                          <a:pt x="14965" y="18887"/>
                          <a:pt x="14814" y="19029"/>
                          <a:pt x="14806" y="19216"/>
                        </a:cubicBezTo>
                        <a:lnTo>
                          <a:pt x="13793" y="19305"/>
                        </a:lnTo>
                        <a:close/>
                        <a:moveTo>
                          <a:pt x="17808" y="16529"/>
                        </a:moveTo>
                        <a:cubicBezTo>
                          <a:pt x="17612" y="16494"/>
                          <a:pt x="17612" y="16494"/>
                          <a:pt x="17612" y="16494"/>
                        </a:cubicBezTo>
                        <a:cubicBezTo>
                          <a:pt x="19175" y="14332"/>
                          <a:pt x="19175" y="14332"/>
                          <a:pt x="19175" y="14332"/>
                        </a:cubicBezTo>
                        <a:cubicBezTo>
                          <a:pt x="19193" y="14358"/>
                          <a:pt x="19220" y="14376"/>
                          <a:pt x="19246" y="14394"/>
                        </a:cubicBezTo>
                        <a:cubicBezTo>
                          <a:pt x="18243" y="16298"/>
                          <a:pt x="18243" y="16298"/>
                          <a:pt x="18243" y="16298"/>
                        </a:cubicBezTo>
                        <a:cubicBezTo>
                          <a:pt x="18207" y="16289"/>
                          <a:pt x="18172" y="16280"/>
                          <a:pt x="18145" y="16280"/>
                        </a:cubicBezTo>
                        <a:cubicBezTo>
                          <a:pt x="17985" y="16280"/>
                          <a:pt x="17852" y="16387"/>
                          <a:pt x="17808" y="16529"/>
                        </a:cubicBezTo>
                        <a:close/>
                        <a:moveTo>
                          <a:pt x="19371" y="14447"/>
                        </a:moveTo>
                        <a:cubicBezTo>
                          <a:pt x="19380" y="14447"/>
                          <a:pt x="19388" y="14447"/>
                          <a:pt x="19397" y="14447"/>
                        </a:cubicBezTo>
                        <a:cubicBezTo>
                          <a:pt x="19451" y="14447"/>
                          <a:pt x="19504" y="14430"/>
                          <a:pt x="19548" y="14403"/>
                        </a:cubicBezTo>
                        <a:cubicBezTo>
                          <a:pt x="19557" y="14394"/>
                          <a:pt x="19557" y="14394"/>
                          <a:pt x="19557" y="14394"/>
                        </a:cubicBezTo>
                        <a:cubicBezTo>
                          <a:pt x="19557" y="14394"/>
                          <a:pt x="19557" y="14394"/>
                          <a:pt x="19557" y="14394"/>
                        </a:cubicBezTo>
                        <a:cubicBezTo>
                          <a:pt x="19593" y="14314"/>
                          <a:pt x="19628" y="14234"/>
                          <a:pt x="19664" y="14127"/>
                        </a:cubicBezTo>
                        <a:cubicBezTo>
                          <a:pt x="19664" y="14118"/>
                          <a:pt x="19664" y="14118"/>
                          <a:pt x="19664" y="14118"/>
                        </a:cubicBezTo>
                        <a:cubicBezTo>
                          <a:pt x="19664" y="14118"/>
                          <a:pt x="19664" y="14118"/>
                          <a:pt x="19664" y="14118"/>
                        </a:cubicBezTo>
                        <a:cubicBezTo>
                          <a:pt x="19664" y="14092"/>
                          <a:pt x="19655" y="14074"/>
                          <a:pt x="19637" y="14056"/>
                        </a:cubicBezTo>
                        <a:cubicBezTo>
                          <a:pt x="19699" y="14038"/>
                          <a:pt x="19753" y="14003"/>
                          <a:pt x="19797" y="13958"/>
                        </a:cubicBezTo>
                        <a:cubicBezTo>
                          <a:pt x="19904" y="13851"/>
                          <a:pt x="19939" y="13691"/>
                          <a:pt x="19868" y="13549"/>
                        </a:cubicBezTo>
                        <a:cubicBezTo>
                          <a:pt x="20925" y="12748"/>
                          <a:pt x="20925" y="12748"/>
                          <a:pt x="20925" y="12748"/>
                        </a:cubicBezTo>
                        <a:cubicBezTo>
                          <a:pt x="20943" y="12766"/>
                          <a:pt x="20961" y="12775"/>
                          <a:pt x="20978" y="12784"/>
                        </a:cubicBezTo>
                        <a:cubicBezTo>
                          <a:pt x="18447" y="17766"/>
                          <a:pt x="18447" y="17766"/>
                          <a:pt x="18447" y="17766"/>
                        </a:cubicBezTo>
                        <a:cubicBezTo>
                          <a:pt x="18447" y="17766"/>
                          <a:pt x="18438" y="17766"/>
                          <a:pt x="18438" y="17757"/>
                        </a:cubicBezTo>
                        <a:lnTo>
                          <a:pt x="19371" y="14447"/>
                        </a:lnTo>
                        <a:close/>
                        <a:moveTo>
                          <a:pt x="20801" y="12455"/>
                        </a:moveTo>
                        <a:cubicBezTo>
                          <a:pt x="20801" y="12544"/>
                          <a:pt x="20827" y="12624"/>
                          <a:pt x="20881" y="12695"/>
                        </a:cubicBezTo>
                        <a:cubicBezTo>
                          <a:pt x="19833" y="13487"/>
                          <a:pt x="19833" y="13487"/>
                          <a:pt x="19833" y="13487"/>
                        </a:cubicBezTo>
                        <a:cubicBezTo>
                          <a:pt x="19824" y="13469"/>
                          <a:pt x="19806" y="13460"/>
                          <a:pt x="19797" y="13451"/>
                        </a:cubicBezTo>
                        <a:cubicBezTo>
                          <a:pt x="19753" y="13398"/>
                          <a:pt x="19690" y="13362"/>
                          <a:pt x="19619" y="13353"/>
                        </a:cubicBezTo>
                        <a:cubicBezTo>
                          <a:pt x="20055" y="11378"/>
                          <a:pt x="20055" y="11378"/>
                          <a:pt x="20055" y="11378"/>
                        </a:cubicBezTo>
                        <a:cubicBezTo>
                          <a:pt x="20081" y="11387"/>
                          <a:pt x="20108" y="11387"/>
                          <a:pt x="20135" y="11387"/>
                        </a:cubicBezTo>
                        <a:cubicBezTo>
                          <a:pt x="20197" y="11387"/>
                          <a:pt x="20259" y="11369"/>
                          <a:pt x="20312" y="11334"/>
                        </a:cubicBezTo>
                        <a:cubicBezTo>
                          <a:pt x="20925" y="12152"/>
                          <a:pt x="20925" y="12152"/>
                          <a:pt x="20925" y="12152"/>
                        </a:cubicBezTo>
                        <a:cubicBezTo>
                          <a:pt x="20845" y="12232"/>
                          <a:pt x="20801" y="12339"/>
                          <a:pt x="20801" y="12455"/>
                        </a:cubicBezTo>
                        <a:close/>
                        <a:moveTo>
                          <a:pt x="19593" y="7508"/>
                        </a:moveTo>
                        <a:cubicBezTo>
                          <a:pt x="19566" y="7500"/>
                          <a:pt x="19539" y="7500"/>
                          <a:pt x="19513" y="7500"/>
                        </a:cubicBezTo>
                        <a:cubicBezTo>
                          <a:pt x="19504" y="7500"/>
                          <a:pt x="19504" y="7500"/>
                          <a:pt x="19495" y="7500"/>
                        </a:cubicBezTo>
                        <a:cubicBezTo>
                          <a:pt x="19078" y="6067"/>
                          <a:pt x="19078" y="6067"/>
                          <a:pt x="19078" y="6067"/>
                        </a:cubicBezTo>
                        <a:cubicBezTo>
                          <a:pt x="19202" y="6014"/>
                          <a:pt x="19291" y="5889"/>
                          <a:pt x="19291" y="5756"/>
                        </a:cubicBezTo>
                        <a:cubicBezTo>
                          <a:pt x="19291" y="5569"/>
                          <a:pt x="19140" y="5418"/>
                          <a:pt x="18953" y="5418"/>
                        </a:cubicBezTo>
                        <a:cubicBezTo>
                          <a:pt x="18891" y="5418"/>
                          <a:pt x="18829" y="5436"/>
                          <a:pt x="18776" y="5471"/>
                        </a:cubicBezTo>
                        <a:cubicBezTo>
                          <a:pt x="17888" y="4270"/>
                          <a:pt x="17888" y="4270"/>
                          <a:pt x="17888" y="4270"/>
                        </a:cubicBezTo>
                        <a:cubicBezTo>
                          <a:pt x="19797" y="5738"/>
                          <a:pt x="19797" y="5738"/>
                          <a:pt x="19797" y="5738"/>
                        </a:cubicBezTo>
                        <a:cubicBezTo>
                          <a:pt x="19753" y="5800"/>
                          <a:pt x="19735" y="5880"/>
                          <a:pt x="19735" y="5952"/>
                        </a:cubicBezTo>
                        <a:cubicBezTo>
                          <a:pt x="19735" y="6112"/>
                          <a:pt x="19833" y="6254"/>
                          <a:pt x="19975" y="6325"/>
                        </a:cubicBezTo>
                        <a:lnTo>
                          <a:pt x="19593" y="7508"/>
                        </a:lnTo>
                        <a:close/>
                        <a:moveTo>
                          <a:pt x="19726" y="5596"/>
                        </a:moveTo>
                        <a:cubicBezTo>
                          <a:pt x="17861" y="4155"/>
                          <a:pt x="17861" y="4155"/>
                          <a:pt x="17861" y="4155"/>
                        </a:cubicBezTo>
                        <a:cubicBezTo>
                          <a:pt x="17870" y="4128"/>
                          <a:pt x="17879" y="4101"/>
                          <a:pt x="17879" y="4074"/>
                        </a:cubicBezTo>
                        <a:cubicBezTo>
                          <a:pt x="17879" y="3959"/>
                          <a:pt x="17781" y="3861"/>
                          <a:pt x="17657" y="3879"/>
                        </a:cubicBezTo>
                        <a:cubicBezTo>
                          <a:pt x="15818" y="1681"/>
                          <a:pt x="15818" y="1681"/>
                          <a:pt x="15818" y="1681"/>
                        </a:cubicBezTo>
                        <a:lnTo>
                          <a:pt x="19726" y="5596"/>
                        </a:lnTo>
                        <a:close/>
                        <a:moveTo>
                          <a:pt x="17559" y="3932"/>
                        </a:moveTo>
                        <a:cubicBezTo>
                          <a:pt x="16351" y="3025"/>
                          <a:pt x="16351" y="3025"/>
                          <a:pt x="16351" y="3025"/>
                        </a:cubicBezTo>
                        <a:cubicBezTo>
                          <a:pt x="16342" y="2945"/>
                          <a:pt x="16307" y="2865"/>
                          <a:pt x="16244" y="2811"/>
                        </a:cubicBezTo>
                        <a:cubicBezTo>
                          <a:pt x="16164" y="2731"/>
                          <a:pt x="16049" y="2696"/>
                          <a:pt x="15934" y="2713"/>
                        </a:cubicBezTo>
                        <a:cubicBezTo>
                          <a:pt x="15472" y="2357"/>
                          <a:pt x="15472" y="2357"/>
                          <a:pt x="15472" y="2357"/>
                        </a:cubicBezTo>
                        <a:cubicBezTo>
                          <a:pt x="15481" y="2340"/>
                          <a:pt x="15489" y="2313"/>
                          <a:pt x="15489" y="2286"/>
                        </a:cubicBezTo>
                        <a:cubicBezTo>
                          <a:pt x="15489" y="2215"/>
                          <a:pt x="15445" y="2162"/>
                          <a:pt x="15383" y="2135"/>
                        </a:cubicBezTo>
                        <a:cubicBezTo>
                          <a:pt x="15445" y="1779"/>
                          <a:pt x="15445" y="1779"/>
                          <a:pt x="15445" y="1779"/>
                        </a:cubicBezTo>
                        <a:cubicBezTo>
                          <a:pt x="15481" y="1788"/>
                          <a:pt x="15507" y="1797"/>
                          <a:pt x="15534" y="1797"/>
                        </a:cubicBezTo>
                        <a:cubicBezTo>
                          <a:pt x="15614" y="1797"/>
                          <a:pt x="15694" y="1770"/>
                          <a:pt x="15756" y="1717"/>
                        </a:cubicBezTo>
                        <a:cubicBezTo>
                          <a:pt x="17586" y="3905"/>
                          <a:pt x="17586" y="3905"/>
                          <a:pt x="17586" y="3905"/>
                        </a:cubicBezTo>
                        <a:cubicBezTo>
                          <a:pt x="17577" y="3914"/>
                          <a:pt x="17568" y="3923"/>
                          <a:pt x="17559" y="3932"/>
                        </a:cubicBezTo>
                        <a:close/>
                        <a:moveTo>
                          <a:pt x="15312" y="2117"/>
                        </a:moveTo>
                        <a:cubicBezTo>
                          <a:pt x="15276" y="2117"/>
                          <a:pt x="15232" y="2135"/>
                          <a:pt x="15205" y="2162"/>
                        </a:cubicBezTo>
                        <a:cubicBezTo>
                          <a:pt x="15072" y="2064"/>
                          <a:pt x="15072" y="2064"/>
                          <a:pt x="15072" y="2064"/>
                        </a:cubicBezTo>
                        <a:cubicBezTo>
                          <a:pt x="15179" y="2188"/>
                          <a:pt x="15179" y="2188"/>
                          <a:pt x="15179" y="2188"/>
                        </a:cubicBezTo>
                        <a:cubicBezTo>
                          <a:pt x="15179" y="2188"/>
                          <a:pt x="15179" y="2188"/>
                          <a:pt x="15179" y="2188"/>
                        </a:cubicBezTo>
                        <a:cubicBezTo>
                          <a:pt x="14193" y="1735"/>
                          <a:pt x="14193" y="1735"/>
                          <a:pt x="14193" y="1735"/>
                        </a:cubicBezTo>
                        <a:cubicBezTo>
                          <a:pt x="14202" y="1699"/>
                          <a:pt x="14211" y="1664"/>
                          <a:pt x="14211" y="1619"/>
                        </a:cubicBezTo>
                        <a:cubicBezTo>
                          <a:pt x="14211" y="1601"/>
                          <a:pt x="14211" y="1575"/>
                          <a:pt x="14202" y="1557"/>
                        </a:cubicBezTo>
                        <a:cubicBezTo>
                          <a:pt x="15134" y="1468"/>
                          <a:pt x="15134" y="1468"/>
                          <a:pt x="15134" y="1468"/>
                        </a:cubicBezTo>
                        <a:cubicBezTo>
                          <a:pt x="15161" y="1601"/>
                          <a:pt x="15250" y="1708"/>
                          <a:pt x="15374" y="1761"/>
                        </a:cubicBezTo>
                        <a:lnTo>
                          <a:pt x="15312" y="2117"/>
                        </a:lnTo>
                        <a:close/>
                        <a:moveTo>
                          <a:pt x="15125" y="1397"/>
                        </a:moveTo>
                        <a:cubicBezTo>
                          <a:pt x="14184" y="1486"/>
                          <a:pt x="14184" y="1486"/>
                          <a:pt x="14184" y="1486"/>
                        </a:cubicBezTo>
                        <a:cubicBezTo>
                          <a:pt x="14122" y="1361"/>
                          <a:pt x="14006" y="1272"/>
                          <a:pt x="13864" y="1272"/>
                        </a:cubicBezTo>
                        <a:cubicBezTo>
                          <a:pt x="13669" y="1272"/>
                          <a:pt x="13518" y="1432"/>
                          <a:pt x="13518" y="1619"/>
                        </a:cubicBezTo>
                        <a:cubicBezTo>
                          <a:pt x="13518" y="1628"/>
                          <a:pt x="13518" y="1637"/>
                          <a:pt x="13518" y="1646"/>
                        </a:cubicBezTo>
                        <a:cubicBezTo>
                          <a:pt x="12328" y="1877"/>
                          <a:pt x="12328" y="1877"/>
                          <a:pt x="12328" y="1877"/>
                        </a:cubicBezTo>
                        <a:cubicBezTo>
                          <a:pt x="10791" y="1379"/>
                          <a:pt x="10791" y="1379"/>
                          <a:pt x="10791" y="1379"/>
                        </a:cubicBezTo>
                        <a:cubicBezTo>
                          <a:pt x="10800" y="1272"/>
                          <a:pt x="10756" y="1174"/>
                          <a:pt x="10685" y="1103"/>
                        </a:cubicBezTo>
                        <a:cubicBezTo>
                          <a:pt x="10551" y="961"/>
                          <a:pt x="10320" y="961"/>
                          <a:pt x="10178" y="1103"/>
                        </a:cubicBezTo>
                        <a:cubicBezTo>
                          <a:pt x="10169" y="1112"/>
                          <a:pt x="10169" y="1112"/>
                          <a:pt x="10161" y="1121"/>
                        </a:cubicBezTo>
                        <a:cubicBezTo>
                          <a:pt x="9388" y="543"/>
                          <a:pt x="9388" y="543"/>
                          <a:pt x="9388" y="543"/>
                        </a:cubicBezTo>
                        <a:cubicBezTo>
                          <a:pt x="9397" y="516"/>
                          <a:pt x="9406" y="480"/>
                          <a:pt x="9414" y="445"/>
                        </a:cubicBezTo>
                        <a:cubicBezTo>
                          <a:pt x="15134" y="1352"/>
                          <a:pt x="15134" y="1352"/>
                          <a:pt x="15134" y="1352"/>
                        </a:cubicBezTo>
                        <a:cubicBezTo>
                          <a:pt x="15134" y="1370"/>
                          <a:pt x="15125" y="1379"/>
                          <a:pt x="15125" y="1388"/>
                        </a:cubicBezTo>
                        <a:cubicBezTo>
                          <a:pt x="15125" y="1397"/>
                          <a:pt x="15125" y="1397"/>
                          <a:pt x="15125" y="1397"/>
                        </a:cubicBezTo>
                        <a:close/>
                        <a:moveTo>
                          <a:pt x="10081" y="1432"/>
                        </a:moveTo>
                        <a:cubicBezTo>
                          <a:pt x="6297" y="2660"/>
                          <a:pt x="6297" y="2660"/>
                          <a:pt x="6297" y="2660"/>
                        </a:cubicBezTo>
                        <a:cubicBezTo>
                          <a:pt x="6235" y="2544"/>
                          <a:pt x="6119" y="2473"/>
                          <a:pt x="5986" y="2473"/>
                        </a:cubicBezTo>
                        <a:cubicBezTo>
                          <a:pt x="5800" y="2473"/>
                          <a:pt x="5640" y="2633"/>
                          <a:pt x="5640" y="2820"/>
                        </a:cubicBezTo>
                        <a:cubicBezTo>
                          <a:pt x="5640" y="2838"/>
                          <a:pt x="5640" y="2856"/>
                          <a:pt x="5649" y="2873"/>
                        </a:cubicBezTo>
                        <a:cubicBezTo>
                          <a:pt x="5285" y="2989"/>
                          <a:pt x="5285" y="2989"/>
                          <a:pt x="5285" y="2989"/>
                        </a:cubicBezTo>
                        <a:cubicBezTo>
                          <a:pt x="5258" y="2945"/>
                          <a:pt x="5240" y="2909"/>
                          <a:pt x="5205" y="2882"/>
                        </a:cubicBezTo>
                        <a:cubicBezTo>
                          <a:pt x="5134" y="2811"/>
                          <a:pt x="5045" y="2776"/>
                          <a:pt x="4947" y="2776"/>
                        </a:cubicBezTo>
                        <a:cubicBezTo>
                          <a:pt x="4849" y="2776"/>
                          <a:pt x="4761" y="2811"/>
                          <a:pt x="4689" y="2882"/>
                        </a:cubicBezTo>
                        <a:cubicBezTo>
                          <a:pt x="4618" y="2954"/>
                          <a:pt x="4574" y="3060"/>
                          <a:pt x="4583" y="3167"/>
                        </a:cubicBezTo>
                        <a:cubicBezTo>
                          <a:pt x="3704" y="3318"/>
                          <a:pt x="3704" y="3318"/>
                          <a:pt x="3704" y="3318"/>
                        </a:cubicBezTo>
                        <a:cubicBezTo>
                          <a:pt x="3695" y="3283"/>
                          <a:pt x="3677" y="3247"/>
                          <a:pt x="3659" y="3220"/>
                        </a:cubicBezTo>
                        <a:cubicBezTo>
                          <a:pt x="8695" y="641"/>
                          <a:pt x="8695" y="641"/>
                          <a:pt x="8695" y="641"/>
                        </a:cubicBezTo>
                        <a:cubicBezTo>
                          <a:pt x="8775" y="738"/>
                          <a:pt x="8890" y="801"/>
                          <a:pt x="9015" y="801"/>
                        </a:cubicBezTo>
                        <a:cubicBezTo>
                          <a:pt x="9148" y="801"/>
                          <a:pt x="9281" y="729"/>
                          <a:pt x="9352" y="614"/>
                        </a:cubicBezTo>
                        <a:cubicBezTo>
                          <a:pt x="10116" y="1174"/>
                          <a:pt x="10116" y="1174"/>
                          <a:pt x="10116" y="1174"/>
                        </a:cubicBezTo>
                        <a:cubicBezTo>
                          <a:pt x="10072" y="1254"/>
                          <a:pt x="10063" y="1343"/>
                          <a:pt x="10081" y="1432"/>
                        </a:cubicBezTo>
                        <a:close/>
                        <a:moveTo>
                          <a:pt x="1368" y="8042"/>
                        </a:moveTo>
                        <a:cubicBezTo>
                          <a:pt x="1394" y="8060"/>
                          <a:pt x="1430" y="8078"/>
                          <a:pt x="1457" y="8087"/>
                        </a:cubicBezTo>
                        <a:cubicBezTo>
                          <a:pt x="1457" y="9866"/>
                          <a:pt x="1457" y="9866"/>
                          <a:pt x="1457" y="9866"/>
                        </a:cubicBezTo>
                        <a:cubicBezTo>
                          <a:pt x="746" y="9332"/>
                          <a:pt x="746" y="9332"/>
                          <a:pt x="746" y="9332"/>
                        </a:cubicBezTo>
                        <a:cubicBezTo>
                          <a:pt x="782" y="9270"/>
                          <a:pt x="799" y="9199"/>
                          <a:pt x="799" y="9128"/>
                        </a:cubicBezTo>
                        <a:cubicBezTo>
                          <a:pt x="799" y="9021"/>
                          <a:pt x="764" y="8923"/>
                          <a:pt x="684" y="8852"/>
                        </a:cubicBezTo>
                        <a:lnTo>
                          <a:pt x="1368" y="8042"/>
                        </a:lnTo>
                        <a:close/>
                        <a:moveTo>
                          <a:pt x="1537" y="14083"/>
                        </a:moveTo>
                        <a:cubicBezTo>
                          <a:pt x="1581" y="14083"/>
                          <a:pt x="1625" y="14083"/>
                          <a:pt x="1670" y="14065"/>
                        </a:cubicBezTo>
                        <a:cubicBezTo>
                          <a:pt x="3535" y="16636"/>
                          <a:pt x="3535" y="16636"/>
                          <a:pt x="3535" y="16636"/>
                        </a:cubicBezTo>
                        <a:cubicBezTo>
                          <a:pt x="3464" y="16663"/>
                          <a:pt x="3402" y="16707"/>
                          <a:pt x="3357" y="16769"/>
                        </a:cubicBezTo>
                        <a:cubicBezTo>
                          <a:pt x="1723" y="15586"/>
                          <a:pt x="1723" y="15586"/>
                          <a:pt x="1723" y="15586"/>
                        </a:cubicBezTo>
                        <a:cubicBezTo>
                          <a:pt x="1750" y="15524"/>
                          <a:pt x="1767" y="15462"/>
                          <a:pt x="1767" y="15390"/>
                        </a:cubicBezTo>
                        <a:cubicBezTo>
                          <a:pt x="1767" y="15204"/>
                          <a:pt x="1634" y="15043"/>
                          <a:pt x="1448" y="14999"/>
                        </a:cubicBezTo>
                        <a:lnTo>
                          <a:pt x="1537" y="14083"/>
                        </a:lnTo>
                        <a:close/>
                        <a:moveTo>
                          <a:pt x="1679" y="15648"/>
                        </a:moveTo>
                        <a:cubicBezTo>
                          <a:pt x="3322" y="16832"/>
                          <a:pt x="3322" y="16832"/>
                          <a:pt x="3322" y="16832"/>
                        </a:cubicBezTo>
                        <a:cubicBezTo>
                          <a:pt x="3313" y="16876"/>
                          <a:pt x="3304" y="16912"/>
                          <a:pt x="3304" y="16956"/>
                        </a:cubicBezTo>
                        <a:cubicBezTo>
                          <a:pt x="3304" y="17152"/>
                          <a:pt x="3455" y="17303"/>
                          <a:pt x="3650" y="17303"/>
                        </a:cubicBezTo>
                        <a:cubicBezTo>
                          <a:pt x="3757" y="17303"/>
                          <a:pt x="3855" y="17259"/>
                          <a:pt x="3926" y="17170"/>
                        </a:cubicBezTo>
                        <a:cubicBezTo>
                          <a:pt x="4734" y="18291"/>
                          <a:pt x="4734" y="18291"/>
                          <a:pt x="4734" y="18291"/>
                        </a:cubicBezTo>
                        <a:cubicBezTo>
                          <a:pt x="4734" y="18300"/>
                          <a:pt x="4725" y="18300"/>
                          <a:pt x="4725" y="18300"/>
                        </a:cubicBezTo>
                        <a:cubicBezTo>
                          <a:pt x="4654" y="18371"/>
                          <a:pt x="4618" y="18460"/>
                          <a:pt x="4618" y="18557"/>
                        </a:cubicBezTo>
                        <a:cubicBezTo>
                          <a:pt x="4618" y="18655"/>
                          <a:pt x="4654" y="18753"/>
                          <a:pt x="4725" y="18815"/>
                        </a:cubicBezTo>
                        <a:cubicBezTo>
                          <a:pt x="4840" y="18931"/>
                          <a:pt x="5009" y="18958"/>
                          <a:pt x="5151" y="18887"/>
                        </a:cubicBezTo>
                        <a:cubicBezTo>
                          <a:pt x="5746" y="19821"/>
                          <a:pt x="5746" y="19821"/>
                          <a:pt x="5746" y="19821"/>
                        </a:cubicBezTo>
                        <a:cubicBezTo>
                          <a:pt x="5746" y="19830"/>
                          <a:pt x="5738" y="19830"/>
                          <a:pt x="5729" y="19839"/>
                        </a:cubicBezTo>
                        <a:cubicBezTo>
                          <a:pt x="1608" y="15711"/>
                          <a:pt x="1608" y="15711"/>
                          <a:pt x="1608" y="15711"/>
                        </a:cubicBezTo>
                        <a:cubicBezTo>
                          <a:pt x="1634" y="15693"/>
                          <a:pt x="1661" y="15666"/>
                          <a:pt x="1679" y="15648"/>
                        </a:cubicBezTo>
                        <a:close/>
                        <a:moveTo>
                          <a:pt x="5240" y="18815"/>
                        </a:moveTo>
                        <a:cubicBezTo>
                          <a:pt x="5276" y="18780"/>
                          <a:pt x="5302" y="18735"/>
                          <a:pt x="5329" y="18682"/>
                        </a:cubicBezTo>
                        <a:cubicBezTo>
                          <a:pt x="5862" y="18851"/>
                          <a:pt x="5862" y="18851"/>
                          <a:pt x="5862" y="18851"/>
                        </a:cubicBezTo>
                        <a:cubicBezTo>
                          <a:pt x="5888" y="18869"/>
                          <a:pt x="5915" y="18878"/>
                          <a:pt x="5942" y="18878"/>
                        </a:cubicBezTo>
                        <a:cubicBezTo>
                          <a:pt x="8571" y="19741"/>
                          <a:pt x="8571" y="19741"/>
                          <a:pt x="8571" y="19741"/>
                        </a:cubicBezTo>
                        <a:cubicBezTo>
                          <a:pt x="8571" y="19750"/>
                          <a:pt x="8571" y="19767"/>
                          <a:pt x="8571" y="19785"/>
                        </a:cubicBezTo>
                        <a:cubicBezTo>
                          <a:pt x="8571" y="19785"/>
                          <a:pt x="8571" y="19794"/>
                          <a:pt x="8571" y="19803"/>
                        </a:cubicBezTo>
                        <a:cubicBezTo>
                          <a:pt x="6421" y="20070"/>
                          <a:pt x="6421" y="20070"/>
                          <a:pt x="6421" y="20070"/>
                        </a:cubicBezTo>
                        <a:cubicBezTo>
                          <a:pt x="6395" y="19865"/>
                          <a:pt x="6226" y="19714"/>
                          <a:pt x="6022" y="19714"/>
                        </a:cubicBezTo>
                        <a:cubicBezTo>
                          <a:pt x="5951" y="19714"/>
                          <a:pt x="5871" y="19732"/>
                          <a:pt x="5809" y="19776"/>
                        </a:cubicBezTo>
                        <a:cubicBezTo>
                          <a:pt x="5205" y="18842"/>
                          <a:pt x="5205" y="18842"/>
                          <a:pt x="5205" y="18842"/>
                        </a:cubicBezTo>
                        <a:cubicBezTo>
                          <a:pt x="5222" y="18833"/>
                          <a:pt x="5231" y="18824"/>
                          <a:pt x="5240" y="18815"/>
                        </a:cubicBezTo>
                        <a:close/>
                        <a:moveTo>
                          <a:pt x="6421" y="20141"/>
                        </a:moveTo>
                        <a:cubicBezTo>
                          <a:pt x="8580" y="19874"/>
                          <a:pt x="8580" y="19874"/>
                          <a:pt x="8580" y="19874"/>
                        </a:cubicBezTo>
                        <a:cubicBezTo>
                          <a:pt x="8606" y="19945"/>
                          <a:pt x="8660" y="19999"/>
                          <a:pt x="8722" y="20025"/>
                        </a:cubicBezTo>
                        <a:cubicBezTo>
                          <a:pt x="8757" y="20034"/>
                          <a:pt x="8757" y="20034"/>
                          <a:pt x="8757" y="20034"/>
                        </a:cubicBezTo>
                        <a:cubicBezTo>
                          <a:pt x="8784" y="20043"/>
                          <a:pt x="8811" y="20052"/>
                          <a:pt x="8837" y="20052"/>
                        </a:cubicBezTo>
                        <a:cubicBezTo>
                          <a:pt x="8837" y="20052"/>
                          <a:pt x="8837" y="20052"/>
                          <a:pt x="8837" y="20052"/>
                        </a:cubicBezTo>
                        <a:cubicBezTo>
                          <a:pt x="8926" y="20052"/>
                          <a:pt x="9006" y="20008"/>
                          <a:pt x="9059" y="19936"/>
                        </a:cubicBezTo>
                        <a:cubicBezTo>
                          <a:pt x="10276" y="20399"/>
                          <a:pt x="10276" y="20399"/>
                          <a:pt x="10276" y="20399"/>
                        </a:cubicBezTo>
                        <a:cubicBezTo>
                          <a:pt x="10294" y="20461"/>
                          <a:pt x="10320" y="20515"/>
                          <a:pt x="10365" y="20559"/>
                        </a:cubicBezTo>
                        <a:cubicBezTo>
                          <a:pt x="10489" y="20684"/>
                          <a:pt x="10676" y="20701"/>
                          <a:pt x="10818" y="20604"/>
                        </a:cubicBezTo>
                        <a:cubicBezTo>
                          <a:pt x="12123" y="21093"/>
                          <a:pt x="12123" y="21093"/>
                          <a:pt x="12123" y="21093"/>
                        </a:cubicBezTo>
                        <a:cubicBezTo>
                          <a:pt x="12123" y="21102"/>
                          <a:pt x="12123" y="21111"/>
                          <a:pt x="12123" y="21111"/>
                        </a:cubicBezTo>
                        <a:cubicBezTo>
                          <a:pt x="6413" y="20203"/>
                          <a:pt x="6413" y="20203"/>
                          <a:pt x="6413" y="20203"/>
                        </a:cubicBezTo>
                        <a:cubicBezTo>
                          <a:pt x="6413" y="20186"/>
                          <a:pt x="6421" y="20168"/>
                          <a:pt x="6421" y="20141"/>
                        </a:cubicBezTo>
                        <a:close/>
                        <a:moveTo>
                          <a:pt x="10978" y="20221"/>
                        </a:moveTo>
                        <a:cubicBezTo>
                          <a:pt x="13509" y="19394"/>
                          <a:pt x="13509" y="19394"/>
                          <a:pt x="13509" y="19394"/>
                        </a:cubicBezTo>
                        <a:cubicBezTo>
                          <a:pt x="14806" y="19278"/>
                          <a:pt x="14806" y="19278"/>
                          <a:pt x="14806" y="19278"/>
                        </a:cubicBezTo>
                        <a:cubicBezTo>
                          <a:pt x="14814" y="19331"/>
                          <a:pt x="14823" y="19376"/>
                          <a:pt x="14850" y="19412"/>
                        </a:cubicBezTo>
                        <a:cubicBezTo>
                          <a:pt x="12789" y="20906"/>
                          <a:pt x="12789" y="20906"/>
                          <a:pt x="12789" y="20906"/>
                        </a:cubicBezTo>
                        <a:cubicBezTo>
                          <a:pt x="12710" y="20835"/>
                          <a:pt x="12612" y="20799"/>
                          <a:pt x="12514" y="20799"/>
                        </a:cubicBezTo>
                        <a:cubicBezTo>
                          <a:pt x="12372" y="20799"/>
                          <a:pt x="12239" y="20879"/>
                          <a:pt x="12168" y="20995"/>
                        </a:cubicBezTo>
                        <a:cubicBezTo>
                          <a:pt x="10960" y="20426"/>
                          <a:pt x="10960" y="20426"/>
                          <a:pt x="10960" y="20426"/>
                        </a:cubicBezTo>
                        <a:cubicBezTo>
                          <a:pt x="10987" y="20355"/>
                          <a:pt x="10987" y="20292"/>
                          <a:pt x="10978" y="20221"/>
                        </a:cubicBezTo>
                        <a:close/>
                        <a:moveTo>
                          <a:pt x="14886" y="19465"/>
                        </a:moveTo>
                        <a:cubicBezTo>
                          <a:pt x="14957" y="19545"/>
                          <a:pt x="15045" y="19581"/>
                          <a:pt x="15143" y="19581"/>
                        </a:cubicBezTo>
                        <a:cubicBezTo>
                          <a:pt x="15338" y="19581"/>
                          <a:pt x="15498" y="19429"/>
                          <a:pt x="15498" y="19234"/>
                        </a:cubicBezTo>
                        <a:cubicBezTo>
                          <a:pt x="15498" y="19171"/>
                          <a:pt x="15481" y="19118"/>
                          <a:pt x="15445" y="19065"/>
                        </a:cubicBezTo>
                        <a:cubicBezTo>
                          <a:pt x="15827" y="18780"/>
                          <a:pt x="15827" y="18780"/>
                          <a:pt x="15827" y="18780"/>
                        </a:cubicBezTo>
                        <a:cubicBezTo>
                          <a:pt x="15827" y="18780"/>
                          <a:pt x="15827" y="18789"/>
                          <a:pt x="15827" y="18789"/>
                        </a:cubicBezTo>
                        <a:cubicBezTo>
                          <a:pt x="15898" y="18851"/>
                          <a:pt x="15987" y="18896"/>
                          <a:pt x="16085" y="18896"/>
                        </a:cubicBezTo>
                        <a:cubicBezTo>
                          <a:pt x="16085" y="18896"/>
                          <a:pt x="16085" y="18896"/>
                          <a:pt x="16085" y="18896"/>
                        </a:cubicBezTo>
                        <a:cubicBezTo>
                          <a:pt x="16182" y="18896"/>
                          <a:pt x="16271" y="18851"/>
                          <a:pt x="16342" y="18789"/>
                        </a:cubicBezTo>
                        <a:cubicBezTo>
                          <a:pt x="16413" y="18709"/>
                          <a:pt x="16458" y="18611"/>
                          <a:pt x="16449" y="18504"/>
                        </a:cubicBezTo>
                        <a:cubicBezTo>
                          <a:pt x="17923" y="18273"/>
                          <a:pt x="17923" y="18273"/>
                          <a:pt x="17923" y="18273"/>
                        </a:cubicBezTo>
                        <a:cubicBezTo>
                          <a:pt x="17932" y="18300"/>
                          <a:pt x="17941" y="18326"/>
                          <a:pt x="17959" y="18353"/>
                        </a:cubicBezTo>
                        <a:cubicBezTo>
                          <a:pt x="12834" y="20959"/>
                          <a:pt x="12834" y="20959"/>
                          <a:pt x="12834" y="20959"/>
                        </a:cubicBezTo>
                        <a:lnTo>
                          <a:pt x="14886" y="19465"/>
                        </a:lnTo>
                        <a:close/>
                        <a:moveTo>
                          <a:pt x="18491" y="16627"/>
                        </a:moveTo>
                        <a:cubicBezTo>
                          <a:pt x="18491" y="16502"/>
                          <a:pt x="18420" y="16387"/>
                          <a:pt x="18305" y="16325"/>
                        </a:cubicBezTo>
                        <a:cubicBezTo>
                          <a:pt x="19300" y="14447"/>
                          <a:pt x="19300" y="14447"/>
                          <a:pt x="19300" y="14447"/>
                        </a:cubicBezTo>
                        <a:cubicBezTo>
                          <a:pt x="18367" y="17739"/>
                          <a:pt x="18367" y="17739"/>
                          <a:pt x="18367" y="17739"/>
                        </a:cubicBezTo>
                        <a:cubicBezTo>
                          <a:pt x="18349" y="17739"/>
                          <a:pt x="18323" y="17730"/>
                          <a:pt x="18296" y="17730"/>
                        </a:cubicBezTo>
                        <a:cubicBezTo>
                          <a:pt x="18296" y="17730"/>
                          <a:pt x="18296" y="17730"/>
                          <a:pt x="18296" y="17730"/>
                        </a:cubicBezTo>
                        <a:cubicBezTo>
                          <a:pt x="18216" y="16965"/>
                          <a:pt x="18216" y="16965"/>
                          <a:pt x="18216" y="16965"/>
                        </a:cubicBezTo>
                        <a:cubicBezTo>
                          <a:pt x="18376" y="16938"/>
                          <a:pt x="18491" y="16796"/>
                          <a:pt x="18491" y="16627"/>
                        </a:cubicBezTo>
                        <a:close/>
                        <a:moveTo>
                          <a:pt x="20481" y="11040"/>
                        </a:moveTo>
                        <a:cubicBezTo>
                          <a:pt x="20481" y="10907"/>
                          <a:pt x="20401" y="10791"/>
                          <a:pt x="20286" y="10729"/>
                        </a:cubicBezTo>
                        <a:cubicBezTo>
                          <a:pt x="20303" y="10702"/>
                          <a:pt x="20303" y="10702"/>
                          <a:pt x="20303" y="10702"/>
                        </a:cubicBezTo>
                        <a:cubicBezTo>
                          <a:pt x="20303" y="10684"/>
                          <a:pt x="20303" y="10684"/>
                          <a:pt x="20303" y="10684"/>
                        </a:cubicBezTo>
                        <a:cubicBezTo>
                          <a:pt x="20303" y="10675"/>
                          <a:pt x="20303" y="10667"/>
                          <a:pt x="20303" y="10658"/>
                        </a:cubicBezTo>
                        <a:cubicBezTo>
                          <a:pt x="20303" y="10649"/>
                          <a:pt x="20303" y="10640"/>
                          <a:pt x="20303" y="10631"/>
                        </a:cubicBezTo>
                        <a:cubicBezTo>
                          <a:pt x="20303" y="10569"/>
                          <a:pt x="20303" y="10569"/>
                          <a:pt x="20303" y="10569"/>
                        </a:cubicBezTo>
                        <a:cubicBezTo>
                          <a:pt x="20223" y="10702"/>
                          <a:pt x="20223" y="10702"/>
                          <a:pt x="20223" y="10702"/>
                        </a:cubicBezTo>
                        <a:cubicBezTo>
                          <a:pt x="20206" y="10702"/>
                          <a:pt x="20188" y="10693"/>
                          <a:pt x="20170" y="10693"/>
                        </a:cubicBezTo>
                        <a:cubicBezTo>
                          <a:pt x="20170" y="6352"/>
                          <a:pt x="20170" y="6352"/>
                          <a:pt x="20170" y="6352"/>
                        </a:cubicBezTo>
                        <a:cubicBezTo>
                          <a:pt x="20179" y="6352"/>
                          <a:pt x="20188" y="6352"/>
                          <a:pt x="20197" y="6343"/>
                        </a:cubicBezTo>
                        <a:cubicBezTo>
                          <a:pt x="21103" y="12063"/>
                          <a:pt x="21103" y="12063"/>
                          <a:pt x="21103" y="12063"/>
                        </a:cubicBezTo>
                        <a:cubicBezTo>
                          <a:pt x="21058" y="12072"/>
                          <a:pt x="21023" y="12090"/>
                          <a:pt x="20987" y="12117"/>
                        </a:cubicBezTo>
                        <a:cubicBezTo>
                          <a:pt x="20365" y="11289"/>
                          <a:pt x="20365" y="11289"/>
                          <a:pt x="20365" y="11289"/>
                        </a:cubicBezTo>
                        <a:cubicBezTo>
                          <a:pt x="20437" y="11227"/>
                          <a:pt x="20481" y="11138"/>
                          <a:pt x="20481" y="11040"/>
                        </a:cubicBezTo>
                        <a:close/>
                      </a:path>
                    </a:pathLst>
                  </a:custGeom>
                  <a:solidFill>
                    <a:srgbClr val="6EBE4A">
                      <a:lumMod val="40000"/>
                      <a:lumOff val="60000"/>
                    </a:srgbClr>
                  </a:solidFill>
                  <a:ln w="12700">
                    <a:miter lim="400000"/>
                  </a:ln>
                </p:spPr>
                <p:txBody>
                  <a:bodyPr lIns="45719" rIns="45719"/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C92C8D2C-E562-4DEB-BEB9-324CFB118409}"/>
                  </a:ext>
                </a:extLst>
              </p:cNvPr>
              <p:cNvGrpSpPr/>
              <p:nvPr/>
            </p:nvGrpSpPr>
            <p:grpSpPr>
              <a:xfrm>
                <a:off x="1151666" y="3135193"/>
                <a:ext cx="991184" cy="991182"/>
                <a:chOff x="3810073" y="3219065"/>
                <a:chExt cx="1139655" cy="1139652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7AF59A15-AFA8-46D1-95FA-FAF435E78755}"/>
                    </a:ext>
                  </a:extLst>
                </p:cNvPr>
                <p:cNvGrpSpPr/>
                <p:nvPr/>
              </p:nvGrpSpPr>
              <p:grpSpPr>
                <a:xfrm>
                  <a:off x="3810073" y="3219065"/>
                  <a:ext cx="1139655" cy="1139652"/>
                  <a:chOff x="2816580" y="3344490"/>
                  <a:chExt cx="1536404" cy="1536400"/>
                </a:xfrm>
              </p:grpSpPr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B3B652A6-F263-468E-B4C7-C899EE1391EC}"/>
                      </a:ext>
                    </a:extLst>
                  </p:cNvPr>
                  <p:cNvSpPr/>
                  <p:nvPr/>
                </p:nvSpPr>
                <p:spPr>
                  <a:xfrm>
                    <a:off x="2816580" y="3344490"/>
                    <a:ext cx="1536404" cy="1536400"/>
                  </a:xfrm>
                  <a:prstGeom prst="ellipse">
                    <a:avLst/>
                  </a:prstGeom>
                  <a:solidFill>
                    <a:srgbClr val="6EBE4A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 6">
                    <a:extLst>
                      <a:ext uri="{FF2B5EF4-FFF2-40B4-BE49-F238E27FC236}">
                        <a16:creationId xmlns:a16="http://schemas.microsoft.com/office/drawing/2014/main" id="{2667DBB3-5BF1-479C-BF77-1DDE1C532E1D}"/>
                      </a:ext>
                    </a:extLst>
                  </p:cNvPr>
                  <p:cNvSpPr>
                    <a:spLocks noChangeAspect="1" noEditPoints="1"/>
                  </p:cNvSpPr>
                  <p:nvPr/>
                </p:nvSpPr>
                <p:spPr bwMode="auto">
                  <a:xfrm>
                    <a:off x="3270663" y="3648768"/>
                    <a:ext cx="628238" cy="333752"/>
                  </a:xfrm>
                  <a:custGeom>
                    <a:avLst/>
                    <a:gdLst>
                      <a:gd name="T0" fmla="*/ 2671 w 3456"/>
                      <a:gd name="T1" fmla="*/ 1521 h 1834"/>
                      <a:gd name="T2" fmla="*/ 2857 w 3456"/>
                      <a:gd name="T3" fmla="*/ 1677 h 1834"/>
                      <a:gd name="T4" fmla="*/ 2975 w 3456"/>
                      <a:gd name="T5" fmla="*/ 1465 h 1834"/>
                      <a:gd name="T6" fmla="*/ 1129 w 3456"/>
                      <a:gd name="T7" fmla="*/ 1823 h 1834"/>
                      <a:gd name="T8" fmla="*/ 3082 w 3456"/>
                      <a:gd name="T9" fmla="*/ 1330 h 1834"/>
                      <a:gd name="T10" fmla="*/ 3082 w 3456"/>
                      <a:gd name="T11" fmla="*/ 1712 h 1834"/>
                      <a:gd name="T12" fmla="*/ 2700 w 3456"/>
                      <a:gd name="T13" fmla="*/ 1809 h 1834"/>
                      <a:gd name="T14" fmla="*/ 2513 w 3456"/>
                      <a:gd name="T15" fmla="*/ 1479 h 1834"/>
                      <a:gd name="T16" fmla="*/ 2783 w 3456"/>
                      <a:gd name="T17" fmla="*/ 1211 h 1834"/>
                      <a:gd name="T18" fmla="*/ 2351 w 3456"/>
                      <a:gd name="T19" fmla="*/ 1392 h 1834"/>
                      <a:gd name="T20" fmla="*/ 2136 w 3456"/>
                      <a:gd name="T21" fmla="*/ 1381 h 1834"/>
                      <a:gd name="T22" fmla="*/ 2093 w 3456"/>
                      <a:gd name="T23" fmla="*/ 1625 h 1834"/>
                      <a:gd name="T24" fmla="*/ 2335 w 3456"/>
                      <a:gd name="T25" fmla="*/ 1658 h 1834"/>
                      <a:gd name="T26" fmla="*/ 2174 w 3456"/>
                      <a:gd name="T27" fmla="*/ 1832 h 1834"/>
                      <a:gd name="T28" fmla="*/ 1903 w 3456"/>
                      <a:gd name="T29" fmla="*/ 1605 h 1834"/>
                      <a:gd name="T30" fmla="*/ 2047 w 3456"/>
                      <a:gd name="T31" fmla="*/ 1249 h 1834"/>
                      <a:gd name="T32" fmla="*/ 748 w 3456"/>
                      <a:gd name="T33" fmla="*/ 1223 h 1834"/>
                      <a:gd name="T34" fmla="*/ 642 w 3456"/>
                      <a:gd name="T35" fmla="*/ 1359 h 1834"/>
                      <a:gd name="T36" fmla="*/ 479 w 3456"/>
                      <a:gd name="T37" fmla="*/ 1550 h 1834"/>
                      <a:gd name="T38" fmla="*/ 697 w 3456"/>
                      <a:gd name="T39" fmla="*/ 1676 h 1834"/>
                      <a:gd name="T40" fmla="*/ 692 w 3456"/>
                      <a:gd name="T41" fmla="*/ 1830 h 1834"/>
                      <a:gd name="T42" fmla="*/ 370 w 3456"/>
                      <a:gd name="T43" fmla="*/ 1710 h 1834"/>
                      <a:gd name="T44" fmla="*/ 375 w 3456"/>
                      <a:gd name="T45" fmla="*/ 1326 h 1834"/>
                      <a:gd name="T46" fmla="*/ 1610 w 3456"/>
                      <a:gd name="T47" fmla="*/ 1211 h 1834"/>
                      <a:gd name="T48" fmla="*/ 1679 w 3456"/>
                      <a:gd name="T49" fmla="*/ 1350 h 1834"/>
                      <a:gd name="T50" fmla="*/ 1494 w 3456"/>
                      <a:gd name="T51" fmla="*/ 1373 h 1834"/>
                      <a:gd name="T52" fmla="*/ 1634 w 3456"/>
                      <a:gd name="T53" fmla="*/ 1470 h 1834"/>
                      <a:gd name="T54" fmla="*/ 1737 w 3456"/>
                      <a:gd name="T55" fmla="*/ 1694 h 1834"/>
                      <a:gd name="T56" fmla="*/ 1524 w 3456"/>
                      <a:gd name="T57" fmla="*/ 1833 h 1834"/>
                      <a:gd name="T58" fmla="*/ 1334 w 3456"/>
                      <a:gd name="T59" fmla="*/ 1678 h 1834"/>
                      <a:gd name="T60" fmla="*/ 1552 w 3456"/>
                      <a:gd name="T61" fmla="*/ 1690 h 1834"/>
                      <a:gd name="T62" fmla="*/ 1520 w 3456"/>
                      <a:gd name="T63" fmla="*/ 1584 h 1834"/>
                      <a:gd name="T64" fmla="*/ 1350 w 3456"/>
                      <a:gd name="T65" fmla="*/ 1473 h 1834"/>
                      <a:gd name="T66" fmla="*/ 1446 w 3456"/>
                      <a:gd name="T67" fmla="*/ 1227 h 1834"/>
                      <a:gd name="T68" fmla="*/ 3456 w 3456"/>
                      <a:gd name="T69" fmla="*/ 569 h 1834"/>
                      <a:gd name="T70" fmla="*/ 3328 w 3456"/>
                      <a:gd name="T71" fmla="*/ 780 h 1834"/>
                      <a:gd name="T72" fmla="*/ 3381 w 3456"/>
                      <a:gd name="T73" fmla="*/ 493 h 1834"/>
                      <a:gd name="T74" fmla="*/ 1793 w 3456"/>
                      <a:gd name="T75" fmla="*/ 766 h 1834"/>
                      <a:gd name="T76" fmla="*/ 1653 w 3456"/>
                      <a:gd name="T77" fmla="*/ 727 h 1834"/>
                      <a:gd name="T78" fmla="*/ 113 w 3456"/>
                      <a:gd name="T79" fmla="*/ 503 h 1834"/>
                      <a:gd name="T80" fmla="*/ 95 w 3456"/>
                      <a:gd name="T81" fmla="*/ 801 h 1834"/>
                      <a:gd name="T82" fmla="*/ 10 w 3456"/>
                      <a:gd name="T83" fmla="*/ 531 h 1834"/>
                      <a:gd name="T84" fmla="*/ 3040 w 3456"/>
                      <a:gd name="T85" fmla="*/ 340 h 1834"/>
                      <a:gd name="T86" fmla="*/ 2929 w 3456"/>
                      <a:gd name="T87" fmla="*/ 793 h 1834"/>
                      <a:gd name="T88" fmla="*/ 2947 w 3456"/>
                      <a:gd name="T89" fmla="*/ 287 h 1834"/>
                      <a:gd name="T90" fmla="*/ 2214 w 3456"/>
                      <a:gd name="T91" fmla="*/ 748 h 1834"/>
                      <a:gd name="T92" fmla="*/ 2069 w 3456"/>
                      <a:gd name="T93" fmla="*/ 748 h 1834"/>
                      <a:gd name="T94" fmla="*/ 1335 w 3456"/>
                      <a:gd name="T95" fmla="*/ 287 h 1834"/>
                      <a:gd name="T96" fmla="*/ 1353 w 3456"/>
                      <a:gd name="T97" fmla="*/ 793 h 1834"/>
                      <a:gd name="T98" fmla="*/ 1242 w 3456"/>
                      <a:gd name="T99" fmla="*/ 340 h 1834"/>
                      <a:gd name="T100" fmla="*/ 553 w 3456"/>
                      <a:gd name="T101" fmla="*/ 322 h 1834"/>
                      <a:gd name="T102" fmla="*/ 468 w 3456"/>
                      <a:gd name="T103" fmla="*/ 801 h 1834"/>
                      <a:gd name="T104" fmla="*/ 450 w 3456"/>
                      <a:gd name="T105" fmla="*/ 295 h 1834"/>
                      <a:gd name="T106" fmla="*/ 2630 w 3456"/>
                      <a:gd name="T107" fmla="*/ 879 h 1834"/>
                      <a:gd name="T108" fmla="*/ 2490 w 3456"/>
                      <a:gd name="T109" fmla="*/ 917 h 1834"/>
                      <a:gd name="T110" fmla="*/ 902 w 3456"/>
                      <a:gd name="T111" fmla="*/ 0 h 1834"/>
                      <a:gd name="T112" fmla="*/ 955 w 3456"/>
                      <a:gd name="T113" fmla="*/ 931 h 1834"/>
                      <a:gd name="T114" fmla="*/ 826 w 3456"/>
                      <a:gd name="T115" fmla="*/ 75 h 18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3456" h="1834">
                        <a:moveTo>
                          <a:pt x="2828" y="1362"/>
                        </a:moveTo>
                        <a:lnTo>
                          <a:pt x="2798" y="1364"/>
                        </a:lnTo>
                        <a:lnTo>
                          <a:pt x="2771" y="1371"/>
                        </a:lnTo>
                        <a:lnTo>
                          <a:pt x="2747" y="1384"/>
                        </a:lnTo>
                        <a:lnTo>
                          <a:pt x="2725" y="1400"/>
                        </a:lnTo>
                        <a:lnTo>
                          <a:pt x="2706" y="1419"/>
                        </a:lnTo>
                        <a:lnTo>
                          <a:pt x="2691" y="1441"/>
                        </a:lnTo>
                        <a:lnTo>
                          <a:pt x="2680" y="1465"/>
                        </a:lnTo>
                        <a:lnTo>
                          <a:pt x="2674" y="1492"/>
                        </a:lnTo>
                        <a:lnTo>
                          <a:pt x="2671" y="1521"/>
                        </a:lnTo>
                        <a:lnTo>
                          <a:pt x="2674" y="1549"/>
                        </a:lnTo>
                        <a:lnTo>
                          <a:pt x="2680" y="1577"/>
                        </a:lnTo>
                        <a:lnTo>
                          <a:pt x="2691" y="1601"/>
                        </a:lnTo>
                        <a:lnTo>
                          <a:pt x="2706" y="1623"/>
                        </a:lnTo>
                        <a:lnTo>
                          <a:pt x="2725" y="1642"/>
                        </a:lnTo>
                        <a:lnTo>
                          <a:pt x="2747" y="1658"/>
                        </a:lnTo>
                        <a:lnTo>
                          <a:pt x="2771" y="1669"/>
                        </a:lnTo>
                        <a:lnTo>
                          <a:pt x="2798" y="1677"/>
                        </a:lnTo>
                        <a:lnTo>
                          <a:pt x="2828" y="1680"/>
                        </a:lnTo>
                        <a:lnTo>
                          <a:pt x="2857" y="1677"/>
                        </a:lnTo>
                        <a:lnTo>
                          <a:pt x="2883" y="1669"/>
                        </a:lnTo>
                        <a:lnTo>
                          <a:pt x="2908" y="1658"/>
                        </a:lnTo>
                        <a:lnTo>
                          <a:pt x="2930" y="1642"/>
                        </a:lnTo>
                        <a:lnTo>
                          <a:pt x="2948" y="1623"/>
                        </a:lnTo>
                        <a:lnTo>
                          <a:pt x="2964" y="1601"/>
                        </a:lnTo>
                        <a:lnTo>
                          <a:pt x="2975" y="1577"/>
                        </a:lnTo>
                        <a:lnTo>
                          <a:pt x="2982" y="1549"/>
                        </a:lnTo>
                        <a:lnTo>
                          <a:pt x="2985" y="1521"/>
                        </a:lnTo>
                        <a:lnTo>
                          <a:pt x="2982" y="1492"/>
                        </a:lnTo>
                        <a:lnTo>
                          <a:pt x="2975" y="1465"/>
                        </a:lnTo>
                        <a:lnTo>
                          <a:pt x="2964" y="1441"/>
                        </a:lnTo>
                        <a:lnTo>
                          <a:pt x="2948" y="1419"/>
                        </a:lnTo>
                        <a:lnTo>
                          <a:pt x="2930" y="1400"/>
                        </a:lnTo>
                        <a:lnTo>
                          <a:pt x="2908" y="1384"/>
                        </a:lnTo>
                        <a:lnTo>
                          <a:pt x="2883" y="1371"/>
                        </a:lnTo>
                        <a:lnTo>
                          <a:pt x="2857" y="1364"/>
                        </a:lnTo>
                        <a:lnTo>
                          <a:pt x="2828" y="1362"/>
                        </a:lnTo>
                        <a:close/>
                        <a:moveTo>
                          <a:pt x="977" y="1218"/>
                        </a:moveTo>
                        <a:lnTo>
                          <a:pt x="1129" y="1218"/>
                        </a:lnTo>
                        <a:lnTo>
                          <a:pt x="1129" y="1823"/>
                        </a:lnTo>
                        <a:lnTo>
                          <a:pt x="977" y="1823"/>
                        </a:lnTo>
                        <a:lnTo>
                          <a:pt x="977" y="1218"/>
                        </a:lnTo>
                        <a:close/>
                        <a:moveTo>
                          <a:pt x="2828" y="1208"/>
                        </a:moveTo>
                        <a:lnTo>
                          <a:pt x="2873" y="1211"/>
                        </a:lnTo>
                        <a:lnTo>
                          <a:pt x="2916" y="1219"/>
                        </a:lnTo>
                        <a:lnTo>
                          <a:pt x="2955" y="1232"/>
                        </a:lnTo>
                        <a:lnTo>
                          <a:pt x="2992" y="1251"/>
                        </a:lnTo>
                        <a:lnTo>
                          <a:pt x="3026" y="1273"/>
                        </a:lnTo>
                        <a:lnTo>
                          <a:pt x="3056" y="1299"/>
                        </a:lnTo>
                        <a:lnTo>
                          <a:pt x="3082" y="1330"/>
                        </a:lnTo>
                        <a:lnTo>
                          <a:pt x="3104" y="1363"/>
                        </a:lnTo>
                        <a:lnTo>
                          <a:pt x="3121" y="1398"/>
                        </a:lnTo>
                        <a:lnTo>
                          <a:pt x="3134" y="1437"/>
                        </a:lnTo>
                        <a:lnTo>
                          <a:pt x="3142" y="1479"/>
                        </a:lnTo>
                        <a:lnTo>
                          <a:pt x="3145" y="1521"/>
                        </a:lnTo>
                        <a:lnTo>
                          <a:pt x="3142" y="1563"/>
                        </a:lnTo>
                        <a:lnTo>
                          <a:pt x="3134" y="1604"/>
                        </a:lnTo>
                        <a:lnTo>
                          <a:pt x="3121" y="1642"/>
                        </a:lnTo>
                        <a:lnTo>
                          <a:pt x="3104" y="1679"/>
                        </a:lnTo>
                        <a:lnTo>
                          <a:pt x="3082" y="1712"/>
                        </a:lnTo>
                        <a:lnTo>
                          <a:pt x="3056" y="1742"/>
                        </a:lnTo>
                        <a:lnTo>
                          <a:pt x="3026" y="1769"/>
                        </a:lnTo>
                        <a:lnTo>
                          <a:pt x="2992" y="1791"/>
                        </a:lnTo>
                        <a:lnTo>
                          <a:pt x="2955" y="1809"/>
                        </a:lnTo>
                        <a:lnTo>
                          <a:pt x="2916" y="1822"/>
                        </a:lnTo>
                        <a:lnTo>
                          <a:pt x="2873" y="1831"/>
                        </a:lnTo>
                        <a:lnTo>
                          <a:pt x="2828" y="1834"/>
                        </a:lnTo>
                        <a:lnTo>
                          <a:pt x="2783" y="1831"/>
                        </a:lnTo>
                        <a:lnTo>
                          <a:pt x="2740" y="1822"/>
                        </a:lnTo>
                        <a:lnTo>
                          <a:pt x="2700" y="1809"/>
                        </a:lnTo>
                        <a:lnTo>
                          <a:pt x="2663" y="1791"/>
                        </a:lnTo>
                        <a:lnTo>
                          <a:pt x="2630" y="1769"/>
                        </a:lnTo>
                        <a:lnTo>
                          <a:pt x="2599" y="1742"/>
                        </a:lnTo>
                        <a:lnTo>
                          <a:pt x="2573" y="1712"/>
                        </a:lnTo>
                        <a:lnTo>
                          <a:pt x="2551" y="1679"/>
                        </a:lnTo>
                        <a:lnTo>
                          <a:pt x="2534" y="1642"/>
                        </a:lnTo>
                        <a:lnTo>
                          <a:pt x="2521" y="1604"/>
                        </a:lnTo>
                        <a:lnTo>
                          <a:pt x="2513" y="1563"/>
                        </a:lnTo>
                        <a:lnTo>
                          <a:pt x="2510" y="1521"/>
                        </a:lnTo>
                        <a:lnTo>
                          <a:pt x="2513" y="1479"/>
                        </a:lnTo>
                        <a:lnTo>
                          <a:pt x="2521" y="1437"/>
                        </a:lnTo>
                        <a:lnTo>
                          <a:pt x="2534" y="1398"/>
                        </a:lnTo>
                        <a:lnTo>
                          <a:pt x="2551" y="1363"/>
                        </a:lnTo>
                        <a:lnTo>
                          <a:pt x="2573" y="1330"/>
                        </a:lnTo>
                        <a:lnTo>
                          <a:pt x="2599" y="1299"/>
                        </a:lnTo>
                        <a:lnTo>
                          <a:pt x="2630" y="1273"/>
                        </a:lnTo>
                        <a:lnTo>
                          <a:pt x="2663" y="1251"/>
                        </a:lnTo>
                        <a:lnTo>
                          <a:pt x="2700" y="1232"/>
                        </a:lnTo>
                        <a:lnTo>
                          <a:pt x="2740" y="1219"/>
                        </a:lnTo>
                        <a:lnTo>
                          <a:pt x="2783" y="1211"/>
                        </a:lnTo>
                        <a:lnTo>
                          <a:pt x="2828" y="1208"/>
                        </a:lnTo>
                        <a:close/>
                        <a:moveTo>
                          <a:pt x="2213" y="1208"/>
                        </a:moveTo>
                        <a:lnTo>
                          <a:pt x="2242" y="1209"/>
                        </a:lnTo>
                        <a:lnTo>
                          <a:pt x="2268" y="1211"/>
                        </a:lnTo>
                        <a:lnTo>
                          <a:pt x="2292" y="1215"/>
                        </a:lnTo>
                        <a:lnTo>
                          <a:pt x="2312" y="1219"/>
                        </a:lnTo>
                        <a:lnTo>
                          <a:pt x="2329" y="1223"/>
                        </a:lnTo>
                        <a:lnTo>
                          <a:pt x="2343" y="1227"/>
                        </a:lnTo>
                        <a:lnTo>
                          <a:pt x="2351" y="1230"/>
                        </a:lnTo>
                        <a:lnTo>
                          <a:pt x="2351" y="1392"/>
                        </a:lnTo>
                        <a:lnTo>
                          <a:pt x="2346" y="1389"/>
                        </a:lnTo>
                        <a:lnTo>
                          <a:pt x="2335" y="1384"/>
                        </a:lnTo>
                        <a:lnTo>
                          <a:pt x="2321" y="1377"/>
                        </a:lnTo>
                        <a:lnTo>
                          <a:pt x="2302" y="1371"/>
                        </a:lnTo>
                        <a:lnTo>
                          <a:pt x="2279" y="1365"/>
                        </a:lnTo>
                        <a:lnTo>
                          <a:pt x="2253" y="1360"/>
                        </a:lnTo>
                        <a:lnTo>
                          <a:pt x="2223" y="1359"/>
                        </a:lnTo>
                        <a:lnTo>
                          <a:pt x="2192" y="1362"/>
                        </a:lnTo>
                        <a:lnTo>
                          <a:pt x="2163" y="1369"/>
                        </a:lnTo>
                        <a:lnTo>
                          <a:pt x="2136" y="1381"/>
                        </a:lnTo>
                        <a:lnTo>
                          <a:pt x="2113" y="1396"/>
                        </a:lnTo>
                        <a:lnTo>
                          <a:pt x="2095" y="1415"/>
                        </a:lnTo>
                        <a:lnTo>
                          <a:pt x="2079" y="1437"/>
                        </a:lnTo>
                        <a:lnTo>
                          <a:pt x="2067" y="1463"/>
                        </a:lnTo>
                        <a:lnTo>
                          <a:pt x="2060" y="1490"/>
                        </a:lnTo>
                        <a:lnTo>
                          <a:pt x="2058" y="1521"/>
                        </a:lnTo>
                        <a:lnTo>
                          <a:pt x="2060" y="1550"/>
                        </a:lnTo>
                        <a:lnTo>
                          <a:pt x="2066" y="1578"/>
                        </a:lnTo>
                        <a:lnTo>
                          <a:pt x="2078" y="1602"/>
                        </a:lnTo>
                        <a:lnTo>
                          <a:pt x="2093" y="1625"/>
                        </a:lnTo>
                        <a:lnTo>
                          <a:pt x="2112" y="1644"/>
                        </a:lnTo>
                        <a:lnTo>
                          <a:pt x="2135" y="1660"/>
                        </a:lnTo>
                        <a:lnTo>
                          <a:pt x="2162" y="1672"/>
                        </a:lnTo>
                        <a:lnTo>
                          <a:pt x="2191" y="1679"/>
                        </a:lnTo>
                        <a:lnTo>
                          <a:pt x="2223" y="1682"/>
                        </a:lnTo>
                        <a:lnTo>
                          <a:pt x="2253" y="1680"/>
                        </a:lnTo>
                        <a:lnTo>
                          <a:pt x="2279" y="1676"/>
                        </a:lnTo>
                        <a:lnTo>
                          <a:pt x="2301" y="1671"/>
                        </a:lnTo>
                        <a:lnTo>
                          <a:pt x="2321" y="1664"/>
                        </a:lnTo>
                        <a:lnTo>
                          <a:pt x="2335" y="1658"/>
                        </a:lnTo>
                        <a:lnTo>
                          <a:pt x="2346" y="1653"/>
                        </a:lnTo>
                        <a:lnTo>
                          <a:pt x="2351" y="1649"/>
                        </a:lnTo>
                        <a:lnTo>
                          <a:pt x="2351" y="1812"/>
                        </a:lnTo>
                        <a:lnTo>
                          <a:pt x="2339" y="1816"/>
                        </a:lnTo>
                        <a:lnTo>
                          <a:pt x="2322" y="1820"/>
                        </a:lnTo>
                        <a:lnTo>
                          <a:pt x="2300" y="1826"/>
                        </a:lnTo>
                        <a:lnTo>
                          <a:pt x="2275" y="1830"/>
                        </a:lnTo>
                        <a:lnTo>
                          <a:pt x="2245" y="1833"/>
                        </a:lnTo>
                        <a:lnTo>
                          <a:pt x="2213" y="1834"/>
                        </a:lnTo>
                        <a:lnTo>
                          <a:pt x="2174" y="1832"/>
                        </a:lnTo>
                        <a:lnTo>
                          <a:pt x="2136" y="1826"/>
                        </a:lnTo>
                        <a:lnTo>
                          <a:pt x="2100" y="1815"/>
                        </a:lnTo>
                        <a:lnTo>
                          <a:pt x="2065" y="1801"/>
                        </a:lnTo>
                        <a:lnTo>
                          <a:pt x="2033" y="1783"/>
                        </a:lnTo>
                        <a:lnTo>
                          <a:pt x="2002" y="1762"/>
                        </a:lnTo>
                        <a:lnTo>
                          <a:pt x="1975" y="1737"/>
                        </a:lnTo>
                        <a:lnTo>
                          <a:pt x="1952" y="1710"/>
                        </a:lnTo>
                        <a:lnTo>
                          <a:pt x="1931" y="1678"/>
                        </a:lnTo>
                        <a:lnTo>
                          <a:pt x="1915" y="1643"/>
                        </a:lnTo>
                        <a:lnTo>
                          <a:pt x="1903" y="1605"/>
                        </a:lnTo>
                        <a:lnTo>
                          <a:pt x="1896" y="1564"/>
                        </a:lnTo>
                        <a:lnTo>
                          <a:pt x="1892" y="1521"/>
                        </a:lnTo>
                        <a:lnTo>
                          <a:pt x="1896" y="1477"/>
                        </a:lnTo>
                        <a:lnTo>
                          <a:pt x="1904" y="1434"/>
                        </a:lnTo>
                        <a:lnTo>
                          <a:pt x="1917" y="1395"/>
                        </a:lnTo>
                        <a:lnTo>
                          <a:pt x="1934" y="1359"/>
                        </a:lnTo>
                        <a:lnTo>
                          <a:pt x="1957" y="1326"/>
                        </a:lnTo>
                        <a:lnTo>
                          <a:pt x="1984" y="1296"/>
                        </a:lnTo>
                        <a:lnTo>
                          <a:pt x="2014" y="1271"/>
                        </a:lnTo>
                        <a:lnTo>
                          <a:pt x="2047" y="1249"/>
                        </a:lnTo>
                        <a:lnTo>
                          <a:pt x="2085" y="1231"/>
                        </a:lnTo>
                        <a:lnTo>
                          <a:pt x="2125" y="1218"/>
                        </a:lnTo>
                        <a:lnTo>
                          <a:pt x="2168" y="1211"/>
                        </a:lnTo>
                        <a:lnTo>
                          <a:pt x="2213" y="1208"/>
                        </a:lnTo>
                        <a:close/>
                        <a:moveTo>
                          <a:pt x="630" y="1208"/>
                        </a:moveTo>
                        <a:lnTo>
                          <a:pt x="660" y="1209"/>
                        </a:lnTo>
                        <a:lnTo>
                          <a:pt x="687" y="1211"/>
                        </a:lnTo>
                        <a:lnTo>
                          <a:pt x="711" y="1215"/>
                        </a:lnTo>
                        <a:lnTo>
                          <a:pt x="731" y="1219"/>
                        </a:lnTo>
                        <a:lnTo>
                          <a:pt x="748" y="1223"/>
                        </a:lnTo>
                        <a:lnTo>
                          <a:pt x="760" y="1227"/>
                        </a:lnTo>
                        <a:lnTo>
                          <a:pt x="769" y="1230"/>
                        </a:lnTo>
                        <a:lnTo>
                          <a:pt x="769" y="1392"/>
                        </a:lnTo>
                        <a:lnTo>
                          <a:pt x="763" y="1389"/>
                        </a:lnTo>
                        <a:lnTo>
                          <a:pt x="754" y="1384"/>
                        </a:lnTo>
                        <a:lnTo>
                          <a:pt x="739" y="1377"/>
                        </a:lnTo>
                        <a:lnTo>
                          <a:pt x="721" y="1371"/>
                        </a:lnTo>
                        <a:lnTo>
                          <a:pt x="697" y="1365"/>
                        </a:lnTo>
                        <a:lnTo>
                          <a:pt x="671" y="1360"/>
                        </a:lnTo>
                        <a:lnTo>
                          <a:pt x="642" y="1359"/>
                        </a:lnTo>
                        <a:lnTo>
                          <a:pt x="611" y="1362"/>
                        </a:lnTo>
                        <a:lnTo>
                          <a:pt x="581" y="1369"/>
                        </a:lnTo>
                        <a:lnTo>
                          <a:pt x="555" y="1381"/>
                        </a:lnTo>
                        <a:lnTo>
                          <a:pt x="532" y="1396"/>
                        </a:lnTo>
                        <a:lnTo>
                          <a:pt x="513" y="1415"/>
                        </a:lnTo>
                        <a:lnTo>
                          <a:pt x="497" y="1437"/>
                        </a:lnTo>
                        <a:lnTo>
                          <a:pt x="485" y="1463"/>
                        </a:lnTo>
                        <a:lnTo>
                          <a:pt x="479" y="1490"/>
                        </a:lnTo>
                        <a:lnTo>
                          <a:pt x="475" y="1521"/>
                        </a:lnTo>
                        <a:lnTo>
                          <a:pt x="479" y="1550"/>
                        </a:lnTo>
                        <a:lnTo>
                          <a:pt x="485" y="1578"/>
                        </a:lnTo>
                        <a:lnTo>
                          <a:pt x="496" y="1602"/>
                        </a:lnTo>
                        <a:lnTo>
                          <a:pt x="512" y="1625"/>
                        </a:lnTo>
                        <a:lnTo>
                          <a:pt x="531" y="1644"/>
                        </a:lnTo>
                        <a:lnTo>
                          <a:pt x="554" y="1660"/>
                        </a:lnTo>
                        <a:lnTo>
                          <a:pt x="580" y="1672"/>
                        </a:lnTo>
                        <a:lnTo>
                          <a:pt x="610" y="1679"/>
                        </a:lnTo>
                        <a:lnTo>
                          <a:pt x="642" y="1682"/>
                        </a:lnTo>
                        <a:lnTo>
                          <a:pt x="671" y="1680"/>
                        </a:lnTo>
                        <a:lnTo>
                          <a:pt x="697" y="1676"/>
                        </a:lnTo>
                        <a:lnTo>
                          <a:pt x="719" y="1671"/>
                        </a:lnTo>
                        <a:lnTo>
                          <a:pt x="738" y="1664"/>
                        </a:lnTo>
                        <a:lnTo>
                          <a:pt x="753" y="1658"/>
                        </a:lnTo>
                        <a:lnTo>
                          <a:pt x="763" y="1653"/>
                        </a:lnTo>
                        <a:lnTo>
                          <a:pt x="769" y="1649"/>
                        </a:lnTo>
                        <a:lnTo>
                          <a:pt x="769" y="1812"/>
                        </a:lnTo>
                        <a:lnTo>
                          <a:pt x="757" y="1816"/>
                        </a:lnTo>
                        <a:lnTo>
                          <a:pt x="740" y="1820"/>
                        </a:lnTo>
                        <a:lnTo>
                          <a:pt x="718" y="1826"/>
                        </a:lnTo>
                        <a:lnTo>
                          <a:pt x="692" y="1830"/>
                        </a:lnTo>
                        <a:lnTo>
                          <a:pt x="663" y="1833"/>
                        </a:lnTo>
                        <a:lnTo>
                          <a:pt x="630" y="1834"/>
                        </a:lnTo>
                        <a:lnTo>
                          <a:pt x="592" y="1832"/>
                        </a:lnTo>
                        <a:lnTo>
                          <a:pt x="554" y="1826"/>
                        </a:lnTo>
                        <a:lnTo>
                          <a:pt x="518" y="1815"/>
                        </a:lnTo>
                        <a:lnTo>
                          <a:pt x="484" y="1801"/>
                        </a:lnTo>
                        <a:lnTo>
                          <a:pt x="451" y="1783"/>
                        </a:lnTo>
                        <a:lnTo>
                          <a:pt x="421" y="1762"/>
                        </a:lnTo>
                        <a:lnTo>
                          <a:pt x="394" y="1737"/>
                        </a:lnTo>
                        <a:lnTo>
                          <a:pt x="370" y="1710"/>
                        </a:lnTo>
                        <a:lnTo>
                          <a:pt x="350" y="1678"/>
                        </a:lnTo>
                        <a:lnTo>
                          <a:pt x="333" y="1643"/>
                        </a:lnTo>
                        <a:lnTo>
                          <a:pt x="322" y="1605"/>
                        </a:lnTo>
                        <a:lnTo>
                          <a:pt x="314" y="1564"/>
                        </a:lnTo>
                        <a:lnTo>
                          <a:pt x="311" y="1521"/>
                        </a:lnTo>
                        <a:lnTo>
                          <a:pt x="314" y="1477"/>
                        </a:lnTo>
                        <a:lnTo>
                          <a:pt x="323" y="1434"/>
                        </a:lnTo>
                        <a:lnTo>
                          <a:pt x="335" y="1395"/>
                        </a:lnTo>
                        <a:lnTo>
                          <a:pt x="353" y="1359"/>
                        </a:lnTo>
                        <a:lnTo>
                          <a:pt x="375" y="1326"/>
                        </a:lnTo>
                        <a:lnTo>
                          <a:pt x="402" y="1296"/>
                        </a:lnTo>
                        <a:lnTo>
                          <a:pt x="433" y="1271"/>
                        </a:lnTo>
                        <a:lnTo>
                          <a:pt x="466" y="1249"/>
                        </a:lnTo>
                        <a:lnTo>
                          <a:pt x="503" y="1231"/>
                        </a:lnTo>
                        <a:lnTo>
                          <a:pt x="544" y="1218"/>
                        </a:lnTo>
                        <a:lnTo>
                          <a:pt x="585" y="1211"/>
                        </a:lnTo>
                        <a:lnTo>
                          <a:pt x="630" y="1208"/>
                        </a:lnTo>
                        <a:close/>
                        <a:moveTo>
                          <a:pt x="1556" y="1208"/>
                        </a:moveTo>
                        <a:lnTo>
                          <a:pt x="1583" y="1209"/>
                        </a:lnTo>
                        <a:lnTo>
                          <a:pt x="1610" y="1211"/>
                        </a:lnTo>
                        <a:lnTo>
                          <a:pt x="1634" y="1213"/>
                        </a:lnTo>
                        <a:lnTo>
                          <a:pt x="1656" y="1217"/>
                        </a:lnTo>
                        <a:lnTo>
                          <a:pt x="1675" y="1220"/>
                        </a:lnTo>
                        <a:lnTo>
                          <a:pt x="1689" y="1223"/>
                        </a:lnTo>
                        <a:lnTo>
                          <a:pt x="1699" y="1226"/>
                        </a:lnTo>
                        <a:lnTo>
                          <a:pt x="1704" y="1227"/>
                        </a:lnTo>
                        <a:lnTo>
                          <a:pt x="1704" y="1356"/>
                        </a:lnTo>
                        <a:lnTo>
                          <a:pt x="1700" y="1355"/>
                        </a:lnTo>
                        <a:lnTo>
                          <a:pt x="1691" y="1353"/>
                        </a:lnTo>
                        <a:lnTo>
                          <a:pt x="1679" y="1350"/>
                        </a:lnTo>
                        <a:lnTo>
                          <a:pt x="1663" y="1347"/>
                        </a:lnTo>
                        <a:lnTo>
                          <a:pt x="1645" y="1343"/>
                        </a:lnTo>
                        <a:lnTo>
                          <a:pt x="1625" y="1340"/>
                        </a:lnTo>
                        <a:lnTo>
                          <a:pt x="1605" y="1338"/>
                        </a:lnTo>
                        <a:lnTo>
                          <a:pt x="1586" y="1337"/>
                        </a:lnTo>
                        <a:lnTo>
                          <a:pt x="1557" y="1339"/>
                        </a:lnTo>
                        <a:lnTo>
                          <a:pt x="1534" y="1344"/>
                        </a:lnTo>
                        <a:lnTo>
                          <a:pt x="1515" y="1351"/>
                        </a:lnTo>
                        <a:lnTo>
                          <a:pt x="1502" y="1362"/>
                        </a:lnTo>
                        <a:lnTo>
                          <a:pt x="1494" y="1373"/>
                        </a:lnTo>
                        <a:lnTo>
                          <a:pt x="1491" y="1387"/>
                        </a:lnTo>
                        <a:lnTo>
                          <a:pt x="1494" y="1402"/>
                        </a:lnTo>
                        <a:lnTo>
                          <a:pt x="1501" y="1413"/>
                        </a:lnTo>
                        <a:lnTo>
                          <a:pt x="1511" y="1423"/>
                        </a:lnTo>
                        <a:lnTo>
                          <a:pt x="1523" y="1430"/>
                        </a:lnTo>
                        <a:lnTo>
                          <a:pt x="1536" y="1436"/>
                        </a:lnTo>
                        <a:lnTo>
                          <a:pt x="1549" y="1441"/>
                        </a:lnTo>
                        <a:lnTo>
                          <a:pt x="1560" y="1445"/>
                        </a:lnTo>
                        <a:lnTo>
                          <a:pt x="1602" y="1458"/>
                        </a:lnTo>
                        <a:lnTo>
                          <a:pt x="1634" y="1470"/>
                        </a:lnTo>
                        <a:lnTo>
                          <a:pt x="1661" y="1484"/>
                        </a:lnTo>
                        <a:lnTo>
                          <a:pt x="1684" y="1501"/>
                        </a:lnTo>
                        <a:lnTo>
                          <a:pt x="1703" y="1519"/>
                        </a:lnTo>
                        <a:lnTo>
                          <a:pt x="1719" y="1539"/>
                        </a:lnTo>
                        <a:lnTo>
                          <a:pt x="1731" y="1560"/>
                        </a:lnTo>
                        <a:lnTo>
                          <a:pt x="1740" y="1583"/>
                        </a:lnTo>
                        <a:lnTo>
                          <a:pt x="1745" y="1606"/>
                        </a:lnTo>
                        <a:lnTo>
                          <a:pt x="1746" y="1630"/>
                        </a:lnTo>
                        <a:lnTo>
                          <a:pt x="1744" y="1664"/>
                        </a:lnTo>
                        <a:lnTo>
                          <a:pt x="1737" y="1694"/>
                        </a:lnTo>
                        <a:lnTo>
                          <a:pt x="1727" y="1720"/>
                        </a:lnTo>
                        <a:lnTo>
                          <a:pt x="1712" y="1744"/>
                        </a:lnTo>
                        <a:lnTo>
                          <a:pt x="1696" y="1764"/>
                        </a:lnTo>
                        <a:lnTo>
                          <a:pt x="1676" y="1781"/>
                        </a:lnTo>
                        <a:lnTo>
                          <a:pt x="1654" y="1796"/>
                        </a:lnTo>
                        <a:lnTo>
                          <a:pt x="1630" y="1809"/>
                        </a:lnTo>
                        <a:lnTo>
                          <a:pt x="1604" y="1818"/>
                        </a:lnTo>
                        <a:lnTo>
                          <a:pt x="1578" y="1826"/>
                        </a:lnTo>
                        <a:lnTo>
                          <a:pt x="1551" y="1830"/>
                        </a:lnTo>
                        <a:lnTo>
                          <a:pt x="1524" y="1833"/>
                        </a:lnTo>
                        <a:lnTo>
                          <a:pt x="1498" y="1834"/>
                        </a:lnTo>
                        <a:lnTo>
                          <a:pt x="1467" y="1833"/>
                        </a:lnTo>
                        <a:lnTo>
                          <a:pt x="1439" y="1832"/>
                        </a:lnTo>
                        <a:lnTo>
                          <a:pt x="1412" y="1829"/>
                        </a:lnTo>
                        <a:lnTo>
                          <a:pt x="1388" y="1827"/>
                        </a:lnTo>
                        <a:lnTo>
                          <a:pt x="1368" y="1823"/>
                        </a:lnTo>
                        <a:lnTo>
                          <a:pt x="1351" y="1820"/>
                        </a:lnTo>
                        <a:lnTo>
                          <a:pt x="1339" y="1818"/>
                        </a:lnTo>
                        <a:lnTo>
                          <a:pt x="1334" y="1817"/>
                        </a:lnTo>
                        <a:lnTo>
                          <a:pt x="1334" y="1678"/>
                        </a:lnTo>
                        <a:lnTo>
                          <a:pt x="1343" y="1680"/>
                        </a:lnTo>
                        <a:lnTo>
                          <a:pt x="1356" y="1684"/>
                        </a:lnTo>
                        <a:lnTo>
                          <a:pt x="1375" y="1688"/>
                        </a:lnTo>
                        <a:lnTo>
                          <a:pt x="1397" y="1693"/>
                        </a:lnTo>
                        <a:lnTo>
                          <a:pt x="1422" y="1697"/>
                        </a:lnTo>
                        <a:lnTo>
                          <a:pt x="1448" y="1700"/>
                        </a:lnTo>
                        <a:lnTo>
                          <a:pt x="1477" y="1701"/>
                        </a:lnTo>
                        <a:lnTo>
                          <a:pt x="1507" y="1699"/>
                        </a:lnTo>
                        <a:lnTo>
                          <a:pt x="1531" y="1696"/>
                        </a:lnTo>
                        <a:lnTo>
                          <a:pt x="1552" y="1690"/>
                        </a:lnTo>
                        <a:lnTo>
                          <a:pt x="1568" y="1681"/>
                        </a:lnTo>
                        <a:lnTo>
                          <a:pt x="1578" y="1671"/>
                        </a:lnTo>
                        <a:lnTo>
                          <a:pt x="1585" y="1658"/>
                        </a:lnTo>
                        <a:lnTo>
                          <a:pt x="1587" y="1644"/>
                        </a:lnTo>
                        <a:lnTo>
                          <a:pt x="1585" y="1629"/>
                        </a:lnTo>
                        <a:lnTo>
                          <a:pt x="1578" y="1618"/>
                        </a:lnTo>
                        <a:lnTo>
                          <a:pt x="1567" y="1607"/>
                        </a:lnTo>
                        <a:lnTo>
                          <a:pt x="1553" y="1598"/>
                        </a:lnTo>
                        <a:lnTo>
                          <a:pt x="1537" y="1590"/>
                        </a:lnTo>
                        <a:lnTo>
                          <a:pt x="1520" y="1584"/>
                        </a:lnTo>
                        <a:lnTo>
                          <a:pt x="1509" y="1581"/>
                        </a:lnTo>
                        <a:lnTo>
                          <a:pt x="1498" y="1577"/>
                        </a:lnTo>
                        <a:lnTo>
                          <a:pt x="1487" y="1574"/>
                        </a:lnTo>
                        <a:lnTo>
                          <a:pt x="1462" y="1565"/>
                        </a:lnTo>
                        <a:lnTo>
                          <a:pt x="1439" y="1555"/>
                        </a:lnTo>
                        <a:lnTo>
                          <a:pt x="1416" y="1542"/>
                        </a:lnTo>
                        <a:lnTo>
                          <a:pt x="1396" y="1528"/>
                        </a:lnTo>
                        <a:lnTo>
                          <a:pt x="1378" y="1512"/>
                        </a:lnTo>
                        <a:lnTo>
                          <a:pt x="1363" y="1494"/>
                        </a:lnTo>
                        <a:lnTo>
                          <a:pt x="1350" y="1473"/>
                        </a:lnTo>
                        <a:lnTo>
                          <a:pt x="1341" y="1451"/>
                        </a:lnTo>
                        <a:lnTo>
                          <a:pt x="1334" y="1425"/>
                        </a:lnTo>
                        <a:lnTo>
                          <a:pt x="1332" y="1396"/>
                        </a:lnTo>
                        <a:lnTo>
                          <a:pt x="1334" y="1364"/>
                        </a:lnTo>
                        <a:lnTo>
                          <a:pt x="1342" y="1333"/>
                        </a:lnTo>
                        <a:lnTo>
                          <a:pt x="1354" y="1306"/>
                        </a:lnTo>
                        <a:lnTo>
                          <a:pt x="1371" y="1281"/>
                        </a:lnTo>
                        <a:lnTo>
                          <a:pt x="1392" y="1259"/>
                        </a:lnTo>
                        <a:lnTo>
                          <a:pt x="1417" y="1241"/>
                        </a:lnTo>
                        <a:lnTo>
                          <a:pt x="1446" y="1227"/>
                        </a:lnTo>
                        <a:lnTo>
                          <a:pt x="1479" y="1216"/>
                        </a:lnTo>
                        <a:lnTo>
                          <a:pt x="1515" y="1210"/>
                        </a:lnTo>
                        <a:lnTo>
                          <a:pt x="1556" y="1208"/>
                        </a:lnTo>
                        <a:close/>
                        <a:moveTo>
                          <a:pt x="3381" y="493"/>
                        </a:moveTo>
                        <a:lnTo>
                          <a:pt x="3400" y="496"/>
                        </a:lnTo>
                        <a:lnTo>
                          <a:pt x="3418" y="503"/>
                        </a:lnTo>
                        <a:lnTo>
                          <a:pt x="3434" y="515"/>
                        </a:lnTo>
                        <a:lnTo>
                          <a:pt x="3446" y="531"/>
                        </a:lnTo>
                        <a:lnTo>
                          <a:pt x="3453" y="548"/>
                        </a:lnTo>
                        <a:lnTo>
                          <a:pt x="3456" y="569"/>
                        </a:lnTo>
                        <a:lnTo>
                          <a:pt x="3456" y="727"/>
                        </a:lnTo>
                        <a:lnTo>
                          <a:pt x="3453" y="748"/>
                        </a:lnTo>
                        <a:lnTo>
                          <a:pt x="3446" y="766"/>
                        </a:lnTo>
                        <a:lnTo>
                          <a:pt x="3434" y="780"/>
                        </a:lnTo>
                        <a:lnTo>
                          <a:pt x="3418" y="793"/>
                        </a:lnTo>
                        <a:lnTo>
                          <a:pt x="3400" y="801"/>
                        </a:lnTo>
                        <a:lnTo>
                          <a:pt x="3381" y="803"/>
                        </a:lnTo>
                        <a:lnTo>
                          <a:pt x="3361" y="801"/>
                        </a:lnTo>
                        <a:lnTo>
                          <a:pt x="3343" y="793"/>
                        </a:lnTo>
                        <a:lnTo>
                          <a:pt x="3328" y="780"/>
                        </a:lnTo>
                        <a:lnTo>
                          <a:pt x="3316" y="766"/>
                        </a:lnTo>
                        <a:lnTo>
                          <a:pt x="3308" y="748"/>
                        </a:lnTo>
                        <a:lnTo>
                          <a:pt x="3306" y="727"/>
                        </a:lnTo>
                        <a:lnTo>
                          <a:pt x="3306" y="569"/>
                        </a:lnTo>
                        <a:lnTo>
                          <a:pt x="3308" y="548"/>
                        </a:lnTo>
                        <a:lnTo>
                          <a:pt x="3316" y="531"/>
                        </a:lnTo>
                        <a:lnTo>
                          <a:pt x="3328" y="515"/>
                        </a:lnTo>
                        <a:lnTo>
                          <a:pt x="3343" y="503"/>
                        </a:lnTo>
                        <a:lnTo>
                          <a:pt x="3361" y="496"/>
                        </a:lnTo>
                        <a:lnTo>
                          <a:pt x="3381" y="493"/>
                        </a:lnTo>
                        <a:close/>
                        <a:moveTo>
                          <a:pt x="1728" y="493"/>
                        </a:moveTo>
                        <a:lnTo>
                          <a:pt x="1748" y="496"/>
                        </a:lnTo>
                        <a:lnTo>
                          <a:pt x="1766" y="503"/>
                        </a:lnTo>
                        <a:lnTo>
                          <a:pt x="1781" y="515"/>
                        </a:lnTo>
                        <a:lnTo>
                          <a:pt x="1793" y="531"/>
                        </a:lnTo>
                        <a:lnTo>
                          <a:pt x="1800" y="548"/>
                        </a:lnTo>
                        <a:lnTo>
                          <a:pt x="1803" y="569"/>
                        </a:lnTo>
                        <a:lnTo>
                          <a:pt x="1803" y="727"/>
                        </a:lnTo>
                        <a:lnTo>
                          <a:pt x="1800" y="748"/>
                        </a:lnTo>
                        <a:lnTo>
                          <a:pt x="1793" y="766"/>
                        </a:lnTo>
                        <a:lnTo>
                          <a:pt x="1781" y="780"/>
                        </a:lnTo>
                        <a:lnTo>
                          <a:pt x="1766" y="793"/>
                        </a:lnTo>
                        <a:lnTo>
                          <a:pt x="1748" y="801"/>
                        </a:lnTo>
                        <a:lnTo>
                          <a:pt x="1728" y="803"/>
                        </a:lnTo>
                        <a:lnTo>
                          <a:pt x="1708" y="801"/>
                        </a:lnTo>
                        <a:lnTo>
                          <a:pt x="1690" y="793"/>
                        </a:lnTo>
                        <a:lnTo>
                          <a:pt x="1675" y="780"/>
                        </a:lnTo>
                        <a:lnTo>
                          <a:pt x="1663" y="766"/>
                        </a:lnTo>
                        <a:lnTo>
                          <a:pt x="1656" y="748"/>
                        </a:lnTo>
                        <a:lnTo>
                          <a:pt x="1653" y="727"/>
                        </a:lnTo>
                        <a:lnTo>
                          <a:pt x="1653" y="569"/>
                        </a:lnTo>
                        <a:lnTo>
                          <a:pt x="1656" y="548"/>
                        </a:lnTo>
                        <a:lnTo>
                          <a:pt x="1663" y="531"/>
                        </a:lnTo>
                        <a:lnTo>
                          <a:pt x="1675" y="515"/>
                        </a:lnTo>
                        <a:lnTo>
                          <a:pt x="1690" y="503"/>
                        </a:lnTo>
                        <a:lnTo>
                          <a:pt x="1708" y="496"/>
                        </a:lnTo>
                        <a:lnTo>
                          <a:pt x="1728" y="493"/>
                        </a:lnTo>
                        <a:close/>
                        <a:moveTo>
                          <a:pt x="75" y="493"/>
                        </a:moveTo>
                        <a:lnTo>
                          <a:pt x="95" y="496"/>
                        </a:lnTo>
                        <a:lnTo>
                          <a:pt x="113" y="503"/>
                        </a:lnTo>
                        <a:lnTo>
                          <a:pt x="129" y="515"/>
                        </a:lnTo>
                        <a:lnTo>
                          <a:pt x="140" y="531"/>
                        </a:lnTo>
                        <a:lnTo>
                          <a:pt x="148" y="548"/>
                        </a:lnTo>
                        <a:lnTo>
                          <a:pt x="151" y="569"/>
                        </a:lnTo>
                        <a:lnTo>
                          <a:pt x="151" y="727"/>
                        </a:lnTo>
                        <a:lnTo>
                          <a:pt x="148" y="748"/>
                        </a:lnTo>
                        <a:lnTo>
                          <a:pt x="140" y="766"/>
                        </a:lnTo>
                        <a:lnTo>
                          <a:pt x="129" y="780"/>
                        </a:lnTo>
                        <a:lnTo>
                          <a:pt x="113" y="793"/>
                        </a:lnTo>
                        <a:lnTo>
                          <a:pt x="95" y="801"/>
                        </a:lnTo>
                        <a:lnTo>
                          <a:pt x="75" y="803"/>
                        </a:lnTo>
                        <a:lnTo>
                          <a:pt x="56" y="801"/>
                        </a:lnTo>
                        <a:lnTo>
                          <a:pt x="38" y="793"/>
                        </a:lnTo>
                        <a:lnTo>
                          <a:pt x="22" y="780"/>
                        </a:lnTo>
                        <a:lnTo>
                          <a:pt x="10" y="766"/>
                        </a:lnTo>
                        <a:lnTo>
                          <a:pt x="3" y="748"/>
                        </a:lnTo>
                        <a:lnTo>
                          <a:pt x="0" y="727"/>
                        </a:lnTo>
                        <a:lnTo>
                          <a:pt x="0" y="569"/>
                        </a:lnTo>
                        <a:lnTo>
                          <a:pt x="3" y="548"/>
                        </a:lnTo>
                        <a:lnTo>
                          <a:pt x="10" y="531"/>
                        </a:lnTo>
                        <a:lnTo>
                          <a:pt x="22" y="515"/>
                        </a:lnTo>
                        <a:lnTo>
                          <a:pt x="38" y="503"/>
                        </a:lnTo>
                        <a:lnTo>
                          <a:pt x="56" y="496"/>
                        </a:lnTo>
                        <a:lnTo>
                          <a:pt x="75" y="493"/>
                        </a:lnTo>
                        <a:close/>
                        <a:moveTo>
                          <a:pt x="2968" y="285"/>
                        </a:moveTo>
                        <a:lnTo>
                          <a:pt x="2988" y="287"/>
                        </a:lnTo>
                        <a:lnTo>
                          <a:pt x="3006" y="295"/>
                        </a:lnTo>
                        <a:lnTo>
                          <a:pt x="3021" y="307"/>
                        </a:lnTo>
                        <a:lnTo>
                          <a:pt x="3033" y="322"/>
                        </a:lnTo>
                        <a:lnTo>
                          <a:pt x="3040" y="340"/>
                        </a:lnTo>
                        <a:lnTo>
                          <a:pt x="3043" y="360"/>
                        </a:lnTo>
                        <a:lnTo>
                          <a:pt x="3043" y="727"/>
                        </a:lnTo>
                        <a:lnTo>
                          <a:pt x="3040" y="748"/>
                        </a:lnTo>
                        <a:lnTo>
                          <a:pt x="3033" y="766"/>
                        </a:lnTo>
                        <a:lnTo>
                          <a:pt x="3021" y="780"/>
                        </a:lnTo>
                        <a:lnTo>
                          <a:pt x="3006" y="793"/>
                        </a:lnTo>
                        <a:lnTo>
                          <a:pt x="2988" y="801"/>
                        </a:lnTo>
                        <a:lnTo>
                          <a:pt x="2968" y="803"/>
                        </a:lnTo>
                        <a:lnTo>
                          <a:pt x="2947" y="801"/>
                        </a:lnTo>
                        <a:lnTo>
                          <a:pt x="2929" y="793"/>
                        </a:lnTo>
                        <a:lnTo>
                          <a:pt x="2915" y="780"/>
                        </a:lnTo>
                        <a:lnTo>
                          <a:pt x="2903" y="766"/>
                        </a:lnTo>
                        <a:lnTo>
                          <a:pt x="2895" y="748"/>
                        </a:lnTo>
                        <a:lnTo>
                          <a:pt x="2893" y="727"/>
                        </a:lnTo>
                        <a:lnTo>
                          <a:pt x="2893" y="360"/>
                        </a:lnTo>
                        <a:lnTo>
                          <a:pt x="2895" y="340"/>
                        </a:lnTo>
                        <a:lnTo>
                          <a:pt x="2903" y="322"/>
                        </a:lnTo>
                        <a:lnTo>
                          <a:pt x="2915" y="307"/>
                        </a:lnTo>
                        <a:lnTo>
                          <a:pt x="2929" y="295"/>
                        </a:lnTo>
                        <a:lnTo>
                          <a:pt x="2947" y="287"/>
                        </a:lnTo>
                        <a:lnTo>
                          <a:pt x="2968" y="285"/>
                        </a:lnTo>
                        <a:close/>
                        <a:moveTo>
                          <a:pt x="2142" y="285"/>
                        </a:moveTo>
                        <a:lnTo>
                          <a:pt x="2162" y="287"/>
                        </a:lnTo>
                        <a:lnTo>
                          <a:pt x="2179" y="295"/>
                        </a:lnTo>
                        <a:lnTo>
                          <a:pt x="2194" y="307"/>
                        </a:lnTo>
                        <a:lnTo>
                          <a:pt x="2207" y="322"/>
                        </a:lnTo>
                        <a:lnTo>
                          <a:pt x="2214" y="340"/>
                        </a:lnTo>
                        <a:lnTo>
                          <a:pt x="2216" y="360"/>
                        </a:lnTo>
                        <a:lnTo>
                          <a:pt x="2216" y="727"/>
                        </a:lnTo>
                        <a:lnTo>
                          <a:pt x="2214" y="748"/>
                        </a:lnTo>
                        <a:lnTo>
                          <a:pt x="2207" y="766"/>
                        </a:lnTo>
                        <a:lnTo>
                          <a:pt x="2194" y="780"/>
                        </a:lnTo>
                        <a:lnTo>
                          <a:pt x="2179" y="793"/>
                        </a:lnTo>
                        <a:lnTo>
                          <a:pt x="2162" y="801"/>
                        </a:lnTo>
                        <a:lnTo>
                          <a:pt x="2142" y="803"/>
                        </a:lnTo>
                        <a:lnTo>
                          <a:pt x="2122" y="801"/>
                        </a:lnTo>
                        <a:lnTo>
                          <a:pt x="2104" y="793"/>
                        </a:lnTo>
                        <a:lnTo>
                          <a:pt x="2088" y="780"/>
                        </a:lnTo>
                        <a:lnTo>
                          <a:pt x="2077" y="766"/>
                        </a:lnTo>
                        <a:lnTo>
                          <a:pt x="2069" y="748"/>
                        </a:lnTo>
                        <a:lnTo>
                          <a:pt x="2066" y="727"/>
                        </a:lnTo>
                        <a:lnTo>
                          <a:pt x="2066" y="360"/>
                        </a:lnTo>
                        <a:lnTo>
                          <a:pt x="2069" y="340"/>
                        </a:lnTo>
                        <a:lnTo>
                          <a:pt x="2077" y="322"/>
                        </a:lnTo>
                        <a:lnTo>
                          <a:pt x="2088" y="307"/>
                        </a:lnTo>
                        <a:lnTo>
                          <a:pt x="2104" y="295"/>
                        </a:lnTo>
                        <a:lnTo>
                          <a:pt x="2122" y="287"/>
                        </a:lnTo>
                        <a:lnTo>
                          <a:pt x="2142" y="285"/>
                        </a:lnTo>
                        <a:close/>
                        <a:moveTo>
                          <a:pt x="1315" y="285"/>
                        </a:moveTo>
                        <a:lnTo>
                          <a:pt x="1335" y="287"/>
                        </a:lnTo>
                        <a:lnTo>
                          <a:pt x="1353" y="295"/>
                        </a:lnTo>
                        <a:lnTo>
                          <a:pt x="1368" y="307"/>
                        </a:lnTo>
                        <a:lnTo>
                          <a:pt x="1380" y="322"/>
                        </a:lnTo>
                        <a:lnTo>
                          <a:pt x="1388" y="340"/>
                        </a:lnTo>
                        <a:lnTo>
                          <a:pt x="1390" y="360"/>
                        </a:lnTo>
                        <a:lnTo>
                          <a:pt x="1390" y="727"/>
                        </a:lnTo>
                        <a:lnTo>
                          <a:pt x="1388" y="748"/>
                        </a:lnTo>
                        <a:lnTo>
                          <a:pt x="1380" y="766"/>
                        </a:lnTo>
                        <a:lnTo>
                          <a:pt x="1368" y="780"/>
                        </a:lnTo>
                        <a:lnTo>
                          <a:pt x="1353" y="793"/>
                        </a:lnTo>
                        <a:lnTo>
                          <a:pt x="1335" y="801"/>
                        </a:lnTo>
                        <a:lnTo>
                          <a:pt x="1315" y="803"/>
                        </a:lnTo>
                        <a:lnTo>
                          <a:pt x="1295" y="801"/>
                        </a:lnTo>
                        <a:lnTo>
                          <a:pt x="1277" y="793"/>
                        </a:lnTo>
                        <a:lnTo>
                          <a:pt x="1262" y="780"/>
                        </a:lnTo>
                        <a:lnTo>
                          <a:pt x="1250" y="766"/>
                        </a:lnTo>
                        <a:lnTo>
                          <a:pt x="1242" y="748"/>
                        </a:lnTo>
                        <a:lnTo>
                          <a:pt x="1240" y="727"/>
                        </a:lnTo>
                        <a:lnTo>
                          <a:pt x="1240" y="360"/>
                        </a:lnTo>
                        <a:lnTo>
                          <a:pt x="1242" y="340"/>
                        </a:lnTo>
                        <a:lnTo>
                          <a:pt x="1250" y="322"/>
                        </a:lnTo>
                        <a:lnTo>
                          <a:pt x="1262" y="307"/>
                        </a:lnTo>
                        <a:lnTo>
                          <a:pt x="1277" y="295"/>
                        </a:lnTo>
                        <a:lnTo>
                          <a:pt x="1295" y="287"/>
                        </a:lnTo>
                        <a:lnTo>
                          <a:pt x="1315" y="285"/>
                        </a:lnTo>
                        <a:close/>
                        <a:moveTo>
                          <a:pt x="488" y="285"/>
                        </a:moveTo>
                        <a:lnTo>
                          <a:pt x="508" y="287"/>
                        </a:lnTo>
                        <a:lnTo>
                          <a:pt x="527" y="295"/>
                        </a:lnTo>
                        <a:lnTo>
                          <a:pt x="541" y="307"/>
                        </a:lnTo>
                        <a:lnTo>
                          <a:pt x="553" y="322"/>
                        </a:lnTo>
                        <a:lnTo>
                          <a:pt x="561" y="340"/>
                        </a:lnTo>
                        <a:lnTo>
                          <a:pt x="563" y="360"/>
                        </a:lnTo>
                        <a:lnTo>
                          <a:pt x="563" y="727"/>
                        </a:lnTo>
                        <a:lnTo>
                          <a:pt x="561" y="748"/>
                        </a:lnTo>
                        <a:lnTo>
                          <a:pt x="553" y="766"/>
                        </a:lnTo>
                        <a:lnTo>
                          <a:pt x="541" y="780"/>
                        </a:lnTo>
                        <a:lnTo>
                          <a:pt x="527" y="793"/>
                        </a:lnTo>
                        <a:lnTo>
                          <a:pt x="508" y="801"/>
                        </a:lnTo>
                        <a:lnTo>
                          <a:pt x="488" y="803"/>
                        </a:lnTo>
                        <a:lnTo>
                          <a:pt x="468" y="801"/>
                        </a:lnTo>
                        <a:lnTo>
                          <a:pt x="450" y="793"/>
                        </a:lnTo>
                        <a:lnTo>
                          <a:pt x="436" y="780"/>
                        </a:lnTo>
                        <a:lnTo>
                          <a:pt x="423" y="766"/>
                        </a:lnTo>
                        <a:lnTo>
                          <a:pt x="416" y="748"/>
                        </a:lnTo>
                        <a:lnTo>
                          <a:pt x="414" y="727"/>
                        </a:lnTo>
                        <a:lnTo>
                          <a:pt x="414" y="360"/>
                        </a:lnTo>
                        <a:lnTo>
                          <a:pt x="416" y="340"/>
                        </a:lnTo>
                        <a:lnTo>
                          <a:pt x="423" y="322"/>
                        </a:lnTo>
                        <a:lnTo>
                          <a:pt x="436" y="307"/>
                        </a:lnTo>
                        <a:lnTo>
                          <a:pt x="450" y="295"/>
                        </a:lnTo>
                        <a:lnTo>
                          <a:pt x="468" y="287"/>
                        </a:lnTo>
                        <a:lnTo>
                          <a:pt x="488" y="285"/>
                        </a:lnTo>
                        <a:close/>
                        <a:moveTo>
                          <a:pt x="2555" y="0"/>
                        </a:moveTo>
                        <a:lnTo>
                          <a:pt x="2575" y="2"/>
                        </a:lnTo>
                        <a:lnTo>
                          <a:pt x="2593" y="10"/>
                        </a:lnTo>
                        <a:lnTo>
                          <a:pt x="2608" y="22"/>
                        </a:lnTo>
                        <a:lnTo>
                          <a:pt x="2619" y="37"/>
                        </a:lnTo>
                        <a:lnTo>
                          <a:pt x="2628" y="55"/>
                        </a:lnTo>
                        <a:lnTo>
                          <a:pt x="2630" y="75"/>
                        </a:lnTo>
                        <a:lnTo>
                          <a:pt x="2630" y="879"/>
                        </a:lnTo>
                        <a:lnTo>
                          <a:pt x="2628" y="899"/>
                        </a:lnTo>
                        <a:lnTo>
                          <a:pt x="2619" y="917"/>
                        </a:lnTo>
                        <a:lnTo>
                          <a:pt x="2608" y="931"/>
                        </a:lnTo>
                        <a:lnTo>
                          <a:pt x="2593" y="944"/>
                        </a:lnTo>
                        <a:lnTo>
                          <a:pt x="2575" y="951"/>
                        </a:lnTo>
                        <a:lnTo>
                          <a:pt x="2555" y="953"/>
                        </a:lnTo>
                        <a:lnTo>
                          <a:pt x="2535" y="951"/>
                        </a:lnTo>
                        <a:lnTo>
                          <a:pt x="2517" y="944"/>
                        </a:lnTo>
                        <a:lnTo>
                          <a:pt x="2502" y="931"/>
                        </a:lnTo>
                        <a:lnTo>
                          <a:pt x="2490" y="917"/>
                        </a:lnTo>
                        <a:lnTo>
                          <a:pt x="2483" y="899"/>
                        </a:lnTo>
                        <a:lnTo>
                          <a:pt x="2480" y="879"/>
                        </a:lnTo>
                        <a:lnTo>
                          <a:pt x="2480" y="75"/>
                        </a:lnTo>
                        <a:lnTo>
                          <a:pt x="2483" y="55"/>
                        </a:lnTo>
                        <a:lnTo>
                          <a:pt x="2490" y="37"/>
                        </a:lnTo>
                        <a:lnTo>
                          <a:pt x="2502" y="22"/>
                        </a:lnTo>
                        <a:lnTo>
                          <a:pt x="2517" y="10"/>
                        </a:lnTo>
                        <a:lnTo>
                          <a:pt x="2535" y="2"/>
                        </a:lnTo>
                        <a:lnTo>
                          <a:pt x="2555" y="0"/>
                        </a:lnTo>
                        <a:close/>
                        <a:moveTo>
                          <a:pt x="902" y="0"/>
                        </a:moveTo>
                        <a:lnTo>
                          <a:pt x="922" y="2"/>
                        </a:lnTo>
                        <a:lnTo>
                          <a:pt x="939" y="10"/>
                        </a:lnTo>
                        <a:lnTo>
                          <a:pt x="955" y="22"/>
                        </a:lnTo>
                        <a:lnTo>
                          <a:pt x="967" y="37"/>
                        </a:lnTo>
                        <a:lnTo>
                          <a:pt x="974" y="55"/>
                        </a:lnTo>
                        <a:lnTo>
                          <a:pt x="977" y="75"/>
                        </a:lnTo>
                        <a:lnTo>
                          <a:pt x="977" y="879"/>
                        </a:lnTo>
                        <a:lnTo>
                          <a:pt x="974" y="899"/>
                        </a:lnTo>
                        <a:lnTo>
                          <a:pt x="967" y="917"/>
                        </a:lnTo>
                        <a:lnTo>
                          <a:pt x="955" y="931"/>
                        </a:lnTo>
                        <a:lnTo>
                          <a:pt x="939" y="944"/>
                        </a:lnTo>
                        <a:lnTo>
                          <a:pt x="922" y="951"/>
                        </a:lnTo>
                        <a:lnTo>
                          <a:pt x="902" y="953"/>
                        </a:lnTo>
                        <a:lnTo>
                          <a:pt x="882" y="951"/>
                        </a:lnTo>
                        <a:lnTo>
                          <a:pt x="864" y="944"/>
                        </a:lnTo>
                        <a:lnTo>
                          <a:pt x="848" y="931"/>
                        </a:lnTo>
                        <a:lnTo>
                          <a:pt x="837" y="917"/>
                        </a:lnTo>
                        <a:lnTo>
                          <a:pt x="829" y="899"/>
                        </a:lnTo>
                        <a:lnTo>
                          <a:pt x="826" y="879"/>
                        </a:lnTo>
                        <a:lnTo>
                          <a:pt x="826" y="75"/>
                        </a:lnTo>
                        <a:lnTo>
                          <a:pt x="829" y="55"/>
                        </a:lnTo>
                        <a:lnTo>
                          <a:pt x="837" y="37"/>
                        </a:lnTo>
                        <a:lnTo>
                          <a:pt x="848" y="22"/>
                        </a:lnTo>
                        <a:lnTo>
                          <a:pt x="864" y="10"/>
                        </a:lnTo>
                        <a:lnTo>
                          <a:pt x="882" y="2"/>
                        </a:lnTo>
                        <a:lnTo>
                          <a:pt x="90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>
                          <a:lumMod val="75000"/>
                        </a:srgbClr>
                      </a:solidFill>
                      <a:effectLst/>
                      <a:uLnTx/>
                      <a:uFillTx/>
                      <a:latin typeface="+mj-lt"/>
                      <a:ea typeface="ＭＳ Ｐゴシック" charset="0"/>
                    </a:endParaRPr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21EE097E-1883-48F1-BDED-AE2DEE255108}"/>
                    </a:ext>
                  </a:extLst>
                </p:cNvPr>
                <p:cNvGrpSpPr/>
                <p:nvPr/>
              </p:nvGrpSpPr>
              <p:grpSpPr>
                <a:xfrm>
                  <a:off x="4158469" y="3805399"/>
                  <a:ext cx="437702" cy="437700"/>
                  <a:chOff x="507095" y="3127921"/>
                  <a:chExt cx="509780" cy="509778"/>
                </a:xfrm>
              </p:grpSpPr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25FD70FB-B33B-4D46-AFC4-26EED83F0D54}"/>
                      </a:ext>
                    </a:extLst>
                  </p:cNvPr>
                  <p:cNvSpPr/>
                  <p:nvPr/>
                </p:nvSpPr>
                <p:spPr>
                  <a:xfrm>
                    <a:off x="507095" y="3127921"/>
                    <a:ext cx="509780" cy="509778"/>
                  </a:xfrm>
                  <a:prstGeom prst="ellipse">
                    <a:avLst/>
                  </a:prstGeom>
                  <a:solidFill>
                    <a:srgbClr val="00507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B197B79E-54F1-41D5-9B19-8053280DA073}"/>
                      </a:ext>
                    </a:extLst>
                  </p:cNvPr>
                  <p:cNvSpPr/>
                  <p:nvPr/>
                </p:nvSpPr>
                <p:spPr>
                  <a:xfrm>
                    <a:off x="580709" y="3219545"/>
                    <a:ext cx="369039" cy="290491"/>
                  </a:xfrm>
                  <a:custGeom>
                    <a:avLst/>
                    <a:gdLst>
                      <a:gd name="connsiteX0" fmla="*/ 11810436 w 15104728"/>
                      <a:gd name="connsiteY0" fmla="*/ 8674930 h 11889696"/>
                      <a:gd name="connsiteX1" fmla="*/ 15046533 w 15104728"/>
                      <a:gd name="connsiteY1" fmla="*/ 11312426 h 11889696"/>
                      <a:gd name="connsiteX2" fmla="*/ 15104728 w 15104728"/>
                      <a:gd name="connsiteY2" fmla="*/ 11889696 h 11889696"/>
                      <a:gd name="connsiteX3" fmla="*/ 8516143 w 15104728"/>
                      <a:gd name="connsiteY3" fmla="*/ 11889696 h 11889696"/>
                      <a:gd name="connsiteX4" fmla="*/ 8574338 w 15104728"/>
                      <a:gd name="connsiteY4" fmla="*/ 11312426 h 11889696"/>
                      <a:gd name="connsiteX5" fmla="*/ 11810436 w 15104728"/>
                      <a:gd name="connsiteY5" fmla="*/ 8674930 h 11889696"/>
                      <a:gd name="connsiteX6" fmla="*/ 3294293 w 15104728"/>
                      <a:gd name="connsiteY6" fmla="*/ 8674930 h 11889696"/>
                      <a:gd name="connsiteX7" fmla="*/ 6530390 w 15104728"/>
                      <a:gd name="connsiteY7" fmla="*/ 11312426 h 11889696"/>
                      <a:gd name="connsiteX8" fmla="*/ 6588585 w 15104728"/>
                      <a:gd name="connsiteY8" fmla="*/ 11889696 h 11889696"/>
                      <a:gd name="connsiteX9" fmla="*/ 0 w 15104728"/>
                      <a:gd name="connsiteY9" fmla="*/ 11889696 h 11889696"/>
                      <a:gd name="connsiteX10" fmla="*/ 58195 w 15104728"/>
                      <a:gd name="connsiteY10" fmla="*/ 11312426 h 11889696"/>
                      <a:gd name="connsiteX11" fmla="*/ 3294293 w 15104728"/>
                      <a:gd name="connsiteY11" fmla="*/ 8674930 h 11889696"/>
                      <a:gd name="connsiteX12" fmla="*/ 11810436 w 15104728"/>
                      <a:gd name="connsiteY12" fmla="*/ 3149297 h 11889696"/>
                      <a:gd name="connsiteX13" fmla="*/ 14278054 w 15104728"/>
                      <a:gd name="connsiteY13" fmla="*/ 5616915 h 11889696"/>
                      <a:gd name="connsiteX14" fmla="*/ 11810436 w 15104728"/>
                      <a:gd name="connsiteY14" fmla="*/ 8084532 h 11889696"/>
                      <a:gd name="connsiteX15" fmla="*/ 9342818 w 15104728"/>
                      <a:gd name="connsiteY15" fmla="*/ 5616915 h 11889696"/>
                      <a:gd name="connsiteX16" fmla="*/ 11810436 w 15104728"/>
                      <a:gd name="connsiteY16" fmla="*/ 3149297 h 11889696"/>
                      <a:gd name="connsiteX17" fmla="*/ 3294293 w 15104728"/>
                      <a:gd name="connsiteY17" fmla="*/ 3149296 h 11889696"/>
                      <a:gd name="connsiteX18" fmla="*/ 5761911 w 15104728"/>
                      <a:gd name="connsiteY18" fmla="*/ 5616914 h 11889696"/>
                      <a:gd name="connsiteX19" fmla="*/ 3294293 w 15104728"/>
                      <a:gd name="connsiteY19" fmla="*/ 8084532 h 11889696"/>
                      <a:gd name="connsiteX20" fmla="*/ 826675 w 15104728"/>
                      <a:gd name="connsiteY20" fmla="*/ 5616914 h 11889696"/>
                      <a:gd name="connsiteX21" fmla="*/ 3294293 w 15104728"/>
                      <a:gd name="connsiteY21" fmla="*/ 3149296 h 11889696"/>
                      <a:gd name="connsiteX22" fmla="*/ 10086390 w 15104728"/>
                      <a:gd name="connsiteY22" fmla="*/ 2019837 h 11889696"/>
                      <a:gd name="connsiteX23" fmla="*/ 10578517 w 15104728"/>
                      <a:gd name="connsiteY23" fmla="*/ 2511964 h 11889696"/>
                      <a:gd name="connsiteX24" fmla="*/ 10086390 w 15104728"/>
                      <a:gd name="connsiteY24" fmla="*/ 3004091 h 11889696"/>
                      <a:gd name="connsiteX25" fmla="*/ 9594263 w 15104728"/>
                      <a:gd name="connsiteY25" fmla="*/ 2511964 h 11889696"/>
                      <a:gd name="connsiteX26" fmla="*/ 10086390 w 15104728"/>
                      <a:gd name="connsiteY26" fmla="*/ 2019837 h 11889696"/>
                      <a:gd name="connsiteX27" fmla="*/ 4920202 w 15104728"/>
                      <a:gd name="connsiteY27" fmla="*/ 2019837 h 11889696"/>
                      <a:gd name="connsiteX28" fmla="*/ 5412329 w 15104728"/>
                      <a:gd name="connsiteY28" fmla="*/ 2511964 h 11889696"/>
                      <a:gd name="connsiteX29" fmla="*/ 4920202 w 15104728"/>
                      <a:gd name="connsiteY29" fmla="*/ 3004091 h 11889696"/>
                      <a:gd name="connsiteX30" fmla="*/ 4428075 w 15104728"/>
                      <a:gd name="connsiteY30" fmla="*/ 2511964 h 11889696"/>
                      <a:gd name="connsiteX31" fmla="*/ 4920202 w 15104728"/>
                      <a:gd name="connsiteY31" fmla="*/ 2019837 h 11889696"/>
                      <a:gd name="connsiteX32" fmla="*/ 9077356 w 15104728"/>
                      <a:gd name="connsiteY32" fmla="*/ 647560 h 11889696"/>
                      <a:gd name="connsiteX33" fmla="*/ 9569483 w 15104728"/>
                      <a:gd name="connsiteY33" fmla="*/ 1139687 h 11889696"/>
                      <a:gd name="connsiteX34" fmla="*/ 9077356 w 15104728"/>
                      <a:gd name="connsiteY34" fmla="*/ 1631814 h 11889696"/>
                      <a:gd name="connsiteX35" fmla="*/ 8585229 w 15104728"/>
                      <a:gd name="connsiteY35" fmla="*/ 1139687 h 11889696"/>
                      <a:gd name="connsiteX36" fmla="*/ 9077356 w 15104728"/>
                      <a:gd name="connsiteY36" fmla="*/ 647560 h 11889696"/>
                      <a:gd name="connsiteX37" fmla="*/ 5929202 w 15104728"/>
                      <a:gd name="connsiteY37" fmla="*/ 647560 h 11889696"/>
                      <a:gd name="connsiteX38" fmla="*/ 6421329 w 15104728"/>
                      <a:gd name="connsiteY38" fmla="*/ 1139687 h 11889696"/>
                      <a:gd name="connsiteX39" fmla="*/ 5929202 w 15104728"/>
                      <a:gd name="connsiteY39" fmla="*/ 1631814 h 11889696"/>
                      <a:gd name="connsiteX40" fmla="*/ 5437075 w 15104728"/>
                      <a:gd name="connsiteY40" fmla="*/ 1139687 h 11889696"/>
                      <a:gd name="connsiteX41" fmla="*/ 5929202 w 15104728"/>
                      <a:gd name="connsiteY41" fmla="*/ 647560 h 11889696"/>
                      <a:gd name="connsiteX42" fmla="*/ 7552364 w 15104728"/>
                      <a:gd name="connsiteY42" fmla="*/ 0 h 11889696"/>
                      <a:gd name="connsiteX43" fmla="*/ 8044491 w 15104728"/>
                      <a:gd name="connsiteY43" fmla="*/ 492127 h 11889696"/>
                      <a:gd name="connsiteX44" fmla="*/ 7552364 w 15104728"/>
                      <a:gd name="connsiteY44" fmla="*/ 984254 h 11889696"/>
                      <a:gd name="connsiteX45" fmla="*/ 7060238 w 15104728"/>
                      <a:gd name="connsiteY45" fmla="*/ 492127 h 11889696"/>
                      <a:gd name="connsiteX46" fmla="*/ 7552364 w 15104728"/>
                      <a:gd name="connsiteY46" fmla="*/ 0 h 11889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5104728" h="11889696">
                        <a:moveTo>
                          <a:pt x="11810436" y="8674930"/>
                        </a:moveTo>
                        <a:cubicBezTo>
                          <a:pt x="13406709" y="8674930"/>
                          <a:pt x="14738521" y="9807209"/>
                          <a:pt x="15046533" y="11312426"/>
                        </a:cubicBezTo>
                        <a:lnTo>
                          <a:pt x="15104728" y="11889696"/>
                        </a:lnTo>
                        <a:lnTo>
                          <a:pt x="8516143" y="11889696"/>
                        </a:lnTo>
                        <a:lnTo>
                          <a:pt x="8574338" y="11312426"/>
                        </a:lnTo>
                        <a:cubicBezTo>
                          <a:pt x="8882349" y="9807209"/>
                          <a:pt x="10214162" y="8674930"/>
                          <a:pt x="11810436" y="8674930"/>
                        </a:cubicBezTo>
                        <a:close/>
                        <a:moveTo>
                          <a:pt x="3294293" y="8674930"/>
                        </a:moveTo>
                        <a:cubicBezTo>
                          <a:pt x="4890566" y="8674930"/>
                          <a:pt x="6222379" y="9807209"/>
                          <a:pt x="6530390" y="11312426"/>
                        </a:cubicBezTo>
                        <a:lnTo>
                          <a:pt x="6588585" y="11889696"/>
                        </a:lnTo>
                        <a:lnTo>
                          <a:pt x="0" y="11889696"/>
                        </a:lnTo>
                        <a:lnTo>
                          <a:pt x="58195" y="11312426"/>
                        </a:lnTo>
                        <a:cubicBezTo>
                          <a:pt x="366207" y="9807209"/>
                          <a:pt x="1698019" y="8674930"/>
                          <a:pt x="3294293" y="8674930"/>
                        </a:cubicBezTo>
                        <a:close/>
                        <a:moveTo>
                          <a:pt x="11810436" y="3149297"/>
                        </a:moveTo>
                        <a:cubicBezTo>
                          <a:pt x="13173264" y="3149297"/>
                          <a:pt x="14278054" y="4254087"/>
                          <a:pt x="14278054" y="5616915"/>
                        </a:cubicBezTo>
                        <a:cubicBezTo>
                          <a:pt x="14278054" y="6979742"/>
                          <a:pt x="13173264" y="8084532"/>
                          <a:pt x="11810436" y="8084532"/>
                        </a:cubicBezTo>
                        <a:cubicBezTo>
                          <a:pt x="10447608" y="8084532"/>
                          <a:pt x="9342818" y="6979742"/>
                          <a:pt x="9342818" y="5616915"/>
                        </a:cubicBezTo>
                        <a:cubicBezTo>
                          <a:pt x="9342818" y="4254087"/>
                          <a:pt x="10447608" y="3149297"/>
                          <a:pt x="11810436" y="3149297"/>
                        </a:cubicBezTo>
                        <a:close/>
                        <a:moveTo>
                          <a:pt x="3294293" y="3149296"/>
                        </a:moveTo>
                        <a:cubicBezTo>
                          <a:pt x="4657121" y="3149296"/>
                          <a:pt x="5761911" y="4254086"/>
                          <a:pt x="5761911" y="5616914"/>
                        </a:cubicBezTo>
                        <a:cubicBezTo>
                          <a:pt x="5761911" y="6979742"/>
                          <a:pt x="4657121" y="8084532"/>
                          <a:pt x="3294293" y="8084532"/>
                        </a:cubicBezTo>
                        <a:cubicBezTo>
                          <a:pt x="1931465" y="8084532"/>
                          <a:pt x="826675" y="6979742"/>
                          <a:pt x="826675" y="5616914"/>
                        </a:cubicBezTo>
                        <a:cubicBezTo>
                          <a:pt x="826675" y="4254086"/>
                          <a:pt x="1931465" y="3149296"/>
                          <a:pt x="3294293" y="3149296"/>
                        </a:cubicBezTo>
                        <a:close/>
                        <a:moveTo>
                          <a:pt x="10086390" y="2019837"/>
                        </a:moveTo>
                        <a:cubicBezTo>
                          <a:pt x="10358184" y="2019837"/>
                          <a:pt x="10578517" y="2240170"/>
                          <a:pt x="10578517" y="2511964"/>
                        </a:cubicBezTo>
                        <a:cubicBezTo>
                          <a:pt x="10578517" y="2783758"/>
                          <a:pt x="10358184" y="3004091"/>
                          <a:pt x="10086390" y="3004091"/>
                        </a:cubicBezTo>
                        <a:cubicBezTo>
                          <a:pt x="9814596" y="3004091"/>
                          <a:pt x="9594263" y="2783758"/>
                          <a:pt x="9594263" y="2511964"/>
                        </a:cubicBezTo>
                        <a:cubicBezTo>
                          <a:pt x="9594263" y="2240170"/>
                          <a:pt x="9814596" y="2019837"/>
                          <a:pt x="10086390" y="2019837"/>
                        </a:cubicBezTo>
                        <a:close/>
                        <a:moveTo>
                          <a:pt x="4920202" y="2019837"/>
                        </a:moveTo>
                        <a:cubicBezTo>
                          <a:pt x="5191996" y="2019837"/>
                          <a:pt x="5412329" y="2240170"/>
                          <a:pt x="5412329" y="2511964"/>
                        </a:cubicBezTo>
                        <a:cubicBezTo>
                          <a:pt x="5412329" y="2783758"/>
                          <a:pt x="5191996" y="3004091"/>
                          <a:pt x="4920202" y="3004091"/>
                        </a:cubicBezTo>
                        <a:cubicBezTo>
                          <a:pt x="4648408" y="3004091"/>
                          <a:pt x="4428075" y="2783758"/>
                          <a:pt x="4428075" y="2511964"/>
                        </a:cubicBezTo>
                        <a:cubicBezTo>
                          <a:pt x="4428075" y="2240170"/>
                          <a:pt x="4648408" y="2019837"/>
                          <a:pt x="4920202" y="2019837"/>
                        </a:cubicBezTo>
                        <a:close/>
                        <a:moveTo>
                          <a:pt x="9077356" y="647560"/>
                        </a:moveTo>
                        <a:cubicBezTo>
                          <a:pt x="9349150" y="647560"/>
                          <a:pt x="9569483" y="867893"/>
                          <a:pt x="9569483" y="1139687"/>
                        </a:cubicBezTo>
                        <a:cubicBezTo>
                          <a:pt x="9569483" y="1411481"/>
                          <a:pt x="9349150" y="1631814"/>
                          <a:pt x="9077356" y="1631814"/>
                        </a:cubicBezTo>
                        <a:cubicBezTo>
                          <a:pt x="8805562" y="1631814"/>
                          <a:pt x="8585229" y="1411481"/>
                          <a:pt x="8585229" y="1139687"/>
                        </a:cubicBezTo>
                        <a:cubicBezTo>
                          <a:pt x="8585229" y="867893"/>
                          <a:pt x="8805562" y="647560"/>
                          <a:pt x="9077356" y="647560"/>
                        </a:cubicBezTo>
                        <a:close/>
                        <a:moveTo>
                          <a:pt x="5929202" y="647560"/>
                        </a:moveTo>
                        <a:cubicBezTo>
                          <a:pt x="6200996" y="647560"/>
                          <a:pt x="6421329" y="867893"/>
                          <a:pt x="6421329" y="1139687"/>
                        </a:cubicBezTo>
                        <a:cubicBezTo>
                          <a:pt x="6421329" y="1411481"/>
                          <a:pt x="6200996" y="1631814"/>
                          <a:pt x="5929202" y="1631814"/>
                        </a:cubicBezTo>
                        <a:cubicBezTo>
                          <a:pt x="5657408" y="1631814"/>
                          <a:pt x="5437075" y="1411481"/>
                          <a:pt x="5437075" y="1139687"/>
                        </a:cubicBezTo>
                        <a:cubicBezTo>
                          <a:pt x="5437075" y="867893"/>
                          <a:pt x="5657408" y="647560"/>
                          <a:pt x="5929202" y="647560"/>
                        </a:cubicBezTo>
                        <a:close/>
                        <a:moveTo>
                          <a:pt x="7552364" y="0"/>
                        </a:moveTo>
                        <a:cubicBezTo>
                          <a:pt x="7824158" y="0"/>
                          <a:pt x="8044491" y="220333"/>
                          <a:pt x="8044491" y="492127"/>
                        </a:cubicBezTo>
                        <a:cubicBezTo>
                          <a:pt x="8044491" y="763921"/>
                          <a:pt x="7824158" y="984254"/>
                          <a:pt x="7552364" y="984254"/>
                        </a:cubicBezTo>
                        <a:cubicBezTo>
                          <a:pt x="7280571" y="984254"/>
                          <a:pt x="7060238" y="763921"/>
                          <a:pt x="7060238" y="492127"/>
                        </a:cubicBezTo>
                        <a:cubicBezTo>
                          <a:pt x="7060238" y="220333"/>
                          <a:pt x="7280571" y="0"/>
                          <a:pt x="7552364" y="0"/>
                        </a:cubicBezTo>
                        <a:close/>
                      </a:path>
                    </a:pathLst>
                  </a:custGeom>
                  <a:solidFill>
                    <a:srgbClr val="6EBE4A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EE67D26A-CE30-4CD4-8A0B-87144BA84E79}"/>
                      </a:ext>
                    </a:extLst>
                  </p:cNvPr>
                  <p:cNvSpPr/>
                  <p:nvPr/>
                </p:nvSpPr>
                <p:spPr>
                  <a:xfrm>
                    <a:off x="615453" y="3314873"/>
                    <a:ext cx="264830" cy="82913"/>
                  </a:xfrm>
                  <a:custGeom>
                    <a:avLst/>
                    <a:gdLst>
                      <a:gd name="connsiteX0" fmla="*/ 10347328 w 10839455"/>
                      <a:gd name="connsiteY0" fmla="*/ 2409362 h 3393616"/>
                      <a:gd name="connsiteX1" fmla="*/ 10839455 w 10839455"/>
                      <a:gd name="connsiteY1" fmla="*/ 2901489 h 3393616"/>
                      <a:gd name="connsiteX2" fmla="*/ 10347328 w 10839455"/>
                      <a:gd name="connsiteY2" fmla="*/ 3393616 h 3393616"/>
                      <a:gd name="connsiteX3" fmla="*/ 9855201 w 10839455"/>
                      <a:gd name="connsiteY3" fmla="*/ 2901489 h 3393616"/>
                      <a:gd name="connsiteX4" fmla="*/ 10347328 w 10839455"/>
                      <a:gd name="connsiteY4" fmla="*/ 2409362 h 3393616"/>
                      <a:gd name="connsiteX5" fmla="*/ 2473327 w 10839455"/>
                      <a:gd name="connsiteY5" fmla="*/ 2409362 h 3393616"/>
                      <a:gd name="connsiteX6" fmla="*/ 2965454 w 10839455"/>
                      <a:gd name="connsiteY6" fmla="*/ 2901489 h 3393616"/>
                      <a:gd name="connsiteX7" fmla="*/ 2473327 w 10839455"/>
                      <a:gd name="connsiteY7" fmla="*/ 3393616 h 3393616"/>
                      <a:gd name="connsiteX8" fmla="*/ 1981200 w 10839455"/>
                      <a:gd name="connsiteY8" fmla="*/ 2901489 h 3393616"/>
                      <a:gd name="connsiteX9" fmla="*/ 2473327 w 10839455"/>
                      <a:gd name="connsiteY9" fmla="*/ 2409362 h 3393616"/>
                      <a:gd name="connsiteX10" fmla="*/ 1152527 w 10839455"/>
                      <a:gd name="connsiteY10" fmla="*/ 2409362 h 3393616"/>
                      <a:gd name="connsiteX11" fmla="*/ 1644654 w 10839455"/>
                      <a:gd name="connsiteY11" fmla="*/ 2901489 h 3393616"/>
                      <a:gd name="connsiteX12" fmla="*/ 1152527 w 10839455"/>
                      <a:gd name="connsiteY12" fmla="*/ 3393616 h 3393616"/>
                      <a:gd name="connsiteX13" fmla="*/ 660400 w 10839455"/>
                      <a:gd name="connsiteY13" fmla="*/ 2901489 h 3393616"/>
                      <a:gd name="connsiteX14" fmla="*/ 1152527 w 10839455"/>
                      <a:gd name="connsiteY14" fmla="*/ 2409362 h 3393616"/>
                      <a:gd name="connsiteX15" fmla="*/ 10347328 w 10839455"/>
                      <a:gd name="connsiteY15" fmla="*/ 1204681 h 3393616"/>
                      <a:gd name="connsiteX16" fmla="*/ 10839455 w 10839455"/>
                      <a:gd name="connsiteY16" fmla="*/ 1696808 h 3393616"/>
                      <a:gd name="connsiteX17" fmla="*/ 10347328 w 10839455"/>
                      <a:gd name="connsiteY17" fmla="*/ 2188935 h 3393616"/>
                      <a:gd name="connsiteX18" fmla="*/ 9855201 w 10839455"/>
                      <a:gd name="connsiteY18" fmla="*/ 1696808 h 3393616"/>
                      <a:gd name="connsiteX19" fmla="*/ 10347328 w 10839455"/>
                      <a:gd name="connsiteY19" fmla="*/ 1204681 h 3393616"/>
                      <a:gd name="connsiteX20" fmla="*/ 3133727 w 10839455"/>
                      <a:gd name="connsiteY20" fmla="*/ 1204681 h 3393616"/>
                      <a:gd name="connsiteX21" fmla="*/ 3625854 w 10839455"/>
                      <a:gd name="connsiteY21" fmla="*/ 1696808 h 3393616"/>
                      <a:gd name="connsiteX22" fmla="*/ 3133727 w 10839455"/>
                      <a:gd name="connsiteY22" fmla="*/ 2188935 h 3393616"/>
                      <a:gd name="connsiteX23" fmla="*/ 2641600 w 10839455"/>
                      <a:gd name="connsiteY23" fmla="*/ 1696808 h 3393616"/>
                      <a:gd name="connsiteX24" fmla="*/ 3133727 w 10839455"/>
                      <a:gd name="connsiteY24" fmla="*/ 1204681 h 3393616"/>
                      <a:gd name="connsiteX25" fmla="*/ 1812927 w 10839455"/>
                      <a:gd name="connsiteY25" fmla="*/ 1204681 h 3393616"/>
                      <a:gd name="connsiteX26" fmla="*/ 2305054 w 10839455"/>
                      <a:gd name="connsiteY26" fmla="*/ 1696808 h 3393616"/>
                      <a:gd name="connsiteX27" fmla="*/ 1812927 w 10839455"/>
                      <a:gd name="connsiteY27" fmla="*/ 2188935 h 3393616"/>
                      <a:gd name="connsiteX28" fmla="*/ 1320800 w 10839455"/>
                      <a:gd name="connsiteY28" fmla="*/ 1696808 h 3393616"/>
                      <a:gd name="connsiteX29" fmla="*/ 1812927 w 10839455"/>
                      <a:gd name="connsiteY29" fmla="*/ 1204681 h 3393616"/>
                      <a:gd name="connsiteX30" fmla="*/ 492127 w 10839455"/>
                      <a:gd name="connsiteY30" fmla="*/ 1204681 h 3393616"/>
                      <a:gd name="connsiteX31" fmla="*/ 984254 w 10839455"/>
                      <a:gd name="connsiteY31" fmla="*/ 1696808 h 3393616"/>
                      <a:gd name="connsiteX32" fmla="*/ 492127 w 10839455"/>
                      <a:gd name="connsiteY32" fmla="*/ 2188935 h 3393616"/>
                      <a:gd name="connsiteX33" fmla="*/ 0 w 10839455"/>
                      <a:gd name="connsiteY33" fmla="*/ 1696808 h 3393616"/>
                      <a:gd name="connsiteX34" fmla="*/ 492127 w 10839455"/>
                      <a:gd name="connsiteY34" fmla="*/ 1204681 h 3393616"/>
                      <a:gd name="connsiteX35" fmla="*/ 10347328 w 10839455"/>
                      <a:gd name="connsiteY35" fmla="*/ 0 h 3393616"/>
                      <a:gd name="connsiteX36" fmla="*/ 10839455 w 10839455"/>
                      <a:gd name="connsiteY36" fmla="*/ 492127 h 3393616"/>
                      <a:gd name="connsiteX37" fmla="*/ 10347328 w 10839455"/>
                      <a:gd name="connsiteY37" fmla="*/ 984254 h 3393616"/>
                      <a:gd name="connsiteX38" fmla="*/ 9855201 w 10839455"/>
                      <a:gd name="connsiteY38" fmla="*/ 492127 h 3393616"/>
                      <a:gd name="connsiteX39" fmla="*/ 10347328 w 10839455"/>
                      <a:gd name="connsiteY39" fmla="*/ 0 h 3393616"/>
                      <a:gd name="connsiteX40" fmla="*/ 2473327 w 10839455"/>
                      <a:gd name="connsiteY40" fmla="*/ 0 h 3393616"/>
                      <a:gd name="connsiteX41" fmla="*/ 2965454 w 10839455"/>
                      <a:gd name="connsiteY41" fmla="*/ 492127 h 3393616"/>
                      <a:gd name="connsiteX42" fmla="*/ 2473327 w 10839455"/>
                      <a:gd name="connsiteY42" fmla="*/ 984254 h 3393616"/>
                      <a:gd name="connsiteX43" fmla="*/ 1981200 w 10839455"/>
                      <a:gd name="connsiteY43" fmla="*/ 492127 h 3393616"/>
                      <a:gd name="connsiteX44" fmla="*/ 2473327 w 10839455"/>
                      <a:gd name="connsiteY44" fmla="*/ 0 h 3393616"/>
                      <a:gd name="connsiteX45" fmla="*/ 1152527 w 10839455"/>
                      <a:gd name="connsiteY45" fmla="*/ 0 h 3393616"/>
                      <a:gd name="connsiteX46" fmla="*/ 1644654 w 10839455"/>
                      <a:gd name="connsiteY46" fmla="*/ 492127 h 3393616"/>
                      <a:gd name="connsiteX47" fmla="*/ 1152527 w 10839455"/>
                      <a:gd name="connsiteY47" fmla="*/ 984254 h 3393616"/>
                      <a:gd name="connsiteX48" fmla="*/ 660400 w 10839455"/>
                      <a:gd name="connsiteY48" fmla="*/ 492127 h 3393616"/>
                      <a:gd name="connsiteX49" fmla="*/ 1152527 w 10839455"/>
                      <a:gd name="connsiteY49" fmla="*/ 0 h 3393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0839455" h="3393616">
                        <a:moveTo>
                          <a:pt x="10347328" y="2409362"/>
                        </a:moveTo>
                        <a:cubicBezTo>
                          <a:pt x="10619122" y="2409362"/>
                          <a:pt x="10839455" y="2629695"/>
                          <a:pt x="10839455" y="2901489"/>
                        </a:cubicBezTo>
                        <a:cubicBezTo>
                          <a:pt x="10839455" y="3173283"/>
                          <a:pt x="10619122" y="3393616"/>
                          <a:pt x="10347328" y="3393616"/>
                        </a:cubicBezTo>
                        <a:cubicBezTo>
                          <a:pt x="10075534" y="3393616"/>
                          <a:pt x="9855201" y="3173283"/>
                          <a:pt x="9855201" y="2901489"/>
                        </a:cubicBezTo>
                        <a:cubicBezTo>
                          <a:pt x="9855201" y="2629695"/>
                          <a:pt x="10075534" y="2409362"/>
                          <a:pt x="10347328" y="2409362"/>
                        </a:cubicBezTo>
                        <a:close/>
                        <a:moveTo>
                          <a:pt x="2473327" y="2409362"/>
                        </a:moveTo>
                        <a:cubicBezTo>
                          <a:pt x="2745121" y="2409362"/>
                          <a:pt x="2965454" y="2629695"/>
                          <a:pt x="2965454" y="2901489"/>
                        </a:cubicBezTo>
                        <a:cubicBezTo>
                          <a:pt x="2965454" y="3173283"/>
                          <a:pt x="2745121" y="3393616"/>
                          <a:pt x="2473327" y="3393616"/>
                        </a:cubicBezTo>
                        <a:cubicBezTo>
                          <a:pt x="2201533" y="3393616"/>
                          <a:pt x="1981200" y="3173283"/>
                          <a:pt x="1981200" y="2901489"/>
                        </a:cubicBezTo>
                        <a:cubicBezTo>
                          <a:pt x="1981200" y="2629695"/>
                          <a:pt x="2201533" y="2409362"/>
                          <a:pt x="2473327" y="2409362"/>
                        </a:cubicBezTo>
                        <a:close/>
                        <a:moveTo>
                          <a:pt x="1152527" y="2409362"/>
                        </a:moveTo>
                        <a:cubicBezTo>
                          <a:pt x="1424321" y="2409362"/>
                          <a:pt x="1644654" y="2629695"/>
                          <a:pt x="1644654" y="2901489"/>
                        </a:cubicBezTo>
                        <a:cubicBezTo>
                          <a:pt x="1644654" y="3173283"/>
                          <a:pt x="1424321" y="3393616"/>
                          <a:pt x="1152527" y="3393616"/>
                        </a:cubicBezTo>
                        <a:cubicBezTo>
                          <a:pt x="880733" y="3393616"/>
                          <a:pt x="660400" y="3173283"/>
                          <a:pt x="660400" y="2901489"/>
                        </a:cubicBezTo>
                        <a:cubicBezTo>
                          <a:pt x="660400" y="2629695"/>
                          <a:pt x="880733" y="2409362"/>
                          <a:pt x="1152527" y="2409362"/>
                        </a:cubicBezTo>
                        <a:close/>
                        <a:moveTo>
                          <a:pt x="10347328" y="1204681"/>
                        </a:moveTo>
                        <a:cubicBezTo>
                          <a:pt x="10619122" y="1204681"/>
                          <a:pt x="10839455" y="1425014"/>
                          <a:pt x="10839455" y="1696808"/>
                        </a:cubicBezTo>
                        <a:cubicBezTo>
                          <a:pt x="10839455" y="1968602"/>
                          <a:pt x="10619122" y="2188935"/>
                          <a:pt x="10347328" y="2188935"/>
                        </a:cubicBezTo>
                        <a:cubicBezTo>
                          <a:pt x="10075534" y="2188935"/>
                          <a:pt x="9855201" y="1968602"/>
                          <a:pt x="9855201" y="1696808"/>
                        </a:cubicBezTo>
                        <a:cubicBezTo>
                          <a:pt x="9855201" y="1425014"/>
                          <a:pt x="10075534" y="1204681"/>
                          <a:pt x="10347328" y="1204681"/>
                        </a:cubicBezTo>
                        <a:close/>
                        <a:moveTo>
                          <a:pt x="3133727" y="1204681"/>
                        </a:moveTo>
                        <a:cubicBezTo>
                          <a:pt x="3405521" y="1204681"/>
                          <a:pt x="3625854" y="1425014"/>
                          <a:pt x="3625854" y="1696808"/>
                        </a:cubicBezTo>
                        <a:cubicBezTo>
                          <a:pt x="3625854" y="1968602"/>
                          <a:pt x="3405521" y="2188935"/>
                          <a:pt x="3133727" y="2188935"/>
                        </a:cubicBezTo>
                        <a:cubicBezTo>
                          <a:pt x="2861933" y="2188935"/>
                          <a:pt x="2641600" y="1968602"/>
                          <a:pt x="2641600" y="1696808"/>
                        </a:cubicBezTo>
                        <a:cubicBezTo>
                          <a:pt x="2641600" y="1425014"/>
                          <a:pt x="2861933" y="1204681"/>
                          <a:pt x="3133727" y="1204681"/>
                        </a:cubicBezTo>
                        <a:close/>
                        <a:moveTo>
                          <a:pt x="1812927" y="1204681"/>
                        </a:moveTo>
                        <a:cubicBezTo>
                          <a:pt x="2084721" y="1204681"/>
                          <a:pt x="2305054" y="1425014"/>
                          <a:pt x="2305054" y="1696808"/>
                        </a:cubicBezTo>
                        <a:cubicBezTo>
                          <a:pt x="2305054" y="1968602"/>
                          <a:pt x="2084721" y="2188935"/>
                          <a:pt x="1812927" y="2188935"/>
                        </a:cubicBezTo>
                        <a:cubicBezTo>
                          <a:pt x="1541133" y="2188935"/>
                          <a:pt x="1320800" y="1968602"/>
                          <a:pt x="1320800" y="1696808"/>
                        </a:cubicBezTo>
                        <a:cubicBezTo>
                          <a:pt x="1320800" y="1425014"/>
                          <a:pt x="1541133" y="1204681"/>
                          <a:pt x="1812927" y="1204681"/>
                        </a:cubicBezTo>
                        <a:close/>
                        <a:moveTo>
                          <a:pt x="492127" y="1204681"/>
                        </a:moveTo>
                        <a:cubicBezTo>
                          <a:pt x="763921" y="1204681"/>
                          <a:pt x="984254" y="1425014"/>
                          <a:pt x="984254" y="1696808"/>
                        </a:cubicBezTo>
                        <a:cubicBezTo>
                          <a:pt x="984254" y="1968602"/>
                          <a:pt x="763921" y="2188935"/>
                          <a:pt x="492127" y="2188935"/>
                        </a:cubicBezTo>
                        <a:cubicBezTo>
                          <a:pt x="220333" y="2188935"/>
                          <a:pt x="0" y="1968602"/>
                          <a:pt x="0" y="1696808"/>
                        </a:cubicBezTo>
                        <a:cubicBezTo>
                          <a:pt x="0" y="1425014"/>
                          <a:pt x="220333" y="1204681"/>
                          <a:pt x="492127" y="1204681"/>
                        </a:cubicBezTo>
                        <a:close/>
                        <a:moveTo>
                          <a:pt x="10347328" y="0"/>
                        </a:moveTo>
                        <a:cubicBezTo>
                          <a:pt x="10619122" y="0"/>
                          <a:pt x="10839455" y="220333"/>
                          <a:pt x="10839455" y="492127"/>
                        </a:cubicBezTo>
                        <a:cubicBezTo>
                          <a:pt x="10839455" y="763921"/>
                          <a:pt x="10619122" y="984254"/>
                          <a:pt x="10347328" y="984254"/>
                        </a:cubicBezTo>
                        <a:cubicBezTo>
                          <a:pt x="10075534" y="984254"/>
                          <a:pt x="9855201" y="763921"/>
                          <a:pt x="9855201" y="492127"/>
                        </a:cubicBezTo>
                        <a:cubicBezTo>
                          <a:pt x="9855201" y="220333"/>
                          <a:pt x="10075534" y="0"/>
                          <a:pt x="10347328" y="0"/>
                        </a:cubicBezTo>
                        <a:close/>
                        <a:moveTo>
                          <a:pt x="2473327" y="0"/>
                        </a:moveTo>
                        <a:cubicBezTo>
                          <a:pt x="2745121" y="0"/>
                          <a:pt x="2965454" y="220333"/>
                          <a:pt x="2965454" y="492127"/>
                        </a:cubicBezTo>
                        <a:cubicBezTo>
                          <a:pt x="2965454" y="763921"/>
                          <a:pt x="2745121" y="984254"/>
                          <a:pt x="2473327" y="984254"/>
                        </a:cubicBezTo>
                        <a:cubicBezTo>
                          <a:pt x="2201533" y="984254"/>
                          <a:pt x="1981200" y="763921"/>
                          <a:pt x="1981200" y="492127"/>
                        </a:cubicBezTo>
                        <a:cubicBezTo>
                          <a:pt x="1981200" y="220333"/>
                          <a:pt x="2201533" y="0"/>
                          <a:pt x="2473327" y="0"/>
                        </a:cubicBezTo>
                        <a:close/>
                        <a:moveTo>
                          <a:pt x="1152527" y="0"/>
                        </a:moveTo>
                        <a:cubicBezTo>
                          <a:pt x="1424321" y="0"/>
                          <a:pt x="1644654" y="220333"/>
                          <a:pt x="1644654" y="492127"/>
                        </a:cubicBezTo>
                        <a:cubicBezTo>
                          <a:pt x="1644654" y="763921"/>
                          <a:pt x="1424321" y="984254"/>
                          <a:pt x="1152527" y="984254"/>
                        </a:cubicBezTo>
                        <a:cubicBezTo>
                          <a:pt x="880733" y="984254"/>
                          <a:pt x="660400" y="763921"/>
                          <a:pt x="660400" y="492127"/>
                        </a:cubicBezTo>
                        <a:cubicBezTo>
                          <a:pt x="660400" y="220333"/>
                          <a:pt x="880733" y="0"/>
                          <a:pt x="1152527" y="0"/>
                        </a:cubicBezTo>
                        <a:close/>
                      </a:path>
                    </a:pathLst>
                  </a:custGeom>
                  <a:solidFill>
                    <a:srgbClr val="00507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5073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8739E18-3791-4B49-B53B-A191A58ADBD3}"/>
                </a:ext>
              </a:extLst>
            </p:cNvPr>
            <p:cNvSpPr txBox="1"/>
            <p:nvPr/>
          </p:nvSpPr>
          <p:spPr>
            <a:xfrm>
              <a:off x="324516" y="2204478"/>
              <a:ext cx="1081372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Network </a:t>
              </a:r>
            </a:p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analytics capture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311EF6-ED5E-4D39-A24F-0390540CD05A}"/>
                </a:ext>
              </a:extLst>
            </p:cNvPr>
            <p:cNvSpPr txBox="1"/>
            <p:nvPr/>
          </p:nvSpPr>
          <p:spPr>
            <a:xfrm>
              <a:off x="324516" y="3684313"/>
              <a:ext cx="1081372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Knowledge base</a:t>
              </a:r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1929690D-24B2-433E-AAF3-A1CB32B824EA}"/>
              </a:ext>
            </a:extLst>
          </p:cNvPr>
          <p:cNvCxnSpPr>
            <a:cxnSpLocks/>
          </p:cNvCxnSpPr>
          <p:nvPr/>
        </p:nvCxnSpPr>
        <p:spPr>
          <a:xfrm>
            <a:off x="5399314" y="2735943"/>
            <a:ext cx="1008743" cy="772753"/>
          </a:xfrm>
          <a:prstGeom prst="straightConnector1">
            <a:avLst/>
          </a:prstGeom>
          <a:noFill/>
          <a:ln w="53975" cap="rnd">
            <a:solidFill>
              <a:srgbClr val="00BCEB"/>
            </a:solidFill>
            <a:prstDash val="sysDot"/>
            <a:miter lim="800000"/>
            <a:headEnd type="none" w="med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55528BC-B0C6-4C0A-BA43-E7F681A8D021}"/>
              </a:ext>
            </a:extLst>
          </p:cNvPr>
          <p:cNvGrpSpPr/>
          <p:nvPr/>
        </p:nvGrpSpPr>
        <p:grpSpPr>
          <a:xfrm>
            <a:off x="6348002" y="1984317"/>
            <a:ext cx="2566105" cy="2579682"/>
            <a:chOff x="6348002" y="1984317"/>
            <a:chExt cx="2566105" cy="2579682"/>
          </a:xfrm>
        </p:grpSpPr>
        <p:sp>
          <p:nvSpPr>
            <p:cNvPr id="118" name="Rounded Rectangle 53">
              <a:extLst>
                <a:ext uri="{FF2B5EF4-FFF2-40B4-BE49-F238E27FC236}">
                  <a16:creationId xmlns:a16="http://schemas.microsoft.com/office/drawing/2014/main" id="{0213FE59-DA10-4373-B251-5D582BA684A9}"/>
                </a:ext>
              </a:extLst>
            </p:cNvPr>
            <p:cNvSpPr/>
            <p:nvPr/>
          </p:nvSpPr>
          <p:spPr>
            <a:xfrm>
              <a:off x="6479556" y="2154578"/>
              <a:ext cx="2401893" cy="883106"/>
            </a:xfrm>
            <a:prstGeom prst="roundRect">
              <a:avLst>
                <a:gd name="adj" fmla="val 50000"/>
              </a:avLst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9" name="Rounded Rectangle 53">
              <a:extLst>
                <a:ext uri="{FF2B5EF4-FFF2-40B4-BE49-F238E27FC236}">
                  <a16:creationId xmlns:a16="http://schemas.microsoft.com/office/drawing/2014/main" id="{79BB73F2-AA56-4E51-9DEA-5B3D31861EAC}"/>
                </a:ext>
              </a:extLst>
            </p:cNvPr>
            <p:cNvSpPr/>
            <p:nvPr/>
          </p:nvSpPr>
          <p:spPr>
            <a:xfrm>
              <a:off x="6479556" y="3503489"/>
              <a:ext cx="2401893" cy="883106"/>
            </a:xfrm>
            <a:prstGeom prst="roundRect">
              <a:avLst>
                <a:gd name="adj" fmla="val 50000"/>
              </a:avLst>
            </a:prstGeom>
            <a:solidFill>
              <a:srgbClr val="00507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39485B0-E065-4A5B-BA11-0636B7A1C6A3}"/>
                </a:ext>
              </a:extLst>
            </p:cNvPr>
            <p:cNvSpPr txBox="1"/>
            <p:nvPr/>
          </p:nvSpPr>
          <p:spPr>
            <a:xfrm>
              <a:off x="7669365" y="2312200"/>
              <a:ext cx="1212083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Guided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remediation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CD60100-3D61-433D-8843-F3C5B2DC059F}"/>
                </a:ext>
              </a:extLst>
            </p:cNvPr>
            <p:cNvSpPr txBox="1"/>
            <p:nvPr/>
          </p:nvSpPr>
          <p:spPr>
            <a:xfrm>
              <a:off x="7669365" y="3576591"/>
              <a:ext cx="1244742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Close the intent-based loop</a:t>
              </a: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1AB8A8F-F3E1-4F53-B9FE-E65B6A94BA5E}"/>
                </a:ext>
              </a:extLst>
            </p:cNvPr>
            <p:cNvSpPr/>
            <p:nvPr/>
          </p:nvSpPr>
          <p:spPr>
            <a:xfrm>
              <a:off x="6357030" y="1984317"/>
              <a:ext cx="1226689" cy="1226687"/>
            </a:xfrm>
            <a:prstGeom prst="ellipse">
              <a:avLst/>
            </a:prstGeom>
            <a:solidFill>
              <a:srgbClr val="FBAB1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122B3FA-D02B-42DD-B228-25D87ED62E9D}"/>
                </a:ext>
              </a:extLst>
            </p:cNvPr>
            <p:cNvSpPr/>
            <p:nvPr/>
          </p:nvSpPr>
          <p:spPr>
            <a:xfrm>
              <a:off x="6348002" y="3319259"/>
              <a:ext cx="1244742" cy="1244740"/>
            </a:xfrm>
            <a:prstGeom prst="ellipse">
              <a:avLst/>
            </a:prstGeom>
            <a:solidFill>
              <a:srgbClr val="FBAB1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3B38F46-493D-472D-BBA1-A9E15345477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19480" y="2148006"/>
              <a:ext cx="920726" cy="928544"/>
              <a:chOff x="12587348" y="2301556"/>
              <a:chExt cx="115021" cy="115998"/>
            </a:xfrm>
            <a:solidFill>
              <a:srgbClr val="005073"/>
            </a:solidFill>
          </p:grpSpPr>
          <p:sp>
            <p:nvSpPr>
              <p:cNvPr id="129" name="Freeform 36">
                <a:extLst>
                  <a:ext uri="{FF2B5EF4-FFF2-40B4-BE49-F238E27FC236}">
                    <a16:creationId xmlns:a16="http://schemas.microsoft.com/office/drawing/2014/main" id="{2DE0E8FC-E103-4844-8BBD-C9B9A6741E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634348" y="2325555"/>
                <a:ext cx="20999" cy="22999"/>
              </a:xfrm>
              <a:custGeom>
                <a:avLst/>
                <a:gdLst>
                  <a:gd name="T0" fmla="*/ 9 w 9"/>
                  <a:gd name="T1" fmla="*/ 0 h 10"/>
                  <a:gd name="T2" fmla="*/ 7 w 9"/>
                  <a:gd name="T3" fmla="*/ 0 h 10"/>
                  <a:gd name="T4" fmla="*/ 0 w 9"/>
                  <a:gd name="T5" fmla="*/ 0 h 10"/>
                  <a:gd name="T6" fmla="*/ 0 w 9"/>
                  <a:gd name="T7" fmla="*/ 10 h 10"/>
                  <a:gd name="T8" fmla="*/ 9 w 9"/>
                  <a:gd name="T9" fmla="*/ 10 h 10"/>
                  <a:gd name="T10" fmla="*/ 9 w 9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0" name="Freeform 37">
                <a:extLst>
                  <a:ext uri="{FF2B5EF4-FFF2-40B4-BE49-F238E27FC236}">
                    <a16:creationId xmlns:a16="http://schemas.microsoft.com/office/drawing/2014/main" id="{7929E13C-5DAE-4200-8D47-06BC2A9B1F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634348" y="2301556"/>
                <a:ext cx="20999" cy="23999"/>
              </a:xfrm>
              <a:custGeom>
                <a:avLst/>
                <a:gdLst>
                  <a:gd name="T0" fmla="*/ 4 w 9"/>
                  <a:gd name="T1" fmla="*/ 0 h 10"/>
                  <a:gd name="T2" fmla="*/ 0 w 9"/>
                  <a:gd name="T3" fmla="*/ 5 h 10"/>
                  <a:gd name="T4" fmla="*/ 0 w 9"/>
                  <a:gd name="T5" fmla="*/ 10 h 10"/>
                  <a:gd name="T6" fmla="*/ 7 w 9"/>
                  <a:gd name="T7" fmla="*/ 10 h 10"/>
                  <a:gd name="T8" fmla="*/ 9 w 9"/>
                  <a:gd name="T9" fmla="*/ 10 h 10"/>
                  <a:gd name="T10" fmla="*/ 9 w 9"/>
                  <a:gd name="T11" fmla="*/ 5 h 10"/>
                  <a:gd name="T12" fmla="*/ 4 w 9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9" y="10"/>
                      <a:pt x="9" y="1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1" name="Freeform 38">
                <a:extLst>
                  <a:ext uri="{FF2B5EF4-FFF2-40B4-BE49-F238E27FC236}">
                    <a16:creationId xmlns:a16="http://schemas.microsoft.com/office/drawing/2014/main" id="{F8379E7C-DDC7-4EED-BDF5-84769C52ED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634348" y="2377554"/>
                <a:ext cx="20999" cy="39999"/>
              </a:xfrm>
              <a:custGeom>
                <a:avLst/>
                <a:gdLst>
                  <a:gd name="T0" fmla="*/ 9 w 9"/>
                  <a:gd name="T1" fmla="*/ 0 h 17"/>
                  <a:gd name="T2" fmla="*/ 0 w 9"/>
                  <a:gd name="T3" fmla="*/ 0 h 17"/>
                  <a:gd name="T4" fmla="*/ 0 w 9"/>
                  <a:gd name="T5" fmla="*/ 13 h 17"/>
                  <a:gd name="T6" fmla="*/ 4 w 9"/>
                  <a:gd name="T7" fmla="*/ 17 h 17"/>
                  <a:gd name="T8" fmla="*/ 9 w 9"/>
                  <a:gd name="T9" fmla="*/ 13 h 17"/>
                  <a:gd name="T10" fmla="*/ 9 w 9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7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7" y="17"/>
                      <a:pt x="9" y="15"/>
                      <a:pt x="9" y="13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2" name="Rectangle 39">
                <a:extLst>
                  <a:ext uri="{FF2B5EF4-FFF2-40B4-BE49-F238E27FC236}">
                    <a16:creationId xmlns:a16="http://schemas.microsoft.com/office/drawing/2014/main" id="{F20776E4-5BC2-4407-9E0C-7E13E2D5DB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3" name="Rectangle 40">
                <a:extLst>
                  <a:ext uri="{FF2B5EF4-FFF2-40B4-BE49-F238E27FC236}">
                    <a16:creationId xmlns:a16="http://schemas.microsoft.com/office/drawing/2014/main" id="{2AD206F9-6B9E-4EE7-BEC1-B3C0CF8F83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634348" y="2370554"/>
                <a:ext cx="20999" cy="70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4" name="Freeform 41">
                <a:extLst>
                  <a:ext uri="{FF2B5EF4-FFF2-40B4-BE49-F238E27FC236}">
                    <a16:creationId xmlns:a16="http://schemas.microsoft.com/office/drawing/2014/main" id="{0C889345-22C9-413E-A41E-C5A88E76EDF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2587348" y="2348555"/>
                <a:ext cx="114996" cy="21999"/>
              </a:xfrm>
              <a:custGeom>
                <a:avLst/>
                <a:gdLst>
                  <a:gd name="T0" fmla="*/ 20 w 49"/>
                  <a:gd name="T1" fmla="*/ 0 h 9"/>
                  <a:gd name="T2" fmla="*/ 4 w 49"/>
                  <a:gd name="T3" fmla="*/ 0 h 9"/>
                  <a:gd name="T4" fmla="*/ 0 w 49"/>
                  <a:gd name="T5" fmla="*/ 5 h 9"/>
                  <a:gd name="T6" fmla="*/ 4 w 49"/>
                  <a:gd name="T7" fmla="*/ 9 h 9"/>
                  <a:gd name="T8" fmla="*/ 20 w 49"/>
                  <a:gd name="T9" fmla="*/ 9 h 9"/>
                  <a:gd name="T10" fmla="*/ 20 w 49"/>
                  <a:gd name="T11" fmla="*/ 0 h 9"/>
                  <a:gd name="T12" fmla="*/ 44 w 49"/>
                  <a:gd name="T13" fmla="*/ 0 h 9"/>
                  <a:gd name="T14" fmla="*/ 29 w 49"/>
                  <a:gd name="T15" fmla="*/ 0 h 9"/>
                  <a:gd name="T16" fmla="*/ 29 w 49"/>
                  <a:gd name="T17" fmla="*/ 9 h 9"/>
                  <a:gd name="T18" fmla="*/ 44 w 49"/>
                  <a:gd name="T19" fmla="*/ 9 h 9"/>
                  <a:gd name="T20" fmla="*/ 49 w 49"/>
                  <a:gd name="T21" fmla="*/ 5 h 9"/>
                  <a:gd name="T22" fmla="*/ 44 w 49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9">
                    <a:moveTo>
                      <a:pt x="2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0"/>
                      <a:pt x="20" y="0"/>
                      <a:pt x="20" y="0"/>
                    </a:cubicBezTo>
                    <a:moveTo>
                      <a:pt x="4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7" y="9"/>
                      <a:pt x="49" y="7"/>
                      <a:pt x="49" y="5"/>
                    </a:cubicBezTo>
                    <a:cubicBezTo>
                      <a:pt x="49" y="2"/>
                      <a:pt x="47" y="0"/>
                      <a:pt x="4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5" name="Rectangle 42">
                <a:extLst>
                  <a:ext uri="{FF2B5EF4-FFF2-40B4-BE49-F238E27FC236}">
                    <a16:creationId xmlns:a16="http://schemas.microsoft.com/office/drawing/2014/main" id="{8D9CCFCA-78F0-43AE-B47C-10D85A595C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6" name="Rectangle 43">
                <a:extLst>
                  <a:ext uri="{FF2B5EF4-FFF2-40B4-BE49-F238E27FC236}">
                    <a16:creationId xmlns:a16="http://schemas.microsoft.com/office/drawing/2014/main" id="{56B2889C-4A80-4EB4-BCF1-E1CE9AE459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634347" y="2348555"/>
                <a:ext cx="20999" cy="219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7" name="Freeform 44">
                <a:extLst>
                  <a:ext uri="{FF2B5EF4-FFF2-40B4-BE49-F238E27FC236}">
                    <a16:creationId xmlns:a16="http://schemas.microsoft.com/office/drawing/2014/main" id="{23FAF6C1-CAE5-4B1A-A62F-FD3E1F118AF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634347" y="2301558"/>
                <a:ext cx="20999" cy="115996"/>
              </a:xfrm>
              <a:custGeom>
                <a:avLst/>
                <a:gdLst>
                  <a:gd name="T0" fmla="*/ 0 w 9"/>
                  <a:gd name="T1" fmla="*/ 45 h 49"/>
                  <a:gd name="T2" fmla="*/ 0 w 9"/>
                  <a:gd name="T3" fmla="*/ 5 h 49"/>
                  <a:gd name="T4" fmla="*/ 4 w 9"/>
                  <a:gd name="T5" fmla="*/ 0 h 49"/>
                  <a:gd name="T6" fmla="*/ 9 w 9"/>
                  <a:gd name="T7" fmla="*/ 5 h 49"/>
                  <a:gd name="T8" fmla="*/ 9 w 9"/>
                  <a:gd name="T9" fmla="*/ 45 h 49"/>
                  <a:gd name="T10" fmla="*/ 4 w 9"/>
                  <a:gd name="T11" fmla="*/ 49 h 49"/>
                  <a:gd name="T12" fmla="*/ 0 w 9"/>
                  <a:gd name="T13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9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7" y="49"/>
                      <a:pt x="4" y="49"/>
                    </a:cubicBezTo>
                    <a:cubicBezTo>
                      <a:pt x="2" y="49"/>
                      <a:pt x="0" y="47"/>
                      <a:pt x="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8" name="Freeform 45">
                <a:extLst>
                  <a:ext uri="{FF2B5EF4-FFF2-40B4-BE49-F238E27FC236}">
                    <a16:creationId xmlns:a16="http://schemas.microsoft.com/office/drawing/2014/main" id="{614CF992-A20E-4294-9958-694F4205B8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587373" y="2348557"/>
                <a:ext cx="114996" cy="21999"/>
              </a:xfrm>
              <a:custGeom>
                <a:avLst/>
                <a:gdLst>
                  <a:gd name="T0" fmla="*/ 4 w 49"/>
                  <a:gd name="T1" fmla="*/ 0 h 9"/>
                  <a:gd name="T2" fmla="*/ 44 w 49"/>
                  <a:gd name="T3" fmla="*/ 0 h 9"/>
                  <a:gd name="T4" fmla="*/ 49 w 49"/>
                  <a:gd name="T5" fmla="*/ 5 h 9"/>
                  <a:gd name="T6" fmla="*/ 44 w 49"/>
                  <a:gd name="T7" fmla="*/ 9 h 9"/>
                  <a:gd name="T8" fmla="*/ 4 w 49"/>
                  <a:gd name="T9" fmla="*/ 9 h 9"/>
                  <a:gd name="T10" fmla="*/ 0 w 49"/>
                  <a:gd name="T11" fmla="*/ 5 h 9"/>
                  <a:gd name="T12" fmla="*/ 4 w 4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9">
                    <a:moveTo>
                      <a:pt x="4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9" y="2"/>
                      <a:pt x="49" y="5"/>
                    </a:cubicBezTo>
                    <a:cubicBezTo>
                      <a:pt x="49" y="7"/>
                      <a:pt x="47" y="9"/>
                      <a:pt x="4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9" name="Freeform 46">
                <a:extLst>
                  <a:ext uri="{FF2B5EF4-FFF2-40B4-BE49-F238E27FC236}">
                    <a16:creationId xmlns:a16="http://schemas.microsoft.com/office/drawing/2014/main" id="{EEAAF148-C37F-4C69-A473-4E8E73AFFD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598381" y="2313558"/>
                <a:ext cx="92997" cy="91997"/>
              </a:xfrm>
              <a:custGeom>
                <a:avLst/>
                <a:gdLst>
                  <a:gd name="T0" fmla="*/ 2 w 39"/>
                  <a:gd name="T1" fmla="*/ 30 h 39"/>
                  <a:gd name="T2" fmla="*/ 30 w 39"/>
                  <a:gd name="T3" fmla="*/ 2 h 39"/>
                  <a:gd name="T4" fmla="*/ 37 w 39"/>
                  <a:gd name="T5" fmla="*/ 2 h 39"/>
                  <a:gd name="T6" fmla="*/ 37 w 39"/>
                  <a:gd name="T7" fmla="*/ 9 h 39"/>
                  <a:gd name="T8" fmla="*/ 9 w 39"/>
                  <a:gd name="T9" fmla="*/ 37 h 39"/>
                  <a:gd name="T10" fmla="*/ 2 w 39"/>
                  <a:gd name="T11" fmla="*/ 37 h 39"/>
                  <a:gd name="T12" fmla="*/ 2 w 39"/>
                  <a:gd name="T13" fmla="*/ 3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2" y="30"/>
                    </a:moveTo>
                    <a:cubicBezTo>
                      <a:pt x="30" y="2"/>
                      <a:pt x="30" y="2"/>
                      <a:pt x="30" y="2"/>
                    </a:cubicBezTo>
                    <a:cubicBezTo>
                      <a:pt x="32" y="0"/>
                      <a:pt x="35" y="0"/>
                      <a:pt x="37" y="2"/>
                    </a:cubicBezTo>
                    <a:cubicBezTo>
                      <a:pt x="39" y="4"/>
                      <a:pt x="39" y="7"/>
                      <a:pt x="37" y="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9"/>
                      <a:pt x="4" y="39"/>
                      <a:pt x="2" y="37"/>
                    </a:cubicBezTo>
                    <a:cubicBezTo>
                      <a:pt x="0" y="35"/>
                      <a:pt x="0" y="32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40" name="Freeform 47">
                <a:extLst>
                  <a:ext uri="{FF2B5EF4-FFF2-40B4-BE49-F238E27FC236}">
                    <a16:creationId xmlns:a16="http://schemas.microsoft.com/office/drawing/2014/main" id="{29920CFC-9F64-4C7F-B7DB-9772643BB71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2598373" y="2313558"/>
                <a:ext cx="92997" cy="91997"/>
              </a:xfrm>
              <a:custGeom>
                <a:avLst/>
                <a:gdLst>
                  <a:gd name="T0" fmla="*/ 9 w 39"/>
                  <a:gd name="T1" fmla="*/ 2 h 39"/>
                  <a:gd name="T2" fmla="*/ 37 w 39"/>
                  <a:gd name="T3" fmla="*/ 30 h 39"/>
                  <a:gd name="T4" fmla="*/ 37 w 39"/>
                  <a:gd name="T5" fmla="*/ 37 h 39"/>
                  <a:gd name="T6" fmla="*/ 30 w 39"/>
                  <a:gd name="T7" fmla="*/ 37 h 39"/>
                  <a:gd name="T8" fmla="*/ 2 w 39"/>
                  <a:gd name="T9" fmla="*/ 9 h 39"/>
                  <a:gd name="T10" fmla="*/ 2 w 39"/>
                  <a:gd name="T11" fmla="*/ 2 h 39"/>
                  <a:gd name="T12" fmla="*/ 9 w 39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9">
                    <a:moveTo>
                      <a:pt x="9" y="2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32"/>
                      <a:pt x="39" y="35"/>
                      <a:pt x="37" y="37"/>
                    </a:cubicBezTo>
                    <a:cubicBezTo>
                      <a:pt x="35" y="39"/>
                      <a:pt x="32" y="39"/>
                      <a:pt x="30" y="3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41" name="Oval 48">
                <a:extLst>
                  <a:ext uri="{FF2B5EF4-FFF2-40B4-BE49-F238E27FC236}">
                    <a16:creationId xmlns:a16="http://schemas.microsoft.com/office/drawing/2014/main" id="{98C9026A-4A8A-4E40-A4A8-A39697E763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627372" y="2341557"/>
                <a:ext cx="34999" cy="35999"/>
              </a:xfrm>
              <a:prstGeom prst="ellipse">
                <a:avLst/>
              </a:pr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42" name="Freeform 49">
                <a:extLst>
                  <a:ext uri="{FF2B5EF4-FFF2-40B4-BE49-F238E27FC236}">
                    <a16:creationId xmlns:a16="http://schemas.microsoft.com/office/drawing/2014/main" id="{365973F7-F02B-4034-AED5-E05A64A057DE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2608373" y="2325559"/>
                <a:ext cx="70998" cy="70998"/>
              </a:xfrm>
              <a:custGeom>
                <a:avLst/>
                <a:gdLst>
                  <a:gd name="T0" fmla="*/ 15 w 30"/>
                  <a:gd name="T1" fmla="*/ 7 h 30"/>
                  <a:gd name="T2" fmla="*/ 23 w 30"/>
                  <a:gd name="T3" fmla="*/ 15 h 30"/>
                  <a:gd name="T4" fmla="*/ 15 w 30"/>
                  <a:gd name="T5" fmla="*/ 22 h 30"/>
                  <a:gd name="T6" fmla="*/ 8 w 30"/>
                  <a:gd name="T7" fmla="*/ 15 h 30"/>
                  <a:gd name="T8" fmla="*/ 15 w 30"/>
                  <a:gd name="T9" fmla="*/ 7 h 30"/>
                  <a:gd name="T10" fmla="*/ 15 w 30"/>
                  <a:gd name="T11" fmla="*/ 0 h 30"/>
                  <a:gd name="T12" fmla="*/ 0 w 30"/>
                  <a:gd name="T13" fmla="*/ 15 h 30"/>
                  <a:gd name="T14" fmla="*/ 15 w 30"/>
                  <a:gd name="T15" fmla="*/ 30 h 30"/>
                  <a:gd name="T16" fmla="*/ 30 w 30"/>
                  <a:gd name="T17" fmla="*/ 15 h 30"/>
                  <a:gd name="T18" fmla="*/ 15 w 30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15" y="7"/>
                    </a:moveTo>
                    <a:cubicBezTo>
                      <a:pt x="20" y="7"/>
                      <a:pt x="23" y="10"/>
                      <a:pt x="23" y="15"/>
                    </a:cubicBezTo>
                    <a:cubicBezTo>
                      <a:pt x="23" y="19"/>
                      <a:pt x="20" y="22"/>
                      <a:pt x="15" y="22"/>
                    </a:cubicBezTo>
                    <a:cubicBezTo>
                      <a:pt x="11" y="22"/>
                      <a:pt x="8" y="19"/>
                      <a:pt x="8" y="15"/>
                    </a:cubicBezTo>
                    <a:cubicBezTo>
                      <a:pt x="8" y="10"/>
                      <a:pt x="11" y="7"/>
                      <a:pt x="15" y="7"/>
                    </a:cubicBezTo>
                    <a:moveTo>
                      <a:pt x="15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24" y="30"/>
                      <a:pt x="30" y="23"/>
                      <a:pt x="30" y="15"/>
                    </a:cubicBezTo>
                    <a:cubicBezTo>
                      <a:pt x="30" y="6"/>
                      <a:pt x="24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</p:grpSp>
        <p:grpSp>
          <p:nvGrpSpPr>
            <p:cNvPr id="125" name="Group 81">
              <a:extLst>
                <a:ext uri="{FF2B5EF4-FFF2-40B4-BE49-F238E27FC236}">
                  <a16:creationId xmlns:a16="http://schemas.microsoft.com/office/drawing/2014/main" id="{31E5F940-52D0-4E96-8554-014722B22A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90057" y="3528341"/>
              <a:ext cx="907134" cy="907134"/>
              <a:chOff x="2825" y="1976"/>
              <a:chExt cx="502" cy="502"/>
            </a:xfrm>
            <a:solidFill>
              <a:srgbClr val="005073"/>
            </a:solidFill>
          </p:grpSpPr>
          <p:sp>
            <p:nvSpPr>
              <p:cNvPr id="126" name="Freeform 82">
                <a:extLst>
                  <a:ext uri="{FF2B5EF4-FFF2-40B4-BE49-F238E27FC236}">
                    <a16:creationId xmlns:a16="http://schemas.microsoft.com/office/drawing/2014/main" id="{F00C044B-684C-47F3-80C7-9571A30A8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036"/>
                <a:ext cx="166" cy="334"/>
              </a:xfrm>
              <a:custGeom>
                <a:avLst/>
                <a:gdLst>
                  <a:gd name="T0" fmla="*/ 218 w 235"/>
                  <a:gd name="T1" fmla="*/ 420 h 484"/>
                  <a:gd name="T2" fmla="*/ 157 w 235"/>
                  <a:gd name="T3" fmla="*/ 340 h 484"/>
                  <a:gd name="T4" fmla="*/ 135 w 235"/>
                  <a:gd name="T5" fmla="*/ 198 h 484"/>
                  <a:gd name="T6" fmla="*/ 152 w 235"/>
                  <a:gd name="T7" fmla="*/ 135 h 484"/>
                  <a:gd name="T8" fmla="*/ 162 w 235"/>
                  <a:gd name="T9" fmla="*/ 179 h 484"/>
                  <a:gd name="T10" fmla="*/ 197 w 235"/>
                  <a:gd name="T11" fmla="*/ 208 h 484"/>
                  <a:gd name="T12" fmla="*/ 205 w 235"/>
                  <a:gd name="T13" fmla="*/ 207 h 484"/>
                  <a:gd name="T14" fmla="*/ 225 w 235"/>
                  <a:gd name="T15" fmla="*/ 195 h 484"/>
                  <a:gd name="T16" fmla="*/ 232 w 235"/>
                  <a:gd name="T17" fmla="*/ 164 h 484"/>
                  <a:gd name="T18" fmla="*/ 208 w 235"/>
                  <a:gd name="T19" fmla="*/ 31 h 484"/>
                  <a:gd name="T20" fmla="*/ 207 w 235"/>
                  <a:gd name="T21" fmla="*/ 30 h 484"/>
                  <a:gd name="T22" fmla="*/ 196 w 235"/>
                  <a:gd name="T23" fmla="*/ 12 h 484"/>
                  <a:gd name="T24" fmla="*/ 164 w 235"/>
                  <a:gd name="T25" fmla="*/ 3 h 484"/>
                  <a:gd name="T26" fmla="*/ 31 w 235"/>
                  <a:gd name="T27" fmla="*/ 34 h 484"/>
                  <a:gd name="T28" fmla="*/ 11 w 235"/>
                  <a:gd name="T29" fmla="*/ 45 h 484"/>
                  <a:gd name="T30" fmla="*/ 2 w 235"/>
                  <a:gd name="T31" fmla="*/ 77 h 484"/>
                  <a:gd name="T32" fmla="*/ 39 w 235"/>
                  <a:gd name="T33" fmla="*/ 106 h 484"/>
                  <a:gd name="T34" fmla="*/ 46 w 235"/>
                  <a:gd name="T35" fmla="*/ 105 h 484"/>
                  <a:gd name="T36" fmla="*/ 90 w 235"/>
                  <a:gd name="T37" fmla="*/ 95 h 484"/>
                  <a:gd name="T38" fmla="*/ 77 w 235"/>
                  <a:gd name="T39" fmla="*/ 127 h 484"/>
                  <a:gd name="T40" fmla="*/ 70 w 235"/>
                  <a:gd name="T41" fmla="*/ 313 h 484"/>
                  <a:gd name="T42" fmla="*/ 169 w 235"/>
                  <a:gd name="T43" fmla="*/ 475 h 484"/>
                  <a:gd name="T44" fmla="*/ 193 w 235"/>
                  <a:gd name="T45" fmla="*/ 484 h 484"/>
                  <a:gd name="T46" fmla="*/ 195 w 235"/>
                  <a:gd name="T47" fmla="*/ 484 h 484"/>
                  <a:gd name="T48" fmla="*/ 221 w 235"/>
                  <a:gd name="T49" fmla="*/ 471 h 484"/>
                  <a:gd name="T50" fmla="*/ 230 w 235"/>
                  <a:gd name="T51" fmla="*/ 445 h 484"/>
                  <a:gd name="T52" fmla="*/ 218 w 235"/>
                  <a:gd name="T53" fmla="*/ 42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35" h="484">
                    <a:moveTo>
                      <a:pt x="218" y="420"/>
                    </a:moveTo>
                    <a:cubicBezTo>
                      <a:pt x="192" y="397"/>
                      <a:pt x="171" y="370"/>
                      <a:pt x="157" y="340"/>
                    </a:cubicBezTo>
                    <a:cubicBezTo>
                      <a:pt x="137" y="297"/>
                      <a:pt x="129" y="247"/>
                      <a:pt x="135" y="198"/>
                    </a:cubicBezTo>
                    <a:cubicBezTo>
                      <a:pt x="138" y="177"/>
                      <a:pt x="143" y="155"/>
                      <a:pt x="152" y="135"/>
                    </a:cubicBezTo>
                    <a:cubicBezTo>
                      <a:pt x="162" y="179"/>
                      <a:pt x="162" y="179"/>
                      <a:pt x="162" y="179"/>
                    </a:cubicBezTo>
                    <a:cubicBezTo>
                      <a:pt x="165" y="196"/>
                      <a:pt x="181" y="208"/>
                      <a:pt x="197" y="208"/>
                    </a:cubicBezTo>
                    <a:cubicBezTo>
                      <a:pt x="200" y="208"/>
                      <a:pt x="202" y="207"/>
                      <a:pt x="205" y="207"/>
                    </a:cubicBezTo>
                    <a:cubicBezTo>
                      <a:pt x="212" y="206"/>
                      <a:pt x="219" y="202"/>
                      <a:pt x="225" y="195"/>
                    </a:cubicBezTo>
                    <a:cubicBezTo>
                      <a:pt x="232" y="187"/>
                      <a:pt x="235" y="175"/>
                      <a:pt x="232" y="164"/>
                    </a:cubicBezTo>
                    <a:cubicBezTo>
                      <a:pt x="232" y="164"/>
                      <a:pt x="208" y="36"/>
                      <a:pt x="208" y="31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205" y="22"/>
                      <a:pt x="201" y="16"/>
                      <a:pt x="196" y="12"/>
                    </a:cubicBezTo>
                    <a:cubicBezTo>
                      <a:pt x="188" y="3"/>
                      <a:pt x="176" y="0"/>
                      <a:pt x="164" y="3"/>
                    </a:cubicBezTo>
                    <a:cubicBezTo>
                      <a:pt x="159" y="4"/>
                      <a:pt x="31" y="34"/>
                      <a:pt x="31" y="34"/>
                    </a:cubicBezTo>
                    <a:cubicBezTo>
                      <a:pt x="23" y="35"/>
                      <a:pt x="17" y="39"/>
                      <a:pt x="11" y="45"/>
                    </a:cubicBezTo>
                    <a:cubicBezTo>
                      <a:pt x="4" y="54"/>
                      <a:pt x="0" y="65"/>
                      <a:pt x="2" y="77"/>
                    </a:cubicBezTo>
                    <a:cubicBezTo>
                      <a:pt x="6" y="94"/>
                      <a:pt x="21" y="106"/>
                      <a:pt x="39" y="106"/>
                    </a:cubicBezTo>
                    <a:cubicBezTo>
                      <a:pt x="41" y="106"/>
                      <a:pt x="43" y="106"/>
                      <a:pt x="46" y="105"/>
                    </a:cubicBezTo>
                    <a:cubicBezTo>
                      <a:pt x="90" y="95"/>
                      <a:pt x="90" y="95"/>
                      <a:pt x="90" y="95"/>
                    </a:cubicBezTo>
                    <a:cubicBezTo>
                      <a:pt x="85" y="105"/>
                      <a:pt x="81" y="116"/>
                      <a:pt x="77" y="127"/>
                    </a:cubicBezTo>
                    <a:cubicBezTo>
                      <a:pt x="57" y="187"/>
                      <a:pt x="55" y="251"/>
                      <a:pt x="70" y="313"/>
                    </a:cubicBezTo>
                    <a:cubicBezTo>
                      <a:pt x="87" y="376"/>
                      <a:pt x="121" y="432"/>
                      <a:pt x="169" y="475"/>
                    </a:cubicBezTo>
                    <a:cubicBezTo>
                      <a:pt x="176" y="481"/>
                      <a:pt x="184" y="484"/>
                      <a:pt x="193" y="484"/>
                    </a:cubicBezTo>
                    <a:cubicBezTo>
                      <a:pt x="194" y="484"/>
                      <a:pt x="194" y="484"/>
                      <a:pt x="195" y="484"/>
                    </a:cubicBezTo>
                    <a:cubicBezTo>
                      <a:pt x="205" y="483"/>
                      <a:pt x="214" y="478"/>
                      <a:pt x="221" y="471"/>
                    </a:cubicBezTo>
                    <a:cubicBezTo>
                      <a:pt x="227" y="464"/>
                      <a:pt x="230" y="455"/>
                      <a:pt x="230" y="445"/>
                    </a:cubicBezTo>
                    <a:cubicBezTo>
                      <a:pt x="229" y="435"/>
                      <a:pt x="225" y="426"/>
                      <a:pt x="218" y="4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27" name="Freeform 83">
                <a:extLst>
                  <a:ext uri="{FF2B5EF4-FFF2-40B4-BE49-F238E27FC236}">
                    <a16:creationId xmlns:a16="http://schemas.microsoft.com/office/drawing/2014/main" id="{62ACA561-A411-45A5-9762-D7486F78B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4" y="1976"/>
                <a:ext cx="343" cy="186"/>
              </a:xfrm>
              <a:custGeom>
                <a:avLst/>
                <a:gdLst>
                  <a:gd name="T0" fmla="*/ 481 w 485"/>
                  <a:gd name="T1" fmla="*/ 88 h 270"/>
                  <a:gd name="T2" fmla="*/ 458 w 485"/>
                  <a:gd name="T3" fmla="*/ 66 h 270"/>
                  <a:gd name="T4" fmla="*/ 412 w 485"/>
                  <a:gd name="T5" fmla="*/ 91 h 270"/>
                  <a:gd name="T6" fmla="*/ 400 w 485"/>
                  <a:gd name="T7" fmla="*/ 135 h 270"/>
                  <a:gd name="T8" fmla="*/ 378 w 485"/>
                  <a:gd name="T9" fmla="*/ 108 h 270"/>
                  <a:gd name="T10" fmla="*/ 217 w 485"/>
                  <a:gd name="T11" fmla="*/ 15 h 270"/>
                  <a:gd name="T12" fmla="*/ 28 w 485"/>
                  <a:gd name="T13" fmla="*/ 27 h 270"/>
                  <a:gd name="T14" fmla="*/ 7 w 485"/>
                  <a:gd name="T15" fmla="*/ 74 h 270"/>
                  <a:gd name="T16" fmla="*/ 53 w 485"/>
                  <a:gd name="T17" fmla="*/ 95 h 270"/>
                  <a:gd name="T18" fmla="*/ 153 w 485"/>
                  <a:gd name="T19" fmla="*/ 80 h 270"/>
                  <a:gd name="T20" fmla="*/ 288 w 485"/>
                  <a:gd name="T21" fmla="*/ 127 h 270"/>
                  <a:gd name="T22" fmla="*/ 336 w 485"/>
                  <a:gd name="T23" fmla="*/ 171 h 270"/>
                  <a:gd name="T24" fmla="*/ 292 w 485"/>
                  <a:gd name="T25" fmla="*/ 159 h 270"/>
                  <a:gd name="T26" fmla="*/ 248 w 485"/>
                  <a:gd name="T27" fmla="*/ 184 h 270"/>
                  <a:gd name="T28" fmla="*/ 248 w 485"/>
                  <a:gd name="T29" fmla="*/ 207 h 270"/>
                  <a:gd name="T30" fmla="*/ 273 w 485"/>
                  <a:gd name="T31" fmla="*/ 228 h 270"/>
                  <a:gd name="T32" fmla="*/ 402 w 485"/>
                  <a:gd name="T33" fmla="*/ 269 h 270"/>
                  <a:gd name="T34" fmla="*/ 403 w 485"/>
                  <a:gd name="T35" fmla="*/ 269 h 270"/>
                  <a:gd name="T36" fmla="*/ 411 w 485"/>
                  <a:gd name="T37" fmla="*/ 270 h 270"/>
                  <a:gd name="T38" fmla="*/ 424 w 485"/>
                  <a:gd name="T39" fmla="*/ 267 h 270"/>
                  <a:gd name="T40" fmla="*/ 447 w 485"/>
                  <a:gd name="T41" fmla="*/ 243 h 270"/>
                  <a:gd name="T42" fmla="*/ 482 w 485"/>
                  <a:gd name="T43" fmla="*/ 111 h 270"/>
                  <a:gd name="T44" fmla="*/ 481 w 485"/>
                  <a:gd name="T45" fmla="*/ 88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5" h="270">
                    <a:moveTo>
                      <a:pt x="481" y="88"/>
                    </a:moveTo>
                    <a:cubicBezTo>
                      <a:pt x="477" y="78"/>
                      <a:pt x="468" y="70"/>
                      <a:pt x="458" y="66"/>
                    </a:cubicBezTo>
                    <a:cubicBezTo>
                      <a:pt x="439" y="61"/>
                      <a:pt x="419" y="71"/>
                      <a:pt x="412" y="91"/>
                    </a:cubicBezTo>
                    <a:cubicBezTo>
                      <a:pt x="400" y="135"/>
                      <a:pt x="400" y="135"/>
                      <a:pt x="400" y="135"/>
                    </a:cubicBezTo>
                    <a:cubicBezTo>
                      <a:pt x="393" y="126"/>
                      <a:pt x="386" y="117"/>
                      <a:pt x="378" y="108"/>
                    </a:cubicBezTo>
                    <a:cubicBezTo>
                      <a:pt x="334" y="63"/>
                      <a:pt x="279" y="30"/>
                      <a:pt x="217" y="15"/>
                    </a:cubicBezTo>
                    <a:cubicBezTo>
                      <a:pt x="154" y="0"/>
                      <a:pt x="88" y="4"/>
                      <a:pt x="28" y="27"/>
                    </a:cubicBezTo>
                    <a:cubicBezTo>
                      <a:pt x="9" y="34"/>
                      <a:pt x="0" y="55"/>
                      <a:pt x="7" y="74"/>
                    </a:cubicBezTo>
                    <a:cubicBezTo>
                      <a:pt x="14" y="92"/>
                      <a:pt x="35" y="102"/>
                      <a:pt x="53" y="95"/>
                    </a:cubicBezTo>
                    <a:cubicBezTo>
                      <a:pt x="86" y="83"/>
                      <a:pt x="119" y="78"/>
                      <a:pt x="153" y="80"/>
                    </a:cubicBezTo>
                    <a:cubicBezTo>
                      <a:pt x="200" y="81"/>
                      <a:pt x="248" y="98"/>
                      <a:pt x="288" y="127"/>
                    </a:cubicBezTo>
                    <a:cubicBezTo>
                      <a:pt x="306" y="139"/>
                      <a:pt x="322" y="154"/>
                      <a:pt x="336" y="171"/>
                    </a:cubicBezTo>
                    <a:cubicBezTo>
                      <a:pt x="292" y="159"/>
                      <a:pt x="292" y="159"/>
                      <a:pt x="292" y="159"/>
                    </a:cubicBezTo>
                    <a:cubicBezTo>
                      <a:pt x="273" y="153"/>
                      <a:pt x="253" y="165"/>
                      <a:pt x="248" y="184"/>
                    </a:cubicBezTo>
                    <a:cubicBezTo>
                      <a:pt x="245" y="191"/>
                      <a:pt x="245" y="199"/>
                      <a:pt x="248" y="207"/>
                    </a:cubicBezTo>
                    <a:cubicBezTo>
                      <a:pt x="252" y="217"/>
                      <a:pt x="262" y="226"/>
                      <a:pt x="273" y="228"/>
                    </a:cubicBezTo>
                    <a:cubicBezTo>
                      <a:pt x="273" y="228"/>
                      <a:pt x="397" y="267"/>
                      <a:pt x="402" y="269"/>
                    </a:cubicBezTo>
                    <a:cubicBezTo>
                      <a:pt x="402" y="269"/>
                      <a:pt x="402" y="269"/>
                      <a:pt x="403" y="269"/>
                    </a:cubicBezTo>
                    <a:cubicBezTo>
                      <a:pt x="405" y="270"/>
                      <a:pt x="408" y="270"/>
                      <a:pt x="411" y="270"/>
                    </a:cubicBezTo>
                    <a:cubicBezTo>
                      <a:pt x="415" y="270"/>
                      <a:pt x="420" y="269"/>
                      <a:pt x="424" y="267"/>
                    </a:cubicBezTo>
                    <a:cubicBezTo>
                      <a:pt x="436" y="264"/>
                      <a:pt x="444" y="255"/>
                      <a:pt x="447" y="243"/>
                    </a:cubicBezTo>
                    <a:cubicBezTo>
                      <a:pt x="448" y="239"/>
                      <a:pt x="482" y="111"/>
                      <a:pt x="482" y="111"/>
                    </a:cubicBezTo>
                    <a:cubicBezTo>
                      <a:pt x="485" y="104"/>
                      <a:pt x="484" y="96"/>
                      <a:pt x="48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28" name="Freeform 84">
                <a:extLst>
                  <a:ext uri="{FF2B5EF4-FFF2-40B4-BE49-F238E27FC236}">
                    <a16:creationId xmlns:a16="http://schemas.microsoft.com/office/drawing/2014/main" id="{6E8F577B-0E50-4EE6-ADBB-9E4D6413E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6" y="2198"/>
                <a:ext cx="292" cy="280"/>
              </a:xfrm>
              <a:custGeom>
                <a:avLst/>
                <a:gdLst>
                  <a:gd name="T0" fmla="*/ 404 w 412"/>
                  <a:gd name="T1" fmla="*/ 18 h 406"/>
                  <a:gd name="T2" fmla="*/ 381 w 412"/>
                  <a:gd name="T3" fmla="*/ 3 h 406"/>
                  <a:gd name="T4" fmla="*/ 339 w 412"/>
                  <a:gd name="T5" fmla="*/ 33 h 406"/>
                  <a:gd name="T6" fmla="*/ 302 w 412"/>
                  <a:gd name="T7" fmla="*/ 126 h 406"/>
                  <a:gd name="T8" fmla="*/ 193 w 412"/>
                  <a:gd name="T9" fmla="*/ 220 h 406"/>
                  <a:gd name="T10" fmla="*/ 131 w 412"/>
                  <a:gd name="T11" fmla="*/ 239 h 406"/>
                  <a:gd name="T12" fmla="*/ 164 w 412"/>
                  <a:gd name="T13" fmla="*/ 207 h 406"/>
                  <a:gd name="T14" fmla="*/ 164 w 412"/>
                  <a:gd name="T15" fmla="*/ 156 h 406"/>
                  <a:gd name="T16" fmla="*/ 144 w 412"/>
                  <a:gd name="T17" fmla="*/ 145 h 406"/>
                  <a:gd name="T18" fmla="*/ 113 w 412"/>
                  <a:gd name="T19" fmla="*/ 155 h 406"/>
                  <a:gd name="T20" fmla="*/ 13 w 412"/>
                  <a:gd name="T21" fmla="*/ 246 h 406"/>
                  <a:gd name="T22" fmla="*/ 13 w 412"/>
                  <a:gd name="T23" fmla="*/ 247 h 406"/>
                  <a:gd name="T24" fmla="*/ 3 w 412"/>
                  <a:gd name="T25" fmla="*/ 267 h 406"/>
                  <a:gd name="T26" fmla="*/ 12 w 412"/>
                  <a:gd name="T27" fmla="*/ 299 h 406"/>
                  <a:gd name="T28" fmla="*/ 109 w 412"/>
                  <a:gd name="T29" fmla="*/ 395 h 406"/>
                  <a:gd name="T30" fmla="*/ 129 w 412"/>
                  <a:gd name="T31" fmla="*/ 406 h 406"/>
                  <a:gd name="T32" fmla="*/ 135 w 412"/>
                  <a:gd name="T33" fmla="*/ 406 h 406"/>
                  <a:gd name="T34" fmla="*/ 160 w 412"/>
                  <a:gd name="T35" fmla="*/ 397 h 406"/>
                  <a:gd name="T36" fmla="*/ 162 w 412"/>
                  <a:gd name="T37" fmla="*/ 345 h 406"/>
                  <a:gd name="T38" fmla="*/ 129 w 412"/>
                  <a:gd name="T39" fmla="*/ 312 h 406"/>
                  <a:gd name="T40" fmla="*/ 164 w 412"/>
                  <a:gd name="T41" fmla="*/ 307 h 406"/>
                  <a:gd name="T42" fmla="*/ 325 w 412"/>
                  <a:gd name="T43" fmla="*/ 215 h 406"/>
                  <a:gd name="T44" fmla="*/ 411 w 412"/>
                  <a:gd name="T45" fmla="*/ 45 h 406"/>
                  <a:gd name="T46" fmla="*/ 404 w 412"/>
                  <a:gd name="T47" fmla="*/ 18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2" h="406">
                    <a:moveTo>
                      <a:pt x="404" y="18"/>
                    </a:moveTo>
                    <a:cubicBezTo>
                      <a:pt x="399" y="10"/>
                      <a:pt x="390" y="5"/>
                      <a:pt x="381" y="3"/>
                    </a:cubicBezTo>
                    <a:cubicBezTo>
                      <a:pt x="361" y="0"/>
                      <a:pt x="342" y="13"/>
                      <a:pt x="339" y="33"/>
                    </a:cubicBezTo>
                    <a:cubicBezTo>
                      <a:pt x="333" y="67"/>
                      <a:pt x="321" y="98"/>
                      <a:pt x="302" y="126"/>
                    </a:cubicBezTo>
                    <a:cubicBezTo>
                      <a:pt x="277" y="166"/>
                      <a:pt x="238" y="199"/>
                      <a:pt x="193" y="220"/>
                    </a:cubicBezTo>
                    <a:cubicBezTo>
                      <a:pt x="174" y="229"/>
                      <a:pt x="153" y="235"/>
                      <a:pt x="131" y="239"/>
                    </a:cubicBezTo>
                    <a:cubicBezTo>
                      <a:pt x="164" y="207"/>
                      <a:pt x="164" y="207"/>
                      <a:pt x="164" y="207"/>
                    </a:cubicBezTo>
                    <a:cubicBezTo>
                      <a:pt x="178" y="193"/>
                      <a:pt x="178" y="170"/>
                      <a:pt x="164" y="156"/>
                    </a:cubicBezTo>
                    <a:cubicBezTo>
                      <a:pt x="159" y="150"/>
                      <a:pt x="153" y="147"/>
                      <a:pt x="144" y="145"/>
                    </a:cubicBezTo>
                    <a:cubicBezTo>
                      <a:pt x="133" y="143"/>
                      <a:pt x="121" y="147"/>
                      <a:pt x="113" y="155"/>
                    </a:cubicBezTo>
                    <a:cubicBezTo>
                      <a:pt x="113" y="155"/>
                      <a:pt x="17" y="243"/>
                      <a:pt x="13" y="246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8" y="253"/>
                      <a:pt x="4" y="260"/>
                      <a:pt x="3" y="267"/>
                    </a:cubicBezTo>
                    <a:cubicBezTo>
                      <a:pt x="0" y="278"/>
                      <a:pt x="4" y="290"/>
                      <a:pt x="12" y="299"/>
                    </a:cubicBezTo>
                    <a:cubicBezTo>
                      <a:pt x="15" y="302"/>
                      <a:pt x="109" y="395"/>
                      <a:pt x="109" y="395"/>
                    </a:cubicBezTo>
                    <a:cubicBezTo>
                      <a:pt x="114" y="401"/>
                      <a:pt x="121" y="404"/>
                      <a:pt x="129" y="406"/>
                    </a:cubicBezTo>
                    <a:cubicBezTo>
                      <a:pt x="131" y="406"/>
                      <a:pt x="133" y="406"/>
                      <a:pt x="135" y="406"/>
                    </a:cubicBezTo>
                    <a:cubicBezTo>
                      <a:pt x="144" y="406"/>
                      <a:pt x="153" y="403"/>
                      <a:pt x="160" y="397"/>
                    </a:cubicBezTo>
                    <a:cubicBezTo>
                      <a:pt x="175" y="383"/>
                      <a:pt x="175" y="360"/>
                      <a:pt x="162" y="345"/>
                    </a:cubicBezTo>
                    <a:cubicBezTo>
                      <a:pt x="129" y="312"/>
                      <a:pt x="129" y="312"/>
                      <a:pt x="129" y="312"/>
                    </a:cubicBezTo>
                    <a:cubicBezTo>
                      <a:pt x="141" y="311"/>
                      <a:pt x="153" y="309"/>
                      <a:pt x="164" y="307"/>
                    </a:cubicBezTo>
                    <a:cubicBezTo>
                      <a:pt x="225" y="292"/>
                      <a:pt x="281" y="260"/>
                      <a:pt x="325" y="215"/>
                    </a:cubicBezTo>
                    <a:cubicBezTo>
                      <a:pt x="370" y="167"/>
                      <a:pt x="400" y="109"/>
                      <a:pt x="411" y="45"/>
                    </a:cubicBezTo>
                    <a:cubicBezTo>
                      <a:pt x="412" y="36"/>
                      <a:pt x="410" y="26"/>
                      <a:pt x="40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</p:grpSp>
      </p:grpSp>
      <p:grpSp>
        <p:nvGrpSpPr>
          <p:cNvPr id="153" name="Group 152"/>
          <p:cNvGrpSpPr/>
          <p:nvPr/>
        </p:nvGrpSpPr>
        <p:grpSpPr>
          <a:xfrm>
            <a:off x="926322" y="1297733"/>
            <a:ext cx="1441872" cy="457200"/>
            <a:chOff x="926322" y="1289641"/>
            <a:chExt cx="1441872" cy="457200"/>
          </a:xfrm>
        </p:grpSpPr>
        <p:sp>
          <p:nvSpPr>
            <p:cNvPr id="37" name="Rectangle 4">
              <a:extLst>
                <a:ext uri="{FF2B5EF4-FFF2-40B4-BE49-F238E27FC236}">
                  <a16:creationId xmlns:a16="http://schemas.microsoft.com/office/drawing/2014/main" id="{3B309C9F-BA35-4955-A687-9E5AA5568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6322" y="1289641"/>
              <a:ext cx="1441872" cy="457200"/>
            </a:xfrm>
            <a:prstGeom prst="roundRect">
              <a:avLst>
                <a:gd name="adj" fmla="val 50000"/>
              </a:avLst>
            </a:prstGeom>
            <a:solidFill>
              <a:srgbClr val="6EBE4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9" name="Rounded Rectangle 117">
              <a:extLst>
                <a:ext uri="{FF2B5EF4-FFF2-40B4-BE49-F238E27FC236}">
                  <a16:creationId xmlns:a16="http://schemas.microsoft.com/office/drawing/2014/main" id="{534D932B-F40E-47DA-84F3-0A2907A6EC4F}"/>
                </a:ext>
              </a:extLst>
            </p:cNvPr>
            <p:cNvSpPr/>
            <p:nvPr/>
          </p:nvSpPr>
          <p:spPr>
            <a:xfrm>
              <a:off x="1347452" y="1344287"/>
              <a:ext cx="829940" cy="346234"/>
            </a:xfrm>
            <a:prstGeom prst="roundRect">
              <a:avLst>
                <a:gd name="adj" fmla="val 5000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Visibility</a:t>
              </a:r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F5D378BE-78B9-4F9B-B67F-1477053B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595" y="1335361"/>
              <a:ext cx="365760" cy="365760"/>
            </a:xfrm>
            <a:prstGeom prst="rect">
              <a:avLst/>
            </a:prstGeom>
          </p:spPr>
        </p:pic>
      </p:grpSp>
      <p:grpSp>
        <p:nvGrpSpPr>
          <p:cNvPr id="154" name="Group 153"/>
          <p:cNvGrpSpPr/>
          <p:nvPr/>
        </p:nvGrpSpPr>
        <p:grpSpPr>
          <a:xfrm>
            <a:off x="3817748" y="1297733"/>
            <a:ext cx="1441872" cy="457200"/>
            <a:chOff x="3817748" y="1297733"/>
            <a:chExt cx="1441872" cy="457200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A7144F53-54B8-4EC6-BC39-FC4234AB2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748" y="1297733"/>
              <a:ext cx="1441872" cy="457200"/>
            </a:xfrm>
            <a:prstGeom prst="roundRect">
              <a:avLst>
                <a:gd name="adj" fmla="val 50000"/>
              </a:avLst>
            </a:prstGeom>
            <a:solidFill>
              <a:srgbClr val="00BCE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1" name="Oval 7">
              <a:extLst>
                <a:ext uri="{FF2B5EF4-FFF2-40B4-BE49-F238E27FC236}">
                  <a16:creationId xmlns:a16="http://schemas.microsoft.com/office/drawing/2014/main" id="{A3F40A3D-ED94-4AB7-9D1E-33A71A81D3C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72033" y="1343453"/>
              <a:ext cx="362859" cy="365760"/>
            </a:xfrm>
            <a:prstGeom prst="ellipse">
              <a:avLst/>
            </a:prstGeom>
            <a:solidFill>
              <a:srgbClr val="00BCEB">
                <a:lumMod val="50000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32" name="Rounded Rectangle 118">
              <a:extLst>
                <a:ext uri="{FF2B5EF4-FFF2-40B4-BE49-F238E27FC236}">
                  <a16:creationId xmlns:a16="http://schemas.microsoft.com/office/drawing/2014/main" id="{3EC7AC62-6F5E-4A93-AC3C-22E430B3961A}"/>
                </a:ext>
              </a:extLst>
            </p:cNvPr>
            <p:cNvSpPr/>
            <p:nvPr/>
          </p:nvSpPr>
          <p:spPr>
            <a:xfrm>
              <a:off x="4272808" y="1309100"/>
              <a:ext cx="867948" cy="432792"/>
            </a:xfrm>
            <a:prstGeom prst="roundRect">
              <a:avLst>
                <a:gd name="adj" fmla="val 5000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Insight</a:t>
              </a:r>
            </a:p>
          </p:txBody>
        </p:sp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2033" y="1343453"/>
              <a:ext cx="365760" cy="365760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6572004" y="1297733"/>
            <a:ext cx="1441872" cy="457200"/>
            <a:chOff x="6572004" y="1297733"/>
            <a:chExt cx="1441872" cy="457200"/>
          </a:xfrm>
        </p:grpSpPr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A5A39073-9346-4FDC-B638-D01F58D55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2004" y="1297733"/>
              <a:ext cx="1441872" cy="457200"/>
            </a:xfrm>
            <a:prstGeom prst="roundRect">
              <a:avLst>
                <a:gd name="adj" fmla="val 50000"/>
              </a:avLst>
            </a:prstGeom>
            <a:solidFill>
              <a:srgbClr val="FBAB1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68589" tIns="34295" rIns="68589" bIns="3429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CEB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27" name="Rounded Rectangle 119">
              <a:extLst>
                <a:ext uri="{FF2B5EF4-FFF2-40B4-BE49-F238E27FC236}">
                  <a16:creationId xmlns:a16="http://schemas.microsoft.com/office/drawing/2014/main" id="{77EAAC62-256A-4758-B4C9-A5B0F585C83D}"/>
                </a:ext>
              </a:extLst>
            </p:cNvPr>
            <p:cNvSpPr/>
            <p:nvPr/>
          </p:nvSpPr>
          <p:spPr>
            <a:xfrm>
              <a:off x="7047421" y="1352379"/>
              <a:ext cx="679426" cy="346234"/>
            </a:xfrm>
            <a:prstGeom prst="roundRect">
              <a:avLst>
                <a:gd name="adj" fmla="val 50000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spAutoFit/>
            </a:bodyPr>
            <a:lstStyle/>
            <a:p>
              <a:pPr lvl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Action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3388" y="134345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1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AI/ML customer validation</a:t>
            </a:r>
            <a:br>
              <a:rPr lang="en-US" dirty="0"/>
            </a:br>
            <a:r>
              <a:rPr lang="en-US" sz="1800" dirty="0"/>
              <a:t>20 AI/ML early field trials</a:t>
            </a:r>
            <a:endParaRPr lang="en-US" dirty="0"/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1631DD4C-19E6-414D-9221-28FAC0D9A3D0}"/>
              </a:ext>
            </a:extLst>
          </p:cNvPr>
          <p:cNvSpPr/>
          <p:nvPr/>
        </p:nvSpPr>
        <p:spPr>
          <a:xfrm>
            <a:off x="437766" y="1160596"/>
            <a:ext cx="2674529" cy="3350597"/>
          </a:xfrm>
          <a:prstGeom prst="roundRect">
            <a:avLst>
              <a:gd name="adj" fmla="val 9503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tIns="91440" rtlCol="0" anchor="t" anchorCtr="0"/>
          <a:lstStyle/>
          <a:p>
            <a:pPr marL="61913" marR="0" lvl="0" indent="-6191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“AI Network Analytics is like having an owl in my network; it helps me see in the dark.”</a:t>
            </a:r>
          </a:p>
        </p:txBody>
      </p:sp>
      <p:sp>
        <p:nvSpPr>
          <p:cNvPr id="4" name="Rounded Rectangle 27">
            <a:extLst>
              <a:ext uri="{FF2B5EF4-FFF2-40B4-BE49-F238E27FC236}">
                <a16:creationId xmlns:a16="http://schemas.microsoft.com/office/drawing/2014/main" id="{085A2106-CBA6-4CCD-A556-BA6ECBB10AD9}"/>
              </a:ext>
            </a:extLst>
          </p:cNvPr>
          <p:cNvSpPr/>
          <p:nvPr/>
        </p:nvSpPr>
        <p:spPr>
          <a:xfrm>
            <a:off x="3236174" y="1160596"/>
            <a:ext cx="2674529" cy="3350597"/>
          </a:xfrm>
          <a:prstGeom prst="roundRect">
            <a:avLst>
              <a:gd name="adj" fmla="val 10328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tIns="91440" rtlCol="0" anchor="t" anchorCtr="0"/>
          <a:lstStyle/>
          <a:p>
            <a:pPr marL="61913" marR="0" lvl="0" indent="-6191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“AI Network Analytics helps me isolate onboarding issues and automatically reduce false positives.”</a:t>
            </a:r>
          </a:p>
        </p:txBody>
      </p:sp>
      <p:sp>
        <p:nvSpPr>
          <p:cNvPr id="5" name="Rounded Rectangle 56">
            <a:extLst>
              <a:ext uri="{FF2B5EF4-FFF2-40B4-BE49-F238E27FC236}">
                <a16:creationId xmlns:a16="http://schemas.microsoft.com/office/drawing/2014/main" id="{82766D49-4CEA-4F45-8173-F6983DF88846}"/>
              </a:ext>
            </a:extLst>
          </p:cNvPr>
          <p:cNvSpPr/>
          <p:nvPr/>
        </p:nvSpPr>
        <p:spPr>
          <a:xfrm>
            <a:off x="6031705" y="1160596"/>
            <a:ext cx="2674529" cy="3350597"/>
          </a:xfrm>
          <a:prstGeom prst="roundRect">
            <a:avLst>
              <a:gd name="adj" fmla="val 8953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tIns="91440" rtlCol="0" anchor="t" anchorCtr="0"/>
          <a:lstStyle/>
          <a:p>
            <a:pPr marL="61913" marR="0" lvl="0" indent="-61913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“Cisco AI Network Analytics has enabled us to understand the most important connection and throughput issues across our network.”</a:t>
            </a:r>
          </a:p>
        </p:txBody>
      </p:sp>
      <p:sp>
        <p:nvSpPr>
          <p:cNvPr id="6" name="Rectangle: Top Corners Rounded 224">
            <a:extLst>
              <a:ext uri="{FF2B5EF4-FFF2-40B4-BE49-F238E27FC236}">
                <a16:creationId xmlns:a16="http://schemas.microsoft.com/office/drawing/2014/main" id="{58F64F08-11B7-4F97-911B-725B6408773F}"/>
              </a:ext>
            </a:extLst>
          </p:cNvPr>
          <p:cNvSpPr/>
          <p:nvPr/>
        </p:nvSpPr>
        <p:spPr>
          <a:xfrm rot="10800000">
            <a:off x="438147" y="3247345"/>
            <a:ext cx="2677024" cy="1263848"/>
          </a:xfrm>
          <a:prstGeom prst="round2SameRect">
            <a:avLst>
              <a:gd name="adj1" fmla="val 19326"/>
              <a:gd name="adj2" fmla="val 0"/>
            </a:avLst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7" name="Rectangle: Top Corners Rounded 225">
            <a:extLst>
              <a:ext uri="{FF2B5EF4-FFF2-40B4-BE49-F238E27FC236}">
                <a16:creationId xmlns:a16="http://schemas.microsoft.com/office/drawing/2014/main" id="{9CE80821-A792-4CA1-9D2E-3E0391DE749D}"/>
              </a:ext>
            </a:extLst>
          </p:cNvPr>
          <p:cNvSpPr/>
          <p:nvPr/>
        </p:nvSpPr>
        <p:spPr>
          <a:xfrm rot="10800000">
            <a:off x="3236175" y="3247345"/>
            <a:ext cx="2674528" cy="1263848"/>
          </a:xfrm>
          <a:prstGeom prst="round2SameRect">
            <a:avLst>
              <a:gd name="adj1" fmla="val 19326"/>
              <a:gd name="adj2" fmla="val 0"/>
            </a:avLst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8" name="Rectangle: Top Corners Rounded 226">
            <a:extLst>
              <a:ext uri="{FF2B5EF4-FFF2-40B4-BE49-F238E27FC236}">
                <a16:creationId xmlns:a16="http://schemas.microsoft.com/office/drawing/2014/main" id="{F25EDF6A-27A0-474C-899E-A7E9B7860129}"/>
              </a:ext>
            </a:extLst>
          </p:cNvPr>
          <p:cNvSpPr/>
          <p:nvPr/>
        </p:nvSpPr>
        <p:spPr>
          <a:xfrm rot="10800000">
            <a:off x="6031706" y="3247345"/>
            <a:ext cx="2674528" cy="1263848"/>
          </a:xfrm>
          <a:prstGeom prst="round2SameRect">
            <a:avLst>
              <a:gd name="adj1" fmla="val 19326"/>
              <a:gd name="adj2" fmla="val 0"/>
            </a:avLst>
          </a:prstGeom>
          <a:solidFill>
            <a:srgbClr val="00BC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2FFAF-7732-4631-B673-DF28485F55EE}"/>
              </a:ext>
            </a:extLst>
          </p:cNvPr>
          <p:cNvSpPr txBox="1"/>
          <p:nvPr/>
        </p:nvSpPr>
        <p:spPr>
          <a:xfrm>
            <a:off x="1350754" y="3292861"/>
            <a:ext cx="1757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sz="12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Shai Silberman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Director of Network Services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SJSU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25A57-5A05-4185-8409-894985885E55}"/>
              </a:ext>
            </a:extLst>
          </p:cNvPr>
          <p:cNvSpPr txBox="1"/>
          <p:nvPr/>
        </p:nvSpPr>
        <p:spPr>
          <a:xfrm>
            <a:off x="4149163" y="3292861"/>
            <a:ext cx="1757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sz="12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Jordi Marin Manzanara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Lead Network Engineer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King Gaming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A6A6C5-007E-4944-BD36-18EEFCE31D78}"/>
              </a:ext>
            </a:extLst>
          </p:cNvPr>
          <p:cNvSpPr txBox="1"/>
          <p:nvPr/>
        </p:nvSpPr>
        <p:spPr>
          <a:xfrm>
            <a:off x="6944693" y="3292861"/>
            <a:ext cx="175787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  <a:defRPr/>
            </a:pPr>
            <a:r>
              <a:rPr lang="en-US" sz="1200" dirty="0">
                <a:solidFill>
                  <a:srgbClr val="005073"/>
                </a:solidFill>
                <a:latin typeface="CiscoSansTT ExtraLight"/>
                <a:ea typeface="Calibri" panose="020F0502020204030204" pitchFamily="34" charset="0"/>
              </a:rPr>
              <a:t>Joel Bonestell 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Network Services Manager </a:t>
            </a:r>
          </a:p>
          <a:p>
            <a:pPr defTabSz="457200">
              <a:spcAft>
                <a:spcPts val="600"/>
              </a:spcAft>
              <a:defRPr/>
            </a:pPr>
            <a: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Durham County, </a:t>
            </a:r>
            <a:b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</a:br>
            <a:r>
              <a:rPr lang="en-US" sz="900" dirty="0">
                <a:solidFill>
                  <a:srgbClr val="005073"/>
                </a:solidFill>
                <a:latin typeface="CiscoSansTT ExtraLight"/>
                <a:ea typeface="ＭＳ Ｐゴシック" charset="0"/>
              </a:rPr>
              <a:t>North Carolina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EE52B8-2A2C-48A4-8B68-1846AD34A198}"/>
              </a:ext>
            </a:extLst>
          </p:cNvPr>
          <p:cNvGrpSpPr/>
          <p:nvPr/>
        </p:nvGrpSpPr>
        <p:grpSpPr>
          <a:xfrm>
            <a:off x="437766" y="3247345"/>
            <a:ext cx="863735" cy="1263848"/>
            <a:chOff x="437766" y="3139590"/>
            <a:chExt cx="912989" cy="13359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1D6178-0ADC-4790-B9A7-2460A73A1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97" r="3218" b="28606"/>
            <a:stretch/>
          </p:blipFill>
          <p:spPr>
            <a:xfrm>
              <a:off x="437766" y="3139590"/>
              <a:ext cx="912988" cy="1335918"/>
            </a:xfrm>
            <a:custGeom>
              <a:avLst/>
              <a:gdLst>
                <a:gd name="connsiteX0" fmla="*/ 0 w 912988"/>
                <a:gd name="connsiteY0" fmla="*/ 0 h 1335918"/>
                <a:gd name="connsiteX1" fmla="*/ 912988 w 912988"/>
                <a:gd name="connsiteY1" fmla="*/ 0 h 1335918"/>
                <a:gd name="connsiteX2" fmla="*/ 912988 w 912988"/>
                <a:gd name="connsiteY2" fmla="*/ 1335918 h 1335918"/>
                <a:gd name="connsiteX3" fmla="*/ 255301 w 912988"/>
                <a:gd name="connsiteY3" fmla="*/ 1335918 h 1335918"/>
                <a:gd name="connsiteX4" fmla="*/ 17410 w 912988"/>
                <a:gd name="connsiteY4" fmla="*/ 1178234 h 1335918"/>
                <a:gd name="connsiteX5" fmla="*/ 0 w 912988"/>
                <a:gd name="connsiteY5" fmla="*/ 1091998 h 133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2988" h="1335918">
                  <a:moveTo>
                    <a:pt x="0" y="0"/>
                  </a:moveTo>
                  <a:lnTo>
                    <a:pt x="912988" y="0"/>
                  </a:lnTo>
                  <a:lnTo>
                    <a:pt x="912988" y="1335918"/>
                  </a:lnTo>
                  <a:lnTo>
                    <a:pt x="255301" y="1335918"/>
                  </a:lnTo>
                  <a:cubicBezTo>
                    <a:pt x="148359" y="1335918"/>
                    <a:pt x="56604" y="1270898"/>
                    <a:pt x="17410" y="1178234"/>
                  </a:cubicBezTo>
                  <a:lnTo>
                    <a:pt x="0" y="1091998"/>
                  </a:lnTo>
                  <a:close/>
                </a:path>
              </a:pathLst>
            </a:custGeom>
          </p:spPr>
        </p:pic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5F9182C-07E5-4B80-975F-E9E9AA4E57FC}"/>
                </a:ext>
              </a:extLst>
            </p:cNvPr>
            <p:cNvSpPr/>
            <p:nvPr/>
          </p:nvSpPr>
          <p:spPr>
            <a:xfrm rot="16200000">
              <a:off x="1285133" y="3360653"/>
              <a:ext cx="63983" cy="67260"/>
            </a:xfrm>
            <a:prstGeom prst="triangle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07AE6E-A8BD-4065-9175-018F4BABC115}"/>
              </a:ext>
            </a:extLst>
          </p:cNvPr>
          <p:cNvGrpSpPr/>
          <p:nvPr/>
        </p:nvGrpSpPr>
        <p:grpSpPr>
          <a:xfrm>
            <a:off x="3236176" y="3247345"/>
            <a:ext cx="866166" cy="1263848"/>
            <a:chOff x="3236175" y="3535981"/>
            <a:chExt cx="915559" cy="133591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63CE2A-B8E9-4997-96DB-E49AF3E4D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439" b="28120"/>
            <a:stretch/>
          </p:blipFill>
          <p:spPr>
            <a:xfrm>
              <a:off x="3236175" y="3535981"/>
              <a:ext cx="915559" cy="1335918"/>
            </a:xfrm>
            <a:custGeom>
              <a:avLst/>
              <a:gdLst>
                <a:gd name="connsiteX0" fmla="*/ 0 w 915559"/>
                <a:gd name="connsiteY0" fmla="*/ 0 h 1335918"/>
                <a:gd name="connsiteX1" fmla="*/ 915559 w 915559"/>
                <a:gd name="connsiteY1" fmla="*/ 0 h 1335918"/>
                <a:gd name="connsiteX2" fmla="*/ 915559 w 915559"/>
                <a:gd name="connsiteY2" fmla="*/ 1335918 h 1335918"/>
                <a:gd name="connsiteX3" fmla="*/ 258180 w 915559"/>
                <a:gd name="connsiteY3" fmla="*/ 1335918 h 1335918"/>
                <a:gd name="connsiteX4" fmla="*/ 0 w 915559"/>
                <a:gd name="connsiteY4" fmla="*/ 1077738 h 133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559" h="1335918">
                  <a:moveTo>
                    <a:pt x="0" y="0"/>
                  </a:moveTo>
                  <a:lnTo>
                    <a:pt x="915559" y="0"/>
                  </a:lnTo>
                  <a:lnTo>
                    <a:pt x="915559" y="1335918"/>
                  </a:lnTo>
                  <a:lnTo>
                    <a:pt x="258180" y="1335918"/>
                  </a:lnTo>
                  <a:cubicBezTo>
                    <a:pt x="115591" y="1335918"/>
                    <a:pt x="0" y="1220327"/>
                    <a:pt x="0" y="1077738"/>
                  </a:cubicBezTo>
                  <a:close/>
                </a:path>
              </a:pathLst>
            </a:custGeom>
          </p:spPr>
        </p:pic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B5BB6BE-1ACF-491B-B525-A35CB68F39FC}"/>
                </a:ext>
              </a:extLst>
            </p:cNvPr>
            <p:cNvSpPr/>
            <p:nvPr/>
          </p:nvSpPr>
          <p:spPr>
            <a:xfrm rot="16200000">
              <a:off x="4106015" y="3768208"/>
              <a:ext cx="45719" cy="45719"/>
            </a:xfrm>
            <a:prstGeom prst="triangle">
              <a:avLst/>
            </a:prstGeom>
            <a:solidFill>
              <a:srgbClr val="D5C5A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E6376CC-7252-48B3-95F9-3C3D9D2D5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35" t="5364" r="27013" b="27710"/>
          <a:stretch/>
        </p:blipFill>
        <p:spPr>
          <a:xfrm>
            <a:off x="6031706" y="3247366"/>
            <a:ext cx="866168" cy="1264239"/>
          </a:xfrm>
          <a:custGeom>
            <a:avLst/>
            <a:gdLst>
              <a:gd name="connsiteX0" fmla="*/ 0 w 915560"/>
              <a:gd name="connsiteY0" fmla="*/ 0 h 1336331"/>
              <a:gd name="connsiteX1" fmla="*/ 915560 w 915560"/>
              <a:gd name="connsiteY1" fmla="*/ 0 h 1336331"/>
              <a:gd name="connsiteX2" fmla="*/ 915560 w 915560"/>
              <a:gd name="connsiteY2" fmla="*/ 1336331 h 1336331"/>
              <a:gd name="connsiteX3" fmla="*/ 221714 w 915560"/>
              <a:gd name="connsiteY3" fmla="*/ 1336331 h 1336331"/>
              <a:gd name="connsiteX4" fmla="*/ 206147 w 915560"/>
              <a:gd name="connsiteY4" fmla="*/ 1334756 h 1336331"/>
              <a:gd name="connsiteX5" fmla="*/ 0 w 915560"/>
              <a:gd name="connsiteY5" fmla="*/ 1081046 h 133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560" h="1336331">
                <a:moveTo>
                  <a:pt x="0" y="0"/>
                </a:moveTo>
                <a:lnTo>
                  <a:pt x="915560" y="0"/>
                </a:lnTo>
                <a:lnTo>
                  <a:pt x="915560" y="1336331"/>
                </a:lnTo>
                <a:lnTo>
                  <a:pt x="221714" y="1336331"/>
                </a:lnTo>
                <a:lnTo>
                  <a:pt x="206147" y="1334756"/>
                </a:lnTo>
                <a:cubicBezTo>
                  <a:pt x="88499" y="1310609"/>
                  <a:pt x="0" y="1206194"/>
                  <a:pt x="0" y="1081046"/>
                </a:cubicBezTo>
                <a:close/>
              </a:path>
            </a:pathLst>
          </a:custGeom>
        </p:spPr>
      </p:pic>
      <p:pic>
        <p:nvPicPr>
          <p:cNvPr id="19" name="Picture 1" descr="Image result for durham county, nc logo">
            <a:extLst>
              <a:ext uri="{FF2B5EF4-FFF2-40B4-BE49-F238E27FC236}">
                <a16:creationId xmlns:a16="http://schemas.microsoft.com/office/drawing/2014/main" id="{4A6C46EA-0174-47D7-8198-507684BB4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69" y="3863329"/>
            <a:ext cx="459518" cy="51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EAB724-31D9-46F5-98A2-71584B3F4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1729" y="3890165"/>
            <a:ext cx="700941" cy="472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92647E-3D05-43BA-A7D0-90FEA3307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093" y="3858868"/>
            <a:ext cx="564117" cy="5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91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troubleshooting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7688" y="3985767"/>
            <a:ext cx="8047037" cy="509716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srgbClr val="005073"/>
              </a:solidFill>
              <a:latin typeface="+mj-lt"/>
            </a:endParaRPr>
          </a:p>
        </p:txBody>
      </p:sp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547688" y="1208934"/>
            <a:ext cx="8056562" cy="3481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+mj-lt"/>
              </a:rPr>
              <a:t>Typical troubleshooting issues for an enterprise network with 800 users (wired and wireless)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7687" y="1692945"/>
          <a:ext cx="8047037" cy="2025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9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6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5286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Issue/task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R="9525" marT="9525" marB="0" anchor="ctr">
                    <a:lnL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Cisco DNA Center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Traditional CLI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Savings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741363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Occurrences</a:t>
                      </a:r>
                      <a:b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per week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Hours saved </a:t>
                      </a:r>
                    </a:p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per week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Days saved</a:t>
                      </a:r>
                      <a:b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100" b="0" u="none" strike="noStrike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per year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Traceroute</a:t>
                      </a:r>
                    </a:p>
                  </a:txBody>
                  <a:tcPr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Instantaneous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2.5 hours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Slow onboarding</a:t>
                      </a:r>
                    </a:p>
                  </a:txBody>
                  <a:tcPr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17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 hours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Device RPA failure</a:t>
                      </a:r>
                    </a:p>
                  </a:txBody>
                  <a:tcPr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Instantaneous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 hours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Radio channel analysis</a:t>
                      </a:r>
                    </a:p>
                  </a:txBody>
                  <a:tcPr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25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 hours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Issue replication</a:t>
                      </a:r>
                    </a:p>
                  </a:txBody>
                  <a:tcPr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65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60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 hours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indent="0" algn="l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Site visit</a:t>
                      </a:r>
                    </a:p>
                  </a:txBody>
                  <a:tcPr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Not required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180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180 minutes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1.5 hours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marL="0" algn="r" fontAlgn="ctr"/>
                      <a:r>
                        <a:rPr lang="en-US" sz="1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Total: 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R="9525" marT="0" marB="0"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hours</a:t>
                      </a:r>
                    </a:p>
                  </a:txBody>
                  <a:tcPr marL="9525" marR="952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27201" y="4086737"/>
            <a:ext cx="6867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  <a:ea typeface="CiscoSansTT" charset="0"/>
                <a:cs typeface="CiscoSansTT" charset="0"/>
              </a:rPr>
              <a:t>What would you do with 90 extra productive days per year?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DD54FC-1B52-48F4-B5DB-B6737C74D533}"/>
              </a:ext>
            </a:extLst>
          </p:cNvPr>
          <p:cNvGrpSpPr>
            <a:grpSpLocks noChangeAspect="1"/>
          </p:cNvGrpSpPr>
          <p:nvPr/>
        </p:nvGrpSpPr>
        <p:grpSpPr>
          <a:xfrm>
            <a:off x="858561" y="3854250"/>
            <a:ext cx="772749" cy="772749"/>
            <a:chOff x="1911350" y="3839055"/>
            <a:chExt cx="1238250" cy="123825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4D1662-4645-4649-9305-9B00BD4FD015}"/>
                </a:ext>
              </a:extLst>
            </p:cNvPr>
            <p:cNvSpPr/>
            <p:nvPr/>
          </p:nvSpPr>
          <p:spPr>
            <a:xfrm>
              <a:off x="1911350" y="3839055"/>
              <a:ext cx="1238250" cy="123825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 dirty="0">
                <a:latin typeface="+mj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5F39888-E696-44AB-91EC-921511EC0822}"/>
                </a:ext>
              </a:extLst>
            </p:cNvPr>
            <p:cNvGrpSpPr/>
            <p:nvPr/>
          </p:nvGrpSpPr>
          <p:grpSpPr>
            <a:xfrm>
              <a:off x="2130885" y="3986911"/>
              <a:ext cx="802800" cy="879038"/>
              <a:chOff x="2334085" y="4018661"/>
              <a:chExt cx="802800" cy="879038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3B102F75-332C-4A89-B2AC-0E58D708F2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4085" y="4018661"/>
                <a:ext cx="802800" cy="879038"/>
              </a:xfrm>
              <a:custGeom>
                <a:avLst/>
                <a:gdLst>
                  <a:gd name="T0" fmla="*/ 4703 w 5438"/>
                  <a:gd name="T1" fmla="*/ 672 h 5961"/>
                  <a:gd name="T2" fmla="*/ 3967 w 5438"/>
                  <a:gd name="T3" fmla="*/ 672 h 5961"/>
                  <a:gd name="T4" fmla="*/ 3967 w 5438"/>
                  <a:gd name="T5" fmla="*/ 290 h 5961"/>
                  <a:gd name="T6" fmla="*/ 3674 w 5438"/>
                  <a:gd name="T7" fmla="*/ 0 h 5961"/>
                  <a:gd name="T8" fmla="*/ 3396 w 5438"/>
                  <a:gd name="T9" fmla="*/ 290 h 5961"/>
                  <a:gd name="T10" fmla="*/ 3396 w 5438"/>
                  <a:gd name="T11" fmla="*/ 672 h 5961"/>
                  <a:gd name="T12" fmla="*/ 2017 w 5438"/>
                  <a:gd name="T13" fmla="*/ 672 h 5961"/>
                  <a:gd name="T14" fmla="*/ 2017 w 5438"/>
                  <a:gd name="T15" fmla="*/ 290 h 5961"/>
                  <a:gd name="T16" fmla="*/ 1743 w 5438"/>
                  <a:gd name="T17" fmla="*/ 0 h 5961"/>
                  <a:gd name="T18" fmla="*/ 1454 w 5438"/>
                  <a:gd name="T19" fmla="*/ 290 h 5961"/>
                  <a:gd name="T20" fmla="*/ 1454 w 5438"/>
                  <a:gd name="T21" fmla="*/ 672 h 5961"/>
                  <a:gd name="T22" fmla="*/ 720 w 5438"/>
                  <a:gd name="T23" fmla="*/ 672 h 5961"/>
                  <a:gd name="T24" fmla="*/ 0 w 5438"/>
                  <a:gd name="T25" fmla="*/ 1390 h 5961"/>
                  <a:gd name="T26" fmla="*/ 0 w 5438"/>
                  <a:gd name="T27" fmla="*/ 5242 h 5961"/>
                  <a:gd name="T28" fmla="*/ 720 w 5438"/>
                  <a:gd name="T29" fmla="*/ 5961 h 5961"/>
                  <a:gd name="T30" fmla="*/ 4703 w 5438"/>
                  <a:gd name="T31" fmla="*/ 5961 h 5961"/>
                  <a:gd name="T32" fmla="*/ 5438 w 5438"/>
                  <a:gd name="T33" fmla="*/ 5242 h 5961"/>
                  <a:gd name="T34" fmla="*/ 5438 w 5438"/>
                  <a:gd name="T35" fmla="*/ 1390 h 5961"/>
                  <a:gd name="T36" fmla="*/ 4703 w 5438"/>
                  <a:gd name="T37" fmla="*/ 672 h 5961"/>
                  <a:gd name="T38" fmla="*/ 4978 w 5438"/>
                  <a:gd name="T39" fmla="*/ 5258 h 5961"/>
                  <a:gd name="T40" fmla="*/ 4733 w 5438"/>
                  <a:gd name="T41" fmla="*/ 5502 h 5961"/>
                  <a:gd name="T42" fmla="*/ 704 w 5438"/>
                  <a:gd name="T43" fmla="*/ 5487 h 5961"/>
                  <a:gd name="T44" fmla="*/ 459 w 5438"/>
                  <a:gd name="T45" fmla="*/ 5242 h 5961"/>
                  <a:gd name="T46" fmla="*/ 459 w 5438"/>
                  <a:gd name="T47" fmla="*/ 1834 h 5961"/>
                  <a:gd name="T48" fmla="*/ 4978 w 5438"/>
                  <a:gd name="T49" fmla="*/ 1849 h 5961"/>
                  <a:gd name="T50" fmla="*/ 4978 w 5438"/>
                  <a:gd name="T51" fmla="*/ 5258 h 59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38" h="5961">
                    <a:moveTo>
                      <a:pt x="4703" y="672"/>
                    </a:moveTo>
                    <a:cubicBezTo>
                      <a:pt x="4441" y="672"/>
                      <a:pt x="4196" y="672"/>
                      <a:pt x="3967" y="672"/>
                    </a:cubicBezTo>
                    <a:cubicBezTo>
                      <a:pt x="3967" y="566"/>
                      <a:pt x="3967" y="440"/>
                      <a:pt x="3967" y="290"/>
                    </a:cubicBezTo>
                    <a:cubicBezTo>
                      <a:pt x="3967" y="122"/>
                      <a:pt x="3844" y="0"/>
                      <a:pt x="3674" y="0"/>
                    </a:cubicBezTo>
                    <a:cubicBezTo>
                      <a:pt x="3519" y="0"/>
                      <a:pt x="3396" y="122"/>
                      <a:pt x="3396" y="290"/>
                    </a:cubicBezTo>
                    <a:cubicBezTo>
                      <a:pt x="3396" y="290"/>
                      <a:pt x="3396" y="290"/>
                      <a:pt x="3396" y="672"/>
                    </a:cubicBezTo>
                    <a:cubicBezTo>
                      <a:pt x="2822" y="672"/>
                      <a:pt x="2371" y="672"/>
                      <a:pt x="2017" y="672"/>
                    </a:cubicBezTo>
                    <a:cubicBezTo>
                      <a:pt x="2017" y="566"/>
                      <a:pt x="2017" y="440"/>
                      <a:pt x="2017" y="290"/>
                    </a:cubicBezTo>
                    <a:cubicBezTo>
                      <a:pt x="2017" y="122"/>
                      <a:pt x="1895" y="0"/>
                      <a:pt x="1743" y="0"/>
                    </a:cubicBezTo>
                    <a:cubicBezTo>
                      <a:pt x="1591" y="0"/>
                      <a:pt x="1454" y="122"/>
                      <a:pt x="1454" y="290"/>
                    </a:cubicBezTo>
                    <a:cubicBezTo>
                      <a:pt x="1454" y="290"/>
                      <a:pt x="1454" y="290"/>
                      <a:pt x="1454" y="672"/>
                    </a:cubicBezTo>
                    <a:cubicBezTo>
                      <a:pt x="720" y="672"/>
                      <a:pt x="720" y="672"/>
                      <a:pt x="720" y="672"/>
                    </a:cubicBezTo>
                    <a:cubicBezTo>
                      <a:pt x="322" y="672"/>
                      <a:pt x="0" y="993"/>
                      <a:pt x="0" y="1390"/>
                    </a:cubicBezTo>
                    <a:cubicBezTo>
                      <a:pt x="0" y="5242"/>
                      <a:pt x="0" y="5242"/>
                      <a:pt x="0" y="5242"/>
                    </a:cubicBezTo>
                    <a:cubicBezTo>
                      <a:pt x="0" y="5640"/>
                      <a:pt x="322" y="5961"/>
                      <a:pt x="720" y="5961"/>
                    </a:cubicBezTo>
                    <a:cubicBezTo>
                      <a:pt x="4703" y="5961"/>
                      <a:pt x="4703" y="5961"/>
                      <a:pt x="4703" y="5961"/>
                    </a:cubicBezTo>
                    <a:cubicBezTo>
                      <a:pt x="5101" y="5961"/>
                      <a:pt x="5438" y="5640"/>
                      <a:pt x="5438" y="5242"/>
                    </a:cubicBezTo>
                    <a:cubicBezTo>
                      <a:pt x="5438" y="1390"/>
                      <a:pt x="5438" y="1390"/>
                      <a:pt x="5438" y="1390"/>
                    </a:cubicBezTo>
                    <a:cubicBezTo>
                      <a:pt x="5438" y="993"/>
                      <a:pt x="5101" y="672"/>
                      <a:pt x="4703" y="672"/>
                    </a:cubicBezTo>
                    <a:close/>
                    <a:moveTo>
                      <a:pt x="4978" y="5258"/>
                    </a:moveTo>
                    <a:cubicBezTo>
                      <a:pt x="4978" y="5395"/>
                      <a:pt x="4825" y="5502"/>
                      <a:pt x="4733" y="5502"/>
                    </a:cubicBezTo>
                    <a:cubicBezTo>
                      <a:pt x="704" y="5487"/>
                      <a:pt x="704" y="5487"/>
                      <a:pt x="704" y="5487"/>
                    </a:cubicBezTo>
                    <a:cubicBezTo>
                      <a:pt x="567" y="5487"/>
                      <a:pt x="459" y="5350"/>
                      <a:pt x="459" y="5242"/>
                    </a:cubicBezTo>
                    <a:cubicBezTo>
                      <a:pt x="459" y="1834"/>
                      <a:pt x="459" y="1834"/>
                      <a:pt x="459" y="1834"/>
                    </a:cubicBezTo>
                    <a:cubicBezTo>
                      <a:pt x="4978" y="1849"/>
                      <a:pt x="4978" y="1849"/>
                      <a:pt x="4978" y="1849"/>
                    </a:cubicBezTo>
                    <a:lnTo>
                      <a:pt x="4978" y="525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 dirty="0">
                  <a:latin typeface="+mj-lt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C78664D-3388-4BF2-B395-A4EFCC6A6E8A}"/>
                  </a:ext>
                </a:extLst>
              </p:cNvPr>
              <p:cNvSpPr/>
              <p:nvPr/>
            </p:nvSpPr>
            <p:spPr>
              <a:xfrm>
                <a:off x="2365554" y="4343733"/>
                <a:ext cx="754058" cy="419203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 algn="ctr"/>
                <a:r>
                  <a:rPr lang="en-US" sz="1700" dirty="0">
                    <a:solidFill>
                      <a:schemeClr val="accent1"/>
                    </a:solidFill>
                    <a:latin typeface="+mj-lt"/>
                  </a:rPr>
                  <a:t>90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076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1: Client onboarding is taking a long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02CEA6-6C29-40D2-98E7-518B2A5D51A7}"/>
              </a:ext>
            </a:extLst>
          </p:cNvPr>
          <p:cNvSpPr/>
          <p:nvPr/>
        </p:nvSpPr>
        <p:spPr>
          <a:xfrm>
            <a:off x="0" y="4010207"/>
            <a:ext cx="9144000" cy="70994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8787869E-2F53-478B-9B5E-834075FFE387}"/>
              </a:ext>
            </a:extLst>
          </p:cNvPr>
          <p:cNvSpPr/>
          <p:nvPr/>
        </p:nvSpPr>
        <p:spPr>
          <a:xfrm>
            <a:off x="6317869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</a:rPr>
              <a:t>Reduce troubleshooting time with advanced tools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A19587CE-DB67-470E-8ED7-220AD126F241}"/>
              </a:ext>
            </a:extLst>
          </p:cNvPr>
          <p:cNvSpPr/>
          <p:nvPr/>
        </p:nvSpPr>
        <p:spPr>
          <a:xfrm>
            <a:off x="3923556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</a:rPr>
              <a:t>Reduce the time taken </a:t>
            </a:r>
            <a:br>
              <a:rPr lang="en-US" sz="1000" dirty="0">
                <a:solidFill>
                  <a:schemeClr val="tx2"/>
                </a:solidFill>
              </a:rPr>
            </a:br>
            <a:r>
              <a:rPr lang="en-US" sz="1000" dirty="0">
                <a:solidFill>
                  <a:schemeClr val="tx2"/>
                </a:solidFill>
              </a:rPr>
              <a:t>to resolve issues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87801DA-3294-4B99-B79A-B8E9D134D471}"/>
              </a:ext>
            </a:extLst>
          </p:cNvPr>
          <p:cNvSpPr/>
          <p:nvPr/>
        </p:nvSpPr>
        <p:spPr>
          <a:xfrm>
            <a:off x="1529243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</a:rPr>
              <a:t>Proactively find slow on-boarding before users report 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370" y="4180512"/>
            <a:ext cx="9732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+mn-lt"/>
              </a:rPr>
              <a:t>Success </a:t>
            </a:r>
            <a:br>
              <a:rPr lang="en-US" sz="1200" b="1" dirty="0">
                <a:solidFill>
                  <a:srgbClr val="FFFFFF"/>
                </a:solidFill>
                <a:latin typeface="+mn-lt"/>
              </a:rPr>
            </a:br>
            <a:r>
              <a:rPr lang="en-US" sz="1200" b="1" dirty="0">
                <a:solidFill>
                  <a:srgbClr val="FFFFFF"/>
                </a:solidFill>
                <a:latin typeface="+mn-lt"/>
              </a:rPr>
              <a:t>metrics 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D476B7DD-5A7B-4651-BBF3-B2C0DBDD51C3}"/>
              </a:ext>
            </a:extLst>
          </p:cNvPr>
          <p:cNvSpPr/>
          <p:nvPr/>
        </p:nvSpPr>
        <p:spPr>
          <a:xfrm>
            <a:off x="551360" y="1084787"/>
            <a:ext cx="3840480" cy="3657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Before Cisco DNA Center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125C5ECB-EFC5-4F1F-B8E0-A149D26F826B}"/>
              </a:ext>
            </a:extLst>
          </p:cNvPr>
          <p:cNvSpPr/>
          <p:nvPr/>
        </p:nvSpPr>
        <p:spPr>
          <a:xfrm>
            <a:off x="4755865" y="1084787"/>
            <a:ext cx="3840480" cy="3657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After Cisco DNA Center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2508E-26E7-441D-BC19-766E73DB23D2}"/>
              </a:ext>
            </a:extLst>
          </p:cNvPr>
          <p:cNvGrpSpPr/>
          <p:nvPr/>
        </p:nvGrpSpPr>
        <p:grpSpPr>
          <a:xfrm>
            <a:off x="749300" y="1747743"/>
            <a:ext cx="1423435" cy="1686897"/>
            <a:chOff x="1028700" y="2085778"/>
            <a:chExt cx="1489704" cy="1765430"/>
          </a:xfrm>
        </p:grpSpPr>
        <p:sp>
          <p:nvSpPr>
            <p:cNvPr id="11" name="Rectangle: Rounded Corners 47">
              <a:extLst>
                <a:ext uri="{FF2B5EF4-FFF2-40B4-BE49-F238E27FC236}">
                  <a16:creationId xmlns:a16="http://schemas.microsoft.com/office/drawing/2014/main" id="{7E973DAC-38C1-415F-8632-9ACEB4FC8E31}"/>
                </a:ext>
              </a:extLst>
            </p:cNvPr>
            <p:cNvSpPr/>
            <p:nvPr/>
          </p:nvSpPr>
          <p:spPr>
            <a:xfrm rot="5400000">
              <a:off x="1541701" y="2136657"/>
              <a:ext cx="384810" cy="283052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39B7E0-303A-40F6-9499-D5F1330033D1}"/>
                </a:ext>
              </a:extLst>
            </p:cNvPr>
            <p:cNvGrpSpPr/>
            <p:nvPr/>
          </p:nvGrpSpPr>
          <p:grpSpPr>
            <a:xfrm rot="2700000">
              <a:off x="2097639" y="2308828"/>
              <a:ext cx="547528" cy="294002"/>
              <a:chOff x="5632053" y="2193201"/>
              <a:chExt cx="250825" cy="134685"/>
            </a:xfrm>
          </p:grpSpPr>
          <p:sp>
            <p:nvSpPr>
              <p:cNvPr id="14" name="Rectangle: Rounded Corners 49">
                <a:extLst>
                  <a:ext uri="{FF2B5EF4-FFF2-40B4-BE49-F238E27FC236}">
                    <a16:creationId xmlns:a16="http://schemas.microsoft.com/office/drawing/2014/main" id="{A6DC06B6-F214-461C-8B7F-EAA5D5D5E58A}"/>
                  </a:ext>
                </a:extLst>
              </p:cNvPr>
              <p:cNvSpPr/>
              <p:nvPr/>
            </p:nvSpPr>
            <p:spPr>
              <a:xfrm>
                <a:off x="5632053" y="2193201"/>
                <a:ext cx="250825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50">
                <a:extLst>
                  <a:ext uri="{FF2B5EF4-FFF2-40B4-BE49-F238E27FC236}">
                    <a16:creationId xmlns:a16="http://schemas.microsoft.com/office/drawing/2014/main" id="{41AE6D7D-C822-4E7E-9587-137EDBBC1FD0}"/>
                  </a:ext>
                </a:extLst>
              </p:cNvPr>
              <p:cNvSpPr/>
              <p:nvPr/>
            </p:nvSpPr>
            <p:spPr>
              <a:xfrm rot="5400000">
                <a:off x="5706759" y="2243908"/>
                <a:ext cx="101414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A5C0B1-D1E2-4743-81B9-8D9442A6A5F1}"/>
                </a:ext>
              </a:extLst>
            </p:cNvPr>
            <p:cNvSpPr/>
            <p:nvPr/>
          </p:nvSpPr>
          <p:spPr>
            <a:xfrm>
              <a:off x="1028700" y="2425699"/>
              <a:ext cx="1425509" cy="1425509"/>
            </a:xfrm>
            <a:prstGeom prst="ellipse">
              <a:avLst/>
            </a:prstGeom>
            <a:ln w="254000">
              <a:solidFill>
                <a:schemeClr val="bg2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9940D4-C66A-451A-9719-75DA57A9BB02}"/>
              </a:ext>
            </a:extLst>
          </p:cNvPr>
          <p:cNvGrpSpPr/>
          <p:nvPr/>
        </p:nvGrpSpPr>
        <p:grpSpPr>
          <a:xfrm>
            <a:off x="6961556" y="1747743"/>
            <a:ext cx="1433144" cy="1686897"/>
            <a:chOff x="5041899" y="2085778"/>
            <a:chExt cx="1499865" cy="1765430"/>
          </a:xfrm>
        </p:grpSpPr>
        <p:sp>
          <p:nvSpPr>
            <p:cNvPr id="17" name="Rectangle: Rounded Corners 41">
              <a:extLst>
                <a:ext uri="{FF2B5EF4-FFF2-40B4-BE49-F238E27FC236}">
                  <a16:creationId xmlns:a16="http://schemas.microsoft.com/office/drawing/2014/main" id="{80067FFB-0CE3-4FA7-9A89-38071A1D2A64}"/>
                </a:ext>
              </a:extLst>
            </p:cNvPr>
            <p:cNvSpPr/>
            <p:nvPr/>
          </p:nvSpPr>
          <p:spPr>
            <a:xfrm rot="5400000">
              <a:off x="5565061" y="2136657"/>
              <a:ext cx="384810" cy="283052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B4137E-CDEB-4778-9B37-D0FF14114E8A}"/>
                </a:ext>
              </a:extLst>
            </p:cNvPr>
            <p:cNvSpPr/>
            <p:nvPr/>
          </p:nvSpPr>
          <p:spPr>
            <a:xfrm>
              <a:off x="5041899" y="2425699"/>
              <a:ext cx="1425509" cy="1425509"/>
            </a:xfrm>
            <a:prstGeom prst="ellipse">
              <a:avLst/>
            </a:prstGeom>
            <a:ln w="254000">
              <a:solidFill>
                <a:schemeClr val="bg2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accent4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0083914-C068-4D21-B049-38DE8D3D5BA1}"/>
                </a:ext>
              </a:extLst>
            </p:cNvPr>
            <p:cNvGrpSpPr/>
            <p:nvPr/>
          </p:nvGrpSpPr>
          <p:grpSpPr>
            <a:xfrm rot="2700000">
              <a:off x="6120999" y="2308828"/>
              <a:ext cx="547528" cy="294002"/>
              <a:chOff x="5632053" y="2193201"/>
              <a:chExt cx="250825" cy="134685"/>
            </a:xfrm>
          </p:grpSpPr>
          <p:sp>
            <p:nvSpPr>
              <p:cNvPr id="20" name="Rectangle: Rounded Corners 45">
                <a:extLst>
                  <a:ext uri="{FF2B5EF4-FFF2-40B4-BE49-F238E27FC236}">
                    <a16:creationId xmlns:a16="http://schemas.microsoft.com/office/drawing/2014/main" id="{48BEC53A-74D1-4E31-9A16-282BD2EC8955}"/>
                  </a:ext>
                </a:extLst>
              </p:cNvPr>
              <p:cNvSpPr/>
              <p:nvPr/>
            </p:nvSpPr>
            <p:spPr>
              <a:xfrm>
                <a:off x="5632053" y="2193201"/>
                <a:ext cx="250825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46">
                <a:extLst>
                  <a:ext uri="{FF2B5EF4-FFF2-40B4-BE49-F238E27FC236}">
                    <a16:creationId xmlns:a16="http://schemas.microsoft.com/office/drawing/2014/main" id="{AF231B12-E80D-42E5-ACE3-C8983478A2B0}"/>
                  </a:ext>
                </a:extLst>
              </p:cNvPr>
              <p:cNvSpPr/>
              <p:nvPr/>
            </p:nvSpPr>
            <p:spPr>
              <a:xfrm rot="5400000">
                <a:off x="5706759" y="2243908"/>
                <a:ext cx="101414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666450FD-EA38-41DF-924A-E8D7834F907E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21216949"/>
              <a:gd name="adj2" fmla="val 11527482"/>
            </a:avLst>
          </a:prstGeom>
          <a:ln w="133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585D8332-21AF-4ADB-9F3B-9F2055F3C9E1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16200000"/>
              <a:gd name="adj2" fmla="val 18046103"/>
            </a:avLst>
          </a:prstGeom>
          <a:ln w="133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700AEB45-F6AA-41AC-BC33-C205730153A3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18047142"/>
              <a:gd name="adj2" fmla="val 21230764"/>
            </a:avLst>
          </a:prstGeom>
          <a:ln w="133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7C9E59A-1CDC-477F-A5D3-36BFFBBDCDBF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11526646"/>
              <a:gd name="adj2" fmla="val 16200159"/>
            </a:avLst>
          </a:prstGeom>
          <a:ln w="133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009D109-5FAF-43C5-836B-5607657A14E6}"/>
              </a:ext>
            </a:extLst>
          </p:cNvPr>
          <p:cNvSpPr/>
          <p:nvPr/>
        </p:nvSpPr>
        <p:spPr>
          <a:xfrm>
            <a:off x="7018377" y="2129364"/>
            <a:ext cx="1248457" cy="1248457"/>
          </a:xfrm>
          <a:prstGeom prst="arc">
            <a:avLst>
              <a:gd name="adj1" fmla="val 16200000"/>
              <a:gd name="adj2" fmla="val 17024677"/>
            </a:avLst>
          </a:prstGeom>
          <a:ln w="133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EAAC06-C86E-4084-ADC2-9D9BDA17CB00}"/>
              </a:ext>
            </a:extLst>
          </p:cNvPr>
          <p:cNvSpPr/>
          <p:nvPr/>
        </p:nvSpPr>
        <p:spPr>
          <a:xfrm>
            <a:off x="884528" y="2568926"/>
            <a:ext cx="1040670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dirty="0">
                <a:solidFill>
                  <a:srgbClr val="676767"/>
                </a:solidFill>
                <a:latin typeface="+mn-lt"/>
                <a:ea typeface="+mn-ea"/>
              </a:rPr>
              <a:t>117 min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701307-504B-4145-9D6A-48E7848204CA}"/>
              </a:ext>
            </a:extLst>
          </p:cNvPr>
          <p:cNvSpPr/>
          <p:nvPr/>
        </p:nvSpPr>
        <p:spPr>
          <a:xfrm>
            <a:off x="7259802" y="2568926"/>
            <a:ext cx="764953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dirty="0">
                <a:solidFill>
                  <a:srgbClr val="676767"/>
                </a:solidFill>
                <a:latin typeface="+mn-lt"/>
                <a:ea typeface="+mn-ea"/>
              </a:rPr>
              <a:t>5 min</a:t>
            </a:r>
          </a:p>
        </p:txBody>
      </p:sp>
      <p:sp>
        <p:nvSpPr>
          <p:cNvPr id="29" name="Rectangle: Rounded Corners 58">
            <a:extLst>
              <a:ext uri="{FF2B5EF4-FFF2-40B4-BE49-F238E27FC236}">
                <a16:creationId xmlns:a16="http://schemas.microsoft.com/office/drawing/2014/main" id="{2E433767-74B3-490F-B6B3-C54F3F4F89AC}"/>
              </a:ext>
            </a:extLst>
          </p:cNvPr>
          <p:cNvSpPr/>
          <p:nvPr/>
        </p:nvSpPr>
        <p:spPr>
          <a:xfrm>
            <a:off x="2622779" y="1777660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66"/>
            <a:r>
              <a:rPr lang="en-US" sz="1400" dirty="0">
                <a:solidFill>
                  <a:schemeClr val="bg2"/>
                </a:solidFill>
              </a:rPr>
              <a:t>User reports problem</a:t>
            </a:r>
          </a:p>
        </p:txBody>
      </p:sp>
      <p:sp>
        <p:nvSpPr>
          <p:cNvPr id="30" name="Rectangle: Rounded Corners 60">
            <a:extLst>
              <a:ext uri="{FF2B5EF4-FFF2-40B4-BE49-F238E27FC236}">
                <a16:creationId xmlns:a16="http://schemas.microsoft.com/office/drawing/2014/main" id="{9F3E0ADF-ECBC-41D2-8981-0458923A56A5}"/>
              </a:ext>
            </a:extLst>
          </p:cNvPr>
          <p:cNvSpPr/>
          <p:nvPr/>
        </p:nvSpPr>
        <p:spPr>
          <a:xfrm>
            <a:off x="2622779" y="2132406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Check credentials</a:t>
            </a:r>
          </a:p>
        </p:txBody>
      </p:sp>
      <p:sp>
        <p:nvSpPr>
          <p:cNvPr id="31" name="Rectangle: Rounded Corners 61">
            <a:extLst>
              <a:ext uri="{FF2B5EF4-FFF2-40B4-BE49-F238E27FC236}">
                <a16:creationId xmlns:a16="http://schemas.microsoft.com/office/drawing/2014/main" id="{73B6EB12-480C-4B52-9DFD-0982E6CA8AC2}"/>
              </a:ext>
            </a:extLst>
          </p:cNvPr>
          <p:cNvSpPr/>
          <p:nvPr/>
        </p:nvSpPr>
        <p:spPr>
          <a:xfrm>
            <a:off x="2622779" y="2487152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Replicate issue</a:t>
            </a:r>
          </a:p>
        </p:txBody>
      </p:sp>
      <p:sp>
        <p:nvSpPr>
          <p:cNvPr id="32" name="Rectangle: Rounded Corners 62">
            <a:extLst>
              <a:ext uri="{FF2B5EF4-FFF2-40B4-BE49-F238E27FC236}">
                <a16:creationId xmlns:a16="http://schemas.microsoft.com/office/drawing/2014/main" id="{C45021FA-8F73-41B6-B046-32FD1D4FDFAA}"/>
              </a:ext>
            </a:extLst>
          </p:cNvPr>
          <p:cNvSpPr/>
          <p:nvPr/>
        </p:nvSpPr>
        <p:spPr>
          <a:xfrm>
            <a:off x="2622779" y="2841898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Radio channel analysis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6B8E6A-D9B2-426A-8968-A281408DFDE2}"/>
              </a:ext>
            </a:extLst>
          </p:cNvPr>
          <p:cNvSpPr txBox="1"/>
          <p:nvPr/>
        </p:nvSpPr>
        <p:spPr>
          <a:xfrm>
            <a:off x="3385803" y="1474223"/>
            <a:ext cx="2408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37373"/>
                </a:solidFill>
                <a:latin typeface="+mn-lt"/>
              </a:rPr>
              <a:t>Time to resolve issue in minutes</a:t>
            </a:r>
          </a:p>
        </p:txBody>
      </p:sp>
      <p:sp>
        <p:nvSpPr>
          <p:cNvPr id="34" name="Rectangle: Rounded Corners 76">
            <a:extLst>
              <a:ext uri="{FF2B5EF4-FFF2-40B4-BE49-F238E27FC236}">
                <a16:creationId xmlns:a16="http://schemas.microsoft.com/office/drawing/2014/main" id="{8A71573A-9D3C-4B91-9082-5BF4F76F7AA8}"/>
              </a:ext>
            </a:extLst>
          </p:cNvPr>
          <p:cNvSpPr/>
          <p:nvPr/>
        </p:nvSpPr>
        <p:spPr>
          <a:xfrm>
            <a:off x="6003936" y="2841898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35" name="Rectangle: Rounded Corners 78">
            <a:extLst>
              <a:ext uri="{FF2B5EF4-FFF2-40B4-BE49-F238E27FC236}">
                <a16:creationId xmlns:a16="http://schemas.microsoft.com/office/drawing/2014/main" id="{82378B24-C40B-4E12-8181-C3EC6AF13CE4}"/>
              </a:ext>
            </a:extLst>
          </p:cNvPr>
          <p:cNvSpPr/>
          <p:nvPr/>
        </p:nvSpPr>
        <p:spPr>
          <a:xfrm>
            <a:off x="2622779" y="2841898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25</a:t>
            </a:r>
          </a:p>
        </p:txBody>
      </p:sp>
      <p:sp>
        <p:nvSpPr>
          <p:cNvPr id="36" name="Rectangle: Rounded Corners 80">
            <a:extLst>
              <a:ext uri="{FF2B5EF4-FFF2-40B4-BE49-F238E27FC236}">
                <a16:creationId xmlns:a16="http://schemas.microsoft.com/office/drawing/2014/main" id="{3D8719D5-C82A-43A3-ABB5-15CF46867553}"/>
              </a:ext>
            </a:extLst>
          </p:cNvPr>
          <p:cNvSpPr/>
          <p:nvPr/>
        </p:nvSpPr>
        <p:spPr>
          <a:xfrm>
            <a:off x="2622779" y="2487152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65</a:t>
            </a:r>
          </a:p>
        </p:txBody>
      </p:sp>
      <p:sp>
        <p:nvSpPr>
          <p:cNvPr id="37" name="Rectangle: Rounded Corners 81">
            <a:extLst>
              <a:ext uri="{FF2B5EF4-FFF2-40B4-BE49-F238E27FC236}">
                <a16:creationId xmlns:a16="http://schemas.microsoft.com/office/drawing/2014/main" id="{2CE7E6D9-0A4A-461C-8EF2-E4C572BC1AE0}"/>
              </a:ext>
            </a:extLst>
          </p:cNvPr>
          <p:cNvSpPr/>
          <p:nvPr/>
        </p:nvSpPr>
        <p:spPr>
          <a:xfrm>
            <a:off x="2622779" y="1777660"/>
            <a:ext cx="552840" cy="29785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10</a:t>
            </a:r>
          </a:p>
        </p:txBody>
      </p:sp>
      <p:sp>
        <p:nvSpPr>
          <p:cNvPr id="38" name="Rectangle: Rounded Corners 82">
            <a:extLst>
              <a:ext uri="{FF2B5EF4-FFF2-40B4-BE49-F238E27FC236}">
                <a16:creationId xmlns:a16="http://schemas.microsoft.com/office/drawing/2014/main" id="{495CF821-58EE-4619-ACD5-721659FFC5ED}"/>
              </a:ext>
            </a:extLst>
          </p:cNvPr>
          <p:cNvSpPr/>
          <p:nvPr/>
        </p:nvSpPr>
        <p:spPr>
          <a:xfrm>
            <a:off x="2622779" y="2132406"/>
            <a:ext cx="552840" cy="29785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17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359011" y="3411780"/>
            <a:ext cx="6368538" cy="465955"/>
            <a:chOff x="1190377" y="3755284"/>
            <a:chExt cx="6665029" cy="487647"/>
          </a:xfrm>
        </p:grpSpPr>
        <p:sp>
          <p:nvSpPr>
            <p:cNvPr id="40" name="Rectangle: Rounded Corners 58">
              <a:extLst>
                <a:ext uri="{FF2B5EF4-FFF2-40B4-BE49-F238E27FC236}">
                  <a16:creationId xmlns:a16="http://schemas.microsoft.com/office/drawing/2014/main" id="{2E433767-74B3-490F-B6B3-C54F3F4F89AC}"/>
                </a:ext>
              </a:extLst>
            </p:cNvPr>
            <p:cNvSpPr/>
            <p:nvPr/>
          </p:nvSpPr>
          <p:spPr>
            <a:xfrm>
              <a:off x="1805989" y="3931205"/>
              <a:ext cx="5422812" cy="3117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Impact/downtime to network user is identical</a:t>
              </a:r>
            </a:p>
          </p:txBody>
        </p:sp>
        <p:sp>
          <p:nvSpPr>
            <p:cNvPr id="41" name="Bent Arrow 40"/>
            <p:cNvSpPr/>
            <p:nvPr/>
          </p:nvSpPr>
          <p:spPr>
            <a:xfrm rot="16200000" flipV="1">
              <a:off x="7324746" y="3598116"/>
              <a:ext cx="370394" cy="690927"/>
            </a:xfrm>
            <a:prstGeom prst="ben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Bent Arrow 41"/>
            <p:cNvSpPr/>
            <p:nvPr/>
          </p:nvSpPr>
          <p:spPr>
            <a:xfrm rot="16200000">
              <a:off x="1350643" y="3595018"/>
              <a:ext cx="370394" cy="690926"/>
            </a:xfrm>
            <a:prstGeom prst="ben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6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5625" y="556866"/>
            <a:ext cx="8037513" cy="100523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260445" y="350861"/>
            <a:ext cx="5332693" cy="4120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b="1" dirty="0"/>
              <a:t>Challenge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5625" y="350861"/>
            <a:ext cx="2996132" cy="412011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2"/>
                </a:solidFill>
              </a:rPr>
              <a:t>Digital disruption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264948" y="858520"/>
            <a:ext cx="2126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200" b="1" dirty="0">
                <a:solidFill>
                  <a:schemeClr val="bg1"/>
                </a:solidFill>
                <a:latin typeface="+mj-lt"/>
              </a:rPr>
              <a:t>Mobility</a:t>
            </a:r>
          </a:p>
          <a:p>
            <a:pPr lvl="0"/>
            <a:r>
              <a:rPr lang="en-US" sz="1000" dirty="0">
                <a:solidFill>
                  <a:schemeClr val="bg1"/>
                </a:solidFill>
                <a:latin typeface="+mj-lt"/>
              </a:rPr>
              <a:t>Mobile device traffic will be 66% of total IP traffic by 2020</a:t>
            </a:r>
            <a:r>
              <a:rPr lang="en-US" sz="1000" baseline="30000" dirty="0">
                <a:solidFill>
                  <a:schemeClr val="bg1"/>
                </a:solidFill>
                <a:latin typeface="+mj-lt"/>
              </a:rPr>
              <a:t>1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E75BC0-C1A7-FB4B-B2C9-F2EE8CD3A0A8}"/>
              </a:ext>
            </a:extLst>
          </p:cNvPr>
          <p:cNvSpPr>
            <a:spLocks noChangeAspect="1"/>
          </p:cNvSpPr>
          <p:nvPr/>
        </p:nvSpPr>
        <p:spPr>
          <a:xfrm rot="5400000">
            <a:off x="646540" y="851350"/>
            <a:ext cx="599112" cy="59911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66%</a:t>
            </a:r>
          </a:p>
        </p:txBody>
      </p:sp>
      <p:sp>
        <p:nvSpPr>
          <p:cNvPr id="9" name="Rectangle 8"/>
          <p:cNvSpPr/>
          <p:nvPr/>
        </p:nvSpPr>
        <p:spPr>
          <a:xfrm>
            <a:off x="3755406" y="858520"/>
            <a:ext cx="5394943" cy="60529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Onboarding the many, many mobile device types.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Configuring network policies to support each wireless solution.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Assuring a robust and consistent user experience – always.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5625" y="1562100"/>
            <a:ext cx="8037513" cy="79922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264948" y="1659067"/>
            <a:ext cx="2126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IoT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lvl="0"/>
            <a:r>
              <a:rPr lang="en-US" sz="1000" dirty="0">
                <a:solidFill>
                  <a:schemeClr val="bg1"/>
                </a:solidFill>
                <a:latin typeface="+mj-lt"/>
              </a:rPr>
              <a:t>26 billion networked devices and connections will exist by 2020</a:t>
            </a:r>
            <a:r>
              <a:rPr lang="en-US" sz="1000" baseline="300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55406" y="1659067"/>
            <a:ext cx="5394943" cy="60529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Securely provisioning and configuring new devices every single day.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Managing a much bigger network without a major staff increase.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Maintaining consistent performance at scale.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5625" y="2362198"/>
            <a:ext cx="8037513" cy="79922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264948" y="2459165"/>
            <a:ext cx="2126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200" b="1" dirty="0">
                <a:solidFill>
                  <a:schemeClr val="bg1"/>
                </a:solidFill>
                <a:latin typeface="+mj-lt"/>
              </a:rPr>
              <a:t>Security</a:t>
            </a:r>
          </a:p>
          <a:p>
            <a:pPr marL="0"/>
            <a:r>
              <a:rPr lang="en-US" sz="1000" dirty="0">
                <a:solidFill>
                  <a:schemeClr val="bg1"/>
                </a:solidFill>
                <a:latin typeface="+mj-lt"/>
              </a:rPr>
              <a:t>100 days is the industry average </a:t>
            </a:r>
            <a:br>
              <a:rPr lang="en-US" sz="1000" dirty="0">
                <a:solidFill>
                  <a:schemeClr val="bg1"/>
                </a:solidFill>
                <a:latin typeface="+mj-lt"/>
              </a:rPr>
            </a:br>
            <a:r>
              <a:rPr lang="en-US" sz="1000" dirty="0">
                <a:solidFill>
                  <a:schemeClr val="bg1"/>
                </a:solidFill>
                <a:latin typeface="+mj-lt"/>
              </a:rPr>
              <a:t>to detect a common threat</a:t>
            </a:r>
            <a:r>
              <a:rPr lang="en-US" sz="1000" baseline="300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55406" y="2459165"/>
            <a:ext cx="5394943" cy="60529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Enforcing user policies across multiple domains.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Constantly updating policies as applications and usage change. 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Visibility into security threats everywhere.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5625" y="3160554"/>
            <a:ext cx="8037513" cy="799228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264948" y="3257521"/>
            <a:ext cx="2126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200" b="1" dirty="0">
                <a:solidFill>
                  <a:schemeClr val="bg1"/>
                </a:solidFill>
                <a:latin typeface="+mj-lt"/>
              </a:rPr>
              <a:t>Cloud</a:t>
            </a:r>
          </a:p>
          <a:p>
            <a:pPr marL="0"/>
            <a:r>
              <a:rPr lang="en-US" sz="1000" dirty="0">
                <a:solidFill>
                  <a:schemeClr val="bg1"/>
                </a:solidFill>
                <a:latin typeface="+mj-lt"/>
              </a:rPr>
              <a:t>93% of organizations will use multiple clouds by 20194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55406" y="3257521"/>
            <a:ext cx="5394943" cy="60529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Onboarding and supporting remote branches without site visits.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Reconfiguring network architecture to support cloud applications.</a:t>
            </a:r>
          </a:p>
          <a:p>
            <a:pPr marL="137160" lvl="1" indent="-137160">
              <a:spcBef>
                <a:spcPts val="2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Guaranteeing security in an always-connected world.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55625" y="3998028"/>
            <a:ext cx="8037514" cy="28140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Network changes affecting you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8E75BC0-C1A7-FB4B-B2C9-F2EE8CD3A0A8}"/>
              </a:ext>
            </a:extLst>
          </p:cNvPr>
          <p:cNvSpPr>
            <a:spLocks noChangeAspect="1"/>
          </p:cNvSpPr>
          <p:nvPr/>
        </p:nvSpPr>
        <p:spPr>
          <a:xfrm rot="5400000">
            <a:off x="646540" y="1662158"/>
            <a:ext cx="599112" cy="59911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26B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8E75BC0-C1A7-FB4B-B2C9-F2EE8CD3A0A8}"/>
              </a:ext>
            </a:extLst>
          </p:cNvPr>
          <p:cNvSpPr>
            <a:spLocks noChangeAspect="1"/>
          </p:cNvSpPr>
          <p:nvPr/>
        </p:nvSpPr>
        <p:spPr>
          <a:xfrm rot="5400000">
            <a:off x="646540" y="2462256"/>
            <a:ext cx="599112" cy="59911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100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days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8E75BC0-C1A7-FB4B-B2C9-F2EE8CD3A0A8}"/>
              </a:ext>
            </a:extLst>
          </p:cNvPr>
          <p:cNvSpPr>
            <a:spLocks noChangeAspect="1"/>
          </p:cNvSpPr>
          <p:nvPr/>
        </p:nvSpPr>
        <p:spPr>
          <a:xfrm rot="5400000">
            <a:off x="646540" y="3260611"/>
            <a:ext cx="599112" cy="599112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93%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9750" y="4416439"/>
            <a:ext cx="858772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800" baseline="300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1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  <a:hlinkClick r:id="rId2"/>
              </a:rPr>
              <a:t>2017 Cisco Security report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 | </a:t>
            </a:r>
            <a:r>
              <a:rPr lang="en-US" sz="800" baseline="300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2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  <a:hlinkClick r:id="rId3"/>
              </a:rPr>
              <a:t>Cisco Complete VNI Forecast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 | </a:t>
            </a:r>
            <a:r>
              <a:rPr lang="en-US" sz="800" baseline="300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3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  <a:hlinkClick r:id="rId4" invalidUrl="http://www.cisco.com/c/m/en_us/offers/sc04/2016-midyear-cybersecurity-report/index.html?POSITION=SEM&amp;COUNTRY_SITE=us&amp;CAMPAIGN=SC-04+threat-centric+security&amp;CREATIVE=SEM_SC_Security_(BMM)_(B)-Report_MSR&amp;REFERRING_SITE=Bing&amp;COUNTRY=United States&amp;KEYWORD=+cisco +2016 +midyear +report&amp;KWID=p12066135158&amp;KEYCODE=001344793&amp;utm_source=bing&amp;utm_medium=cpc&amp;utm_campaign=US_SEM_SC_Security (BMM) (B)&amp;utm_term=+cisco +2016 +midyear +report&amp;utm_content=Report_MSR&amp;dclid=CLic1a3esNICFYp7YgodYdAITQ"/>
              </a:rPr>
              <a:t>Cisco 2016 Mid-Year </a:t>
            </a:r>
            <a:r>
              <a:rPr lang="en-US" sz="800" dirty="0" err="1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  <a:hlinkClick r:id="rId4" invalidUrl="http://www.cisco.com/c/m/en_us/offers/sc04/2016-midyear-cybersecurity-report/index.html?POSITION=SEM&amp;COUNTRY_SITE=us&amp;CAMPAIGN=SC-04+threat-centric+security&amp;CREATIVE=SEM_SC_Security_(BMM)_(B)-Report_MSR&amp;REFERRING_SITE=Bing&amp;COUNTRY=United States&amp;KEYWORD=+cisco +2016 +midyear +report&amp;KWID=p12066135158&amp;KEYCODE=001344793&amp;utm_source=bing&amp;utm_medium=cpc&amp;utm_campaign=US_SEM_SC_Security (BMM) (B)&amp;utm_term=+cisco +2016 +midyear +report&amp;utm_content=Report_MSR&amp;dclid=CLic1a3esNICFYp7YgodYdAITQ"/>
              </a:rPr>
              <a:t>Cybersecurity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  <a:hlinkClick r:id="rId4" invalidUrl="http://www.cisco.com/c/m/en_us/offers/sc04/2016-midyear-cybersecurity-report/index.html?POSITION=SEM&amp;COUNTRY_SITE=us&amp;CAMPAIGN=SC-04+threat-centric+security&amp;CREATIVE=SEM_SC_Security_(BMM)_(B)-Report_MSR&amp;REFERRING_SITE=Bing&amp;COUNTRY=United States&amp;KEYWORD=+cisco +2016 +midyear +report&amp;KWID=p12066135158&amp;KEYCODE=001344793&amp;utm_source=bing&amp;utm_medium=cpc&amp;utm_campaign=US_SEM_SC_Security (BMM) (B)&amp;utm_term=+cisco +2016 +midyear +report&amp;utm_content=Report_MSR&amp;dclid=CLic1a3esNICFYp7YgodYdAITQ"/>
              </a:rPr>
              <a:t> Report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 | </a:t>
            </a:r>
            <a:r>
              <a:rPr lang="en-US" sz="800" baseline="300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4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 </a:t>
            </a: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  <a:hlinkClick r:id="rId5"/>
              </a:rPr>
              <a:t>Cisco Global Cloud Index white paper</a:t>
            </a:r>
            <a:endParaRPr lang="en-US" sz="800" dirty="0">
              <a:solidFill>
                <a:schemeClr val="bg1"/>
              </a:solidFill>
              <a:latin typeface="CiscoSansTT ExtraLight" charset="0"/>
              <a:ea typeface="CiscoSansTT ExtraLight" charset="0"/>
              <a:cs typeface="CiscoSansTT ExtraLight" charset="0"/>
            </a:endParaRPr>
          </a:p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* Source: IDC, Worldwide Network Consulting Services Study, 2017, N=502</a:t>
            </a:r>
          </a:p>
        </p:txBody>
      </p:sp>
    </p:spTree>
    <p:extLst>
      <p:ext uri="{BB962C8B-B14F-4D97-AF65-F5344CB8AC3E}">
        <p14:creationId xmlns:p14="http://schemas.microsoft.com/office/powerpoint/2010/main" val="1855332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706234" cy="731837"/>
          </a:xfrm>
        </p:spPr>
        <p:txBody>
          <a:bodyPr/>
          <a:lstStyle/>
          <a:p>
            <a:r>
              <a:rPr lang="en-US" dirty="0"/>
              <a:t>Use case 2: Client is having a poor app experience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02CEA6-6C29-40D2-98E7-518B2A5D51A7}"/>
              </a:ext>
            </a:extLst>
          </p:cNvPr>
          <p:cNvSpPr/>
          <p:nvPr/>
        </p:nvSpPr>
        <p:spPr>
          <a:xfrm>
            <a:off x="0" y="4010207"/>
            <a:ext cx="9144000" cy="70994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8787869E-2F53-478B-9B5E-834075FFE387}"/>
              </a:ext>
            </a:extLst>
          </p:cNvPr>
          <p:cNvSpPr/>
          <p:nvPr/>
        </p:nvSpPr>
        <p:spPr>
          <a:xfrm>
            <a:off x="6317869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+mj-lt"/>
              </a:rPr>
              <a:t>Reduce troubleshooting OpEx </a:t>
            </a:r>
            <a:br>
              <a:rPr lang="en-US" sz="1000" dirty="0">
                <a:solidFill>
                  <a:schemeClr val="tx2"/>
                </a:solidFill>
                <a:latin typeface="+mj-lt"/>
              </a:rPr>
            </a:br>
            <a:r>
              <a:rPr lang="en-US" sz="1000" dirty="0">
                <a:solidFill>
                  <a:schemeClr val="tx2"/>
                </a:solidFill>
                <a:latin typeface="+mj-lt"/>
              </a:rPr>
              <a:t>by solving remotely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A19587CE-DB67-470E-8ED7-220AD126F241}"/>
              </a:ext>
            </a:extLst>
          </p:cNvPr>
          <p:cNvSpPr/>
          <p:nvPr/>
        </p:nvSpPr>
        <p:spPr>
          <a:xfrm>
            <a:off x="3923556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+mj-lt"/>
              </a:rPr>
              <a:t>Reduce the time taken </a:t>
            </a:r>
            <a:br>
              <a:rPr lang="en-US" sz="1000" dirty="0">
                <a:solidFill>
                  <a:schemeClr val="tx2"/>
                </a:solidFill>
                <a:latin typeface="+mj-lt"/>
              </a:rPr>
            </a:br>
            <a:r>
              <a:rPr lang="en-US" sz="1000" dirty="0">
                <a:solidFill>
                  <a:schemeClr val="tx2"/>
                </a:solidFill>
                <a:latin typeface="+mj-lt"/>
              </a:rPr>
              <a:t>to resolve issues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87801DA-3294-4B99-B79A-B8E9D134D471}"/>
              </a:ext>
            </a:extLst>
          </p:cNvPr>
          <p:cNvSpPr/>
          <p:nvPr/>
        </p:nvSpPr>
        <p:spPr>
          <a:xfrm>
            <a:off x="1529243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  <a:latin typeface="+mj-lt"/>
              </a:rPr>
              <a:t>Client performance summary </a:t>
            </a:r>
            <a:br>
              <a:rPr lang="en-US" sz="1000" dirty="0">
                <a:solidFill>
                  <a:schemeClr val="tx2"/>
                </a:solidFill>
                <a:latin typeface="+mj-lt"/>
              </a:rPr>
            </a:br>
            <a:r>
              <a:rPr lang="en-US" sz="1000" dirty="0">
                <a:solidFill>
                  <a:schemeClr val="tx2"/>
                </a:solidFill>
                <a:latin typeface="+mj-lt"/>
              </a:rPr>
              <a:t>on main page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370" y="4180512"/>
            <a:ext cx="9732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+mj-lt"/>
              </a:rPr>
              <a:t>Success </a:t>
            </a:r>
            <a:br>
              <a:rPr lang="en-US" sz="1200" b="1" dirty="0">
                <a:solidFill>
                  <a:srgbClr val="FFFFFF"/>
                </a:solidFill>
                <a:latin typeface="+mj-lt"/>
              </a:rPr>
            </a:br>
            <a:r>
              <a:rPr lang="en-US" sz="1200" b="1" dirty="0">
                <a:solidFill>
                  <a:srgbClr val="FFFFFF"/>
                </a:solidFill>
                <a:latin typeface="+mj-lt"/>
              </a:rPr>
              <a:t>metrics 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D476B7DD-5A7B-4651-BBF3-B2C0DBDD51C3}"/>
              </a:ext>
            </a:extLst>
          </p:cNvPr>
          <p:cNvSpPr/>
          <p:nvPr/>
        </p:nvSpPr>
        <p:spPr>
          <a:xfrm>
            <a:off x="551360" y="1084787"/>
            <a:ext cx="3840480" cy="3657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Before Cisco DNA Center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125C5ECB-EFC5-4F1F-B8E0-A149D26F826B}"/>
              </a:ext>
            </a:extLst>
          </p:cNvPr>
          <p:cNvSpPr/>
          <p:nvPr/>
        </p:nvSpPr>
        <p:spPr>
          <a:xfrm>
            <a:off x="4755865" y="1084787"/>
            <a:ext cx="3840480" cy="3657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After Cisco DNA Center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2508E-26E7-441D-BC19-766E73DB23D2}"/>
              </a:ext>
            </a:extLst>
          </p:cNvPr>
          <p:cNvGrpSpPr/>
          <p:nvPr/>
        </p:nvGrpSpPr>
        <p:grpSpPr>
          <a:xfrm>
            <a:off x="749300" y="1747743"/>
            <a:ext cx="1423435" cy="1686897"/>
            <a:chOff x="1028700" y="2085778"/>
            <a:chExt cx="1489704" cy="1765430"/>
          </a:xfrm>
        </p:grpSpPr>
        <p:sp>
          <p:nvSpPr>
            <p:cNvPr id="11" name="Rectangle: Rounded Corners 47">
              <a:extLst>
                <a:ext uri="{FF2B5EF4-FFF2-40B4-BE49-F238E27FC236}">
                  <a16:creationId xmlns:a16="http://schemas.microsoft.com/office/drawing/2014/main" id="{7E973DAC-38C1-415F-8632-9ACEB4FC8E31}"/>
                </a:ext>
              </a:extLst>
            </p:cNvPr>
            <p:cNvSpPr/>
            <p:nvPr/>
          </p:nvSpPr>
          <p:spPr>
            <a:xfrm rot="5400000">
              <a:off x="1541701" y="2136657"/>
              <a:ext cx="384810" cy="283052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39B7E0-303A-40F6-9499-D5F1330033D1}"/>
                </a:ext>
              </a:extLst>
            </p:cNvPr>
            <p:cNvGrpSpPr/>
            <p:nvPr/>
          </p:nvGrpSpPr>
          <p:grpSpPr>
            <a:xfrm rot="2700000">
              <a:off x="2097639" y="2308828"/>
              <a:ext cx="547528" cy="294002"/>
              <a:chOff x="5632053" y="2193201"/>
              <a:chExt cx="250825" cy="134685"/>
            </a:xfrm>
          </p:grpSpPr>
          <p:sp>
            <p:nvSpPr>
              <p:cNvPr id="14" name="Rectangle: Rounded Corners 49">
                <a:extLst>
                  <a:ext uri="{FF2B5EF4-FFF2-40B4-BE49-F238E27FC236}">
                    <a16:creationId xmlns:a16="http://schemas.microsoft.com/office/drawing/2014/main" id="{A6DC06B6-F214-461C-8B7F-EAA5D5D5E58A}"/>
                  </a:ext>
                </a:extLst>
              </p:cNvPr>
              <p:cNvSpPr/>
              <p:nvPr/>
            </p:nvSpPr>
            <p:spPr>
              <a:xfrm>
                <a:off x="5632053" y="2193201"/>
                <a:ext cx="250825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15" name="Rectangle: Rounded Corners 50">
                <a:extLst>
                  <a:ext uri="{FF2B5EF4-FFF2-40B4-BE49-F238E27FC236}">
                    <a16:creationId xmlns:a16="http://schemas.microsoft.com/office/drawing/2014/main" id="{41AE6D7D-C822-4E7E-9587-137EDBBC1FD0}"/>
                  </a:ext>
                </a:extLst>
              </p:cNvPr>
              <p:cNvSpPr/>
              <p:nvPr/>
            </p:nvSpPr>
            <p:spPr>
              <a:xfrm rot="5400000">
                <a:off x="5706759" y="2243908"/>
                <a:ext cx="101414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A5C0B1-D1E2-4743-81B9-8D9442A6A5F1}"/>
                </a:ext>
              </a:extLst>
            </p:cNvPr>
            <p:cNvSpPr/>
            <p:nvPr/>
          </p:nvSpPr>
          <p:spPr>
            <a:xfrm>
              <a:off x="1028700" y="2425699"/>
              <a:ext cx="1425509" cy="1425509"/>
            </a:xfrm>
            <a:prstGeom prst="ellipse">
              <a:avLst/>
            </a:prstGeom>
            <a:ln w="254000">
              <a:solidFill>
                <a:schemeClr val="bg2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9940D4-C66A-451A-9719-75DA57A9BB02}"/>
              </a:ext>
            </a:extLst>
          </p:cNvPr>
          <p:cNvGrpSpPr/>
          <p:nvPr/>
        </p:nvGrpSpPr>
        <p:grpSpPr>
          <a:xfrm>
            <a:off x="6961556" y="1747743"/>
            <a:ext cx="1433144" cy="1686897"/>
            <a:chOff x="5041899" y="2085778"/>
            <a:chExt cx="1499865" cy="1765430"/>
          </a:xfrm>
        </p:grpSpPr>
        <p:sp>
          <p:nvSpPr>
            <p:cNvPr id="17" name="Rectangle: Rounded Corners 41">
              <a:extLst>
                <a:ext uri="{FF2B5EF4-FFF2-40B4-BE49-F238E27FC236}">
                  <a16:creationId xmlns:a16="http://schemas.microsoft.com/office/drawing/2014/main" id="{80067FFB-0CE3-4FA7-9A89-38071A1D2A64}"/>
                </a:ext>
              </a:extLst>
            </p:cNvPr>
            <p:cNvSpPr/>
            <p:nvPr/>
          </p:nvSpPr>
          <p:spPr>
            <a:xfrm rot="5400000">
              <a:off x="5565061" y="2136657"/>
              <a:ext cx="384810" cy="283052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B4137E-CDEB-4778-9B37-D0FF14114E8A}"/>
                </a:ext>
              </a:extLst>
            </p:cNvPr>
            <p:cNvSpPr/>
            <p:nvPr/>
          </p:nvSpPr>
          <p:spPr>
            <a:xfrm>
              <a:off x="5041899" y="2425699"/>
              <a:ext cx="1425509" cy="1425509"/>
            </a:xfrm>
            <a:prstGeom prst="ellipse">
              <a:avLst/>
            </a:prstGeom>
            <a:ln w="254000">
              <a:solidFill>
                <a:schemeClr val="bg2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accent4"/>
                </a:solidFill>
                <a:latin typeface="+mj-lt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0083914-C068-4D21-B049-38DE8D3D5BA1}"/>
                </a:ext>
              </a:extLst>
            </p:cNvPr>
            <p:cNvGrpSpPr/>
            <p:nvPr/>
          </p:nvGrpSpPr>
          <p:grpSpPr>
            <a:xfrm rot="2700000">
              <a:off x="6120999" y="2308828"/>
              <a:ext cx="547528" cy="294002"/>
              <a:chOff x="5632053" y="2193201"/>
              <a:chExt cx="250825" cy="134685"/>
            </a:xfrm>
          </p:grpSpPr>
          <p:sp>
            <p:nvSpPr>
              <p:cNvPr id="20" name="Rectangle: Rounded Corners 45">
                <a:extLst>
                  <a:ext uri="{FF2B5EF4-FFF2-40B4-BE49-F238E27FC236}">
                    <a16:creationId xmlns:a16="http://schemas.microsoft.com/office/drawing/2014/main" id="{48BEC53A-74D1-4E31-9A16-282BD2EC8955}"/>
                  </a:ext>
                </a:extLst>
              </p:cNvPr>
              <p:cNvSpPr/>
              <p:nvPr/>
            </p:nvSpPr>
            <p:spPr>
              <a:xfrm>
                <a:off x="5632053" y="2193201"/>
                <a:ext cx="250825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1" name="Rectangle: Rounded Corners 46">
                <a:extLst>
                  <a:ext uri="{FF2B5EF4-FFF2-40B4-BE49-F238E27FC236}">
                    <a16:creationId xmlns:a16="http://schemas.microsoft.com/office/drawing/2014/main" id="{AF231B12-E80D-42E5-ACE3-C8983478A2B0}"/>
                  </a:ext>
                </a:extLst>
              </p:cNvPr>
              <p:cNvSpPr/>
              <p:nvPr/>
            </p:nvSpPr>
            <p:spPr>
              <a:xfrm rot="5400000">
                <a:off x="5706759" y="2243908"/>
                <a:ext cx="101414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7009D109-5FAF-43C5-836B-5607657A14E6}"/>
              </a:ext>
            </a:extLst>
          </p:cNvPr>
          <p:cNvSpPr/>
          <p:nvPr/>
        </p:nvSpPr>
        <p:spPr>
          <a:xfrm>
            <a:off x="7018377" y="2129364"/>
            <a:ext cx="1248457" cy="1248457"/>
          </a:xfrm>
          <a:prstGeom prst="arc">
            <a:avLst>
              <a:gd name="adj1" fmla="val 16200000"/>
              <a:gd name="adj2" fmla="val 17962021"/>
            </a:avLst>
          </a:prstGeom>
          <a:ln w="133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EAAC06-C86E-4084-ADC2-9D9BDA17CB00}"/>
              </a:ext>
            </a:extLst>
          </p:cNvPr>
          <p:cNvSpPr/>
          <p:nvPr/>
        </p:nvSpPr>
        <p:spPr>
          <a:xfrm>
            <a:off x="884528" y="2568926"/>
            <a:ext cx="1040670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dirty="0">
                <a:solidFill>
                  <a:srgbClr val="676767"/>
                </a:solidFill>
                <a:latin typeface="+mj-lt"/>
                <a:ea typeface="+mn-ea"/>
              </a:rPr>
              <a:t>156 min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701307-504B-4145-9D6A-48E7848204CA}"/>
              </a:ext>
            </a:extLst>
          </p:cNvPr>
          <p:cNvSpPr/>
          <p:nvPr/>
        </p:nvSpPr>
        <p:spPr>
          <a:xfrm>
            <a:off x="7207807" y="2568926"/>
            <a:ext cx="90281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dirty="0">
                <a:solidFill>
                  <a:srgbClr val="676767"/>
                </a:solidFill>
                <a:latin typeface="+mj-lt"/>
                <a:ea typeface="+mn-ea"/>
              </a:rPr>
              <a:t>10 min</a:t>
            </a:r>
          </a:p>
        </p:txBody>
      </p:sp>
      <p:sp>
        <p:nvSpPr>
          <p:cNvPr id="25" name="Rectangle: Rounded Corners 58">
            <a:extLst>
              <a:ext uri="{FF2B5EF4-FFF2-40B4-BE49-F238E27FC236}">
                <a16:creationId xmlns:a16="http://schemas.microsoft.com/office/drawing/2014/main" id="{2E433767-74B3-490F-B6B3-C54F3F4F89AC}"/>
              </a:ext>
            </a:extLst>
          </p:cNvPr>
          <p:cNvSpPr/>
          <p:nvPr/>
        </p:nvSpPr>
        <p:spPr>
          <a:xfrm>
            <a:off x="2622779" y="1777660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User reports problem</a:t>
            </a:r>
          </a:p>
        </p:txBody>
      </p:sp>
      <p:sp>
        <p:nvSpPr>
          <p:cNvPr id="26" name="Rectangle: Rounded Corners 60">
            <a:extLst>
              <a:ext uri="{FF2B5EF4-FFF2-40B4-BE49-F238E27FC236}">
                <a16:creationId xmlns:a16="http://schemas.microsoft.com/office/drawing/2014/main" id="{9F3E0ADF-ECBC-41D2-8981-0458923A56A5}"/>
              </a:ext>
            </a:extLst>
          </p:cNvPr>
          <p:cNvSpPr/>
          <p:nvPr/>
        </p:nvSpPr>
        <p:spPr>
          <a:xfrm>
            <a:off x="2622779" y="2132406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Check for RPA failure</a:t>
            </a:r>
          </a:p>
        </p:txBody>
      </p:sp>
      <p:sp>
        <p:nvSpPr>
          <p:cNvPr id="27" name="Rectangle: Rounded Corners 61">
            <a:extLst>
              <a:ext uri="{FF2B5EF4-FFF2-40B4-BE49-F238E27FC236}">
                <a16:creationId xmlns:a16="http://schemas.microsoft.com/office/drawing/2014/main" id="{73B6EB12-480C-4B52-9DFD-0982E6CA8AC2}"/>
              </a:ext>
            </a:extLst>
          </p:cNvPr>
          <p:cNvSpPr/>
          <p:nvPr/>
        </p:nvSpPr>
        <p:spPr>
          <a:xfrm>
            <a:off x="2622779" y="2487152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Run traceroute</a:t>
            </a:r>
          </a:p>
        </p:txBody>
      </p:sp>
      <p:sp>
        <p:nvSpPr>
          <p:cNvPr id="28" name="Rectangle: Rounded Corners 62">
            <a:extLst>
              <a:ext uri="{FF2B5EF4-FFF2-40B4-BE49-F238E27FC236}">
                <a16:creationId xmlns:a16="http://schemas.microsoft.com/office/drawing/2014/main" id="{C45021FA-8F73-41B6-B046-32FD1D4FDFAA}"/>
              </a:ext>
            </a:extLst>
          </p:cNvPr>
          <p:cNvSpPr/>
          <p:nvPr/>
        </p:nvSpPr>
        <p:spPr>
          <a:xfrm>
            <a:off x="2622779" y="2841898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Site visit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6B8E6A-D9B2-426A-8968-A281408DFDE2}"/>
              </a:ext>
            </a:extLst>
          </p:cNvPr>
          <p:cNvSpPr txBox="1"/>
          <p:nvPr/>
        </p:nvSpPr>
        <p:spPr>
          <a:xfrm>
            <a:off x="3385803" y="1474223"/>
            <a:ext cx="2408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37373"/>
                </a:solidFill>
                <a:latin typeface="+mj-lt"/>
              </a:rPr>
              <a:t>Time to resolve issue in minutes</a:t>
            </a:r>
          </a:p>
        </p:txBody>
      </p:sp>
      <p:sp>
        <p:nvSpPr>
          <p:cNvPr id="30" name="Rectangle: Rounded Corners 78">
            <a:extLst>
              <a:ext uri="{FF2B5EF4-FFF2-40B4-BE49-F238E27FC236}">
                <a16:creationId xmlns:a16="http://schemas.microsoft.com/office/drawing/2014/main" id="{82378B24-C40B-4E12-8181-C3EC6AF13CE4}"/>
              </a:ext>
            </a:extLst>
          </p:cNvPr>
          <p:cNvSpPr/>
          <p:nvPr/>
        </p:nvSpPr>
        <p:spPr>
          <a:xfrm>
            <a:off x="2622779" y="2841898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+mj-lt"/>
              </a:rPr>
              <a:t>120</a:t>
            </a:r>
          </a:p>
        </p:txBody>
      </p:sp>
      <p:sp>
        <p:nvSpPr>
          <p:cNvPr id="31" name="Rectangle: Rounded Corners 80">
            <a:extLst>
              <a:ext uri="{FF2B5EF4-FFF2-40B4-BE49-F238E27FC236}">
                <a16:creationId xmlns:a16="http://schemas.microsoft.com/office/drawing/2014/main" id="{3D8719D5-C82A-43A3-ABB5-15CF46867553}"/>
              </a:ext>
            </a:extLst>
          </p:cNvPr>
          <p:cNvSpPr/>
          <p:nvPr/>
        </p:nvSpPr>
        <p:spPr>
          <a:xfrm>
            <a:off x="2622779" y="2487152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+mj-lt"/>
              </a:rPr>
              <a:t>6</a:t>
            </a:r>
          </a:p>
        </p:txBody>
      </p:sp>
      <p:sp>
        <p:nvSpPr>
          <p:cNvPr id="32" name="Rectangle: Rounded Corners 81">
            <a:extLst>
              <a:ext uri="{FF2B5EF4-FFF2-40B4-BE49-F238E27FC236}">
                <a16:creationId xmlns:a16="http://schemas.microsoft.com/office/drawing/2014/main" id="{2CE7E6D9-0A4A-461C-8EF2-E4C572BC1AE0}"/>
              </a:ext>
            </a:extLst>
          </p:cNvPr>
          <p:cNvSpPr/>
          <p:nvPr/>
        </p:nvSpPr>
        <p:spPr>
          <a:xfrm>
            <a:off x="2622779" y="1777660"/>
            <a:ext cx="552840" cy="29785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+mj-lt"/>
              </a:rPr>
              <a:t>10</a:t>
            </a:r>
          </a:p>
        </p:txBody>
      </p:sp>
      <p:sp>
        <p:nvSpPr>
          <p:cNvPr id="33" name="Rectangle: Rounded Corners 82">
            <a:extLst>
              <a:ext uri="{FF2B5EF4-FFF2-40B4-BE49-F238E27FC236}">
                <a16:creationId xmlns:a16="http://schemas.microsoft.com/office/drawing/2014/main" id="{495CF821-58EE-4619-ACD5-721659FFC5ED}"/>
              </a:ext>
            </a:extLst>
          </p:cNvPr>
          <p:cNvSpPr/>
          <p:nvPr/>
        </p:nvSpPr>
        <p:spPr>
          <a:xfrm>
            <a:off x="2622779" y="2132406"/>
            <a:ext cx="552840" cy="29785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  <a:latin typeface="+mj-lt"/>
              </a:rPr>
              <a:t>20</a:t>
            </a:r>
          </a:p>
        </p:txBody>
      </p:sp>
      <p:sp>
        <p:nvSpPr>
          <p:cNvPr id="34" name="Rectangle: Rounded Corners 62">
            <a:extLst>
              <a:ext uri="{FF2B5EF4-FFF2-40B4-BE49-F238E27FC236}">
                <a16:creationId xmlns:a16="http://schemas.microsoft.com/office/drawing/2014/main" id="{C45021FA-8F73-41B6-B046-32FD1D4FDFAA}"/>
              </a:ext>
            </a:extLst>
          </p:cNvPr>
          <p:cNvSpPr/>
          <p:nvPr/>
        </p:nvSpPr>
        <p:spPr>
          <a:xfrm>
            <a:off x="2622779" y="3211957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Aironet® Active Sensor</a:t>
            </a:r>
          </a:p>
        </p:txBody>
      </p:sp>
      <p:sp>
        <p:nvSpPr>
          <p:cNvPr id="35" name="Rectangle: Rounded Corners 76">
            <a:extLst>
              <a:ext uri="{FF2B5EF4-FFF2-40B4-BE49-F238E27FC236}">
                <a16:creationId xmlns:a16="http://schemas.microsoft.com/office/drawing/2014/main" id="{8A71573A-9D3C-4B91-9082-5BF4F76F7AA8}"/>
              </a:ext>
            </a:extLst>
          </p:cNvPr>
          <p:cNvSpPr/>
          <p:nvPr/>
        </p:nvSpPr>
        <p:spPr>
          <a:xfrm>
            <a:off x="6003936" y="3211957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10</a:t>
            </a: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666450FD-EA38-41DF-924A-E8D7834F907E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21216949"/>
              <a:gd name="adj2" fmla="val 16167455"/>
            </a:avLst>
          </a:prstGeom>
          <a:ln w="133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585D8332-21AF-4ADB-9F3B-9F2055F3C9E1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16200000"/>
              <a:gd name="adj2" fmla="val 21120457"/>
            </a:avLst>
          </a:prstGeom>
          <a:ln w="133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700AEB45-F6AA-41AC-BC33-C205730153A3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21091158"/>
              <a:gd name="adj2" fmla="val 76605"/>
            </a:avLst>
          </a:prstGeom>
          <a:ln w="133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F7C9E59A-1CDC-477F-A5D3-36BFFBBDCDBF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16103865"/>
              <a:gd name="adj2" fmla="val 17263750"/>
            </a:avLst>
          </a:prstGeom>
          <a:noFill/>
          <a:ln w="133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+mj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359011" y="3411780"/>
            <a:ext cx="6368538" cy="465955"/>
            <a:chOff x="1190377" y="3755284"/>
            <a:chExt cx="6665029" cy="487647"/>
          </a:xfrm>
        </p:grpSpPr>
        <p:sp>
          <p:nvSpPr>
            <p:cNvPr id="41" name="Rectangle: Rounded Corners 58">
              <a:extLst>
                <a:ext uri="{FF2B5EF4-FFF2-40B4-BE49-F238E27FC236}">
                  <a16:creationId xmlns:a16="http://schemas.microsoft.com/office/drawing/2014/main" id="{2E433767-74B3-490F-B6B3-C54F3F4F89AC}"/>
                </a:ext>
              </a:extLst>
            </p:cNvPr>
            <p:cNvSpPr/>
            <p:nvPr/>
          </p:nvSpPr>
          <p:spPr>
            <a:xfrm>
              <a:off x="1805989" y="3931205"/>
              <a:ext cx="5422812" cy="3117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  <a:latin typeface="+mj-lt"/>
                </a:rPr>
                <a:t>Impact/downtime to network user is identical</a:t>
              </a:r>
            </a:p>
          </p:txBody>
        </p:sp>
        <p:sp>
          <p:nvSpPr>
            <p:cNvPr id="42" name="Bent Arrow 41"/>
            <p:cNvSpPr/>
            <p:nvPr/>
          </p:nvSpPr>
          <p:spPr>
            <a:xfrm rot="16200000" flipV="1">
              <a:off x="7324746" y="3598116"/>
              <a:ext cx="370394" cy="690927"/>
            </a:xfrm>
            <a:prstGeom prst="ben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3" name="Bent Arrow 42"/>
            <p:cNvSpPr/>
            <p:nvPr/>
          </p:nvSpPr>
          <p:spPr>
            <a:xfrm rot="16200000">
              <a:off x="1350643" y="3595018"/>
              <a:ext cx="370394" cy="690926"/>
            </a:xfrm>
            <a:prstGeom prst="ben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3: Client is having a poor </a:t>
            </a:r>
            <a:br>
              <a:rPr lang="en-US" dirty="0"/>
            </a:br>
            <a:r>
              <a:rPr lang="en-US" dirty="0"/>
              <a:t>wireless experience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02CEA6-6C29-40D2-98E7-518B2A5D51A7}"/>
              </a:ext>
            </a:extLst>
          </p:cNvPr>
          <p:cNvSpPr/>
          <p:nvPr/>
        </p:nvSpPr>
        <p:spPr>
          <a:xfrm>
            <a:off x="0" y="4010207"/>
            <a:ext cx="9144000" cy="70994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0188"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8787869E-2F53-478B-9B5E-834075FFE387}"/>
              </a:ext>
            </a:extLst>
          </p:cNvPr>
          <p:cNvSpPr/>
          <p:nvPr/>
        </p:nvSpPr>
        <p:spPr>
          <a:xfrm>
            <a:off x="6317869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</a:rPr>
              <a:t>Reduce troubleshooting OpEx </a:t>
            </a:r>
            <a:br>
              <a:rPr lang="en-US" sz="1000" dirty="0">
                <a:solidFill>
                  <a:schemeClr val="tx2"/>
                </a:solidFill>
              </a:rPr>
            </a:br>
            <a:r>
              <a:rPr lang="en-US" sz="1000" dirty="0">
                <a:solidFill>
                  <a:schemeClr val="tx2"/>
                </a:solidFill>
              </a:rPr>
              <a:t>by solving remotely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A19587CE-DB67-470E-8ED7-220AD126F241}"/>
              </a:ext>
            </a:extLst>
          </p:cNvPr>
          <p:cNvSpPr/>
          <p:nvPr/>
        </p:nvSpPr>
        <p:spPr>
          <a:xfrm>
            <a:off x="3923556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</a:rPr>
              <a:t>Save time replicating issues </a:t>
            </a:r>
            <a:br>
              <a:rPr lang="en-US" sz="1000" dirty="0">
                <a:solidFill>
                  <a:schemeClr val="tx2"/>
                </a:solidFill>
              </a:rPr>
            </a:br>
            <a:r>
              <a:rPr lang="en-US" sz="1000" dirty="0">
                <a:solidFill>
                  <a:schemeClr val="tx2"/>
                </a:solidFill>
              </a:rPr>
              <a:t>with time travel feature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D87801DA-3294-4B99-B79A-B8E9D134D471}"/>
              </a:ext>
            </a:extLst>
          </p:cNvPr>
          <p:cNvSpPr/>
          <p:nvPr/>
        </p:nvSpPr>
        <p:spPr>
          <a:xfrm>
            <a:off x="1529243" y="4097069"/>
            <a:ext cx="2269033" cy="536218"/>
          </a:xfrm>
          <a:prstGeom prst="roundRect">
            <a:avLst>
              <a:gd name="adj" fmla="val 5000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tx2"/>
                </a:solidFill>
              </a:rPr>
              <a:t>iOS client insights provide immediate information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370" y="4180512"/>
            <a:ext cx="9732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latin typeface="+mn-lt"/>
              </a:rPr>
              <a:t>Success </a:t>
            </a:r>
            <a:br>
              <a:rPr lang="en-US" sz="1200" b="1" dirty="0">
                <a:solidFill>
                  <a:srgbClr val="FFFFFF"/>
                </a:solidFill>
                <a:latin typeface="+mn-lt"/>
              </a:rPr>
            </a:br>
            <a:r>
              <a:rPr lang="en-US" sz="1200" b="1" dirty="0">
                <a:solidFill>
                  <a:srgbClr val="FFFFFF"/>
                </a:solidFill>
                <a:latin typeface="+mn-lt"/>
              </a:rPr>
              <a:t>metrics </a:t>
            </a: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D476B7DD-5A7B-4651-BBF3-B2C0DBDD51C3}"/>
              </a:ext>
            </a:extLst>
          </p:cNvPr>
          <p:cNvSpPr/>
          <p:nvPr/>
        </p:nvSpPr>
        <p:spPr>
          <a:xfrm>
            <a:off x="551360" y="1084787"/>
            <a:ext cx="3840480" cy="3657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Before Cisco DNA Center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125C5ECB-EFC5-4F1F-B8E0-A149D26F826B}"/>
              </a:ext>
            </a:extLst>
          </p:cNvPr>
          <p:cNvSpPr/>
          <p:nvPr/>
        </p:nvSpPr>
        <p:spPr>
          <a:xfrm>
            <a:off x="4755865" y="1084787"/>
            <a:ext cx="3840480" cy="36576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After Cisco DNA Center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2508E-26E7-441D-BC19-766E73DB23D2}"/>
              </a:ext>
            </a:extLst>
          </p:cNvPr>
          <p:cNvGrpSpPr/>
          <p:nvPr/>
        </p:nvGrpSpPr>
        <p:grpSpPr>
          <a:xfrm>
            <a:off x="749300" y="1747743"/>
            <a:ext cx="1423435" cy="1686897"/>
            <a:chOff x="1028700" y="2085778"/>
            <a:chExt cx="1489704" cy="1765430"/>
          </a:xfrm>
        </p:grpSpPr>
        <p:sp>
          <p:nvSpPr>
            <p:cNvPr id="11" name="Rectangle: Rounded Corners 47">
              <a:extLst>
                <a:ext uri="{FF2B5EF4-FFF2-40B4-BE49-F238E27FC236}">
                  <a16:creationId xmlns:a16="http://schemas.microsoft.com/office/drawing/2014/main" id="{7E973DAC-38C1-415F-8632-9ACEB4FC8E31}"/>
                </a:ext>
              </a:extLst>
            </p:cNvPr>
            <p:cNvSpPr/>
            <p:nvPr/>
          </p:nvSpPr>
          <p:spPr>
            <a:xfrm rot="5400000">
              <a:off x="1541701" y="2136657"/>
              <a:ext cx="384810" cy="283052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39B7E0-303A-40F6-9499-D5F1330033D1}"/>
                </a:ext>
              </a:extLst>
            </p:cNvPr>
            <p:cNvGrpSpPr/>
            <p:nvPr/>
          </p:nvGrpSpPr>
          <p:grpSpPr>
            <a:xfrm rot="2700000">
              <a:off x="2097639" y="2308828"/>
              <a:ext cx="547528" cy="294002"/>
              <a:chOff x="5632053" y="2193201"/>
              <a:chExt cx="250825" cy="134685"/>
            </a:xfrm>
          </p:grpSpPr>
          <p:sp>
            <p:nvSpPr>
              <p:cNvPr id="14" name="Rectangle: Rounded Corners 49">
                <a:extLst>
                  <a:ext uri="{FF2B5EF4-FFF2-40B4-BE49-F238E27FC236}">
                    <a16:creationId xmlns:a16="http://schemas.microsoft.com/office/drawing/2014/main" id="{A6DC06B6-F214-461C-8B7F-EAA5D5D5E58A}"/>
                  </a:ext>
                </a:extLst>
              </p:cNvPr>
              <p:cNvSpPr/>
              <p:nvPr/>
            </p:nvSpPr>
            <p:spPr>
              <a:xfrm>
                <a:off x="5632053" y="2193201"/>
                <a:ext cx="250825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50">
                <a:extLst>
                  <a:ext uri="{FF2B5EF4-FFF2-40B4-BE49-F238E27FC236}">
                    <a16:creationId xmlns:a16="http://schemas.microsoft.com/office/drawing/2014/main" id="{41AE6D7D-C822-4E7E-9587-137EDBBC1FD0}"/>
                  </a:ext>
                </a:extLst>
              </p:cNvPr>
              <p:cNvSpPr/>
              <p:nvPr/>
            </p:nvSpPr>
            <p:spPr>
              <a:xfrm rot="5400000">
                <a:off x="5706759" y="2243908"/>
                <a:ext cx="101414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EA5C0B1-D1E2-4743-81B9-8D9442A6A5F1}"/>
                </a:ext>
              </a:extLst>
            </p:cNvPr>
            <p:cNvSpPr/>
            <p:nvPr/>
          </p:nvSpPr>
          <p:spPr>
            <a:xfrm>
              <a:off x="1028700" y="2425699"/>
              <a:ext cx="1425509" cy="1425509"/>
            </a:xfrm>
            <a:prstGeom prst="ellipse">
              <a:avLst/>
            </a:prstGeom>
            <a:ln w="254000">
              <a:solidFill>
                <a:schemeClr val="bg2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9940D4-C66A-451A-9719-75DA57A9BB02}"/>
              </a:ext>
            </a:extLst>
          </p:cNvPr>
          <p:cNvGrpSpPr/>
          <p:nvPr/>
        </p:nvGrpSpPr>
        <p:grpSpPr>
          <a:xfrm>
            <a:off x="6961556" y="1747743"/>
            <a:ext cx="1433144" cy="1686897"/>
            <a:chOff x="5041899" y="2085778"/>
            <a:chExt cx="1499865" cy="1765430"/>
          </a:xfrm>
        </p:grpSpPr>
        <p:sp>
          <p:nvSpPr>
            <p:cNvPr id="17" name="Rectangle: Rounded Corners 41">
              <a:extLst>
                <a:ext uri="{FF2B5EF4-FFF2-40B4-BE49-F238E27FC236}">
                  <a16:creationId xmlns:a16="http://schemas.microsoft.com/office/drawing/2014/main" id="{80067FFB-0CE3-4FA7-9A89-38071A1D2A64}"/>
                </a:ext>
              </a:extLst>
            </p:cNvPr>
            <p:cNvSpPr/>
            <p:nvPr/>
          </p:nvSpPr>
          <p:spPr>
            <a:xfrm rot="5400000">
              <a:off x="5565061" y="2136657"/>
              <a:ext cx="384810" cy="283052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B4137E-CDEB-4778-9B37-D0FF14114E8A}"/>
                </a:ext>
              </a:extLst>
            </p:cNvPr>
            <p:cNvSpPr/>
            <p:nvPr/>
          </p:nvSpPr>
          <p:spPr>
            <a:xfrm>
              <a:off x="5041899" y="2425699"/>
              <a:ext cx="1425509" cy="1425509"/>
            </a:xfrm>
            <a:prstGeom prst="ellipse">
              <a:avLst/>
            </a:prstGeom>
            <a:ln w="254000">
              <a:solidFill>
                <a:schemeClr val="bg2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chemeClr val="accent4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0083914-C068-4D21-B049-38DE8D3D5BA1}"/>
                </a:ext>
              </a:extLst>
            </p:cNvPr>
            <p:cNvGrpSpPr/>
            <p:nvPr/>
          </p:nvGrpSpPr>
          <p:grpSpPr>
            <a:xfrm rot="2700000">
              <a:off x="6120999" y="2308828"/>
              <a:ext cx="547528" cy="294002"/>
              <a:chOff x="5632053" y="2193201"/>
              <a:chExt cx="250825" cy="134685"/>
            </a:xfrm>
          </p:grpSpPr>
          <p:sp>
            <p:nvSpPr>
              <p:cNvPr id="20" name="Rectangle: Rounded Corners 45">
                <a:extLst>
                  <a:ext uri="{FF2B5EF4-FFF2-40B4-BE49-F238E27FC236}">
                    <a16:creationId xmlns:a16="http://schemas.microsoft.com/office/drawing/2014/main" id="{48BEC53A-74D1-4E31-9A16-282BD2EC8955}"/>
                  </a:ext>
                </a:extLst>
              </p:cNvPr>
              <p:cNvSpPr/>
              <p:nvPr/>
            </p:nvSpPr>
            <p:spPr>
              <a:xfrm>
                <a:off x="5632053" y="2193201"/>
                <a:ext cx="250825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46">
                <a:extLst>
                  <a:ext uri="{FF2B5EF4-FFF2-40B4-BE49-F238E27FC236}">
                    <a16:creationId xmlns:a16="http://schemas.microsoft.com/office/drawing/2014/main" id="{AF231B12-E80D-42E5-ACE3-C8983478A2B0}"/>
                  </a:ext>
                </a:extLst>
              </p:cNvPr>
              <p:cNvSpPr/>
              <p:nvPr/>
            </p:nvSpPr>
            <p:spPr>
              <a:xfrm rot="5400000">
                <a:off x="5706759" y="2243908"/>
                <a:ext cx="101414" cy="66542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1EAAC06-C86E-4084-ADC2-9D9BDA17CB00}"/>
              </a:ext>
            </a:extLst>
          </p:cNvPr>
          <p:cNvSpPr/>
          <p:nvPr/>
        </p:nvSpPr>
        <p:spPr>
          <a:xfrm>
            <a:off x="884528" y="2568926"/>
            <a:ext cx="1040670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dirty="0">
                <a:solidFill>
                  <a:srgbClr val="676767"/>
                </a:solidFill>
                <a:latin typeface="+mn-lt"/>
                <a:ea typeface="+mn-ea"/>
              </a:rPr>
              <a:t>210 min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F701307-504B-4145-9D6A-48E7848204CA}"/>
              </a:ext>
            </a:extLst>
          </p:cNvPr>
          <p:cNvSpPr/>
          <p:nvPr/>
        </p:nvSpPr>
        <p:spPr>
          <a:xfrm>
            <a:off x="7207807" y="2568926"/>
            <a:ext cx="90281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/>
            <a:r>
              <a:rPr lang="en-US" dirty="0">
                <a:solidFill>
                  <a:srgbClr val="676767"/>
                </a:solidFill>
                <a:latin typeface="+mn-lt"/>
                <a:ea typeface="+mn-ea"/>
              </a:rPr>
              <a:t>20 min</a:t>
            </a:r>
          </a:p>
        </p:txBody>
      </p:sp>
      <p:sp>
        <p:nvSpPr>
          <p:cNvPr id="24" name="Rectangle: Rounded Corners 58">
            <a:extLst>
              <a:ext uri="{FF2B5EF4-FFF2-40B4-BE49-F238E27FC236}">
                <a16:creationId xmlns:a16="http://schemas.microsoft.com/office/drawing/2014/main" id="{2E433767-74B3-490F-B6B3-C54F3F4F89AC}"/>
              </a:ext>
            </a:extLst>
          </p:cNvPr>
          <p:cNvSpPr/>
          <p:nvPr/>
        </p:nvSpPr>
        <p:spPr>
          <a:xfrm>
            <a:off x="2622779" y="1777660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Radio channel analysis</a:t>
            </a:r>
          </a:p>
        </p:txBody>
      </p:sp>
      <p:sp>
        <p:nvSpPr>
          <p:cNvPr id="25" name="Rectangle: Rounded Corners 60">
            <a:extLst>
              <a:ext uri="{FF2B5EF4-FFF2-40B4-BE49-F238E27FC236}">
                <a16:creationId xmlns:a16="http://schemas.microsoft.com/office/drawing/2014/main" id="{9F3E0ADF-ECBC-41D2-8981-0458923A56A5}"/>
              </a:ext>
            </a:extLst>
          </p:cNvPr>
          <p:cNvSpPr/>
          <p:nvPr/>
        </p:nvSpPr>
        <p:spPr>
          <a:xfrm>
            <a:off x="2622779" y="2132406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Replicate issue</a:t>
            </a:r>
          </a:p>
        </p:txBody>
      </p:sp>
      <p:sp>
        <p:nvSpPr>
          <p:cNvPr id="26" name="Rectangle: Rounded Corners 61">
            <a:extLst>
              <a:ext uri="{FF2B5EF4-FFF2-40B4-BE49-F238E27FC236}">
                <a16:creationId xmlns:a16="http://schemas.microsoft.com/office/drawing/2014/main" id="{73B6EB12-480C-4B52-9DFD-0982E6CA8AC2}"/>
              </a:ext>
            </a:extLst>
          </p:cNvPr>
          <p:cNvSpPr/>
          <p:nvPr/>
        </p:nvSpPr>
        <p:spPr>
          <a:xfrm>
            <a:off x="2622779" y="2487152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Site visit</a:t>
            </a:r>
          </a:p>
        </p:txBody>
      </p:sp>
      <p:sp>
        <p:nvSpPr>
          <p:cNvPr id="27" name="Rectangle: Rounded Corners 62">
            <a:extLst>
              <a:ext uri="{FF2B5EF4-FFF2-40B4-BE49-F238E27FC236}">
                <a16:creationId xmlns:a16="http://schemas.microsoft.com/office/drawing/2014/main" id="{C45021FA-8F73-41B6-B046-32FD1D4FDFAA}"/>
              </a:ext>
            </a:extLst>
          </p:cNvPr>
          <p:cNvSpPr/>
          <p:nvPr/>
        </p:nvSpPr>
        <p:spPr>
          <a:xfrm>
            <a:off x="2622779" y="2841898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Cisco DNA Center time travel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6B8E6A-D9B2-426A-8968-A281408DFDE2}"/>
              </a:ext>
            </a:extLst>
          </p:cNvPr>
          <p:cNvSpPr txBox="1"/>
          <p:nvPr/>
        </p:nvSpPr>
        <p:spPr>
          <a:xfrm>
            <a:off x="3385803" y="1474223"/>
            <a:ext cx="2408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37373"/>
                </a:solidFill>
                <a:latin typeface="+mn-lt"/>
              </a:rPr>
              <a:t>Time to resolve issue in minutes</a:t>
            </a:r>
          </a:p>
        </p:txBody>
      </p:sp>
      <p:sp>
        <p:nvSpPr>
          <p:cNvPr id="29" name="Rectangle: Rounded Corners 80">
            <a:extLst>
              <a:ext uri="{FF2B5EF4-FFF2-40B4-BE49-F238E27FC236}">
                <a16:creationId xmlns:a16="http://schemas.microsoft.com/office/drawing/2014/main" id="{3D8719D5-C82A-43A3-ABB5-15CF46867553}"/>
              </a:ext>
            </a:extLst>
          </p:cNvPr>
          <p:cNvSpPr/>
          <p:nvPr/>
        </p:nvSpPr>
        <p:spPr>
          <a:xfrm>
            <a:off x="2622779" y="2487152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120</a:t>
            </a:r>
          </a:p>
        </p:txBody>
      </p:sp>
      <p:sp>
        <p:nvSpPr>
          <p:cNvPr id="30" name="Rectangle: Rounded Corners 81">
            <a:extLst>
              <a:ext uri="{FF2B5EF4-FFF2-40B4-BE49-F238E27FC236}">
                <a16:creationId xmlns:a16="http://schemas.microsoft.com/office/drawing/2014/main" id="{2CE7E6D9-0A4A-461C-8EF2-E4C572BC1AE0}"/>
              </a:ext>
            </a:extLst>
          </p:cNvPr>
          <p:cNvSpPr/>
          <p:nvPr/>
        </p:nvSpPr>
        <p:spPr>
          <a:xfrm>
            <a:off x="2622779" y="1777660"/>
            <a:ext cx="552840" cy="29785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25</a:t>
            </a:r>
          </a:p>
        </p:txBody>
      </p:sp>
      <p:sp>
        <p:nvSpPr>
          <p:cNvPr id="31" name="Rectangle: Rounded Corners 82">
            <a:extLst>
              <a:ext uri="{FF2B5EF4-FFF2-40B4-BE49-F238E27FC236}">
                <a16:creationId xmlns:a16="http://schemas.microsoft.com/office/drawing/2014/main" id="{495CF821-58EE-4619-ACD5-721659FFC5ED}"/>
              </a:ext>
            </a:extLst>
          </p:cNvPr>
          <p:cNvSpPr/>
          <p:nvPr/>
        </p:nvSpPr>
        <p:spPr>
          <a:xfrm>
            <a:off x="2622779" y="2132406"/>
            <a:ext cx="552840" cy="297859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65</a:t>
            </a:r>
          </a:p>
        </p:txBody>
      </p:sp>
      <p:sp>
        <p:nvSpPr>
          <p:cNvPr id="32" name="Rectangle: Rounded Corners 62">
            <a:extLst>
              <a:ext uri="{FF2B5EF4-FFF2-40B4-BE49-F238E27FC236}">
                <a16:creationId xmlns:a16="http://schemas.microsoft.com/office/drawing/2014/main" id="{C45021FA-8F73-41B6-B046-32FD1D4FDFAA}"/>
              </a:ext>
            </a:extLst>
          </p:cNvPr>
          <p:cNvSpPr/>
          <p:nvPr/>
        </p:nvSpPr>
        <p:spPr>
          <a:xfrm>
            <a:off x="2622779" y="3211957"/>
            <a:ext cx="3934849" cy="29785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Aironet® Active Sensor</a:t>
            </a:r>
          </a:p>
        </p:txBody>
      </p:sp>
      <p:sp>
        <p:nvSpPr>
          <p:cNvPr id="33" name="Rectangle: Rounded Corners 76">
            <a:extLst>
              <a:ext uri="{FF2B5EF4-FFF2-40B4-BE49-F238E27FC236}">
                <a16:creationId xmlns:a16="http://schemas.microsoft.com/office/drawing/2014/main" id="{8A71573A-9D3C-4B91-9082-5BF4F76F7AA8}"/>
              </a:ext>
            </a:extLst>
          </p:cNvPr>
          <p:cNvSpPr/>
          <p:nvPr/>
        </p:nvSpPr>
        <p:spPr>
          <a:xfrm>
            <a:off x="6003936" y="3211957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666450FD-EA38-41DF-924A-E8D7834F907E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3842286"/>
              <a:gd name="adj2" fmla="val 16167455"/>
            </a:avLst>
          </a:prstGeom>
          <a:ln w="133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585D8332-21AF-4ADB-9F3B-9F2055F3C9E1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19526464"/>
              <a:gd name="adj2" fmla="val 3922521"/>
            </a:avLst>
          </a:prstGeom>
          <a:ln w="133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F7C9E59A-1CDC-477F-A5D3-36BFFBBDCDBF}"/>
              </a:ext>
            </a:extLst>
          </p:cNvPr>
          <p:cNvSpPr/>
          <p:nvPr/>
        </p:nvSpPr>
        <p:spPr>
          <a:xfrm>
            <a:off x="806120" y="2129364"/>
            <a:ext cx="1248457" cy="1248457"/>
          </a:xfrm>
          <a:prstGeom prst="arc">
            <a:avLst>
              <a:gd name="adj1" fmla="val 16155764"/>
              <a:gd name="adj2" fmla="val 19545667"/>
            </a:avLst>
          </a:prstGeom>
          <a:noFill/>
          <a:ln w="133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7" name="Rectangle: Rounded Corners 76">
            <a:extLst>
              <a:ext uri="{FF2B5EF4-FFF2-40B4-BE49-F238E27FC236}">
                <a16:creationId xmlns:a16="http://schemas.microsoft.com/office/drawing/2014/main" id="{8A71573A-9D3C-4B91-9082-5BF4F76F7AA8}"/>
              </a:ext>
            </a:extLst>
          </p:cNvPr>
          <p:cNvSpPr/>
          <p:nvPr/>
        </p:nvSpPr>
        <p:spPr>
          <a:xfrm>
            <a:off x="6003936" y="2841898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7009D109-5FAF-43C5-836B-5607657A14E6}"/>
              </a:ext>
            </a:extLst>
          </p:cNvPr>
          <p:cNvSpPr/>
          <p:nvPr/>
        </p:nvSpPr>
        <p:spPr>
          <a:xfrm>
            <a:off x="6989314" y="2128702"/>
            <a:ext cx="1306580" cy="1306578"/>
          </a:xfrm>
          <a:prstGeom prst="arc">
            <a:avLst>
              <a:gd name="adj1" fmla="val 16200000"/>
              <a:gd name="adj2" fmla="val 16755922"/>
            </a:avLst>
          </a:prstGeom>
          <a:ln w="133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AA043A8-E9ED-421B-B253-E8824C299D83}"/>
              </a:ext>
            </a:extLst>
          </p:cNvPr>
          <p:cNvSpPr/>
          <p:nvPr/>
        </p:nvSpPr>
        <p:spPr>
          <a:xfrm>
            <a:off x="6989314" y="2128702"/>
            <a:ext cx="1306580" cy="1306578"/>
          </a:xfrm>
          <a:prstGeom prst="arc">
            <a:avLst>
              <a:gd name="adj1" fmla="val 16753903"/>
              <a:gd name="adj2" fmla="val 17343294"/>
            </a:avLst>
          </a:prstGeom>
          <a:ln w="1333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1727BECE-3470-4F79-A8C2-41B459EEAB59}"/>
              </a:ext>
            </a:extLst>
          </p:cNvPr>
          <p:cNvSpPr/>
          <p:nvPr/>
        </p:nvSpPr>
        <p:spPr>
          <a:xfrm>
            <a:off x="6989314" y="2128702"/>
            <a:ext cx="1306580" cy="1306578"/>
          </a:xfrm>
          <a:prstGeom prst="arc">
            <a:avLst>
              <a:gd name="adj1" fmla="val 17340351"/>
              <a:gd name="adj2" fmla="val 18418549"/>
            </a:avLst>
          </a:prstGeom>
          <a:ln w="133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1" name="Rectangle: Rounded Corners 76">
            <a:extLst>
              <a:ext uri="{FF2B5EF4-FFF2-40B4-BE49-F238E27FC236}">
                <a16:creationId xmlns:a16="http://schemas.microsoft.com/office/drawing/2014/main" id="{8A71573A-9D3C-4B91-9082-5BF4F76F7AA8}"/>
              </a:ext>
            </a:extLst>
          </p:cNvPr>
          <p:cNvSpPr/>
          <p:nvPr/>
        </p:nvSpPr>
        <p:spPr>
          <a:xfrm>
            <a:off x="6003936" y="1774684"/>
            <a:ext cx="553692" cy="297859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359011" y="3411780"/>
            <a:ext cx="6368538" cy="465955"/>
            <a:chOff x="1190377" y="3755284"/>
            <a:chExt cx="6665029" cy="487647"/>
          </a:xfrm>
        </p:grpSpPr>
        <p:sp>
          <p:nvSpPr>
            <p:cNvPr id="43" name="Rectangle: Rounded Corners 58">
              <a:extLst>
                <a:ext uri="{FF2B5EF4-FFF2-40B4-BE49-F238E27FC236}">
                  <a16:creationId xmlns:a16="http://schemas.microsoft.com/office/drawing/2014/main" id="{2E433767-74B3-490F-B6B3-C54F3F4F89AC}"/>
                </a:ext>
              </a:extLst>
            </p:cNvPr>
            <p:cNvSpPr/>
            <p:nvPr/>
          </p:nvSpPr>
          <p:spPr>
            <a:xfrm>
              <a:off x="1805989" y="3931205"/>
              <a:ext cx="5422812" cy="3117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2"/>
                  </a:solidFill>
                </a:rPr>
                <a:t>Impact/downtime to network user is identical</a:t>
              </a:r>
            </a:p>
          </p:txBody>
        </p:sp>
        <p:sp>
          <p:nvSpPr>
            <p:cNvPr id="44" name="Bent Arrow 43"/>
            <p:cNvSpPr/>
            <p:nvPr/>
          </p:nvSpPr>
          <p:spPr>
            <a:xfrm rot="16200000" flipV="1">
              <a:off x="7324746" y="3598116"/>
              <a:ext cx="370394" cy="690927"/>
            </a:xfrm>
            <a:prstGeom prst="ben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Bent Arrow 44"/>
            <p:cNvSpPr/>
            <p:nvPr/>
          </p:nvSpPr>
          <p:spPr>
            <a:xfrm rot="16200000">
              <a:off x="1350643" y="3595018"/>
              <a:ext cx="370394" cy="690926"/>
            </a:xfrm>
            <a:prstGeom prst="ben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0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Assurance case study: Finance</a:t>
            </a:r>
          </a:p>
        </p:txBody>
      </p:sp>
      <p:sp>
        <p:nvSpPr>
          <p:cNvPr id="3" name="Round Same Side Corner Rectangle 2"/>
          <p:cNvSpPr/>
          <p:nvPr/>
        </p:nvSpPr>
        <p:spPr>
          <a:xfrm rot="16200000">
            <a:off x="7313954" y="97814"/>
            <a:ext cx="1115845" cy="254424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7687" y="1196975"/>
            <a:ext cx="5182553" cy="6412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086">
              <a:spcBef>
                <a:spcPts val="2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CiscoSansTT ExtraLight"/>
              </a:rPr>
              <a:t>“The more intuitive we can make troubleshooting for the team, the sooner we can </a:t>
            </a:r>
            <a:r>
              <a:rPr lang="en-US" sz="1400" b="1" dirty="0" err="1">
                <a:solidFill>
                  <a:schemeClr val="bg1"/>
                </a:solidFill>
                <a:latin typeface="CiscoSansTT ExtraLight"/>
              </a:rPr>
              <a:t>can</a:t>
            </a:r>
            <a:r>
              <a:rPr lang="en-US" sz="1400" b="1" dirty="0">
                <a:solidFill>
                  <a:schemeClr val="bg1"/>
                </a:solidFill>
                <a:latin typeface="CiscoSansTT ExtraLight"/>
              </a:rPr>
              <a:t> take the network out of the equation.” </a:t>
            </a:r>
          </a:p>
          <a:p>
            <a:pPr algn="r" defTabSz="457086">
              <a:spcBef>
                <a:spcPts val="200"/>
              </a:spcBef>
              <a:defRPr/>
            </a:pPr>
            <a:r>
              <a:rPr lang="en-US" sz="1200" dirty="0">
                <a:solidFill>
                  <a:schemeClr val="bg1"/>
                </a:solidFill>
                <a:latin typeface="CiscoSansTT ExtraLight"/>
              </a:rPr>
              <a:t>Nicholas </a:t>
            </a:r>
            <a:r>
              <a:rPr lang="en-US" sz="1200" dirty="0" err="1">
                <a:solidFill>
                  <a:schemeClr val="bg1"/>
                </a:solidFill>
                <a:latin typeface="CiscoSansTT ExtraLight"/>
              </a:rPr>
              <a:t>Yurkovich</a:t>
            </a:r>
            <a:r>
              <a:rPr lang="en-US" sz="1200" dirty="0">
                <a:solidFill>
                  <a:schemeClr val="bg1"/>
                </a:solidFill>
                <a:latin typeface="CiscoSansTT ExtraLight"/>
              </a:rPr>
              <a:t>, Chief Network Engineer, </a:t>
            </a:r>
            <a:r>
              <a:rPr lang="en-US" sz="1200" dirty="0" err="1">
                <a:solidFill>
                  <a:schemeClr val="bg1"/>
                </a:solidFill>
                <a:latin typeface="CiscoSansTT ExtraLight"/>
              </a:rPr>
              <a:t>Scotiabank</a:t>
            </a:r>
            <a:endParaRPr lang="en-US" sz="1200" dirty="0">
              <a:solidFill>
                <a:schemeClr val="bg1"/>
              </a:solidFill>
              <a:latin typeface="CiscoSansTT ExtraLigh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7687" y="2110740"/>
            <a:ext cx="2591275" cy="2560320"/>
          </a:xfrm>
          <a:prstGeom prst="roundRect">
            <a:avLst>
              <a:gd name="adj" fmla="val 5279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713725" y="2838879"/>
            <a:ext cx="21952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All wireless network – no time for downtime: </a:t>
            </a:r>
            <a:r>
              <a:rPr lang="en-US" sz="1000" dirty="0" err="1">
                <a:solidFill>
                  <a:schemeClr val="bg2"/>
                </a:solidFill>
              </a:rPr>
              <a:t>Scotiabank</a:t>
            </a:r>
            <a:r>
              <a:rPr lang="en-US" sz="1000" dirty="0">
                <a:solidFill>
                  <a:schemeClr val="bg2"/>
                </a:solidFill>
              </a:rPr>
              <a:t> embraced wireless networking as the primary mode of network access; 25,000 square feet of wireless-only space, is expected to grow to 1 million square feet in 2 years.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274774" y="2110740"/>
            <a:ext cx="2591275" cy="2560320"/>
          </a:xfrm>
          <a:prstGeom prst="roundRect">
            <a:avLst>
              <a:gd name="adj" fmla="val 527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3440812" y="2838879"/>
            <a:ext cx="21952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Use </a:t>
            </a:r>
            <a:r>
              <a:rPr lang="en-US" sz="1000" b="1" dirty="0">
                <a:solidFill>
                  <a:schemeClr val="bg1"/>
                </a:solidFill>
              </a:rPr>
              <a:t>Cisco DNA Assurance </a:t>
            </a:r>
            <a:r>
              <a:rPr lang="en-US" sz="1000" dirty="0">
                <a:solidFill>
                  <a:schemeClr val="bg1"/>
                </a:solidFill>
              </a:rPr>
              <a:t>to centralize management of all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network functions for </a:t>
            </a:r>
            <a:r>
              <a:rPr lang="en-US" sz="1000" dirty="0" err="1">
                <a:solidFill>
                  <a:schemeClr val="bg1"/>
                </a:solidFill>
              </a:rPr>
              <a:t>Scotiabank’s</a:t>
            </a:r>
            <a:r>
              <a:rPr lang="en-US" sz="1000" dirty="0">
                <a:solidFill>
                  <a:schemeClr val="bg1"/>
                </a:solidFill>
              </a:rPr>
              <a:t> 3000+ global branches, 100+ offices, 88,000+ employees, and 290,000+ intellectual property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assets worldwide.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01862" y="2110740"/>
            <a:ext cx="2591275" cy="2560320"/>
          </a:xfrm>
          <a:prstGeom prst="roundRect">
            <a:avLst>
              <a:gd name="adj" fmla="val 5279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6167900" y="2838879"/>
            <a:ext cx="2328737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Simplified troubleshooting: </a:t>
            </a:r>
            <a:r>
              <a:rPr lang="en-US" sz="1000" dirty="0">
                <a:solidFill>
                  <a:schemeClr val="bg1"/>
                </a:solidFill>
              </a:rPr>
              <a:t>Simple to see when and where issues arise. 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Independent and proactive approach: </a:t>
            </a:r>
            <a:r>
              <a:rPr lang="en-US" sz="1000" dirty="0">
                <a:solidFill>
                  <a:schemeClr val="bg1"/>
                </a:solidFill>
              </a:rPr>
              <a:t>The first-line support teams can now handle the more rudimentary problems, while the Level 3 and engineering networking teams can work on growth and forward-looking opportunities.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144022" y="4838904"/>
            <a:ext cx="133209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rgbClr val="282828"/>
                </a:solidFill>
                <a:latin typeface="CiscoSansTT ExtraLight"/>
              </a:rPr>
              <a:t>Source: </a:t>
            </a:r>
            <a:r>
              <a:rPr lang="en-US" sz="900" dirty="0">
                <a:solidFill>
                  <a:srgbClr val="282828"/>
                </a:solidFill>
                <a:latin typeface="CiscoSansTT ExtraLight"/>
                <a:hlinkClick r:id="rId2"/>
              </a:rPr>
              <a:t>Cisco Newsroom</a:t>
            </a:r>
            <a:endParaRPr lang="en-US" sz="900" dirty="0">
              <a:solidFill>
                <a:srgbClr val="282828"/>
              </a:solidFill>
              <a:latin typeface="CiscoSansTT ExtraLight"/>
            </a:endParaRPr>
          </a:p>
        </p:txBody>
      </p:sp>
      <p:pic>
        <p:nvPicPr>
          <p:cNvPr id="4098" name="Picture 2" descr="Image result for scotiabank png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62" y="1172578"/>
            <a:ext cx="1928390" cy="3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1122124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2"/>
                </a:solidFill>
                <a:latin typeface="+mj-lt"/>
              </a:rPr>
              <a:t>Challenge</a:t>
            </a:r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774095" y="2280236"/>
            <a:ext cx="252025" cy="405698"/>
            <a:chOff x="8085527" y="2367556"/>
            <a:chExt cx="368989" cy="593982"/>
          </a:xfrm>
        </p:grpSpPr>
        <p:sp>
          <p:nvSpPr>
            <p:cNvPr id="32" name="Freeform 530"/>
            <p:cNvSpPr>
              <a:spLocks noChangeAspect="1"/>
            </p:cNvSpPr>
            <p:nvPr/>
          </p:nvSpPr>
          <p:spPr bwMode="auto">
            <a:xfrm>
              <a:off x="8085527" y="2367556"/>
              <a:ext cx="368989" cy="243993"/>
            </a:xfrm>
            <a:custGeom>
              <a:avLst/>
              <a:gdLst>
                <a:gd name="T0" fmla="*/ 78 w 156"/>
                <a:gd name="T1" fmla="*/ 0 h 103"/>
                <a:gd name="T2" fmla="*/ 0 w 156"/>
                <a:gd name="T3" fmla="*/ 78 h 103"/>
                <a:gd name="T4" fmla="*/ 25 w 156"/>
                <a:gd name="T5" fmla="*/ 103 h 103"/>
                <a:gd name="T6" fmla="*/ 51 w 156"/>
                <a:gd name="T7" fmla="*/ 78 h 103"/>
                <a:gd name="T8" fmla="*/ 78 w 156"/>
                <a:gd name="T9" fmla="*/ 51 h 103"/>
                <a:gd name="T10" fmla="*/ 105 w 156"/>
                <a:gd name="T11" fmla="*/ 78 h 103"/>
                <a:gd name="T12" fmla="*/ 105 w 156"/>
                <a:gd name="T13" fmla="*/ 78 h 103"/>
                <a:gd name="T14" fmla="*/ 130 w 156"/>
                <a:gd name="T15" fmla="*/ 52 h 103"/>
                <a:gd name="T16" fmla="*/ 156 w 156"/>
                <a:gd name="T17" fmla="*/ 78 h 103"/>
                <a:gd name="T18" fmla="*/ 78 w 156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03"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92"/>
                    <a:pt x="11" y="103"/>
                    <a:pt x="25" y="103"/>
                  </a:cubicBezTo>
                  <a:cubicBezTo>
                    <a:pt x="39" y="103"/>
                    <a:pt x="51" y="92"/>
                    <a:pt x="51" y="78"/>
                  </a:cubicBezTo>
                  <a:cubicBezTo>
                    <a:pt x="51" y="63"/>
                    <a:pt x="63" y="51"/>
                    <a:pt x="78" y="51"/>
                  </a:cubicBezTo>
                  <a:cubicBezTo>
                    <a:pt x="93" y="51"/>
                    <a:pt x="105" y="63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64"/>
                    <a:pt x="116" y="52"/>
                    <a:pt x="130" y="52"/>
                  </a:cubicBezTo>
                  <a:cubicBezTo>
                    <a:pt x="144" y="52"/>
                    <a:pt x="156" y="64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Oval 531"/>
            <p:cNvSpPr>
              <a:spLocks noChangeAspect="1" noChangeArrowheads="1"/>
            </p:cNvSpPr>
            <p:nvPr/>
          </p:nvSpPr>
          <p:spPr bwMode="auto">
            <a:xfrm>
              <a:off x="8210523" y="2845542"/>
              <a:ext cx="115996" cy="11599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32"/>
            <p:cNvSpPr>
              <a:spLocks noChangeAspect="1"/>
            </p:cNvSpPr>
            <p:nvPr/>
          </p:nvSpPr>
          <p:spPr bwMode="auto">
            <a:xfrm>
              <a:off x="8208523" y="2551551"/>
              <a:ext cx="245992" cy="245992"/>
            </a:xfrm>
            <a:custGeom>
              <a:avLst/>
              <a:gdLst>
                <a:gd name="T0" fmla="*/ 104 w 104"/>
                <a:gd name="T1" fmla="*/ 0 h 104"/>
                <a:gd name="T2" fmla="*/ 78 w 104"/>
                <a:gd name="T3" fmla="*/ 25 h 104"/>
                <a:gd name="T4" fmla="*/ 53 w 104"/>
                <a:gd name="T5" fmla="*/ 0 h 104"/>
                <a:gd name="T6" fmla="*/ 53 w 104"/>
                <a:gd name="T7" fmla="*/ 0 h 104"/>
                <a:gd name="T8" fmla="*/ 37 w 104"/>
                <a:gd name="T9" fmla="*/ 24 h 104"/>
                <a:gd name="T10" fmla="*/ 0 w 104"/>
                <a:gd name="T11" fmla="*/ 78 h 104"/>
                <a:gd name="T12" fmla="*/ 26 w 104"/>
                <a:gd name="T13" fmla="*/ 104 h 104"/>
                <a:gd name="T14" fmla="*/ 51 w 104"/>
                <a:gd name="T15" fmla="*/ 78 h 104"/>
                <a:gd name="T16" fmla="*/ 59 w 104"/>
                <a:gd name="T17" fmla="*/ 70 h 104"/>
                <a:gd name="T18" fmla="*/ 104 w 104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4">
                  <a:moveTo>
                    <a:pt x="104" y="0"/>
                  </a:moveTo>
                  <a:cubicBezTo>
                    <a:pt x="104" y="14"/>
                    <a:pt x="92" y="25"/>
                    <a:pt x="78" y="25"/>
                  </a:cubicBezTo>
                  <a:cubicBezTo>
                    <a:pt x="64" y="25"/>
                    <a:pt x="53" y="14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0"/>
                    <a:pt x="47" y="20"/>
                    <a:pt x="37" y="24"/>
                  </a:cubicBezTo>
                  <a:cubicBezTo>
                    <a:pt x="15" y="35"/>
                    <a:pt x="0" y="56"/>
                    <a:pt x="0" y="78"/>
                  </a:cubicBezTo>
                  <a:cubicBezTo>
                    <a:pt x="0" y="92"/>
                    <a:pt x="12" y="104"/>
                    <a:pt x="26" y="104"/>
                  </a:cubicBezTo>
                  <a:cubicBezTo>
                    <a:pt x="40" y="104"/>
                    <a:pt x="51" y="93"/>
                    <a:pt x="51" y="78"/>
                  </a:cubicBezTo>
                  <a:cubicBezTo>
                    <a:pt x="52" y="77"/>
                    <a:pt x="54" y="73"/>
                    <a:pt x="59" y="70"/>
                  </a:cubicBezTo>
                  <a:cubicBezTo>
                    <a:pt x="86" y="57"/>
                    <a:pt x="104" y="30"/>
                    <a:pt x="104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33"/>
            <p:cNvSpPr>
              <a:spLocks noChangeAspect="1"/>
            </p:cNvSpPr>
            <p:nvPr/>
          </p:nvSpPr>
          <p:spPr bwMode="auto">
            <a:xfrm>
              <a:off x="8333519" y="2490552"/>
              <a:ext cx="120996" cy="120996"/>
            </a:xfrm>
            <a:custGeom>
              <a:avLst/>
              <a:gdLst>
                <a:gd name="T0" fmla="*/ 25 w 51"/>
                <a:gd name="T1" fmla="*/ 0 h 51"/>
                <a:gd name="T2" fmla="*/ 0 w 51"/>
                <a:gd name="T3" fmla="*/ 26 h 51"/>
                <a:gd name="T4" fmla="*/ 0 w 51"/>
                <a:gd name="T5" fmla="*/ 26 h 51"/>
                <a:gd name="T6" fmla="*/ 0 w 51"/>
                <a:gd name="T7" fmla="*/ 26 h 51"/>
                <a:gd name="T8" fmla="*/ 25 w 51"/>
                <a:gd name="T9" fmla="*/ 51 h 51"/>
                <a:gd name="T10" fmla="*/ 51 w 51"/>
                <a:gd name="T11" fmla="*/ 26 h 51"/>
                <a:gd name="T12" fmla="*/ 51 w 51"/>
                <a:gd name="T13" fmla="*/ 26 h 51"/>
                <a:gd name="T14" fmla="*/ 51 w 51"/>
                <a:gd name="T15" fmla="*/ 26 h 51"/>
                <a:gd name="T16" fmla="*/ 25 w 5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9" y="51"/>
                    <a:pt x="51" y="40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39" y="0"/>
                    <a:pt x="25" y="0"/>
                  </a:cubicBezTo>
                </a:path>
              </a:pathLst>
            </a:custGeom>
            <a:solidFill>
              <a:srgbClr val="49DAFF"/>
            </a:solidFill>
            <a:ln w="3175">
              <a:solidFill>
                <a:srgbClr val="49DA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3849211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Solution</a:t>
            </a:r>
          </a:p>
        </p:txBody>
      </p:sp>
      <p:sp>
        <p:nvSpPr>
          <p:cNvPr id="37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6576299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Result</a:t>
            </a: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3518303" y="2312871"/>
            <a:ext cx="230903" cy="288945"/>
            <a:chOff x="3690937" y="1443038"/>
            <a:chExt cx="2020888" cy="2528887"/>
          </a:xfrm>
        </p:grpSpPr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3690937" y="1443038"/>
              <a:ext cx="2020888" cy="2005013"/>
            </a:xfrm>
            <a:custGeom>
              <a:avLst/>
              <a:gdLst>
                <a:gd name="connsiteX0" fmla="*/ 1399705 w 2020888"/>
                <a:gd name="connsiteY0" fmla="*/ 1944688 h 2005013"/>
                <a:gd name="connsiteX1" fmla="*/ 1399945 w 2020888"/>
                <a:gd name="connsiteY1" fmla="*/ 1944825 h 2005013"/>
                <a:gd name="connsiteX2" fmla="*/ 1399945 w 2020888"/>
                <a:gd name="connsiteY2" fmla="*/ 1944688 h 2005013"/>
                <a:gd name="connsiteX3" fmla="*/ 620943 w 2020888"/>
                <a:gd name="connsiteY3" fmla="*/ 1943298 h 2005013"/>
                <a:gd name="connsiteX4" fmla="*/ 620943 w 2020888"/>
                <a:gd name="connsiteY4" fmla="*/ 1943826 h 2005013"/>
                <a:gd name="connsiteX5" fmla="*/ 620943 w 2020888"/>
                <a:gd name="connsiteY5" fmla="*/ 1944825 h 2005013"/>
                <a:gd name="connsiteX6" fmla="*/ 621584 w 2020888"/>
                <a:gd name="connsiteY6" fmla="*/ 1944483 h 2005013"/>
                <a:gd name="connsiteX7" fmla="*/ 621584 w 2020888"/>
                <a:gd name="connsiteY7" fmla="*/ 1944483 h 2005013"/>
                <a:gd name="connsiteX8" fmla="*/ 1012326 w 2020888"/>
                <a:gd name="connsiteY8" fmla="*/ 0 h 2005013"/>
                <a:gd name="connsiteX9" fmla="*/ 1727351 w 2020888"/>
                <a:gd name="connsiteY9" fmla="*/ 293417 h 2005013"/>
                <a:gd name="connsiteX10" fmla="*/ 2020888 w 2020888"/>
                <a:gd name="connsiteY10" fmla="*/ 1008149 h 2005013"/>
                <a:gd name="connsiteX11" fmla="*/ 1960676 w 2020888"/>
                <a:gd name="connsiteY11" fmla="*/ 1309089 h 2005013"/>
                <a:gd name="connsiteX12" fmla="*/ 1825197 w 2020888"/>
                <a:gd name="connsiteY12" fmla="*/ 1546080 h 2005013"/>
                <a:gd name="connsiteX13" fmla="*/ 1614453 w 2020888"/>
                <a:gd name="connsiteY13" fmla="*/ 1768023 h 2005013"/>
                <a:gd name="connsiteX14" fmla="*/ 1505317 w 2020888"/>
                <a:gd name="connsiteY14" fmla="*/ 1895922 h 2005013"/>
                <a:gd name="connsiteX15" fmla="*/ 1456394 w 2020888"/>
                <a:gd name="connsiteY15" fmla="*/ 1971157 h 2005013"/>
                <a:gd name="connsiteX16" fmla="*/ 1399945 w 2020888"/>
                <a:gd name="connsiteY16" fmla="*/ 2005013 h 2005013"/>
                <a:gd name="connsiteX17" fmla="*/ 620943 w 2020888"/>
                <a:gd name="connsiteY17" fmla="*/ 2005013 h 2005013"/>
                <a:gd name="connsiteX18" fmla="*/ 568257 w 2020888"/>
                <a:gd name="connsiteY18" fmla="*/ 1974919 h 2005013"/>
                <a:gd name="connsiteX19" fmla="*/ 568257 w 2020888"/>
                <a:gd name="connsiteY19" fmla="*/ 1971157 h 2005013"/>
                <a:gd name="connsiteX20" fmla="*/ 564494 w 2020888"/>
                <a:gd name="connsiteY20" fmla="*/ 1971157 h 2005013"/>
                <a:gd name="connsiteX21" fmla="*/ 560731 w 2020888"/>
                <a:gd name="connsiteY21" fmla="*/ 1959872 h 2005013"/>
                <a:gd name="connsiteX22" fmla="*/ 538151 w 2020888"/>
                <a:gd name="connsiteY22" fmla="*/ 1926016 h 2005013"/>
                <a:gd name="connsiteX23" fmla="*/ 466648 w 2020888"/>
                <a:gd name="connsiteY23" fmla="*/ 1828211 h 2005013"/>
                <a:gd name="connsiteX24" fmla="*/ 406436 w 2020888"/>
                <a:gd name="connsiteY24" fmla="*/ 1768023 h 2005013"/>
                <a:gd name="connsiteX25" fmla="*/ 270957 w 2020888"/>
                <a:gd name="connsiteY25" fmla="*/ 1636362 h 2005013"/>
                <a:gd name="connsiteX26" fmla="*/ 63976 w 2020888"/>
                <a:gd name="connsiteY26" fmla="*/ 1309089 h 2005013"/>
                <a:gd name="connsiteX27" fmla="*/ 0 w 2020888"/>
                <a:gd name="connsiteY27" fmla="*/ 1008149 h 2005013"/>
                <a:gd name="connsiteX28" fmla="*/ 297300 w 2020888"/>
                <a:gd name="connsiteY28" fmla="*/ 293417 h 2005013"/>
                <a:gd name="connsiteX29" fmla="*/ 1012326 w 2020888"/>
                <a:gd name="connsiteY29" fmla="*/ 0 h 20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0888" h="2005013">
                  <a:moveTo>
                    <a:pt x="1399705" y="1944688"/>
                  </a:moveTo>
                  <a:lnTo>
                    <a:pt x="1399945" y="1944825"/>
                  </a:lnTo>
                  <a:lnTo>
                    <a:pt x="1399945" y="1944688"/>
                  </a:lnTo>
                  <a:close/>
                  <a:moveTo>
                    <a:pt x="620943" y="1943298"/>
                  </a:moveTo>
                  <a:lnTo>
                    <a:pt x="620943" y="1943826"/>
                  </a:lnTo>
                  <a:cubicBezTo>
                    <a:pt x="620943" y="1944825"/>
                    <a:pt x="620943" y="1944825"/>
                    <a:pt x="620943" y="1944825"/>
                  </a:cubicBezTo>
                  <a:lnTo>
                    <a:pt x="621584" y="1944483"/>
                  </a:lnTo>
                  <a:lnTo>
                    <a:pt x="621584" y="1944483"/>
                  </a:lnTo>
                  <a:close/>
                  <a:moveTo>
                    <a:pt x="1012326" y="0"/>
                  </a:moveTo>
                  <a:cubicBezTo>
                    <a:pt x="1290809" y="0"/>
                    <a:pt x="1542950" y="112853"/>
                    <a:pt x="1727351" y="293417"/>
                  </a:cubicBezTo>
                  <a:cubicBezTo>
                    <a:pt x="1907989" y="477742"/>
                    <a:pt x="2020888" y="729780"/>
                    <a:pt x="2020888" y="1008149"/>
                  </a:cubicBezTo>
                  <a:cubicBezTo>
                    <a:pt x="2020888" y="1117240"/>
                    <a:pt x="1998308" y="1218807"/>
                    <a:pt x="1960676" y="1309089"/>
                  </a:cubicBezTo>
                  <a:cubicBezTo>
                    <a:pt x="1923043" y="1399371"/>
                    <a:pt x="1874120" y="1482130"/>
                    <a:pt x="1825197" y="1546080"/>
                  </a:cubicBezTo>
                  <a:cubicBezTo>
                    <a:pt x="1727351" y="1677741"/>
                    <a:pt x="1625742" y="1760499"/>
                    <a:pt x="1614453" y="1768023"/>
                  </a:cubicBezTo>
                  <a:cubicBezTo>
                    <a:pt x="1573056" y="1801879"/>
                    <a:pt x="1531660" y="1850781"/>
                    <a:pt x="1505317" y="1895922"/>
                  </a:cubicBezTo>
                  <a:cubicBezTo>
                    <a:pt x="1475211" y="1937302"/>
                    <a:pt x="1456394" y="1971157"/>
                    <a:pt x="1456394" y="1971157"/>
                  </a:cubicBezTo>
                  <a:cubicBezTo>
                    <a:pt x="1445104" y="1993728"/>
                    <a:pt x="1426288" y="2005013"/>
                    <a:pt x="1399945" y="2005013"/>
                  </a:cubicBezTo>
                  <a:cubicBezTo>
                    <a:pt x="1399945" y="2005013"/>
                    <a:pt x="1399945" y="2005013"/>
                    <a:pt x="620943" y="2005013"/>
                  </a:cubicBezTo>
                  <a:cubicBezTo>
                    <a:pt x="598364" y="2005013"/>
                    <a:pt x="579547" y="1993728"/>
                    <a:pt x="568257" y="1974919"/>
                  </a:cubicBezTo>
                  <a:cubicBezTo>
                    <a:pt x="568257" y="1974919"/>
                    <a:pt x="568257" y="1974919"/>
                    <a:pt x="568257" y="1971157"/>
                  </a:cubicBezTo>
                  <a:cubicBezTo>
                    <a:pt x="568257" y="1971157"/>
                    <a:pt x="568257" y="1971157"/>
                    <a:pt x="564494" y="1971157"/>
                  </a:cubicBezTo>
                  <a:cubicBezTo>
                    <a:pt x="564494" y="1967396"/>
                    <a:pt x="560731" y="1963634"/>
                    <a:pt x="560731" y="1959872"/>
                  </a:cubicBezTo>
                  <a:cubicBezTo>
                    <a:pt x="553204" y="1952349"/>
                    <a:pt x="549441" y="1941063"/>
                    <a:pt x="538151" y="1926016"/>
                  </a:cubicBezTo>
                  <a:cubicBezTo>
                    <a:pt x="519335" y="1895922"/>
                    <a:pt x="496755" y="1862067"/>
                    <a:pt x="466648" y="1828211"/>
                  </a:cubicBezTo>
                  <a:cubicBezTo>
                    <a:pt x="447832" y="1805640"/>
                    <a:pt x="425252" y="1783070"/>
                    <a:pt x="406436" y="1768023"/>
                  </a:cubicBezTo>
                  <a:cubicBezTo>
                    <a:pt x="398909" y="1760499"/>
                    <a:pt x="342460" y="1715358"/>
                    <a:pt x="270957" y="1636362"/>
                  </a:cubicBezTo>
                  <a:cubicBezTo>
                    <a:pt x="203218" y="1557365"/>
                    <a:pt x="120425" y="1444512"/>
                    <a:pt x="63976" y="1309089"/>
                  </a:cubicBezTo>
                  <a:cubicBezTo>
                    <a:pt x="26343" y="1218807"/>
                    <a:pt x="0" y="1117240"/>
                    <a:pt x="0" y="1008149"/>
                  </a:cubicBezTo>
                  <a:cubicBezTo>
                    <a:pt x="0" y="729780"/>
                    <a:pt x="116662" y="477742"/>
                    <a:pt x="297300" y="293417"/>
                  </a:cubicBezTo>
                  <a:cubicBezTo>
                    <a:pt x="481702" y="112853"/>
                    <a:pt x="733842" y="0"/>
                    <a:pt x="1012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4264025" y="3602038"/>
              <a:ext cx="879475" cy="117475"/>
            </a:xfrm>
            <a:custGeom>
              <a:avLst/>
              <a:gdLst>
                <a:gd name="T0" fmla="*/ 15 w 234"/>
                <a:gd name="T1" fmla="*/ 31 h 31"/>
                <a:gd name="T2" fmla="*/ 218 w 234"/>
                <a:gd name="T3" fmla="*/ 31 h 31"/>
                <a:gd name="T4" fmla="*/ 234 w 234"/>
                <a:gd name="T5" fmla="*/ 15 h 31"/>
                <a:gd name="T6" fmla="*/ 218 w 234"/>
                <a:gd name="T7" fmla="*/ 0 h 31"/>
                <a:gd name="T8" fmla="*/ 15 w 234"/>
                <a:gd name="T9" fmla="*/ 0 h 31"/>
                <a:gd name="T10" fmla="*/ 0 w 234"/>
                <a:gd name="T11" fmla="*/ 15 h 31"/>
                <a:gd name="T12" fmla="*/ 15 w 23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31">
                  <a:moveTo>
                    <a:pt x="15" y="31"/>
                  </a:moveTo>
                  <a:cubicBezTo>
                    <a:pt x="218" y="31"/>
                    <a:pt x="218" y="31"/>
                    <a:pt x="218" y="31"/>
                  </a:cubicBezTo>
                  <a:cubicBezTo>
                    <a:pt x="227" y="31"/>
                    <a:pt x="234" y="24"/>
                    <a:pt x="234" y="15"/>
                  </a:cubicBezTo>
                  <a:cubicBezTo>
                    <a:pt x="234" y="7"/>
                    <a:pt x="227" y="0"/>
                    <a:pt x="2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9"/>
            <p:cNvSpPr>
              <a:spLocks/>
            </p:cNvSpPr>
            <p:nvPr/>
          </p:nvSpPr>
          <p:spPr bwMode="auto">
            <a:xfrm>
              <a:off x="4395788" y="3854450"/>
              <a:ext cx="615950" cy="117475"/>
            </a:xfrm>
            <a:custGeom>
              <a:avLst/>
              <a:gdLst>
                <a:gd name="T0" fmla="*/ 15 w 164"/>
                <a:gd name="T1" fmla="*/ 31 h 31"/>
                <a:gd name="T2" fmla="*/ 149 w 164"/>
                <a:gd name="T3" fmla="*/ 31 h 31"/>
                <a:gd name="T4" fmla="*/ 164 w 164"/>
                <a:gd name="T5" fmla="*/ 15 h 31"/>
                <a:gd name="T6" fmla="*/ 149 w 164"/>
                <a:gd name="T7" fmla="*/ 0 h 31"/>
                <a:gd name="T8" fmla="*/ 15 w 164"/>
                <a:gd name="T9" fmla="*/ 0 h 31"/>
                <a:gd name="T10" fmla="*/ 0 w 164"/>
                <a:gd name="T11" fmla="*/ 15 h 31"/>
                <a:gd name="T12" fmla="*/ 15 w 16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31">
                  <a:moveTo>
                    <a:pt x="15" y="31"/>
                  </a:moveTo>
                  <a:cubicBezTo>
                    <a:pt x="149" y="31"/>
                    <a:pt x="149" y="31"/>
                    <a:pt x="149" y="31"/>
                  </a:cubicBezTo>
                  <a:cubicBezTo>
                    <a:pt x="157" y="31"/>
                    <a:pt x="164" y="24"/>
                    <a:pt x="164" y="15"/>
                  </a:cubicBezTo>
                  <a:cubicBezTo>
                    <a:pt x="164" y="7"/>
                    <a:pt x="157" y="0"/>
                    <a:pt x="14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6196088" y="2330002"/>
            <a:ext cx="257882" cy="253632"/>
            <a:chOff x="6333580" y="2334557"/>
            <a:chExt cx="545984" cy="536983"/>
          </a:xfrm>
        </p:grpSpPr>
        <p:sp>
          <p:nvSpPr>
            <p:cNvPr id="43" name="Freeform 251"/>
            <p:cNvSpPr>
              <a:spLocks/>
            </p:cNvSpPr>
            <p:nvPr/>
          </p:nvSpPr>
          <p:spPr bwMode="auto">
            <a:xfrm>
              <a:off x="6551574" y="2334557"/>
              <a:ext cx="327990" cy="526984"/>
            </a:xfrm>
            <a:custGeom>
              <a:avLst/>
              <a:gdLst>
                <a:gd name="T0" fmla="*/ 106 w 139"/>
                <a:gd name="T1" fmla="*/ 0 h 223"/>
                <a:gd name="T2" fmla="*/ 106 w 139"/>
                <a:gd name="T3" fmla="*/ 0 h 223"/>
                <a:gd name="T4" fmla="*/ 79 w 139"/>
                <a:gd name="T5" fmla="*/ 14 h 223"/>
                <a:gd name="T6" fmla="*/ 79 w 139"/>
                <a:gd name="T7" fmla="*/ 14 h 223"/>
                <a:gd name="T8" fmla="*/ 79 w 139"/>
                <a:gd name="T9" fmla="*/ 14 h 223"/>
                <a:gd name="T10" fmla="*/ 78 w 139"/>
                <a:gd name="T11" fmla="*/ 15 h 223"/>
                <a:gd name="T12" fmla="*/ 78 w 139"/>
                <a:gd name="T13" fmla="*/ 15 h 223"/>
                <a:gd name="T14" fmla="*/ 0 w 139"/>
                <a:gd name="T15" fmla="*/ 133 h 223"/>
                <a:gd name="T16" fmla="*/ 27 w 139"/>
                <a:gd name="T17" fmla="*/ 175 h 223"/>
                <a:gd name="T18" fmla="*/ 18 w 139"/>
                <a:gd name="T19" fmla="*/ 221 h 223"/>
                <a:gd name="T20" fmla="*/ 15 w 139"/>
                <a:gd name="T21" fmla="*/ 223 h 223"/>
                <a:gd name="T22" fmla="*/ 26 w 139"/>
                <a:gd name="T23" fmla="*/ 214 h 223"/>
                <a:gd name="T24" fmla="*/ 26 w 139"/>
                <a:gd name="T25" fmla="*/ 214 h 223"/>
                <a:gd name="T26" fmla="*/ 26 w 139"/>
                <a:gd name="T27" fmla="*/ 213 h 223"/>
                <a:gd name="T28" fmla="*/ 26 w 139"/>
                <a:gd name="T29" fmla="*/ 213 h 223"/>
                <a:gd name="T30" fmla="*/ 26 w 139"/>
                <a:gd name="T31" fmla="*/ 213 h 223"/>
                <a:gd name="T32" fmla="*/ 26 w 139"/>
                <a:gd name="T33" fmla="*/ 213 h 223"/>
                <a:gd name="T34" fmla="*/ 26 w 139"/>
                <a:gd name="T35" fmla="*/ 213 h 223"/>
                <a:gd name="T36" fmla="*/ 27 w 139"/>
                <a:gd name="T37" fmla="*/ 213 h 223"/>
                <a:gd name="T38" fmla="*/ 27 w 139"/>
                <a:gd name="T39" fmla="*/ 213 h 223"/>
                <a:gd name="T40" fmla="*/ 27 w 139"/>
                <a:gd name="T41" fmla="*/ 213 h 223"/>
                <a:gd name="T42" fmla="*/ 27 w 139"/>
                <a:gd name="T43" fmla="*/ 213 h 223"/>
                <a:gd name="T44" fmla="*/ 27 w 139"/>
                <a:gd name="T45" fmla="*/ 213 h 223"/>
                <a:gd name="T46" fmla="*/ 27 w 139"/>
                <a:gd name="T47" fmla="*/ 212 h 223"/>
                <a:gd name="T48" fmla="*/ 27 w 139"/>
                <a:gd name="T49" fmla="*/ 212 h 223"/>
                <a:gd name="T50" fmla="*/ 27 w 139"/>
                <a:gd name="T51" fmla="*/ 212 h 223"/>
                <a:gd name="T52" fmla="*/ 27 w 139"/>
                <a:gd name="T53" fmla="*/ 212 h 223"/>
                <a:gd name="T54" fmla="*/ 27 w 139"/>
                <a:gd name="T55" fmla="*/ 212 h 223"/>
                <a:gd name="T56" fmla="*/ 27 w 139"/>
                <a:gd name="T57" fmla="*/ 212 h 223"/>
                <a:gd name="T58" fmla="*/ 134 w 139"/>
                <a:gd name="T59" fmla="*/ 52 h 223"/>
                <a:gd name="T60" fmla="*/ 139 w 139"/>
                <a:gd name="T61" fmla="*/ 33 h 223"/>
                <a:gd name="T62" fmla="*/ 125 w 139"/>
                <a:gd name="T63" fmla="*/ 6 h 223"/>
                <a:gd name="T64" fmla="*/ 106 w 139"/>
                <a:gd name="T65" fmla="*/ 0 h 223"/>
                <a:gd name="T66" fmla="*/ 106 w 139"/>
                <a:gd name="T6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" h="223"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96" y="0"/>
                    <a:pt x="86" y="5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8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37" y="190"/>
                    <a:pt x="33" y="211"/>
                    <a:pt x="18" y="221"/>
                  </a:cubicBezTo>
                  <a:cubicBezTo>
                    <a:pt x="17" y="222"/>
                    <a:pt x="16" y="222"/>
                    <a:pt x="15" y="223"/>
                  </a:cubicBezTo>
                  <a:cubicBezTo>
                    <a:pt x="19" y="221"/>
                    <a:pt x="23" y="218"/>
                    <a:pt x="26" y="214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6" y="214"/>
                    <a:pt x="26" y="214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34" y="52"/>
                    <a:pt x="134" y="52"/>
                    <a:pt x="134" y="52"/>
                  </a:cubicBezTo>
                  <a:cubicBezTo>
                    <a:pt x="137" y="46"/>
                    <a:pt x="139" y="40"/>
                    <a:pt x="139" y="33"/>
                  </a:cubicBezTo>
                  <a:cubicBezTo>
                    <a:pt x="139" y="23"/>
                    <a:pt x="134" y="12"/>
                    <a:pt x="125" y="6"/>
                  </a:cubicBezTo>
                  <a:cubicBezTo>
                    <a:pt x="119" y="2"/>
                    <a:pt x="113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6"/>
            <p:cNvSpPr>
              <a:spLocks/>
            </p:cNvSpPr>
            <p:nvPr/>
          </p:nvSpPr>
          <p:spPr bwMode="auto">
            <a:xfrm>
              <a:off x="6333580" y="2502552"/>
              <a:ext cx="217993" cy="358989"/>
            </a:xfrm>
            <a:custGeom>
              <a:avLst/>
              <a:gdLst>
                <a:gd name="T0" fmla="*/ 33 w 92"/>
                <a:gd name="T1" fmla="*/ 0 h 152"/>
                <a:gd name="T2" fmla="*/ 14 w 92"/>
                <a:gd name="T3" fmla="*/ 6 h 152"/>
                <a:gd name="T4" fmla="*/ 14 w 92"/>
                <a:gd name="T5" fmla="*/ 6 h 152"/>
                <a:gd name="T6" fmla="*/ 0 w 92"/>
                <a:gd name="T7" fmla="*/ 33 h 152"/>
                <a:gd name="T8" fmla="*/ 5 w 92"/>
                <a:gd name="T9" fmla="*/ 52 h 152"/>
                <a:gd name="T10" fmla="*/ 64 w 92"/>
                <a:gd name="T11" fmla="*/ 141 h 152"/>
                <a:gd name="T12" fmla="*/ 64 w 92"/>
                <a:gd name="T13" fmla="*/ 141 h 152"/>
                <a:gd name="T14" fmla="*/ 64 w 92"/>
                <a:gd name="T15" fmla="*/ 141 h 152"/>
                <a:gd name="T16" fmla="*/ 64 w 92"/>
                <a:gd name="T17" fmla="*/ 141 h 152"/>
                <a:gd name="T18" fmla="*/ 64 w 92"/>
                <a:gd name="T19" fmla="*/ 141 h 152"/>
                <a:gd name="T20" fmla="*/ 65 w 92"/>
                <a:gd name="T21" fmla="*/ 141 h 152"/>
                <a:gd name="T22" fmla="*/ 65 w 92"/>
                <a:gd name="T23" fmla="*/ 141 h 152"/>
                <a:gd name="T24" fmla="*/ 66 w 92"/>
                <a:gd name="T25" fmla="*/ 144 h 152"/>
                <a:gd name="T26" fmla="*/ 66 w 92"/>
                <a:gd name="T27" fmla="*/ 144 h 152"/>
                <a:gd name="T28" fmla="*/ 67 w 92"/>
                <a:gd name="T29" fmla="*/ 144 h 152"/>
                <a:gd name="T30" fmla="*/ 67 w 92"/>
                <a:gd name="T31" fmla="*/ 144 h 152"/>
                <a:gd name="T32" fmla="*/ 67 w 92"/>
                <a:gd name="T33" fmla="*/ 144 h 152"/>
                <a:gd name="T34" fmla="*/ 67 w 92"/>
                <a:gd name="T35" fmla="*/ 144 h 152"/>
                <a:gd name="T36" fmla="*/ 67 w 92"/>
                <a:gd name="T37" fmla="*/ 144 h 152"/>
                <a:gd name="T38" fmla="*/ 67 w 92"/>
                <a:gd name="T39" fmla="*/ 144 h 152"/>
                <a:gd name="T40" fmla="*/ 67 w 92"/>
                <a:gd name="T41" fmla="*/ 145 h 152"/>
                <a:gd name="T42" fmla="*/ 67 w 92"/>
                <a:gd name="T43" fmla="*/ 145 h 152"/>
                <a:gd name="T44" fmla="*/ 67 w 92"/>
                <a:gd name="T45" fmla="*/ 145 h 152"/>
                <a:gd name="T46" fmla="*/ 67 w 92"/>
                <a:gd name="T47" fmla="*/ 145 h 152"/>
                <a:gd name="T48" fmla="*/ 67 w 92"/>
                <a:gd name="T49" fmla="*/ 145 h 152"/>
                <a:gd name="T50" fmla="*/ 67 w 92"/>
                <a:gd name="T51" fmla="*/ 145 h 152"/>
                <a:gd name="T52" fmla="*/ 68 w 92"/>
                <a:gd name="T53" fmla="*/ 145 h 152"/>
                <a:gd name="T54" fmla="*/ 72 w 92"/>
                <a:gd name="T55" fmla="*/ 149 h 152"/>
                <a:gd name="T56" fmla="*/ 77 w 92"/>
                <a:gd name="T57" fmla="*/ 152 h 152"/>
                <a:gd name="T58" fmla="*/ 73 w 92"/>
                <a:gd name="T59" fmla="*/ 150 h 152"/>
                <a:gd name="T60" fmla="*/ 64 w 92"/>
                <a:gd name="T61" fmla="*/ 104 h 152"/>
                <a:gd name="T62" fmla="*/ 92 w 92"/>
                <a:gd name="T63" fmla="*/ 62 h 152"/>
                <a:gd name="T64" fmla="*/ 92 w 92"/>
                <a:gd name="T65" fmla="*/ 62 h 152"/>
                <a:gd name="T66" fmla="*/ 92 w 92"/>
                <a:gd name="T67" fmla="*/ 62 h 152"/>
                <a:gd name="T68" fmla="*/ 77 w 92"/>
                <a:gd name="T69" fmla="*/ 41 h 152"/>
                <a:gd name="T70" fmla="*/ 60 w 92"/>
                <a:gd name="T71" fmla="*/ 15 h 152"/>
                <a:gd name="T72" fmla="*/ 33 w 92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52">
                  <a:moveTo>
                    <a:pt x="33" y="0"/>
                  </a:moveTo>
                  <a:cubicBezTo>
                    <a:pt x="26" y="0"/>
                    <a:pt x="20" y="2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5" y="12"/>
                    <a:pt x="0" y="23"/>
                    <a:pt x="0" y="33"/>
                  </a:cubicBezTo>
                  <a:cubicBezTo>
                    <a:pt x="0" y="40"/>
                    <a:pt x="2" y="46"/>
                    <a:pt x="5" y="52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5" y="141"/>
                    <a:pt x="65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2"/>
                    <a:pt x="66" y="143"/>
                    <a:pt x="66" y="144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4"/>
                    <a:pt x="66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8" y="145"/>
                    <a:pt x="68" y="145"/>
                    <a:pt x="68" y="145"/>
                  </a:cubicBezTo>
                  <a:cubicBezTo>
                    <a:pt x="69" y="147"/>
                    <a:pt x="71" y="148"/>
                    <a:pt x="72" y="149"/>
                  </a:cubicBezTo>
                  <a:cubicBezTo>
                    <a:pt x="74" y="150"/>
                    <a:pt x="75" y="151"/>
                    <a:pt x="77" y="152"/>
                  </a:cubicBezTo>
                  <a:cubicBezTo>
                    <a:pt x="76" y="151"/>
                    <a:pt x="75" y="151"/>
                    <a:pt x="73" y="150"/>
                  </a:cubicBezTo>
                  <a:cubicBezTo>
                    <a:pt x="58" y="140"/>
                    <a:pt x="54" y="119"/>
                    <a:pt x="64" y="104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4" y="5"/>
                    <a:pt x="44" y="0"/>
                    <a:pt x="33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0"/>
            <p:cNvSpPr>
              <a:spLocks/>
            </p:cNvSpPr>
            <p:nvPr/>
          </p:nvSpPr>
          <p:spPr bwMode="auto">
            <a:xfrm>
              <a:off x="6461576" y="2648547"/>
              <a:ext cx="176995" cy="222993"/>
            </a:xfrm>
            <a:custGeom>
              <a:avLst/>
              <a:gdLst>
                <a:gd name="T0" fmla="*/ 38 w 75"/>
                <a:gd name="T1" fmla="*/ 0 h 94"/>
                <a:gd name="T2" fmla="*/ 10 w 75"/>
                <a:gd name="T3" fmla="*/ 42 h 94"/>
                <a:gd name="T4" fmla="*/ 19 w 75"/>
                <a:gd name="T5" fmla="*/ 88 h 94"/>
                <a:gd name="T6" fmla="*/ 23 w 75"/>
                <a:gd name="T7" fmla="*/ 90 h 94"/>
                <a:gd name="T8" fmla="*/ 24 w 75"/>
                <a:gd name="T9" fmla="*/ 90 h 94"/>
                <a:gd name="T10" fmla="*/ 24 w 75"/>
                <a:gd name="T11" fmla="*/ 91 h 94"/>
                <a:gd name="T12" fmla="*/ 35 w 75"/>
                <a:gd name="T13" fmla="*/ 93 h 94"/>
                <a:gd name="T14" fmla="*/ 36 w 75"/>
                <a:gd name="T15" fmla="*/ 93 h 94"/>
                <a:gd name="T16" fmla="*/ 36 w 75"/>
                <a:gd name="T17" fmla="*/ 93 h 94"/>
                <a:gd name="T18" fmla="*/ 36 w 75"/>
                <a:gd name="T19" fmla="*/ 93 h 94"/>
                <a:gd name="T20" fmla="*/ 37 w 75"/>
                <a:gd name="T21" fmla="*/ 94 h 94"/>
                <a:gd name="T22" fmla="*/ 38 w 75"/>
                <a:gd name="T23" fmla="*/ 94 h 94"/>
                <a:gd name="T24" fmla="*/ 38 w 75"/>
                <a:gd name="T25" fmla="*/ 94 h 94"/>
                <a:gd name="T26" fmla="*/ 39 w 75"/>
                <a:gd name="T27" fmla="*/ 93 h 94"/>
                <a:gd name="T28" fmla="*/ 40 w 75"/>
                <a:gd name="T29" fmla="*/ 93 h 94"/>
                <a:gd name="T30" fmla="*/ 40 w 75"/>
                <a:gd name="T31" fmla="*/ 93 h 94"/>
                <a:gd name="T32" fmla="*/ 40 w 75"/>
                <a:gd name="T33" fmla="*/ 93 h 94"/>
                <a:gd name="T34" fmla="*/ 52 w 75"/>
                <a:gd name="T35" fmla="*/ 91 h 94"/>
                <a:gd name="T36" fmla="*/ 52 w 75"/>
                <a:gd name="T37" fmla="*/ 90 h 94"/>
                <a:gd name="T38" fmla="*/ 53 w 75"/>
                <a:gd name="T39" fmla="*/ 90 h 94"/>
                <a:gd name="T40" fmla="*/ 56 w 75"/>
                <a:gd name="T41" fmla="*/ 88 h 94"/>
                <a:gd name="T42" fmla="*/ 65 w 75"/>
                <a:gd name="T43" fmla="*/ 42 h 94"/>
                <a:gd name="T44" fmla="*/ 38 w 75"/>
                <a:gd name="T4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94">
                  <a:moveTo>
                    <a:pt x="38" y="0"/>
                  </a:moveTo>
                  <a:cubicBezTo>
                    <a:pt x="10" y="42"/>
                    <a:pt x="10" y="42"/>
                    <a:pt x="10" y="42"/>
                  </a:cubicBezTo>
                  <a:cubicBezTo>
                    <a:pt x="0" y="57"/>
                    <a:pt x="4" y="78"/>
                    <a:pt x="19" y="88"/>
                  </a:cubicBezTo>
                  <a:cubicBezTo>
                    <a:pt x="21" y="89"/>
                    <a:pt x="22" y="89"/>
                    <a:pt x="23" y="90"/>
                  </a:cubicBezTo>
                  <a:cubicBezTo>
                    <a:pt x="23" y="90"/>
                    <a:pt x="23" y="90"/>
                    <a:pt x="24" y="90"/>
                  </a:cubicBezTo>
                  <a:cubicBezTo>
                    <a:pt x="24" y="90"/>
                    <a:pt x="24" y="90"/>
                    <a:pt x="24" y="91"/>
                  </a:cubicBezTo>
                  <a:cubicBezTo>
                    <a:pt x="28" y="92"/>
                    <a:pt x="31" y="93"/>
                    <a:pt x="35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7" y="94"/>
                    <a:pt x="37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39" y="93"/>
                    <a:pt x="39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4" y="93"/>
                    <a:pt x="48" y="92"/>
                    <a:pt x="52" y="91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3" y="90"/>
                  </a:cubicBezTo>
                  <a:cubicBezTo>
                    <a:pt x="54" y="89"/>
                    <a:pt x="55" y="89"/>
                    <a:pt x="56" y="88"/>
                  </a:cubicBezTo>
                  <a:cubicBezTo>
                    <a:pt x="71" y="78"/>
                    <a:pt x="75" y="57"/>
                    <a:pt x="65" y="42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7314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3">
            <a:extLst>
              <a:ext uri="{FF2B5EF4-FFF2-40B4-BE49-F238E27FC236}">
                <a16:creationId xmlns:a16="http://schemas.microsoft.com/office/drawing/2014/main" id="{1DCF9611-6068-4ADC-9B2A-E3883DDFE4A3}"/>
              </a:ext>
            </a:extLst>
          </p:cNvPr>
          <p:cNvSpPr/>
          <p:nvPr/>
        </p:nvSpPr>
        <p:spPr>
          <a:xfrm>
            <a:off x="4889477" y="2852747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Rounded Rectangle 63">
            <a:extLst>
              <a:ext uri="{FF2B5EF4-FFF2-40B4-BE49-F238E27FC236}">
                <a16:creationId xmlns:a16="http://schemas.microsoft.com/office/drawing/2014/main" id="{85EFA50D-3FD4-4216-9E2C-96F0C35DA11C}"/>
              </a:ext>
            </a:extLst>
          </p:cNvPr>
          <p:cNvSpPr/>
          <p:nvPr/>
        </p:nvSpPr>
        <p:spPr>
          <a:xfrm>
            <a:off x="4889477" y="1186324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37EE69-D0FA-45CF-842C-0878F2DF251B}"/>
              </a:ext>
            </a:extLst>
          </p:cNvPr>
          <p:cNvSpPr/>
          <p:nvPr/>
        </p:nvSpPr>
        <p:spPr>
          <a:xfrm>
            <a:off x="1" y="-8163"/>
            <a:ext cx="4588316" cy="515166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ounded Rectangle 388">
            <a:extLst>
              <a:ext uri="{FF2B5EF4-FFF2-40B4-BE49-F238E27FC236}">
                <a16:creationId xmlns:a16="http://schemas.microsoft.com/office/drawing/2014/main" id="{1A879647-6F4E-4058-965C-AB467509629F}"/>
              </a:ext>
            </a:extLst>
          </p:cNvPr>
          <p:cNvSpPr/>
          <p:nvPr/>
        </p:nvSpPr>
        <p:spPr>
          <a:xfrm>
            <a:off x="273248" y="1766797"/>
            <a:ext cx="4013136" cy="1344703"/>
          </a:xfrm>
          <a:prstGeom prst="roundRect">
            <a:avLst>
              <a:gd name="adj" fmla="val 8469"/>
            </a:avLst>
          </a:prstGeom>
          <a:solidFill>
            <a:schemeClr val="accent1">
              <a:lumMod val="75000"/>
              <a:alpha val="46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Rounded Rectangle 389">
            <a:extLst>
              <a:ext uri="{FF2B5EF4-FFF2-40B4-BE49-F238E27FC236}">
                <a16:creationId xmlns:a16="http://schemas.microsoft.com/office/drawing/2014/main" id="{F2DE70C1-9BD2-4A9C-B909-02EC8C6FC964}"/>
              </a:ext>
            </a:extLst>
          </p:cNvPr>
          <p:cNvSpPr/>
          <p:nvPr/>
        </p:nvSpPr>
        <p:spPr>
          <a:xfrm>
            <a:off x="765288" y="1550699"/>
            <a:ext cx="1662790" cy="370855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Before</a:t>
            </a:r>
          </a:p>
        </p:txBody>
      </p:sp>
      <p:sp>
        <p:nvSpPr>
          <p:cNvPr id="8" name="Rounded Rectangle 390">
            <a:extLst>
              <a:ext uri="{FF2B5EF4-FFF2-40B4-BE49-F238E27FC236}">
                <a16:creationId xmlns:a16="http://schemas.microsoft.com/office/drawing/2014/main" id="{7844E475-914C-485E-9968-0E9C7D9A4A1C}"/>
              </a:ext>
            </a:extLst>
          </p:cNvPr>
          <p:cNvSpPr/>
          <p:nvPr/>
        </p:nvSpPr>
        <p:spPr>
          <a:xfrm>
            <a:off x="2060960" y="1550699"/>
            <a:ext cx="1662790" cy="370855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  <a:latin typeface="+mj-lt"/>
              </a:rPr>
              <a:t>After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4A0979-4BDB-4040-817D-1C6097F5AB3B}"/>
              </a:ext>
            </a:extLst>
          </p:cNvPr>
          <p:cNvSpPr/>
          <p:nvPr/>
        </p:nvSpPr>
        <p:spPr>
          <a:xfrm>
            <a:off x="2060960" y="1550699"/>
            <a:ext cx="370855" cy="370855"/>
          </a:xfrm>
          <a:prstGeom prst="ellipse">
            <a:avLst/>
          </a:prstGeom>
          <a:solidFill>
            <a:schemeClr val="tx2">
              <a:lumMod val="75000"/>
              <a:alpha val="5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EF86D2-B0CD-44F3-880D-F6357E42B5D6}"/>
              </a:ext>
            </a:extLst>
          </p:cNvPr>
          <p:cNvSpPr/>
          <p:nvPr/>
        </p:nvSpPr>
        <p:spPr>
          <a:xfrm>
            <a:off x="495301" y="2073062"/>
            <a:ext cx="1483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Always chasing new threats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F5D406-94AD-452F-AB19-D2FEC77A6FAE}"/>
              </a:ext>
            </a:extLst>
          </p:cNvPr>
          <p:cNvCxnSpPr/>
          <p:nvPr/>
        </p:nvCxnSpPr>
        <p:spPr>
          <a:xfrm>
            <a:off x="2247069" y="2051002"/>
            <a:ext cx="0" cy="87159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9">
            <a:extLst>
              <a:ext uri="{FF2B5EF4-FFF2-40B4-BE49-F238E27FC236}">
                <a16:creationId xmlns:a16="http://schemas.microsoft.com/office/drawing/2014/main" id="{50829A34-891E-46F6-ACDF-FAC0D6DEB2CD}"/>
              </a:ext>
            </a:extLst>
          </p:cNvPr>
          <p:cNvSpPr>
            <a:spLocks/>
          </p:cNvSpPr>
          <p:nvPr/>
        </p:nvSpPr>
        <p:spPr bwMode="auto">
          <a:xfrm flipH="1">
            <a:off x="2157536" y="1674348"/>
            <a:ext cx="177702" cy="123556"/>
          </a:xfrm>
          <a:custGeom>
            <a:avLst/>
            <a:gdLst>
              <a:gd name="T0" fmla="*/ 185 w 207"/>
              <a:gd name="T1" fmla="*/ 50 h 144"/>
              <a:gd name="T2" fmla="*/ 77 w 207"/>
              <a:gd name="T3" fmla="*/ 50 h 144"/>
              <a:gd name="T4" fmla="*/ 86 w 207"/>
              <a:gd name="T5" fmla="*/ 40 h 144"/>
              <a:gd name="T6" fmla="*/ 86 w 207"/>
              <a:gd name="T7" fmla="*/ 9 h 144"/>
              <a:gd name="T8" fmla="*/ 54 w 207"/>
              <a:gd name="T9" fmla="*/ 9 h 144"/>
              <a:gd name="T10" fmla="*/ 7 w 207"/>
              <a:gd name="T11" fmla="*/ 56 h 144"/>
              <a:gd name="T12" fmla="*/ 1 w 207"/>
              <a:gd name="T13" fmla="*/ 67 h 144"/>
              <a:gd name="T14" fmla="*/ 1 w 207"/>
              <a:gd name="T15" fmla="*/ 68 h 144"/>
              <a:gd name="T16" fmla="*/ 0 w 207"/>
              <a:gd name="T17" fmla="*/ 69 h 144"/>
              <a:gd name="T18" fmla="*/ 0 w 207"/>
              <a:gd name="T19" fmla="*/ 70 h 144"/>
              <a:gd name="T20" fmla="*/ 0 w 207"/>
              <a:gd name="T21" fmla="*/ 74 h 144"/>
              <a:gd name="T22" fmla="*/ 0 w 207"/>
              <a:gd name="T23" fmla="*/ 75 h 144"/>
              <a:gd name="T24" fmla="*/ 1 w 207"/>
              <a:gd name="T25" fmla="*/ 77 h 144"/>
              <a:gd name="T26" fmla="*/ 1 w 207"/>
              <a:gd name="T27" fmla="*/ 77 h 144"/>
              <a:gd name="T28" fmla="*/ 7 w 207"/>
              <a:gd name="T29" fmla="*/ 88 h 144"/>
              <a:gd name="T30" fmla="*/ 54 w 207"/>
              <a:gd name="T31" fmla="*/ 135 h 144"/>
              <a:gd name="T32" fmla="*/ 86 w 207"/>
              <a:gd name="T33" fmla="*/ 135 h 144"/>
              <a:gd name="T34" fmla="*/ 86 w 207"/>
              <a:gd name="T35" fmla="*/ 104 h 144"/>
              <a:gd name="T36" fmla="*/ 77 w 207"/>
              <a:gd name="T37" fmla="*/ 95 h 144"/>
              <a:gd name="T38" fmla="*/ 185 w 207"/>
              <a:gd name="T39" fmla="*/ 95 h 144"/>
              <a:gd name="T40" fmla="*/ 207 w 207"/>
              <a:gd name="T41" fmla="*/ 72 h 144"/>
              <a:gd name="T42" fmla="*/ 185 w 207"/>
              <a:gd name="T43" fmla="*/ 5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07" h="144">
                <a:moveTo>
                  <a:pt x="185" y="50"/>
                </a:moveTo>
                <a:cubicBezTo>
                  <a:pt x="77" y="50"/>
                  <a:pt x="77" y="50"/>
                  <a:pt x="77" y="50"/>
                </a:cubicBezTo>
                <a:cubicBezTo>
                  <a:pt x="86" y="40"/>
                  <a:pt x="86" y="40"/>
                  <a:pt x="86" y="40"/>
                </a:cubicBezTo>
                <a:cubicBezTo>
                  <a:pt x="95" y="32"/>
                  <a:pt x="95" y="18"/>
                  <a:pt x="86" y="9"/>
                </a:cubicBezTo>
                <a:cubicBezTo>
                  <a:pt x="77" y="0"/>
                  <a:pt x="63" y="0"/>
                  <a:pt x="54" y="9"/>
                </a:cubicBezTo>
                <a:cubicBezTo>
                  <a:pt x="7" y="56"/>
                  <a:pt x="7" y="56"/>
                  <a:pt x="7" y="56"/>
                </a:cubicBezTo>
                <a:cubicBezTo>
                  <a:pt x="3" y="59"/>
                  <a:pt x="1" y="63"/>
                  <a:pt x="1" y="67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68"/>
                  <a:pt x="0" y="69"/>
                  <a:pt x="0" y="69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1"/>
                  <a:pt x="0" y="73"/>
                  <a:pt x="0" y="74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5"/>
                  <a:pt x="0" y="76"/>
                  <a:pt x="1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1" y="81"/>
                  <a:pt x="3" y="85"/>
                  <a:pt x="7" y="88"/>
                </a:cubicBezTo>
                <a:cubicBezTo>
                  <a:pt x="54" y="135"/>
                  <a:pt x="54" y="135"/>
                  <a:pt x="54" y="135"/>
                </a:cubicBezTo>
                <a:cubicBezTo>
                  <a:pt x="63" y="144"/>
                  <a:pt x="77" y="144"/>
                  <a:pt x="86" y="135"/>
                </a:cubicBezTo>
                <a:cubicBezTo>
                  <a:pt x="95" y="127"/>
                  <a:pt x="95" y="113"/>
                  <a:pt x="86" y="104"/>
                </a:cubicBezTo>
                <a:cubicBezTo>
                  <a:pt x="77" y="95"/>
                  <a:pt x="77" y="95"/>
                  <a:pt x="77" y="95"/>
                </a:cubicBezTo>
                <a:cubicBezTo>
                  <a:pt x="185" y="95"/>
                  <a:pt x="185" y="95"/>
                  <a:pt x="185" y="95"/>
                </a:cubicBezTo>
                <a:cubicBezTo>
                  <a:pt x="197" y="95"/>
                  <a:pt x="207" y="84"/>
                  <a:pt x="207" y="72"/>
                </a:cubicBezTo>
                <a:cubicBezTo>
                  <a:pt x="207" y="60"/>
                  <a:pt x="197" y="50"/>
                  <a:pt x="185" y="5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76A7B3-5D13-4DA5-AFF7-717FCE32C867}"/>
              </a:ext>
            </a:extLst>
          </p:cNvPr>
          <p:cNvSpPr/>
          <p:nvPr/>
        </p:nvSpPr>
        <p:spPr>
          <a:xfrm>
            <a:off x="2351531" y="2073062"/>
            <a:ext cx="1647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 defTabSz="91440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600" dirty="0">
                <a:solidFill>
                  <a:schemeClr val="bg2"/>
                </a:solidFill>
                <a:latin typeface="+mj-lt"/>
              </a:rPr>
              <a:t>Continuous monitoring and compliance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464FAA-1846-4DA3-A94C-1FBFEADDCEA0}"/>
              </a:ext>
            </a:extLst>
          </p:cNvPr>
          <p:cNvSpPr txBox="1"/>
          <p:nvPr/>
        </p:nvSpPr>
        <p:spPr>
          <a:xfrm>
            <a:off x="186470" y="3420500"/>
            <a:ext cx="190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Benefits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B5A97-5F0E-4199-80CF-66B41E2E1116}"/>
              </a:ext>
            </a:extLst>
          </p:cNvPr>
          <p:cNvSpPr txBox="1"/>
          <p:nvPr/>
        </p:nvSpPr>
        <p:spPr>
          <a:xfrm>
            <a:off x="199799" y="3827418"/>
            <a:ext cx="4224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Fast and accurate policy compliance auditing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Minimized operational or security risks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Security posture hardened by 35%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41FC85-DECA-41EE-A012-692B9CFB7E78}"/>
              </a:ext>
            </a:extLst>
          </p:cNvPr>
          <p:cNvSpPr/>
          <p:nvPr/>
        </p:nvSpPr>
        <p:spPr>
          <a:xfrm>
            <a:off x="224638" y="342776"/>
            <a:ext cx="737174" cy="73717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/>
                </a:solidFill>
                <a:latin typeface="+mj-lt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4B0C55-3E80-44D4-8FFA-7777E20ADD5E}"/>
              </a:ext>
            </a:extLst>
          </p:cNvPr>
          <p:cNvSpPr/>
          <p:nvPr/>
        </p:nvSpPr>
        <p:spPr>
          <a:xfrm>
            <a:off x="1117102" y="328961"/>
            <a:ext cx="3307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Consistent security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B3B961-D756-4C32-9A56-A68EF11C8290}"/>
              </a:ext>
            </a:extLst>
          </p:cNvPr>
          <p:cNvSpPr/>
          <p:nvPr/>
        </p:nvSpPr>
        <p:spPr>
          <a:xfrm>
            <a:off x="4840845" y="328961"/>
            <a:ext cx="33074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+mj-lt"/>
              </a:rPr>
              <a:t>How Cisco does it</a:t>
            </a:r>
          </a:p>
        </p:txBody>
      </p:sp>
      <p:sp>
        <p:nvSpPr>
          <p:cNvPr id="19" name="Rounded Rectangle 63">
            <a:extLst>
              <a:ext uri="{FF2B5EF4-FFF2-40B4-BE49-F238E27FC236}">
                <a16:creationId xmlns:a16="http://schemas.microsoft.com/office/drawing/2014/main" id="{4F054184-1056-4D52-A783-FB3F826A5C4F}"/>
              </a:ext>
            </a:extLst>
          </p:cNvPr>
          <p:cNvSpPr/>
          <p:nvPr/>
        </p:nvSpPr>
        <p:spPr>
          <a:xfrm>
            <a:off x="4889477" y="3695294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F16A29-5D5A-459B-B832-667079125AA9}"/>
              </a:ext>
            </a:extLst>
          </p:cNvPr>
          <p:cNvSpPr/>
          <p:nvPr/>
        </p:nvSpPr>
        <p:spPr>
          <a:xfrm>
            <a:off x="5708657" y="1286256"/>
            <a:ext cx="305810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Cisco® Identity Services Engine enforces policies and compliance while simplifying user access.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7B9E06-7CA5-4C6E-9004-6732729022C9}"/>
              </a:ext>
            </a:extLst>
          </p:cNvPr>
          <p:cNvSpPr/>
          <p:nvPr/>
        </p:nvSpPr>
        <p:spPr>
          <a:xfrm>
            <a:off x="5680304" y="2941508"/>
            <a:ext cx="307992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Cisco Stealthwatch® monitors streaming telemetry to instantly detect zero-day malware.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C0B236-8406-42F5-B1CA-A94285EA50E6}"/>
              </a:ext>
            </a:extLst>
          </p:cNvPr>
          <p:cNvSpPr/>
          <p:nvPr/>
        </p:nvSpPr>
        <p:spPr>
          <a:xfrm>
            <a:off x="5708657" y="3885757"/>
            <a:ext cx="31824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Encrypted Traffic Analytics identifies security threats within encrypted data.</a:t>
            </a:r>
          </a:p>
        </p:txBody>
      </p:sp>
      <p:sp>
        <p:nvSpPr>
          <p:cNvPr id="29" name="Rounded Rectangle 63">
            <a:extLst>
              <a:ext uri="{FF2B5EF4-FFF2-40B4-BE49-F238E27FC236}">
                <a16:creationId xmlns:a16="http://schemas.microsoft.com/office/drawing/2014/main" id="{27639722-D572-45A6-AB96-44B4EC955AA8}"/>
              </a:ext>
            </a:extLst>
          </p:cNvPr>
          <p:cNvSpPr/>
          <p:nvPr/>
        </p:nvSpPr>
        <p:spPr>
          <a:xfrm>
            <a:off x="4889477" y="2026075"/>
            <a:ext cx="4001633" cy="731520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0DCD90-F6AE-4C15-8251-EAB80E824C1B}"/>
              </a:ext>
            </a:extLst>
          </p:cNvPr>
          <p:cNvSpPr/>
          <p:nvPr/>
        </p:nvSpPr>
        <p:spPr>
          <a:xfrm>
            <a:off x="5686834" y="2109199"/>
            <a:ext cx="307992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4213">
              <a:spcBef>
                <a:spcPts val="0"/>
              </a:spcBef>
              <a:buSzPct val="80000"/>
              <a:defRPr/>
            </a:pPr>
            <a:r>
              <a:rPr lang="en-US" sz="1200" dirty="0">
                <a:solidFill>
                  <a:schemeClr val="bg1"/>
                </a:solidFill>
                <a:latin typeface="+mj-lt"/>
                <a:cs typeface="CiscoSans"/>
              </a:rPr>
              <a:t>Network security analytics uses multilayered machine learning to detect advanced persistent threats.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8A4E4BE-F53C-4301-A383-2DC22B2F6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19" y="1279417"/>
            <a:ext cx="545335" cy="54533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19" y="2117515"/>
            <a:ext cx="548640" cy="54864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19" y="2944187"/>
            <a:ext cx="548640" cy="54864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119" y="3786734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53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enterprise network security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06596-B6AB-4FAD-8756-88640801ECF8}"/>
              </a:ext>
            </a:extLst>
          </p:cNvPr>
          <p:cNvGrpSpPr/>
          <p:nvPr/>
        </p:nvGrpSpPr>
        <p:grpSpPr>
          <a:xfrm flipH="1">
            <a:off x="400566" y="1077903"/>
            <a:ext cx="8381571" cy="3526667"/>
            <a:chOff x="400566" y="1077903"/>
            <a:chExt cx="8381571" cy="3526667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80BF4894-AF5C-4E32-8E26-3C19D3ECAC43}"/>
                </a:ext>
              </a:extLst>
            </p:cNvPr>
            <p:cNvSpPr/>
            <p:nvPr/>
          </p:nvSpPr>
          <p:spPr>
            <a:xfrm rot="16200000">
              <a:off x="3033053" y="-1344289"/>
              <a:ext cx="3116597" cy="8381571"/>
            </a:xfrm>
            <a:prstGeom prst="roundRect">
              <a:avLst>
                <a:gd name="adj" fmla="val 50000"/>
              </a:avLst>
            </a:prstGeom>
            <a:noFill/>
            <a:ln w="7620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DA78E6-3D2E-44F5-BE07-31496757E98E}"/>
                </a:ext>
              </a:extLst>
            </p:cNvPr>
            <p:cNvSpPr/>
            <p:nvPr/>
          </p:nvSpPr>
          <p:spPr>
            <a:xfrm rot="5400000">
              <a:off x="5010345" y="3478164"/>
              <a:ext cx="182880" cy="1848368"/>
            </a:xfrm>
            <a:prstGeom prst="rect">
              <a:avLst/>
            </a:prstGeom>
            <a:gradFill>
              <a:gsLst>
                <a:gs pos="3000">
                  <a:schemeClr val="bg2">
                    <a:alpha val="0"/>
                  </a:schemeClr>
                </a:gs>
                <a:gs pos="75000">
                  <a:schemeClr val="bg2">
                    <a:alpha val="9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solidFill>
                  <a:srgbClr val="005073"/>
                </a:solidFill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DA78E6-3D2E-44F5-BE07-31496757E98E}"/>
                </a:ext>
              </a:extLst>
            </p:cNvPr>
            <p:cNvSpPr/>
            <p:nvPr/>
          </p:nvSpPr>
          <p:spPr>
            <a:xfrm rot="16200000">
              <a:off x="4086161" y="463065"/>
              <a:ext cx="182880" cy="1639293"/>
            </a:xfrm>
            <a:prstGeom prst="rect">
              <a:avLst/>
            </a:prstGeom>
            <a:gradFill>
              <a:gsLst>
                <a:gs pos="3000">
                  <a:schemeClr val="bg2">
                    <a:alpha val="0"/>
                  </a:schemeClr>
                </a:gs>
                <a:gs pos="75000">
                  <a:schemeClr val="bg2">
                    <a:alpha val="9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7" name="Freeform 232">
              <a:extLst>
                <a:ext uri="{FF2B5EF4-FFF2-40B4-BE49-F238E27FC236}">
                  <a16:creationId xmlns:a16="http://schemas.microsoft.com/office/drawing/2014/main" id="{DA209751-998B-423D-9F27-AF55DDD3C9D8}"/>
                </a:ext>
              </a:extLst>
            </p:cNvPr>
            <p:cNvSpPr/>
            <p:nvPr/>
          </p:nvSpPr>
          <p:spPr>
            <a:xfrm rot="5400000">
              <a:off x="4882413" y="1143462"/>
              <a:ext cx="411986" cy="280867"/>
            </a:xfrm>
            <a:custGeom>
              <a:avLst/>
              <a:gdLst>
                <a:gd name="connsiteX0" fmla="*/ 33134 w 306308"/>
                <a:gd name="connsiteY0" fmla="*/ 0 h 185510"/>
                <a:gd name="connsiteX1" fmla="*/ 48081 w 306308"/>
                <a:gd name="connsiteY1" fmla="*/ 6191 h 185510"/>
                <a:gd name="connsiteX2" fmla="*/ 153154 w 306308"/>
                <a:gd name="connsiteY2" fmla="*/ 111264 h 185510"/>
                <a:gd name="connsiteX3" fmla="*/ 258230 w 306308"/>
                <a:gd name="connsiteY3" fmla="*/ 6189 h 185510"/>
                <a:gd name="connsiteX4" fmla="*/ 273174 w 306308"/>
                <a:gd name="connsiteY4" fmla="*/ 0 h 185510"/>
                <a:gd name="connsiteX5" fmla="*/ 296604 w 306308"/>
                <a:gd name="connsiteY5" fmla="*/ 9704 h 185510"/>
                <a:gd name="connsiteX6" fmla="*/ 296604 w 306308"/>
                <a:gd name="connsiteY6" fmla="*/ 56561 h 185510"/>
                <a:gd name="connsiteX7" fmla="*/ 177359 w 306308"/>
                <a:gd name="connsiteY7" fmla="*/ 175805 h 185510"/>
                <a:gd name="connsiteX8" fmla="*/ 153930 w 306308"/>
                <a:gd name="connsiteY8" fmla="*/ 185510 h 185510"/>
                <a:gd name="connsiteX9" fmla="*/ 153154 w 306308"/>
                <a:gd name="connsiteY9" fmla="*/ 185188 h 185510"/>
                <a:gd name="connsiteX10" fmla="*/ 152377 w 306308"/>
                <a:gd name="connsiteY10" fmla="*/ 185510 h 185510"/>
                <a:gd name="connsiteX11" fmla="*/ 128949 w 306308"/>
                <a:gd name="connsiteY11" fmla="*/ 175805 h 185510"/>
                <a:gd name="connsiteX12" fmla="*/ 9705 w 306308"/>
                <a:gd name="connsiteY12" fmla="*/ 56561 h 185510"/>
                <a:gd name="connsiteX13" fmla="*/ 9705 w 306308"/>
                <a:gd name="connsiteY13" fmla="*/ 9704 h 185510"/>
                <a:gd name="connsiteX14" fmla="*/ 33134 w 306308"/>
                <a:gd name="connsiteY14" fmla="*/ 0 h 18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6308" h="185510">
                  <a:moveTo>
                    <a:pt x="33134" y="0"/>
                  </a:moveTo>
                  <a:lnTo>
                    <a:pt x="48081" y="6191"/>
                  </a:lnTo>
                  <a:lnTo>
                    <a:pt x="153154" y="111264"/>
                  </a:lnTo>
                  <a:lnTo>
                    <a:pt x="258230" y="6189"/>
                  </a:lnTo>
                  <a:lnTo>
                    <a:pt x="273174" y="0"/>
                  </a:lnTo>
                  <a:cubicBezTo>
                    <a:pt x="281654" y="0"/>
                    <a:pt x="290134" y="3235"/>
                    <a:pt x="296604" y="9704"/>
                  </a:cubicBezTo>
                  <a:cubicBezTo>
                    <a:pt x="309543" y="22642"/>
                    <a:pt x="309543" y="43622"/>
                    <a:pt x="296604" y="56561"/>
                  </a:cubicBezTo>
                  <a:lnTo>
                    <a:pt x="177359" y="175805"/>
                  </a:lnTo>
                  <a:cubicBezTo>
                    <a:pt x="170889" y="182274"/>
                    <a:pt x="162410" y="185510"/>
                    <a:pt x="153930" y="185510"/>
                  </a:cubicBezTo>
                  <a:lnTo>
                    <a:pt x="153154" y="185188"/>
                  </a:lnTo>
                  <a:lnTo>
                    <a:pt x="152377" y="185510"/>
                  </a:lnTo>
                  <a:cubicBezTo>
                    <a:pt x="143898" y="185510"/>
                    <a:pt x="135419" y="182274"/>
                    <a:pt x="128949" y="175805"/>
                  </a:cubicBezTo>
                  <a:lnTo>
                    <a:pt x="9705" y="56561"/>
                  </a:lnTo>
                  <a:cubicBezTo>
                    <a:pt x="-3235" y="43622"/>
                    <a:pt x="-3235" y="22642"/>
                    <a:pt x="9705" y="9704"/>
                  </a:cubicBezTo>
                  <a:cubicBezTo>
                    <a:pt x="16175" y="3235"/>
                    <a:pt x="24654" y="0"/>
                    <a:pt x="33134" y="0"/>
                  </a:cubicBez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  <p:sp>
          <p:nvSpPr>
            <p:cNvPr id="8" name="Freeform 229">
              <a:extLst>
                <a:ext uri="{FF2B5EF4-FFF2-40B4-BE49-F238E27FC236}">
                  <a16:creationId xmlns:a16="http://schemas.microsoft.com/office/drawing/2014/main" id="{8673096B-436C-4457-9744-DE4FB508A6C7}"/>
                </a:ext>
              </a:extLst>
            </p:cNvPr>
            <p:cNvSpPr/>
            <p:nvPr/>
          </p:nvSpPr>
          <p:spPr>
            <a:xfrm rot="16200000">
              <a:off x="3876915" y="4271343"/>
              <a:ext cx="396291" cy="270164"/>
            </a:xfrm>
            <a:custGeom>
              <a:avLst/>
              <a:gdLst>
                <a:gd name="connsiteX0" fmla="*/ 33134 w 306308"/>
                <a:gd name="connsiteY0" fmla="*/ 0 h 185510"/>
                <a:gd name="connsiteX1" fmla="*/ 48081 w 306308"/>
                <a:gd name="connsiteY1" fmla="*/ 6191 h 185510"/>
                <a:gd name="connsiteX2" fmla="*/ 153154 w 306308"/>
                <a:gd name="connsiteY2" fmla="*/ 111264 h 185510"/>
                <a:gd name="connsiteX3" fmla="*/ 258230 w 306308"/>
                <a:gd name="connsiteY3" fmla="*/ 6189 h 185510"/>
                <a:gd name="connsiteX4" fmla="*/ 273174 w 306308"/>
                <a:gd name="connsiteY4" fmla="*/ 0 h 185510"/>
                <a:gd name="connsiteX5" fmla="*/ 296604 w 306308"/>
                <a:gd name="connsiteY5" fmla="*/ 9704 h 185510"/>
                <a:gd name="connsiteX6" fmla="*/ 296604 w 306308"/>
                <a:gd name="connsiteY6" fmla="*/ 56561 h 185510"/>
                <a:gd name="connsiteX7" fmla="*/ 177359 w 306308"/>
                <a:gd name="connsiteY7" fmla="*/ 175805 h 185510"/>
                <a:gd name="connsiteX8" fmla="*/ 153930 w 306308"/>
                <a:gd name="connsiteY8" fmla="*/ 185510 h 185510"/>
                <a:gd name="connsiteX9" fmla="*/ 153154 w 306308"/>
                <a:gd name="connsiteY9" fmla="*/ 185188 h 185510"/>
                <a:gd name="connsiteX10" fmla="*/ 152377 w 306308"/>
                <a:gd name="connsiteY10" fmla="*/ 185510 h 185510"/>
                <a:gd name="connsiteX11" fmla="*/ 128949 w 306308"/>
                <a:gd name="connsiteY11" fmla="*/ 175805 h 185510"/>
                <a:gd name="connsiteX12" fmla="*/ 9705 w 306308"/>
                <a:gd name="connsiteY12" fmla="*/ 56561 h 185510"/>
                <a:gd name="connsiteX13" fmla="*/ 9705 w 306308"/>
                <a:gd name="connsiteY13" fmla="*/ 9704 h 185510"/>
                <a:gd name="connsiteX14" fmla="*/ 33134 w 306308"/>
                <a:gd name="connsiteY14" fmla="*/ 0 h 18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6308" h="185510">
                  <a:moveTo>
                    <a:pt x="33134" y="0"/>
                  </a:moveTo>
                  <a:lnTo>
                    <a:pt x="48081" y="6191"/>
                  </a:lnTo>
                  <a:lnTo>
                    <a:pt x="153154" y="111264"/>
                  </a:lnTo>
                  <a:lnTo>
                    <a:pt x="258230" y="6189"/>
                  </a:lnTo>
                  <a:lnTo>
                    <a:pt x="273174" y="0"/>
                  </a:lnTo>
                  <a:cubicBezTo>
                    <a:pt x="281654" y="0"/>
                    <a:pt x="290134" y="3235"/>
                    <a:pt x="296604" y="9704"/>
                  </a:cubicBezTo>
                  <a:cubicBezTo>
                    <a:pt x="309543" y="22642"/>
                    <a:pt x="309543" y="43622"/>
                    <a:pt x="296604" y="56561"/>
                  </a:cubicBezTo>
                  <a:lnTo>
                    <a:pt x="177359" y="175805"/>
                  </a:lnTo>
                  <a:cubicBezTo>
                    <a:pt x="170889" y="182274"/>
                    <a:pt x="162410" y="185510"/>
                    <a:pt x="153930" y="185510"/>
                  </a:cubicBezTo>
                  <a:lnTo>
                    <a:pt x="153154" y="185188"/>
                  </a:lnTo>
                  <a:lnTo>
                    <a:pt x="152377" y="185510"/>
                  </a:lnTo>
                  <a:cubicBezTo>
                    <a:pt x="143898" y="185510"/>
                    <a:pt x="135419" y="182274"/>
                    <a:pt x="128949" y="175805"/>
                  </a:cubicBezTo>
                  <a:lnTo>
                    <a:pt x="9705" y="56561"/>
                  </a:lnTo>
                  <a:cubicBezTo>
                    <a:pt x="-3235" y="43622"/>
                    <a:pt x="-3235" y="22642"/>
                    <a:pt x="9705" y="9704"/>
                  </a:cubicBezTo>
                  <a:cubicBezTo>
                    <a:pt x="16175" y="3235"/>
                    <a:pt x="24654" y="0"/>
                    <a:pt x="33134" y="0"/>
                  </a:cubicBez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dirty="0">
                <a:ln w="76200">
                  <a:solidFill>
                    <a:schemeClr val="tx1"/>
                  </a:solidFill>
                </a:ln>
                <a:solidFill>
                  <a:srgbClr val="005073"/>
                </a:solidFill>
                <a:latin typeface="CiscoSans ExtraLight" charset="0"/>
                <a:ea typeface="CiscoSans ExtraLight" charset="0"/>
                <a:cs typeface="CiscoSans ExtraLight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8F229E-1855-4017-8104-D7A43C740DAB}"/>
              </a:ext>
            </a:extLst>
          </p:cNvPr>
          <p:cNvGrpSpPr/>
          <p:nvPr/>
        </p:nvGrpSpPr>
        <p:grpSpPr>
          <a:xfrm>
            <a:off x="889534" y="1608529"/>
            <a:ext cx="2554580" cy="2481674"/>
            <a:chOff x="889534" y="1608529"/>
            <a:chExt cx="2554580" cy="248167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B13B29-8462-4398-8A37-F3876ED040DA}"/>
                </a:ext>
              </a:extLst>
            </p:cNvPr>
            <p:cNvSpPr txBox="1"/>
            <p:nvPr/>
          </p:nvSpPr>
          <p:spPr>
            <a:xfrm>
              <a:off x="889534" y="3019910"/>
              <a:ext cx="2554580" cy="1070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chemeClr val="accent3"/>
                  </a:solidFill>
                  <a:latin typeface="+mn-lt"/>
                  <a:ea typeface="CiscoSans ExtraLight" charset="0"/>
                  <a:cs typeface="CiscoSans ExtraLight" charset="0"/>
                </a:rPr>
                <a:t>Visibility</a:t>
              </a:r>
              <a:endParaRPr lang="en-US" sz="1400" dirty="0">
                <a:solidFill>
                  <a:schemeClr val="bg1"/>
                </a:solidFill>
                <a:latin typeface="+mn-lt"/>
                <a:ea typeface="CiscoSans ExtraLight" charset="0"/>
                <a:cs typeface="CiscoSans ExtraLight" charset="0"/>
              </a:endParaRPr>
            </a:p>
            <a:p>
              <a:pPr algn="ctr" defTabSz="685783">
                <a:lnSpc>
                  <a:spcPct val="90000"/>
                </a:lnSpc>
                <a:spcBef>
                  <a:spcPts val="300"/>
                </a:spcBef>
              </a:pPr>
              <a:r>
                <a:rPr lang="en-US" sz="1100" dirty="0">
                  <a:solidFill>
                    <a:schemeClr val="accent1"/>
                  </a:solidFill>
                  <a:latin typeface="+mn-lt"/>
                  <a:ea typeface="CiscoSans ExtraLight" charset="0"/>
                  <a:cs typeface="CiscoSans ExtraLight" charset="0"/>
                </a:rPr>
                <a:t>“</a:t>
              </a:r>
              <a:r>
                <a:rPr lang="en-US" sz="1200" dirty="0">
                  <a:solidFill>
                    <a:schemeClr val="accent1"/>
                  </a:solidFill>
                  <a:latin typeface="+mn-lt"/>
                  <a:ea typeface="CiscoSans ExtraLight" charset="0"/>
                  <a:cs typeface="CiscoSans ExtraLight" charset="0"/>
                </a:rPr>
                <a:t>See everything”</a:t>
              </a:r>
            </a:p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r>
                <a:rPr lang="en-US" sz="1050" dirty="0">
                  <a:latin typeface="+mn-lt"/>
                  <a:ea typeface="CiscoSans ExtraLight" charset="0"/>
                  <a:cs typeface="CiscoSans ExtraLight" charset="0"/>
                </a:rPr>
                <a:t>Complete visibility into users, devices, threats, networks, applications, workloads, and processes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B37991-67B9-42C3-8EFC-89BF197465DB}"/>
                </a:ext>
              </a:extLst>
            </p:cNvPr>
            <p:cNvGrpSpPr/>
            <p:nvPr/>
          </p:nvGrpSpPr>
          <p:grpSpPr>
            <a:xfrm>
              <a:off x="1529059" y="1608529"/>
              <a:ext cx="1280160" cy="1280160"/>
              <a:chOff x="127466" y="1282711"/>
              <a:chExt cx="1124141" cy="1124141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0810775-4095-43B8-A624-B7C91035A964}"/>
                  </a:ext>
                </a:extLst>
              </p:cNvPr>
              <p:cNvSpPr/>
              <p:nvPr/>
            </p:nvSpPr>
            <p:spPr>
              <a:xfrm>
                <a:off x="127466" y="1282711"/>
                <a:ext cx="1124141" cy="112414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: Shape 28">
                <a:extLst>
                  <a:ext uri="{FF2B5EF4-FFF2-40B4-BE49-F238E27FC236}">
                    <a16:creationId xmlns:a16="http://schemas.microsoft.com/office/drawing/2014/main" id="{60199203-DE32-49F6-8FA1-00ABE1D63FD2}"/>
                  </a:ext>
                </a:extLst>
              </p:cNvPr>
              <p:cNvSpPr/>
              <p:nvPr/>
            </p:nvSpPr>
            <p:spPr>
              <a:xfrm>
                <a:off x="331648" y="1786161"/>
                <a:ext cx="915438" cy="617835"/>
              </a:xfrm>
              <a:custGeom>
                <a:avLst/>
                <a:gdLst>
                  <a:gd name="connsiteX0" fmla="*/ 810168 w 915438"/>
                  <a:gd name="connsiteY0" fmla="*/ 0 h 617835"/>
                  <a:gd name="connsiteX1" fmla="*/ 915438 w 915438"/>
                  <a:gd name="connsiteY1" fmla="*/ 103485 h 617835"/>
                  <a:gd name="connsiteX2" fmla="*/ 908541 w 915438"/>
                  <a:gd name="connsiteY2" fmla="*/ 171899 h 617835"/>
                  <a:gd name="connsiteX3" fmla="*/ 471166 w 915438"/>
                  <a:gd name="connsiteY3" fmla="*/ 609274 h 617835"/>
                  <a:gd name="connsiteX4" fmla="*/ 386241 w 915438"/>
                  <a:gd name="connsiteY4" fmla="*/ 617835 h 617835"/>
                  <a:gd name="connsiteX5" fmla="*/ 0 w 915438"/>
                  <a:gd name="connsiteY5" fmla="*/ 213202 h 617835"/>
                  <a:gd name="connsiteX6" fmla="*/ 137397 w 915438"/>
                  <a:gd name="connsiteY6" fmla="*/ 4737 h 617835"/>
                  <a:gd name="connsiteX7" fmla="*/ 810168 w 915438"/>
                  <a:gd name="connsiteY7" fmla="*/ 0 h 61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5438" h="617835">
                    <a:moveTo>
                      <a:pt x="810168" y="0"/>
                    </a:moveTo>
                    <a:lnTo>
                      <a:pt x="915438" y="103485"/>
                    </a:lnTo>
                    <a:lnTo>
                      <a:pt x="908541" y="171899"/>
                    </a:lnTo>
                    <a:cubicBezTo>
                      <a:pt x="863617" y="391436"/>
                      <a:pt x="690703" y="564350"/>
                      <a:pt x="471166" y="609274"/>
                    </a:cubicBezTo>
                    <a:lnTo>
                      <a:pt x="386241" y="617835"/>
                    </a:lnTo>
                    <a:lnTo>
                      <a:pt x="0" y="213202"/>
                    </a:lnTo>
                    <a:lnTo>
                      <a:pt x="137397" y="4737"/>
                    </a:lnTo>
                    <a:lnTo>
                      <a:pt x="810168" y="0"/>
                    </a:lnTo>
                    <a:close/>
                  </a:path>
                </a:pathLst>
              </a:custGeom>
              <a:solidFill>
                <a:srgbClr val="003A59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4A320E6-E90A-483E-A933-8F3D1EE843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7090" y="1638668"/>
                <a:ext cx="964892" cy="399689"/>
                <a:chOff x="5357609" y="613610"/>
                <a:chExt cx="547984" cy="226993"/>
              </a:xfrm>
            </p:grpSpPr>
            <p:sp>
              <p:nvSpPr>
                <p:cNvPr id="15" name="Oval 186">
                  <a:extLst>
                    <a:ext uri="{FF2B5EF4-FFF2-40B4-BE49-F238E27FC236}">
                      <a16:creationId xmlns:a16="http://schemas.microsoft.com/office/drawing/2014/main" id="{DEB4FA8B-47A9-4155-A0D9-D7E1E77C5D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60603" y="613610"/>
                  <a:ext cx="141996" cy="13899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Oval 187">
                  <a:extLst>
                    <a:ext uri="{FF2B5EF4-FFF2-40B4-BE49-F238E27FC236}">
                      <a16:creationId xmlns:a16="http://schemas.microsoft.com/office/drawing/2014/main" id="{ABE153D2-37BF-49B3-B4DF-33A6B3FECD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57609" y="662608"/>
                  <a:ext cx="141996" cy="14199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Oval 188">
                  <a:extLst>
                    <a:ext uri="{FF2B5EF4-FFF2-40B4-BE49-F238E27FC236}">
                      <a16:creationId xmlns:a16="http://schemas.microsoft.com/office/drawing/2014/main" id="{A2BC99D3-2935-4614-8FAD-D3BA42070C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3609" y="622610"/>
                  <a:ext cx="219993" cy="21799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" name="Oval 189">
                  <a:extLst>
                    <a:ext uri="{FF2B5EF4-FFF2-40B4-BE49-F238E27FC236}">
                      <a16:creationId xmlns:a16="http://schemas.microsoft.com/office/drawing/2014/main" id="{AD8508AE-3F3F-4186-93A8-314A813817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64597" y="662608"/>
                  <a:ext cx="140996" cy="14199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" name="Oval 190">
                  <a:extLst>
                    <a:ext uri="{FF2B5EF4-FFF2-40B4-BE49-F238E27FC236}">
                      <a16:creationId xmlns:a16="http://schemas.microsoft.com/office/drawing/2014/main" id="{905F6AC6-1BBB-43D4-806C-21C5D6187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0600" y="622610"/>
                  <a:ext cx="218993" cy="21799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" name="Oval 191">
                  <a:extLst>
                    <a:ext uri="{FF2B5EF4-FFF2-40B4-BE49-F238E27FC236}">
                      <a16:creationId xmlns:a16="http://schemas.microsoft.com/office/drawing/2014/main" id="{03F388B1-AB64-4D03-AA08-FC19DBBB96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8608" y="655609"/>
                  <a:ext cx="148995" cy="150995"/>
                </a:xfrm>
                <a:prstGeom prst="ellipse">
                  <a:avLst/>
                </a:prstGeom>
                <a:solidFill>
                  <a:srgbClr val="BFEE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" name="Oval 192">
                  <a:extLst>
                    <a:ext uri="{FF2B5EF4-FFF2-40B4-BE49-F238E27FC236}">
                      <a16:creationId xmlns:a16="http://schemas.microsoft.com/office/drawing/2014/main" id="{9491BA34-C8D6-4999-AC5D-85C326AAA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95599" y="655609"/>
                  <a:ext cx="148995" cy="150995"/>
                </a:xfrm>
                <a:prstGeom prst="ellipse">
                  <a:avLst/>
                </a:prstGeom>
                <a:solidFill>
                  <a:srgbClr val="BFEE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191D43-FA42-4B1B-96E1-0EB57D4DE62F}"/>
              </a:ext>
            </a:extLst>
          </p:cNvPr>
          <p:cNvGrpSpPr/>
          <p:nvPr/>
        </p:nvGrpSpPr>
        <p:grpSpPr>
          <a:xfrm>
            <a:off x="5946436" y="1624013"/>
            <a:ext cx="2094705" cy="2460549"/>
            <a:chOff x="5946436" y="1624013"/>
            <a:chExt cx="2094705" cy="246054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E8B9C6-1A14-4A3A-98B8-BB508C76E363}"/>
                </a:ext>
              </a:extLst>
            </p:cNvPr>
            <p:cNvSpPr txBox="1"/>
            <p:nvPr/>
          </p:nvSpPr>
          <p:spPr>
            <a:xfrm>
              <a:off x="5946436" y="3014269"/>
              <a:ext cx="2094705" cy="1070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 defTabSz="685783"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chemeClr val="accent3"/>
                  </a:solidFill>
                  <a:latin typeface="+mn-lt"/>
                  <a:ea typeface="CiscoSans ExtraLight" charset="0"/>
                  <a:cs typeface="CiscoSans ExtraLight" charset="0"/>
                </a:rPr>
                <a:t>Threat protection</a:t>
              </a:r>
            </a:p>
            <a:p>
              <a:pPr lvl="0" algn="ctr" defTabSz="685783">
                <a:lnSpc>
                  <a:spcPct val="90000"/>
                </a:lnSpc>
                <a:spcBef>
                  <a:spcPts val="300"/>
                </a:spcBef>
              </a:pPr>
              <a:r>
                <a:rPr lang="en-US" sz="1200" dirty="0">
                  <a:solidFill>
                    <a:srgbClr val="00BCEB"/>
                  </a:solidFill>
                  <a:latin typeface="+mn-lt"/>
                  <a:ea typeface="CiscoSans ExtraLight" charset="0"/>
                  <a:cs typeface="CiscoSans ExtraLight" charset="0"/>
                </a:rPr>
                <a:t>“Stop the breach”</a:t>
              </a:r>
            </a:p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r>
                <a:rPr lang="en-US" sz="1050" dirty="0">
                  <a:latin typeface="+mn-lt"/>
                  <a:ea typeface="CiscoSans ExtraLight" charset="0"/>
                  <a:cs typeface="CiscoSans ExtraLight" charset="0"/>
                </a:rPr>
                <a:t>Quickly detect and respond to threats before hackers can steal data or disrupt operations</a:t>
              </a:r>
            </a:p>
          </p:txBody>
        </p:sp>
        <p:grpSp>
          <p:nvGrpSpPr>
            <p:cNvPr id="45" name="Group 24">
              <a:extLst>
                <a:ext uri="{FF2B5EF4-FFF2-40B4-BE49-F238E27FC236}">
                  <a16:creationId xmlns:a16="http://schemas.microsoft.com/office/drawing/2014/main" id="{DBD5A4B7-B89E-44A6-AFBB-2C6569E834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43650" y="1624013"/>
              <a:ext cx="1301750" cy="1301750"/>
              <a:chOff x="3996" y="1023"/>
              <a:chExt cx="820" cy="820"/>
            </a:xfrm>
          </p:grpSpPr>
          <p:sp>
            <p:nvSpPr>
              <p:cNvPr id="46" name="AutoShape 23">
                <a:extLst>
                  <a:ext uri="{FF2B5EF4-FFF2-40B4-BE49-F238E27FC236}">
                    <a16:creationId xmlns:a16="http://schemas.microsoft.com/office/drawing/2014/main" id="{30EB52A1-9973-412F-9C1D-5C8245C5A36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996" y="1023"/>
                <a:ext cx="820" cy="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018EAF13-8832-4EB2-8C42-17D536092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" y="983"/>
                <a:ext cx="900" cy="900"/>
              </a:xfrm>
              <a:custGeom>
                <a:avLst/>
                <a:gdLst>
                  <a:gd name="T0" fmla="*/ 1039 w 1264"/>
                  <a:gd name="T1" fmla="*/ 1039 h 1264"/>
                  <a:gd name="T2" fmla="*/ 225 w 1264"/>
                  <a:gd name="T3" fmla="*/ 1039 h 1264"/>
                  <a:gd name="T4" fmla="*/ 225 w 1264"/>
                  <a:gd name="T5" fmla="*/ 225 h 1264"/>
                  <a:gd name="T6" fmla="*/ 1039 w 1264"/>
                  <a:gd name="T7" fmla="*/ 225 h 1264"/>
                  <a:gd name="T8" fmla="*/ 1039 w 1264"/>
                  <a:gd name="T9" fmla="*/ 1039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264">
                    <a:moveTo>
                      <a:pt x="1039" y="1039"/>
                    </a:moveTo>
                    <a:cubicBezTo>
                      <a:pt x="814" y="1264"/>
                      <a:pt x="450" y="1264"/>
                      <a:pt x="225" y="1039"/>
                    </a:cubicBezTo>
                    <a:cubicBezTo>
                      <a:pt x="0" y="814"/>
                      <a:pt x="0" y="450"/>
                      <a:pt x="225" y="225"/>
                    </a:cubicBezTo>
                    <a:cubicBezTo>
                      <a:pt x="450" y="0"/>
                      <a:pt x="814" y="0"/>
                      <a:pt x="1039" y="225"/>
                    </a:cubicBezTo>
                    <a:cubicBezTo>
                      <a:pt x="1264" y="450"/>
                      <a:pt x="1264" y="814"/>
                      <a:pt x="1039" y="10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0CE00A2E-B5B3-4628-A9CB-529B1B7F0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4" y="1235"/>
                <a:ext cx="542" cy="597"/>
              </a:xfrm>
              <a:custGeom>
                <a:avLst/>
                <a:gdLst>
                  <a:gd name="T0" fmla="*/ 592 w 761"/>
                  <a:gd name="T1" fmla="*/ 685 h 838"/>
                  <a:gd name="T2" fmla="*/ 761 w 761"/>
                  <a:gd name="T3" fmla="*/ 297 h 838"/>
                  <a:gd name="T4" fmla="*/ 467 w 761"/>
                  <a:gd name="T5" fmla="*/ 0 h 838"/>
                  <a:gd name="T6" fmla="*/ 0 w 761"/>
                  <a:gd name="T7" fmla="*/ 404 h 838"/>
                  <a:gd name="T8" fmla="*/ 2 w 761"/>
                  <a:gd name="T9" fmla="*/ 532 h 838"/>
                  <a:gd name="T10" fmla="*/ 322 w 761"/>
                  <a:gd name="T11" fmla="*/ 838 h 838"/>
                  <a:gd name="T12" fmla="*/ 592 w 761"/>
                  <a:gd name="T13" fmla="*/ 685 h 8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1" h="838">
                    <a:moveTo>
                      <a:pt x="592" y="685"/>
                    </a:moveTo>
                    <a:cubicBezTo>
                      <a:pt x="700" y="578"/>
                      <a:pt x="756" y="438"/>
                      <a:pt x="761" y="297"/>
                    </a:cubicBezTo>
                    <a:cubicBezTo>
                      <a:pt x="467" y="0"/>
                      <a:pt x="467" y="0"/>
                      <a:pt x="467" y="0"/>
                    </a:cubicBezTo>
                    <a:cubicBezTo>
                      <a:pt x="0" y="404"/>
                      <a:pt x="0" y="404"/>
                      <a:pt x="0" y="404"/>
                    </a:cubicBezTo>
                    <a:cubicBezTo>
                      <a:pt x="2" y="532"/>
                      <a:pt x="2" y="532"/>
                      <a:pt x="2" y="532"/>
                    </a:cubicBezTo>
                    <a:cubicBezTo>
                      <a:pt x="322" y="838"/>
                      <a:pt x="322" y="838"/>
                      <a:pt x="322" y="838"/>
                    </a:cubicBezTo>
                    <a:cubicBezTo>
                      <a:pt x="421" y="814"/>
                      <a:pt x="515" y="763"/>
                      <a:pt x="592" y="685"/>
                    </a:cubicBezTo>
                    <a:close/>
                  </a:path>
                </a:pathLst>
              </a:custGeom>
              <a:solidFill>
                <a:srgbClr val="00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9CCF7CDD-2587-497C-B616-5BB0A5577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1" y="1177"/>
                <a:ext cx="410" cy="506"/>
              </a:xfrm>
              <a:custGeom>
                <a:avLst/>
                <a:gdLst>
                  <a:gd name="T0" fmla="*/ 0 w 576"/>
                  <a:gd name="T1" fmla="*/ 101 h 711"/>
                  <a:gd name="T2" fmla="*/ 0 w 576"/>
                  <a:gd name="T3" fmla="*/ 360 h 711"/>
                  <a:gd name="T4" fmla="*/ 288 w 576"/>
                  <a:gd name="T5" fmla="*/ 711 h 711"/>
                  <a:gd name="T6" fmla="*/ 288 w 576"/>
                  <a:gd name="T7" fmla="*/ 711 h 711"/>
                  <a:gd name="T8" fmla="*/ 288 w 576"/>
                  <a:gd name="T9" fmla="*/ 711 h 711"/>
                  <a:gd name="T10" fmla="*/ 576 w 576"/>
                  <a:gd name="T11" fmla="*/ 360 h 711"/>
                  <a:gd name="T12" fmla="*/ 576 w 576"/>
                  <a:gd name="T13" fmla="*/ 101 h 711"/>
                  <a:gd name="T14" fmla="*/ 547 w 576"/>
                  <a:gd name="T15" fmla="*/ 72 h 711"/>
                  <a:gd name="T16" fmla="*/ 513 w 576"/>
                  <a:gd name="T17" fmla="*/ 72 h 711"/>
                  <a:gd name="T18" fmla="*/ 288 w 576"/>
                  <a:gd name="T19" fmla="*/ 0 h 711"/>
                  <a:gd name="T20" fmla="*/ 288 w 576"/>
                  <a:gd name="T21" fmla="*/ 0 h 711"/>
                  <a:gd name="T22" fmla="*/ 288 w 576"/>
                  <a:gd name="T23" fmla="*/ 0 h 711"/>
                  <a:gd name="T24" fmla="*/ 63 w 576"/>
                  <a:gd name="T25" fmla="*/ 72 h 711"/>
                  <a:gd name="T26" fmla="*/ 29 w 576"/>
                  <a:gd name="T27" fmla="*/ 72 h 711"/>
                  <a:gd name="T28" fmla="*/ 0 w 576"/>
                  <a:gd name="T29" fmla="*/ 101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711">
                    <a:moveTo>
                      <a:pt x="0" y="101"/>
                    </a:moveTo>
                    <a:cubicBezTo>
                      <a:pt x="0" y="360"/>
                      <a:pt x="0" y="360"/>
                      <a:pt x="0" y="360"/>
                    </a:cubicBezTo>
                    <a:cubicBezTo>
                      <a:pt x="0" y="531"/>
                      <a:pt x="121" y="678"/>
                      <a:pt x="288" y="711"/>
                    </a:cubicBezTo>
                    <a:cubicBezTo>
                      <a:pt x="288" y="711"/>
                      <a:pt x="288" y="711"/>
                      <a:pt x="288" y="711"/>
                    </a:cubicBezTo>
                    <a:cubicBezTo>
                      <a:pt x="288" y="711"/>
                      <a:pt x="288" y="711"/>
                      <a:pt x="288" y="711"/>
                    </a:cubicBezTo>
                    <a:cubicBezTo>
                      <a:pt x="455" y="678"/>
                      <a:pt x="576" y="531"/>
                      <a:pt x="576" y="360"/>
                    </a:cubicBezTo>
                    <a:cubicBezTo>
                      <a:pt x="576" y="101"/>
                      <a:pt x="576" y="101"/>
                      <a:pt x="576" y="101"/>
                    </a:cubicBezTo>
                    <a:cubicBezTo>
                      <a:pt x="576" y="85"/>
                      <a:pt x="563" y="72"/>
                      <a:pt x="547" y="72"/>
                    </a:cubicBezTo>
                    <a:cubicBezTo>
                      <a:pt x="513" y="72"/>
                      <a:pt x="513" y="72"/>
                      <a:pt x="513" y="72"/>
                    </a:cubicBezTo>
                    <a:cubicBezTo>
                      <a:pt x="432" y="72"/>
                      <a:pt x="354" y="47"/>
                      <a:pt x="288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22" y="47"/>
                      <a:pt x="144" y="72"/>
                      <a:pt x="63" y="72"/>
                    </a:cubicBezTo>
                    <a:cubicBezTo>
                      <a:pt x="29" y="72"/>
                      <a:pt x="29" y="72"/>
                      <a:pt x="29" y="72"/>
                    </a:cubicBezTo>
                    <a:cubicBezTo>
                      <a:pt x="13" y="72"/>
                      <a:pt x="0" y="85"/>
                      <a:pt x="0" y="1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B9F5A3BA-5BAC-4BD6-888C-8C4311F8F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" y="1177"/>
                <a:ext cx="205" cy="506"/>
              </a:xfrm>
              <a:custGeom>
                <a:avLst/>
                <a:gdLst>
                  <a:gd name="T0" fmla="*/ 0 w 288"/>
                  <a:gd name="T1" fmla="*/ 0 h 711"/>
                  <a:gd name="T2" fmla="*/ 225 w 288"/>
                  <a:gd name="T3" fmla="*/ 72 h 711"/>
                  <a:gd name="T4" fmla="*/ 259 w 288"/>
                  <a:gd name="T5" fmla="*/ 72 h 711"/>
                  <a:gd name="T6" fmla="*/ 288 w 288"/>
                  <a:gd name="T7" fmla="*/ 101 h 711"/>
                  <a:gd name="T8" fmla="*/ 288 w 288"/>
                  <a:gd name="T9" fmla="*/ 360 h 711"/>
                  <a:gd name="T10" fmla="*/ 0 w 288"/>
                  <a:gd name="T11" fmla="*/ 711 h 711"/>
                  <a:gd name="T12" fmla="*/ 0 w 288"/>
                  <a:gd name="T13" fmla="*/ 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711">
                    <a:moveTo>
                      <a:pt x="0" y="0"/>
                    </a:moveTo>
                    <a:cubicBezTo>
                      <a:pt x="66" y="47"/>
                      <a:pt x="144" y="72"/>
                      <a:pt x="225" y="72"/>
                    </a:cubicBezTo>
                    <a:cubicBezTo>
                      <a:pt x="259" y="72"/>
                      <a:pt x="259" y="72"/>
                      <a:pt x="259" y="72"/>
                    </a:cubicBezTo>
                    <a:cubicBezTo>
                      <a:pt x="275" y="72"/>
                      <a:pt x="288" y="85"/>
                      <a:pt x="288" y="101"/>
                    </a:cubicBezTo>
                    <a:cubicBezTo>
                      <a:pt x="288" y="360"/>
                      <a:pt x="288" y="360"/>
                      <a:pt x="288" y="360"/>
                    </a:cubicBezTo>
                    <a:cubicBezTo>
                      <a:pt x="288" y="531"/>
                      <a:pt x="167" y="678"/>
                      <a:pt x="0" y="7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3357954" y="1639888"/>
            <a:ext cx="2461316" cy="2432768"/>
            <a:chOff x="3357954" y="1639888"/>
            <a:chExt cx="2461316" cy="243276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F5747A-48D7-4B85-8339-EFFD12BDB172}"/>
                </a:ext>
              </a:extLst>
            </p:cNvPr>
            <p:cNvSpPr txBox="1"/>
            <p:nvPr/>
          </p:nvSpPr>
          <p:spPr>
            <a:xfrm>
              <a:off x="3357954" y="3002363"/>
              <a:ext cx="2461316" cy="10702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r>
                <a:rPr lang="en-US" sz="1600" dirty="0">
                  <a:solidFill>
                    <a:schemeClr val="accent3"/>
                  </a:solidFill>
                  <a:latin typeface="+mn-lt"/>
                  <a:ea typeface="CiscoSans ExtraLight" charset="0"/>
                  <a:cs typeface="CiscoSans ExtraLight" charset="0"/>
                </a:rPr>
                <a:t>Segmentation</a:t>
              </a:r>
              <a:endParaRPr lang="en-US" sz="1600" dirty="0">
                <a:solidFill>
                  <a:schemeClr val="bg1"/>
                </a:solidFill>
                <a:latin typeface="+mn-lt"/>
                <a:ea typeface="CiscoSans ExtraLight" charset="0"/>
                <a:cs typeface="CiscoSans ExtraLight" charset="0"/>
              </a:endParaRPr>
            </a:p>
            <a:p>
              <a:pPr algn="ctr" defTabSz="685783">
                <a:lnSpc>
                  <a:spcPct val="90000"/>
                </a:lnSpc>
                <a:spcBef>
                  <a:spcPts val="300"/>
                </a:spcBef>
              </a:pPr>
              <a:r>
                <a:rPr lang="en-US" sz="1200" dirty="0">
                  <a:solidFill>
                    <a:schemeClr val="accent1"/>
                  </a:solidFill>
                  <a:latin typeface="+mn-lt"/>
                  <a:ea typeface="CiscoSans ExtraLight" charset="0"/>
                  <a:cs typeface="CiscoSans ExtraLight" charset="0"/>
                </a:rPr>
                <a:t>“Reduce the attack surface”</a:t>
              </a:r>
            </a:p>
            <a:p>
              <a:pPr algn="ctr" defTabSz="685783">
                <a:lnSpc>
                  <a:spcPct val="90000"/>
                </a:lnSpc>
                <a:spcBef>
                  <a:spcPts val="600"/>
                </a:spcBef>
              </a:pPr>
              <a:r>
                <a:rPr lang="en-US" sz="1050" dirty="0">
                  <a:latin typeface="+mn-lt"/>
                  <a:ea typeface="CiscoSans ExtraLight" charset="0"/>
                  <a:cs typeface="CiscoSans ExtraLight" charset="0"/>
                </a:rPr>
                <a:t>Prevent attackers from </a:t>
              </a:r>
              <a:br>
                <a:rPr lang="en-US" sz="1050" dirty="0">
                  <a:latin typeface="+mn-lt"/>
                  <a:ea typeface="CiscoSans ExtraLight" charset="0"/>
                  <a:cs typeface="CiscoSans ExtraLight" charset="0"/>
                </a:rPr>
              </a:br>
              <a:r>
                <a:rPr lang="en-US" sz="1050" dirty="0">
                  <a:latin typeface="+mn-lt"/>
                  <a:ea typeface="CiscoSans ExtraLight" charset="0"/>
                  <a:cs typeface="CiscoSans ExtraLight" charset="0"/>
                </a:rPr>
                <a:t>moving laterally through </a:t>
              </a:r>
              <a:br>
                <a:rPr lang="en-US" sz="1050" dirty="0">
                  <a:latin typeface="+mn-lt"/>
                  <a:ea typeface="CiscoSans ExtraLight" charset="0"/>
                  <a:cs typeface="CiscoSans ExtraLight" charset="0"/>
                </a:rPr>
              </a:br>
              <a:r>
                <a:rPr lang="en-US" sz="1050" dirty="0">
                  <a:latin typeface="+mn-lt"/>
                  <a:ea typeface="CiscoSans ExtraLight" charset="0"/>
                  <a:cs typeface="CiscoSans ExtraLight" charset="0"/>
                </a:rPr>
                <a:t>role-based segmentation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1709" y="1639888"/>
              <a:ext cx="1285875" cy="1285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46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0" y="1073150"/>
            <a:ext cx="9144000" cy="36449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reeform 751"/>
          <p:cNvSpPr>
            <a:spLocks/>
          </p:cNvSpPr>
          <p:nvPr/>
        </p:nvSpPr>
        <p:spPr bwMode="auto">
          <a:xfrm>
            <a:off x="411037" y="1560988"/>
            <a:ext cx="4907096" cy="2430777"/>
          </a:xfrm>
          <a:custGeom>
            <a:avLst/>
            <a:gdLst/>
            <a:ahLst/>
            <a:cxnLst/>
            <a:rect l="l" t="t" r="r" b="b"/>
            <a:pathLst>
              <a:path w="3933066" h="1948282">
                <a:moveTo>
                  <a:pt x="2384110" y="0"/>
                </a:moveTo>
                <a:cubicBezTo>
                  <a:pt x="2867035" y="0"/>
                  <a:pt x="2867035" y="0"/>
                  <a:pt x="2867035" y="0"/>
                </a:cubicBezTo>
                <a:cubicBezTo>
                  <a:pt x="3108498" y="0"/>
                  <a:pt x="3298218" y="190018"/>
                  <a:pt x="3298218" y="414585"/>
                </a:cubicBezTo>
                <a:cubicBezTo>
                  <a:pt x="3298218" y="462861"/>
                  <a:pt x="3290658" y="509072"/>
                  <a:pt x="3274716" y="551494"/>
                </a:cubicBezTo>
                <a:cubicBezTo>
                  <a:pt x="3495522" y="570402"/>
                  <a:pt x="3663070" y="751890"/>
                  <a:pt x="3663070" y="979133"/>
                </a:cubicBezTo>
                <a:cubicBezTo>
                  <a:pt x="3663070" y="1028998"/>
                  <a:pt x="3653714" y="1077160"/>
                  <a:pt x="3635183" y="1121406"/>
                </a:cubicBezTo>
                <a:cubicBezTo>
                  <a:pt x="3805419" y="1171850"/>
                  <a:pt x="3933066" y="1335343"/>
                  <a:pt x="3933066" y="1533697"/>
                </a:cubicBezTo>
                <a:cubicBezTo>
                  <a:pt x="3933066" y="1758264"/>
                  <a:pt x="3743313" y="1948282"/>
                  <a:pt x="3519059" y="1948282"/>
                </a:cubicBezTo>
                <a:cubicBezTo>
                  <a:pt x="414007" y="1948282"/>
                  <a:pt x="414007" y="1948282"/>
                  <a:pt x="414007" y="1948282"/>
                </a:cubicBezTo>
                <a:cubicBezTo>
                  <a:pt x="189753" y="1948282"/>
                  <a:pt x="0" y="1758264"/>
                  <a:pt x="0" y="1533697"/>
                </a:cubicBezTo>
                <a:cubicBezTo>
                  <a:pt x="0" y="1291856"/>
                  <a:pt x="189753" y="1101838"/>
                  <a:pt x="414007" y="1101838"/>
                </a:cubicBezTo>
                <a:cubicBezTo>
                  <a:pt x="581468" y="1101838"/>
                  <a:pt x="739897" y="1101838"/>
                  <a:pt x="889782" y="1101838"/>
                </a:cubicBezTo>
                <a:cubicBezTo>
                  <a:pt x="875202" y="1063313"/>
                  <a:pt x="868336" y="1021848"/>
                  <a:pt x="868336" y="979133"/>
                </a:cubicBezTo>
                <a:cubicBezTo>
                  <a:pt x="868336" y="737292"/>
                  <a:pt x="1058102" y="547274"/>
                  <a:pt x="1282371" y="547274"/>
                </a:cubicBezTo>
                <a:cubicBezTo>
                  <a:pt x="1555461" y="547274"/>
                  <a:pt x="1790294" y="547274"/>
                  <a:pt x="1992230" y="547274"/>
                </a:cubicBezTo>
                <a:cubicBezTo>
                  <a:pt x="1977247" y="506045"/>
                  <a:pt x="1970174" y="461281"/>
                  <a:pt x="1970174" y="414585"/>
                </a:cubicBezTo>
                <a:cubicBezTo>
                  <a:pt x="1970174" y="190018"/>
                  <a:pt x="2159895" y="0"/>
                  <a:pt x="238411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Control Application (ACA)</a:t>
            </a:r>
          </a:p>
        </p:txBody>
      </p:sp>
      <p:sp>
        <p:nvSpPr>
          <p:cNvPr id="4" name="AutoShape 24">
            <a:extLst>
              <a:ext uri="{FF2B5EF4-FFF2-40B4-BE49-F238E27FC236}">
                <a16:creationId xmlns:a16="http://schemas.microsoft.com/office/drawing/2014/main" id="{425B847F-E938-49F1-B5A8-8FC1C162A5B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82418" y="2481625"/>
            <a:ext cx="1621018" cy="97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</a:endParaRPr>
          </a:p>
        </p:txBody>
      </p:sp>
      <p:sp>
        <p:nvSpPr>
          <p:cNvPr id="5" name="Rectangle: Rounded Corners 242">
            <a:extLst>
              <a:ext uri="{FF2B5EF4-FFF2-40B4-BE49-F238E27FC236}">
                <a16:creationId xmlns:a16="http://schemas.microsoft.com/office/drawing/2014/main" id="{1BE1D2EF-4EC6-435F-8EFE-1E4CA35C609C}"/>
              </a:ext>
            </a:extLst>
          </p:cNvPr>
          <p:cNvSpPr/>
          <p:nvPr/>
        </p:nvSpPr>
        <p:spPr>
          <a:xfrm>
            <a:off x="2575713" y="3089072"/>
            <a:ext cx="2386558" cy="1189752"/>
          </a:xfrm>
          <a:prstGeom prst="roundRect">
            <a:avLst/>
          </a:prstGeom>
          <a:noFill/>
          <a:ln w="12700" cap="flat" cmpd="sng" algn="ctr">
            <a:solidFill>
              <a:srgbClr val="92D05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6" name="Rectangle: Rounded Corners 244">
            <a:extLst>
              <a:ext uri="{FF2B5EF4-FFF2-40B4-BE49-F238E27FC236}">
                <a16:creationId xmlns:a16="http://schemas.microsoft.com/office/drawing/2014/main" id="{DAAF97C7-B736-4090-9777-D27660E41DAB}"/>
              </a:ext>
            </a:extLst>
          </p:cNvPr>
          <p:cNvSpPr/>
          <p:nvPr/>
        </p:nvSpPr>
        <p:spPr>
          <a:xfrm>
            <a:off x="904316" y="3083630"/>
            <a:ext cx="1595095" cy="1199076"/>
          </a:xfrm>
          <a:prstGeom prst="roundRect">
            <a:avLst/>
          </a:prstGeom>
          <a:noFill/>
          <a:ln w="12700" cap="flat" cmpd="sng" algn="ctr">
            <a:solidFill>
              <a:srgbClr val="92D05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E9EB04-9BC6-4BF8-8A13-616CA8583829}"/>
              </a:ext>
            </a:extLst>
          </p:cNvPr>
          <p:cNvSpPr/>
          <p:nvPr/>
        </p:nvSpPr>
        <p:spPr>
          <a:xfrm rot="2915184">
            <a:off x="1156394" y="3011870"/>
            <a:ext cx="535246" cy="694220"/>
          </a:xfrm>
          <a:prstGeom prst="ellipse">
            <a:avLst/>
          </a:prstGeom>
          <a:solidFill>
            <a:srgbClr val="00BCEB">
              <a:lumMod val="40000"/>
              <a:lumOff val="60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3B7442E-764B-4FCF-9A4A-A65AE80D143C}"/>
              </a:ext>
            </a:extLst>
          </p:cNvPr>
          <p:cNvSpPr/>
          <p:nvPr/>
        </p:nvSpPr>
        <p:spPr>
          <a:xfrm rot="18572020">
            <a:off x="1778278" y="3048191"/>
            <a:ext cx="563666" cy="662874"/>
          </a:xfrm>
          <a:prstGeom prst="ellipse">
            <a:avLst/>
          </a:prstGeom>
          <a:solidFill>
            <a:srgbClr val="6EBE4A">
              <a:lumMod val="40000"/>
              <a:lumOff val="60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9F8A1264-E0F6-4F91-946F-87CAC5A5278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11118" y="3255826"/>
            <a:ext cx="184155" cy="302779"/>
            <a:chOff x="539" y="1122"/>
            <a:chExt cx="385" cy="633"/>
          </a:xfrm>
        </p:grpSpPr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902960D6-3F19-40B7-83B2-CB6112895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" y="1122"/>
              <a:ext cx="385" cy="411"/>
            </a:xfrm>
            <a:custGeom>
              <a:avLst/>
              <a:gdLst>
                <a:gd name="T0" fmla="*/ 255 w 255"/>
                <a:gd name="T1" fmla="*/ 131 h 272"/>
                <a:gd name="T2" fmla="*/ 120 w 255"/>
                <a:gd name="T3" fmla="*/ 5 h 272"/>
                <a:gd name="T4" fmla="*/ 4 w 255"/>
                <a:gd name="T5" fmla="*/ 120 h 272"/>
                <a:gd name="T6" fmla="*/ 39 w 255"/>
                <a:gd name="T7" fmla="*/ 219 h 272"/>
                <a:gd name="T8" fmla="*/ 62 w 255"/>
                <a:gd name="T9" fmla="*/ 272 h 272"/>
                <a:gd name="T10" fmla="*/ 62 w 255"/>
                <a:gd name="T11" fmla="*/ 272 h 272"/>
                <a:gd name="T12" fmla="*/ 196 w 255"/>
                <a:gd name="T13" fmla="*/ 272 h 272"/>
                <a:gd name="T14" fmla="*/ 196 w 255"/>
                <a:gd name="T15" fmla="*/ 272 h 272"/>
                <a:gd name="T16" fmla="*/ 218 w 255"/>
                <a:gd name="T17" fmla="*/ 220 h 272"/>
                <a:gd name="T18" fmla="*/ 255 w 255"/>
                <a:gd name="T19" fmla="*/ 13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72">
                  <a:moveTo>
                    <a:pt x="255" y="131"/>
                  </a:moveTo>
                  <a:cubicBezTo>
                    <a:pt x="255" y="59"/>
                    <a:pt x="194" y="0"/>
                    <a:pt x="120" y="5"/>
                  </a:cubicBezTo>
                  <a:cubicBezTo>
                    <a:pt x="59" y="10"/>
                    <a:pt x="9" y="59"/>
                    <a:pt x="4" y="120"/>
                  </a:cubicBezTo>
                  <a:cubicBezTo>
                    <a:pt x="0" y="159"/>
                    <a:pt x="15" y="194"/>
                    <a:pt x="39" y="219"/>
                  </a:cubicBezTo>
                  <a:cubicBezTo>
                    <a:pt x="53" y="233"/>
                    <a:pt x="62" y="252"/>
                    <a:pt x="62" y="272"/>
                  </a:cubicBezTo>
                  <a:cubicBezTo>
                    <a:pt x="62" y="272"/>
                    <a:pt x="62" y="272"/>
                    <a:pt x="62" y="272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196" y="252"/>
                    <a:pt x="204" y="234"/>
                    <a:pt x="218" y="220"/>
                  </a:cubicBezTo>
                  <a:cubicBezTo>
                    <a:pt x="241" y="197"/>
                    <a:pt x="255" y="166"/>
                    <a:pt x="255" y="131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0D61EF43-D95A-448D-9CF2-CE01ADA42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190"/>
              <a:ext cx="216" cy="119"/>
            </a:xfrm>
            <a:custGeom>
              <a:avLst/>
              <a:gdLst>
                <a:gd name="T0" fmla="*/ 0 w 143"/>
                <a:gd name="T1" fmla="*/ 79 h 79"/>
                <a:gd name="T2" fmla="*/ 79 w 143"/>
                <a:gd name="T3" fmla="*/ 0 h 79"/>
                <a:gd name="T4" fmla="*/ 86 w 143"/>
                <a:gd name="T5" fmla="*/ 0 h 79"/>
                <a:gd name="T6" fmla="*/ 143 w 143"/>
                <a:gd name="T7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79">
                  <a:moveTo>
                    <a:pt x="0" y="79"/>
                  </a:moveTo>
                  <a:cubicBezTo>
                    <a:pt x="3" y="37"/>
                    <a:pt x="37" y="3"/>
                    <a:pt x="79" y="0"/>
                  </a:cubicBezTo>
                  <a:cubicBezTo>
                    <a:pt x="81" y="0"/>
                    <a:pt x="84" y="0"/>
                    <a:pt x="86" y="0"/>
                  </a:cubicBezTo>
                  <a:cubicBezTo>
                    <a:pt x="107" y="0"/>
                    <a:pt x="127" y="8"/>
                    <a:pt x="143" y="21"/>
                  </a:cubicBezTo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2" name="Line 32">
              <a:extLst>
                <a:ext uri="{FF2B5EF4-FFF2-40B4-BE49-F238E27FC236}">
                  <a16:creationId xmlns:a16="http://schemas.microsoft.com/office/drawing/2014/main" id="{01DD1F8C-B881-4D08-89A6-09A3BCB15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" y="1574"/>
              <a:ext cx="206" cy="0"/>
            </a:xfrm>
            <a:prstGeom prst="line">
              <a:avLst/>
            </a:pr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6413F14F-A6E9-4F86-B7BE-0BC464ACF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" y="1615"/>
              <a:ext cx="206" cy="98"/>
            </a:xfrm>
            <a:custGeom>
              <a:avLst/>
              <a:gdLst>
                <a:gd name="T0" fmla="*/ 75 w 136"/>
                <a:gd name="T1" fmla="*/ 65 h 65"/>
                <a:gd name="T2" fmla="*/ 61 w 136"/>
                <a:gd name="T3" fmla="*/ 65 h 65"/>
                <a:gd name="T4" fmla="*/ 0 w 136"/>
                <a:gd name="T5" fmla="*/ 4 h 65"/>
                <a:gd name="T6" fmla="*/ 0 w 136"/>
                <a:gd name="T7" fmla="*/ 0 h 65"/>
                <a:gd name="T8" fmla="*/ 136 w 136"/>
                <a:gd name="T9" fmla="*/ 0 h 65"/>
                <a:gd name="T10" fmla="*/ 136 w 136"/>
                <a:gd name="T11" fmla="*/ 4 h 65"/>
                <a:gd name="T12" fmla="*/ 75 w 136"/>
                <a:gd name="T13" fmla="*/ 65 h 65"/>
                <a:gd name="connsiteX0" fmla="*/ 5515 w 10000"/>
                <a:gd name="connsiteY0" fmla="*/ 10000 h 10000"/>
                <a:gd name="connsiteX1" fmla="*/ 4485 w 10000"/>
                <a:gd name="connsiteY1" fmla="*/ 10000 h 10000"/>
                <a:gd name="connsiteX2" fmla="*/ 0 w 10000"/>
                <a:gd name="connsiteY2" fmla="*/ 615 h 10000"/>
                <a:gd name="connsiteX3" fmla="*/ 0 w 10000"/>
                <a:gd name="connsiteY3" fmla="*/ 0 h 10000"/>
                <a:gd name="connsiteX4" fmla="*/ 10000 w 10000"/>
                <a:gd name="connsiteY4" fmla="*/ 0 h 10000"/>
                <a:gd name="connsiteX5" fmla="*/ 10000 w 10000"/>
                <a:gd name="connsiteY5" fmla="*/ 615 h 10000"/>
                <a:gd name="connsiteX6" fmla="*/ 5515 w 10000"/>
                <a:gd name="connsiteY6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5515" y="10000"/>
                  </a:moveTo>
                  <a:lnTo>
                    <a:pt x="4485" y="10000"/>
                  </a:lnTo>
                  <a:cubicBezTo>
                    <a:pt x="1985" y="10000"/>
                    <a:pt x="0" y="5846"/>
                    <a:pt x="0" y="615"/>
                  </a:cubicBezTo>
                  <a:lnTo>
                    <a:pt x="0" y="0"/>
                  </a:lnTo>
                  <a:lnTo>
                    <a:pt x="10000" y="0"/>
                  </a:lnTo>
                  <a:lnTo>
                    <a:pt x="10000" y="615"/>
                  </a:lnTo>
                  <a:cubicBezTo>
                    <a:pt x="10000" y="5846"/>
                    <a:pt x="8015" y="10000"/>
                    <a:pt x="5515" y="1000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6C84725D-03D6-4518-A7C1-9032366CF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" y="1714"/>
              <a:ext cx="60" cy="41"/>
            </a:xfrm>
            <a:custGeom>
              <a:avLst/>
              <a:gdLst>
                <a:gd name="T0" fmla="*/ 0 w 40"/>
                <a:gd name="T1" fmla="*/ 0 h 27"/>
                <a:gd name="T2" fmla="*/ 0 w 40"/>
                <a:gd name="T3" fmla="*/ 7 h 27"/>
                <a:gd name="T4" fmla="*/ 20 w 40"/>
                <a:gd name="T5" fmla="*/ 27 h 27"/>
                <a:gd name="T6" fmla="*/ 20 w 40"/>
                <a:gd name="T7" fmla="*/ 27 h 27"/>
                <a:gd name="T8" fmla="*/ 40 w 40"/>
                <a:gd name="T9" fmla="*/ 7 h 27"/>
                <a:gd name="T10" fmla="*/ 40 w 4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8"/>
                    <a:pt x="9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1" y="27"/>
                    <a:pt x="40" y="18"/>
                    <a:pt x="40" y="7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06AFEFF9-47A2-49F9-8F37-131BFC62A9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47674" y="3249191"/>
            <a:ext cx="184155" cy="302779"/>
            <a:chOff x="539" y="1122"/>
            <a:chExt cx="385" cy="633"/>
          </a:xfrm>
        </p:grpSpPr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A8F1AF1C-6430-4200-B2F8-52D3A22D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" y="1122"/>
              <a:ext cx="385" cy="411"/>
            </a:xfrm>
            <a:custGeom>
              <a:avLst/>
              <a:gdLst>
                <a:gd name="T0" fmla="*/ 255 w 255"/>
                <a:gd name="T1" fmla="*/ 131 h 272"/>
                <a:gd name="T2" fmla="*/ 120 w 255"/>
                <a:gd name="T3" fmla="*/ 5 h 272"/>
                <a:gd name="T4" fmla="*/ 4 w 255"/>
                <a:gd name="T5" fmla="*/ 120 h 272"/>
                <a:gd name="T6" fmla="*/ 39 w 255"/>
                <a:gd name="T7" fmla="*/ 219 h 272"/>
                <a:gd name="T8" fmla="*/ 62 w 255"/>
                <a:gd name="T9" fmla="*/ 272 h 272"/>
                <a:gd name="T10" fmla="*/ 62 w 255"/>
                <a:gd name="T11" fmla="*/ 272 h 272"/>
                <a:gd name="T12" fmla="*/ 196 w 255"/>
                <a:gd name="T13" fmla="*/ 272 h 272"/>
                <a:gd name="T14" fmla="*/ 196 w 255"/>
                <a:gd name="T15" fmla="*/ 272 h 272"/>
                <a:gd name="T16" fmla="*/ 218 w 255"/>
                <a:gd name="T17" fmla="*/ 220 h 272"/>
                <a:gd name="T18" fmla="*/ 255 w 255"/>
                <a:gd name="T19" fmla="*/ 13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72">
                  <a:moveTo>
                    <a:pt x="255" y="131"/>
                  </a:moveTo>
                  <a:cubicBezTo>
                    <a:pt x="255" y="59"/>
                    <a:pt x="194" y="0"/>
                    <a:pt x="120" y="5"/>
                  </a:cubicBezTo>
                  <a:cubicBezTo>
                    <a:pt x="59" y="10"/>
                    <a:pt x="9" y="59"/>
                    <a:pt x="4" y="120"/>
                  </a:cubicBezTo>
                  <a:cubicBezTo>
                    <a:pt x="0" y="159"/>
                    <a:pt x="15" y="194"/>
                    <a:pt x="39" y="219"/>
                  </a:cubicBezTo>
                  <a:cubicBezTo>
                    <a:pt x="53" y="233"/>
                    <a:pt x="62" y="252"/>
                    <a:pt x="62" y="272"/>
                  </a:cubicBezTo>
                  <a:cubicBezTo>
                    <a:pt x="62" y="272"/>
                    <a:pt x="62" y="272"/>
                    <a:pt x="62" y="272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196" y="252"/>
                    <a:pt x="204" y="234"/>
                    <a:pt x="218" y="220"/>
                  </a:cubicBezTo>
                  <a:cubicBezTo>
                    <a:pt x="241" y="197"/>
                    <a:pt x="255" y="166"/>
                    <a:pt x="255" y="131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7" name="Freeform 31">
              <a:extLst>
                <a:ext uri="{FF2B5EF4-FFF2-40B4-BE49-F238E27FC236}">
                  <a16:creationId xmlns:a16="http://schemas.microsoft.com/office/drawing/2014/main" id="{CB3DD9AB-9A81-48D4-AF19-AB6A2A8E6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" y="1190"/>
              <a:ext cx="216" cy="119"/>
            </a:xfrm>
            <a:custGeom>
              <a:avLst/>
              <a:gdLst>
                <a:gd name="T0" fmla="*/ 0 w 143"/>
                <a:gd name="T1" fmla="*/ 79 h 79"/>
                <a:gd name="T2" fmla="*/ 79 w 143"/>
                <a:gd name="T3" fmla="*/ 0 h 79"/>
                <a:gd name="T4" fmla="*/ 86 w 143"/>
                <a:gd name="T5" fmla="*/ 0 h 79"/>
                <a:gd name="T6" fmla="*/ 143 w 143"/>
                <a:gd name="T7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79">
                  <a:moveTo>
                    <a:pt x="0" y="79"/>
                  </a:moveTo>
                  <a:cubicBezTo>
                    <a:pt x="3" y="37"/>
                    <a:pt x="37" y="3"/>
                    <a:pt x="79" y="0"/>
                  </a:cubicBezTo>
                  <a:cubicBezTo>
                    <a:pt x="81" y="0"/>
                    <a:pt x="84" y="0"/>
                    <a:pt x="86" y="0"/>
                  </a:cubicBezTo>
                  <a:cubicBezTo>
                    <a:pt x="107" y="0"/>
                    <a:pt x="127" y="8"/>
                    <a:pt x="143" y="21"/>
                  </a:cubicBezTo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CA65B48F-0F9A-42B1-91FE-695755DEC9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1" y="1574"/>
              <a:ext cx="206" cy="0"/>
            </a:xfrm>
            <a:prstGeom prst="line">
              <a:avLst/>
            </a:pr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EB81EB6D-2482-4BE1-9BA3-8739D744B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" y="1615"/>
              <a:ext cx="206" cy="98"/>
            </a:xfrm>
            <a:custGeom>
              <a:avLst/>
              <a:gdLst>
                <a:gd name="T0" fmla="*/ 75 w 136"/>
                <a:gd name="T1" fmla="*/ 65 h 65"/>
                <a:gd name="T2" fmla="*/ 61 w 136"/>
                <a:gd name="T3" fmla="*/ 65 h 65"/>
                <a:gd name="T4" fmla="*/ 0 w 136"/>
                <a:gd name="T5" fmla="*/ 4 h 65"/>
                <a:gd name="T6" fmla="*/ 0 w 136"/>
                <a:gd name="T7" fmla="*/ 0 h 65"/>
                <a:gd name="T8" fmla="*/ 136 w 136"/>
                <a:gd name="T9" fmla="*/ 0 h 65"/>
                <a:gd name="T10" fmla="*/ 136 w 136"/>
                <a:gd name="T11" fmla="*/ 4 h 65"/>
                <a:gd name="T12" fmla="*/ 75 w 136"/>
                <a:gd name="T13" fmla="*/ 65 h 65"/>
                <a:gd name="connsiteX0" fmla="*/ 5515 w 10000"/>
                <a:gd name="connsiteY0" fmla="*/ 10000 h 10000"/>
                <a:gd name="connsiteX1" fmla="*/ 4485 w 10000"/>
                <a:gd name="connsiteY1" fmla="*/ 10000 h 10000"/>
                <a:gd name="connsiteX2" fmla="*/ 0 w 10000"/>
                <a:gd name="connsiteY2" fmla="*/ 615 h 10000"/>
                <a:gd name="connsiteX3" fmla="*/ 0 w 10000"/>
                <a:gd name="connsiteY3" fmla="*/ 0 h 10000"/>
                <a:gd name="connsiteX4" fmla="*/ 10000 w 10000"/>
                <a:gd name="connsiteY4" fmla="*/ 0 h 10000"/>
                <a:gd name="connsiteX5" fmla="*/ 10000 w 10000"/>
                <a:gd name="connsiteY5" fmla="*/ 615 h 10000"/>
                <a:gd name="connsiteX6" fmla="*/ 5515 w 10000"/>
                <a:gd name="connsiteY6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>
                  <a:moveTo>
                    <a:pt x="5515" y="10000"/>
                  </a:moveTo>
                  <a:lnTo>
                    <a:pt x="4485" y="10000"/>
                  </a:lnTo>
                  <a:cubicBezTo>
                    <a:pt x="1985" y="10000"/>
                    <a:pt x="0" y="5846"/>
                    <a:pt x="0" y="615"/>
                  </a:cubicBezTo>
                  <a:lnTo>
                    <a:pt x="0" y="0"/>
                  </a:lnTo>
                  <a:lnTo>
                    <a:pt x="10000" y="0"/>
                  </a:lnTo>
                  <a:lnTo>
                    <a:pt x="10000" y="615"/>
                  </a:lnTo>
                  <a:cubicBezTo>
                    <a:pt x="10000" y="5846"/>
                    <a:pt x="8015" y="10000"/>
                    <a:pt x="5515" y="10000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20" name="Freeform 34">
              <a:extLst>
                <a:ext uri="{FF2B5EF4-FFF2-40B4-BE49-F238E27FC236}">
                  <a16:creationId xmlns:a16="http://schemas.microsoft.com/office/drawing/2014/main" id="{057F9DAB-863D-4784-BF87-53141BA9B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" y="1714"/>
              <a:ext cx="60" cy="41"/>
            </a:xfrm>
            <a:custGeom>
              <a:avLst/>
              <a:gdLst>
                <a:gd name="T0" fmla="*/ 0 w 40"/>
                <a:gd name="T1" fmla="*/ 0 h 27"/>
                <a:gd name="T2" fmla="*/ 0 w 40"/>
                <a:gd name="T3" fmla="*/ 7 h 27"/>
                <a:gd name="T4" fmla="*/ 20 w 40"/>
                <a:gd name="T5" fmla="*/ 27 h 27"/>
                <a:gd name="T6" fmla="*/ 20 w 40"/>
                <a:gd name="T7" fmla="*/ 27 h 27"/>
                <a:gd name="T8" fmla="*/ 40 w 40"/>
                <a:gd name="T9" fmla="*/ 7 h 27"/>
                <a:gd name="T10" fmla="*/ 40 w 40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8"/>
                    <a:pt x="9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1" y="27"/>
                    <a:pt x="40" y="18"/>
                    <a:pt x="40" y="7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12700" cap="flat" cmpd="sng" algn="ctr">
              <a:solidFill>
                <a:srgbClr val="005073"/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C52C10-3C5E-4909-91A1-39284577B57B}"/>
              </a:ext>
            </a:extLst>
          </p:cNvPr>
          <p:cNvGrpSpPr/>
          <p:nvPr/>
        </p:nvGrpSpPr>
        <p:grpSpPr>
          <a:xfrm>
            <a:off x="1768583" y="3261624"/>
            <a:ext cx="279374" cy="287175"/>
            <a:chOff x="1174341" y="2518243"/>
            <a:chExt cx="280296" cy="255846"/>
          </a:xfrm>
        </p:grpSpPr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14B5D7A1-69DE-439E-9718-0F0F86484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727" y="2700741"/>
              <a:ext cx="61124" cy="73348"/>
            </a:xfrm>
            <a:custGeom>
              <a:avLst/>
              <a:gdLst>
                <a:gd name="T0" fmla="*/ 40 w 40"/>
                <a:gd name="T1" fmla="*/ 12 h 48"/>
                <a:gd name="T2" fmla="*/ 28 w 40"/>
                <a:gd name="T3" fmla="*/ 0 h 48"/>
                <a:gd name="T4" fmla="*/ 12 w 40"/>
                <a:gd name="T5" fmla="*/ 0 h 48"/>
                <a:gd name="T6" fmla="*/ 0 w 40"/>
                <a:gd name="T7" fmla="*/ 12 h 48"/>
                <a:gd name="T8" fmla="*/ 0 w 40"/>
                <a:gd name="T9" fmla="*/ 36 h 48"/>
                <a:gd name="T10" fmla="*/ 12 w 40"/>
                <a:gd name="T11" fmla="*/ 48 h 48"/>
                <a:gd name="T12" fmla="*/ 28 w 40"/>
                <a:gd name="T13" fmla="*/ 48 h 48"/>
                <a:gd name="T14" fmla="*/ 40 w 40"/>
                <a:gd name="T15" fmla="*/ 36 h 48"/>
                <a:gd name="T16" fmla="*/ 40 w 40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8">
                  <a:moveTo>
                    <a:pt x="40" y="12"/>
                  </a:moveTo>
                  <a:cubicBezTo>
                    <a:pt x="40" y="5"/>
                    <a:pt x="35" y="0"/>
                    <a:pt x="2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5" y="48"/>
                    <a:pt x="12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40" y="43"/>
                    <a:pt x="40" y="36"/>
                  </a:cubicBezTo>
                  <a:lnTo>
                    <a:pt x="40" y="12"/>
                  </a:lnTo>
                  <a:close/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346BF7C1-C4E7-46F3-ACFF-A78089B96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040" y="2688516"/>
              <a:ext cx="91249" cy="48899"/>
            </a:xfrm>
            <a:custGeom>
              <a:avLst/>
              <a:gdLst>
                <a:gd name="T0" fmla="*/ 60 w 60"/>
                <a:gd name="T1" fmla="*/ 32 h 32"/>
                <a:gd name="T2" fmla="*/ 20 w 60"/>
                <a:gd name="T3" fmla="*/ 32 h 32"/>
                <a:gd name="T4" fmla="*/ 0 w 60"/>
                <a:gd name="T5" fmla="*/ 12 h 32"/>
                <a:gd name="T6" fmla="*/ 0 w 60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2">
                  <a:moveTo>
                    <a:pt x="60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9" y="32"/>
                    <a:pt x="0" y="2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24" name="Freeform 49">
              <a:extLst>
                <a:ext uri="{FF2B5EF4-FFF2-40B4-BE49-F238E27FC236}">
                  <a16:creationId xmlns:a16="http://schemas.microsoft.com/office/drawing/2014/main" id="{7CD48BAD-1CEA-4806-86E1-3023FB668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590" y="2664503"/>
              <a:ext cx="48899" cy="30125"/>
            </a:xfrm>
            <a:custGeom>
              <a:avLst/>
              <a:gdLst>
                <a:gd name="T0" fmla="*/ 32 w 32"/>
                <a:gd name="T1" fmla="*/ 0 h 20"/>
                <a:gd name="T2" fmla="*/ 32 w 32"/>
                <a:gd name="T3" fmla="*/ 16 h 20"/>
                <a:gd name="T4" fmla="*/ 27 w 32"/>
                <a:gd name="T5" fmla="*/ 20 h 20"/>
                <a:gd name="T6" fmla="*/ 5 w 32"/>
                <a:gd name="T7" fmla="*/ 20 h 20"/>
                <a:gd name="T8" fmla="*/ 0 w 32"/>
                <a:gd name="T9" fmla="*/ 16 h 20"/>
                <a:gd name="T10" fmla="*/ 0 w 32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0">
                  <a:moveTo>
                    <a:pt x="32" y="0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8"/>
                    <a:pt x="30" y="20"/>
                    <a:pt x="2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0"/>
                    <a:pt x="0" y="18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25" name="Freeform 50">
              <a:extLst>
                <a:ext uri="{FF2B5EF4-FFF2-40B4-BE49-F238E27FC236}">
                  <a16:creationId xmlns:a16="http://schemas.microsoft.com/office/drawing/2014/main" id="{499B376C-CBB4-4C38-941D-93E9920FA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341" y="2518243"/>
              <a:ext cx="280296" cy="146260"/>
            </a:xfrm>
            <a:custGeom>
              <a:avLst/>
              <a:gdLst>
                <a:gd name="T0" fmla="*/ 15 w 186"/>
                <a:gd name="T1" fmla="*/ 64 h 96"/>
                <a:gd name="T2" fmla="*/ 52 w 186"/>
                <a:gd name="T3" fmla="*/ 96 h 96"/>
                <a:gd name="T4" fmla="*/ 129 w 186"/>
                <a:gd name="T5" fmla="*/ 96 h 96"/>
                <a:gd name="T6" fmla="*/ 156 w 186"/>
                <a:gd name="T7" fmla="*/ 83 h 96"/>
                <a:gd name="T8" fmla="*/ 166 w 186"/>
                <a:gd name="T9" fmla="*/ 57 h 96"/>
                <a:gd name="T10" fmla="*/ 184 w 186"/>
                <a:gd name="T11" fmla="*/ 34 h 96"/>
                <a:gd name="T12" fmla="*/ 142 w 186"/>
                <a:gd name="T13" fmla="*/ 0 h 96"/>
                <a:gd name="T14" fmla="*/ 56 w 186"/>
                <a:gd name="T15" fmla="*/ 0 h 96"/>
                <a:gd name="T16" fmla="*/ 0 w 186"/>
                <a:gd name="T17" fmla="*/ 64 h 96"/>
                <a:gd name="T18" fmla="*/ 88 w 186"/>
                <a:gd name="T19" fmla="*/ 64 h 96"/>
                <a:gd name="T20" fmla="*/ 118 w 186"/>
                <a:gd name="T21" fmla="*/ 41 h 96"/>
                <a:gd name="T22" fmla="*/ 147 w 186"/>
                <a:gd name="T23" fmla="*/ 13 h 96"/>
                <a:gd name="connsiteX0" fmla="*/ 806 w 9907"/>
                <a:gd name="connsiteY0" fmla="*/ 6667 h 10000"/>
                <a:gd name="connsiteX1" fmla="*/ 2796 w 9907"/>
                <a:gd name="connsiteY1" fmla="*/ 10000 h 10000"/>
                <a:gd name="connsiteX2" fmla="*/ 6935 w 9907"/>
                <a:gd name="connsiteY2" fmla="*/ 10000 h 10000"/>
                <a:gd name="connsiteX3" fmla="*/ 8387 w 9907"/>
                <a:gd name="connsiteY3" fmla="*/ 8646 h 10000"/>
                <a:gd name="connsiteX4" fmla="*/ 8925 w 9907"/>
                <a:gd name="connsiteY4" fmla="*/ 5938 h 10000"/>
                <a:gd name="connsiteX5" fmla="*/ 9892 w 9907"/>
                <a:gd name="connsiteY5" fmla="*/ 3542 h 10000"/>
                <a:gd name="connsiteX6" fmla="*/ 7634 w 9907"/>
                <a:gd name="connsiteY6" fmla="*/ 0 h 10000"/>
                <a:gd name="connsiteX7" fmla="*/ 3011 w 9907"/>
                <a:gd name="connsiteY7" fmla="*/ 0 h 10000"/>
                <a:gd name="connsiteX8" fmla="*/ 0 w 9907"/>
                <a:gd name="connsiteY8" fmla="*/ 6667 h 10000"/>
                <a:gd name="connsiteX9" fmla="*/ 4731 w 9907"/>
                <a:gd name="connsiteY9" fmla="*/ 6667 h 10000"/>
                <a:gd name="connsiteX10" fmla="*/ 6344 w 9907"/>
                <a:gd name="connsiteY10" fmla="*/ 4271 h 10000"/>
                <a:gd name="connsiteX11" fmla="*/ 7903 w 9907"/>
                <a:gd name="connsiteY11" fmla="*/ 135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7" h="10000">
                  <a:moveTo>
                    <a:pt x="806" y="6667"/>
                  </a:moveTo>
                  <a:cubicBezTo>
                    <a:pt x="1075" y="8750"/>
                    <a:pt x="1882" y="10000"/>
                    <a:pt x="2796" y="10000"/>
                  </a:cubicBezTo>
                  <a:lnTo>
                    <a:pt x="6935" y="10000"/>
                  </a:lnTo>
                  <a:cubicBezTo>
                    <a:pt x="7527" y="10000"/>
                    <a:pt x="8011" y="9583"/>
                    <a:pt x="8387" y="8646"/>
                  </a:cubicBezTo>
                  <a:cubicBezTo>
                    <a:pt x="8656" y="7917"/>
                    <a:pt x="8871" y="6979"/>
                    <a:pt x="8925" y="5938"/>
                  </a:cubicBezTo>
                  <a:cubicBezTo>
                    <a:pt x="9516" y="5833"/>
                    <a:pt x="10000" y="4688"/>
                    <a:pt x="9892" y="3542"/>
                  </a:cubicBezTo>
                  <a:cubicBezTo>
                    <a:pt x="9624" y="1563"/>
                    <a:pt x="8710" y="0"/>
                    <a:pt x="7634" y="0"/>
                  </a:cubicBezTo>
                  <a:lnTo>
                    <a:pt x="3011" y="0"/>
                  </a:lnTo>
                  <a:cubicBezTo>
                    <a:pt x="968" y="0"/>
                    <a:pt x="0" y="2604"/>
                    <a:pt x="0" y="6667"/>
                  </a:cubicBezTo>
                  <a:lnTo>
                    <a:pt x="4731" y="6667"/>
                  </a:lnTo>
                  <a:cubicBezTo>
                    <a:pt x="5591" y="6563"/>
                    <a:pt x="6129" y="5521"/>
                    <a:pt x="6344" y="4271"/>
                  </a:cubicBezTo>
                  <a:cubicBezTo>
                    <a:pt x="6559" y="3021"/>
                    <a:pt x="7204" y="1354"/>
                    <a:pt x="7903" y="1354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8C12DECC-5D46-4704-94E7-A67D9B502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502" y="2554917"/>
              <a:ext cx="64180" cy="86446"/>
            </a:xfrm>
            <a:custGeom>
              <a:avLst/>
              <a:gdLst>
                <a:gd name="T0" fmla="*/ 21 w 42"/>
                <a:gd name="T1" fmla="*/ 0 h 57"/>
                <a:gd name="T2" fmla="*/ 19 w 42"/>
                <a:gd name="T3" fmla="*/ 1 h 57"/>
                <a:gd name="T4" fmla="*/ 10 w 42"/>
                <a:gd name="T5" fmla="*/ 16 h 57"/>
                <a:gd name="T6" fmla="*/ 0 w 42"/>
                <a:gd name="T7" fmla="*/ 33 h 57"/>
                <a:gd name="T8" fmla="*/ 21 w 42"/>
                <a:gd name="T9" fmla="*/ 57 h 57"/>
                <a:gd name="T10" fmla="*/ 42 w 42"/>
                <a:gd name="T11" fmla="*/ 29 h 57"/>
                <a:gd name="T12" fmla="*/ 21 w 42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57">
                  <a:moveTo>
                    <a:pt x="21" y="0"/>
                  </a:moveTo>
                  <a:cubicBezTo>
                    <a:pt x="20" y="0"/>
                    <a:pt x="19" y="0"/>
                    <a:pt x="19" y="1"/>
                  </a:cubicBezTo>
                  <a:cubicBezTo>
                    <a:pt x="15" y="6"/>
                    <a:pt x="12" y="11"/>
                    <a:pt x="10" y="16"/>
                  </a:cubicBezTo>
                  <a:cubicBezTo>
                    <a:pt x="8" y="23"/>
                    <a:pt x="4" y="29"/>
                    <a:pt x="0" y="33"/>
                  </a:cubicBezTo>
                  <a:cubicBezTo>
                    <a:pt x="1" y="46"/>
                    <a:pt x="10" y="57"/>
                    <a:pt x="21" y="57"/>
                  </a:cubicBezTo>
                  <a:cubicBezTo>
                    <a:pt x="33" y="57"/>
                    <a:pt x="42" y="44"/>
                    <a:pt x="42" y="29"/>
                  </a:cubicBezTo>
                  <a:cubicBezTo>
                    <a:pt x="42" y="13"/>
                    <a:pt x="33" y="0"/>
                    <a:pt x="21" y="0"/>
                  </a:cubicBezTo>
                  <a:close/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711CDF3C-F9C0-4151-8F30-30547F265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639" y="2580676"/>
              <a:ext cx="1746" cy="24449"/>
            </a:xfrm>
            <a:custGeom>
              <a:avLst/>
              <a:gdLst>
                <a:gd name="T0" fmla="*/ 0 w 1"/>
                <a:gd name="T1" fmla="*/ 0 h 16"/>
                <a:gd name="T2" fmla="*/ 1 w 1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6">
                  <a:moveTo>
                    <a:pt x="0" y="0"/>
                  </a:moveTo>
                  <a:cubicBezTo>
                    <a:pt x="1" y="7"/>
                    <a:pt x="1" y="12"/>
                    <a:pt x="1" y="16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359D8F-3559-4891-8D90-17984E170684}"/>
              </a:ext>
            </a:extLst>
          </p:cNvPr>
          <p:cNvGrpSpPr/>
          <p:nvPr/>
        </p:nvGrpSpPr>
        <p:grpSpPr>
          <a:xfrm>
            <a:off x="2062714" y="3264439"/>
            <a:ext cx="279374" cy="287175"/>
            <a:chOff x="1174341" y="2518243"/>
            <a:chExt cx="280296" cy="255846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F5B5D3BE-5EDA-4BFA-8084-6818B75A4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0727" y="2700741"/>
              <a:ext cx="61124" cy="73348"/>
            </a:xfrm>
            <a:custGeom>
              <a:avLst/>
              <a:gdLst>
                <a:gd name="T0" fmla="*/ 40 w 40"/>
                <a:gd name="T1" fmla="*/ 12 h 48"/>
                <a:gd name="T2" fmla="*/ 28 w 40"/>
                <a:gd name="T3" fmla="*/ 0 h 48"/>
                <a:gd name="T4" fmla="*/ 12 w 40"/>
                <a:gd name="T5" fmla="*/ 0 h 48"/>
                <a:gd name="T6" fmla="*/ 0 w 40"/>
                <a:gd name="T7" fmla="*/ 12 h 48"/>
                <a:gd name="T8" fmla="*/ 0 w 40"/>
                <a:gd name="T9" fmla="*/ 36 h 48"/>
                <a:gd name="T10" fmla="*/ 12 w 40"/>
                <a:gd name="T11" fmla="*/ 48 h 48"/>
                <a:gd name="T12" fmla="*/ 28 w 40"/>
                <a:gd name="T13" fmla="*/ 48 h 48"/>
                <a:gd name="T14" fmla="*/ 40 w 40"/>
                <a:gd name="T15" fmla="*/ 36 h 48"/>
                <a:gd name="T16" fmla="*/ 40 w 40"/>
                <a:gd name="T17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8">
                  <a:moveTo>
                    <a:pt x="40" y="12"/>
                  </a:moveTo>
                  <a:cubicBezTo>
                    <a:pt x="40" y="5"/>
                    <a:pt x="35" y="0"/>
                    <a:pt x="2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3"/>
                    <a:pt x="5" y="48"/>
                    <a:pt x="12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5" y="48"/>
                    <a:pt x="40" y="43"/>
                    <a:pt x="40" y="36"/>
                  </a:cubicBezTo>
                  <a:lnTo>
                    <a:pt x="40" y="12"/>
                  </a:lnTo>
                  <a:close/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C73FCEBF-AC0A-4CA3-90F8-998A6AFE9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040" y="2688516"/>
              <a:ext cx="91249" cy="48899"/>
            </a:xfrm>
            <a:custGeom>
              <a:avLst/>
              <a:gdLst>
                <a:gd name="T0" fmla="*/ 60 w 60"/>
                <a:gd name="T1" fmla="*/ 32 h 32"/>
                <a:gd name="T2" fmla="*/ 20 w 60"/>
                <a:gd name="T3" fmla="*/ 32 h 32"/>
                <a:gd name="T4" fmla="*/ 0 w 60"/>
                <a:gd name="T5" fmla="*/ 12 h 32"/>
                <a:gd name="T6" fmla="*/ 0 w 60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2">
                  <a:moveTo>
                    <a:pt x="60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9" y="32"/>
                    <a:pt x="0" y="2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214D5389-ED00-4B49-86C4-813F9619C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590" y="2664503"/>
              <a:ext cx="48899" cy="30125"/>
            </a:xfrm>
            <a:custGeom>
              <a:avLst/>
              <a:gdLst>
                <a:gd name="T0" fmla="*/ 32 w 32"/>
                <a:gd name="T1" fmla="*/ 0 h 20"/>
                <a:gd name="T2" fmla="*/ 32 w 32"/>
                <a:gd name="T3" fmla="*/ 16 h 20"/>
                <a:gd name="T4" fmla="*/ 27 w 32"/>
                <a:gd name="T5" fmla="*/ 20 h 20"/>
                <a:gd name="T6" fmla="*/ 5 w 32"/>
                <a:gd name="T7" fmla="*/ 20 h 20"/>
                <a:gd name="T8" fmla="*/ 0 w 32"/>
                <a:gd name="T9" fmla="*/ 16 h 20"/>
                <a:gd name="T10" fmla="*/ 0 w 32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0">
                  <a:moveTo>
                    <a:pt x="32" y="0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8"/>
                    <a:pt x="30" y="20"/>
                    <a:pt x="2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2" y="20"/>
                    <a:pt x="0" y="18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2B476FFE-CA94-4446-A651-5F3DC3A1A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341" y="2518243"/>
              <a:ext cx="280296" cy="146260"/>
            </a:xfrm>
            <a:custGeom>
              <a:avLst/>
              <a:gdLst>
                <a:gd name="T0" fmla="*/ 15 w 186"/>
                <a:gd name="T1" fmla="*/ 64 h 96"/>
                <a:gd name="T2" fmla="*/ 52 w 186"/>
                <a:gd name="T3" fmla="*/ 96 h 96"/>
                <a:gd name="T4" fmla="*/ 129 w 186"/>
                <a:gd name="T5" fmla="*/ 96 h 96"/>
                <a:gd name="T6" fmla="*/ 156 w 186"/>
                <a:gd name="T7" fmla="*/ 83 h 96"/>
                <a:gd name="T8" fmla="*/ 166 w 186"/>
                <a:gd name="T9" fmla="*/ 57 h 96"/>
                <a:gd name="T10" fmla="*/ 184 w 186"/>
                <a:gd name="T11" fmla="*/ 34 h 96"/>
                <a:gd name="T12" fmla="*/ 142 w 186"/>
                <a:gd name="T13" fmla="*/ 0 h 96"/>
                <a:gd name="T14" fmla="*/ 56 w 186"/>
                <a:gd name="T15" fmla="*/ 0 h 96"/>
                <a:gd name="T16" fmla="*/ 0 w 186"/>
                <a:gd name="T17" fmla="*/ 64 h 96"/>
                <a:gd name="T18" fmla="*/ 88 w 186"/>
                <a:gd name="T19" fmla="*/ 64 h 96"/>
                <a:gd name="T20" fmla="*/ 118 w 186"/>
                <a:gd name="T21" fmla="*/ 41 h 96"/>
                <a:gd name="T22" fmla="*/ 147 w 186"/>
                <a:gd name="T23" fmla="*/ 13 h 96"/>
                <a:gd name="connsiteX0" fmla="*/ 806 w 9907"/>
                <a:gd name="connsiteY0" fmla="*/ 6667 h 10000"/>
                <a:gd name="connsiteX1" fmla="*/ 2796 w 9907"/>
                <a:gd name="connsiteY1" fmla="*/ 10000 h 10000"/>
                <a:gd name="connsiteX2" fmla="*/ 6935 w 9907"/>
                <a:gd name="connsiteY2" fmla="*/ 10000 h 10000"/>
                <a:gd name="connsiteX3" fmla="*/ 8387 w 9907"/>
                <a:gd name="connsiteY3" fmla="*/ 8646 h 10000"/>
                <a:gd name="connsiteX4" fmla="*/ 8925 w 9907"/>
                <a:gd name="connsiteY4" fmla="*/ 5938 h 10000"/>
                <a:gd name="connsiteX5" fmla="*/ 9892 w 9907"/>
                <a:gd name="connsiteY5" fmla="*/ 3542 h 10000"/>
                <a:gd name="connsiteX6" fmla="*/ 7634 w 9907"/>
                <a:gd name="connsiteY6" fmla="*/ 0 h 10000"/>
                <a:gd name="connsiteX7" fmla="*/ 3011 w 9907"/>
                <a:gd name="connsiteY7" fmla="*/ 0 h 10000"/>
                <a:gd name="connsiteX8" fmla="*/ 0 w 9907"/>
                <a:gd name="connsiteY8" fmla="*/ 6667 h 10000"/>
                <a:gd name="connsiteX9" fmla="*/ 4731 w 9907"/>
                <a:gd name="connsiteY9" fmla="*/ 6667 h 10000"/>
                <a:gd name="connsiteX10" fmla="*/ 6344 w 9907"/>
                <a:gd name="connsiteY10" fmla="*/ 4271 h 10000"/>
                <a:gd name="connsiteX11" fmla="*/ 7903 w 9907"/>
                <a:gd name="connsiteY11" fmla="*/ 135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07" h="10000">
                  <a:moveTo>
                    <a:pt x="806" y="6667"/>
                  </a:moveTo>
                  <a:cubicBezTo>
                    <a:pt x="1075" y="8750"/>
                    <a:pt x="1882" y="10000"/>
                    <a:pt x="2796" y="10000"/>
                  </a:cubicBezTo>
                  <a:lnTo>
                    <a:pt x="6935" y="10000"/>
                  </a:lnTo>
                  <a:cubicBezTo>
                    <a:pt x="7527" y="10000"/>
                    <a:pt x="8011" y="9583"/>
                    <a:pt x="8387" y="8646"/>
                  </a:cubicBezTo>
                  <a:cubicBezTo>
                    <a:pt x="8656" y="7917"/>
                    <a:pt x="8871" y="6979"/>
                    <a:pt x="8925" y="5938"/>
                  </a:cubicBezTo>
                  <a:cubicBezTo>
                    <a:pt x="9516" y="5833"/>
                    <a:pt x="10000" y="4688"/>
                    <a:pt x="9892" y="3542"/>
                  </a:cubicBezTo>
                  <a:cubicBezTo>
                    <a:pt x="9624" y="1563"/>
                    <a:pt x="8710" y="0"/>
                    <a:pt x="7634" y="0"/>
                  </a:cubicBezTo>
                  <a:lnTo>
                    <a:pt x="3011" y="0"/>
                  </a:lnTo>
                  <a:cubicBezTo>
                    <a:pt x="968" y="0"/>
                    <a:pt x="0" y="2604"/>
                    <a:pt x="0" y="6667"/>
                  </a:cubicBezTo>
                  <a:lnTo>
                    <a:pt x="4731" y="6667"/>
                  </a:lnTo>
                  <a:cubicBezTo>
                    <a:pt x="5591" y="6563"/>
                    <a:pt x="6129" y="5521"/>
                    <a:pt x="6344" y="4271"/>
                  </a:cubicBezTo>
                  <a:cubicBezTo>
                    <a:pt x="6559" y="3021"/>
                    <a:pt x="7204" y="1354"/>
                    <a:pt x="7903" y="1354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4B5563BA-E3C1-419F-9EDD-4DA9A319E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502" y="2554917"/>
              <a:ext cx="64180" cy="86446"/>
            </a:xfrm>
            <a:custGeom>
              <a:avLst/>
              <a:gdLst>
                <a:gd name="T0" fmla="*/ 21 w 42"/>
                <a:gd name="T1" fmla="*/ 0 h 57"/>
                <a:gd name="T2" fmla="*/ 19 w 42"/>
                <a:gd name="T3" fmla="*/ 1 h 57"/>
                <a:gd name="T4" fmla="*/ 10 w 42"/>
                <a:gd name="T5" fmla="*/ 16 h 57"/>
                <a:gd name="T6" fmla="*/ 0 w 42"/>
                <a:gd name="T7" fmla="*/ 33 h 57"/>
                <a:gd name="T8" fmla="*/ 21 w 42"/>
                <a:gd name="T9" fmla="*/ 57 h 57"/>
                <a:gd name="T10" fmla="*/ 42 w 42"/>
                <a:gd name="T11" fmla="*/ 29 h 57"/>
                <a:gd name="T12" fmla="*/ 21 w 42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57">
                  <a:moveTo>
                    <a:pt x="21" y="0"/>
                  </a:moveTo>
                  <a:cubicBezTo>
                    <a:pt x="20" y="0"/>
                    <a:pt x="19" y="0"/>
                    <a:pt x="19" y="1"/>
                  </a:cubicBezTo>
                  <a:cubicBezTo>
                    <a:pt x="15" y="6"/>
                    <a:pt x="12" y="11"/>
                    <a:pt x="10" y="16"/>
                  </a:cubicBezTo>
                  <a:cubicBezTo>
                    <a:pt x="8" y="23"/>
                    <a:pt x="4" y="29"/>
                    <a:pt x="0" y="33"/>
                  </a:cubicBezTo>
                  <a:cubicBezTo>
                    <a:pt x="1" y="46"/>
                    <a:pt x="10" y="57"/>
                    <a:pt x="21" y="57"/>
                  </a:cubicBezTo>
                  <a:cubicBezTo>
                    <a:pt x="33" y="57"/>
                    <a:pt x="42" y="44"/>
                    <a:pt x="42" y="29"/>
                  </a:cubicBezTo>
                  <a:cubicBezTo>
                    <a:pt x="42" y="13"/>
                    <a:pt x="33" y="0"/>
                    <a:pt x="21" y="0"/>
                  </a:cubicBezTo>
                  <a:close/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C815E7AE-7C91-4872-BF16-6B593416E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639" y="2580676"/>
              <a:ext cx="1746" cy="24449"/>
            </a:xfrm>
            <a:custGeom>
              <a:avLst/>
              <a:gdLst>
                <a:gd name="T0" fmla="*/ 0 w 1"/>
                <a:gd name="T1" fmla="*/ 0 h 16"/>
                <a:gd name="T2" fmla="*/ 1 w 1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6">
                  <a:moveTo>
                    <a:pt x="0" y="0"/>
                  </a:moveTo>
                  <a:cubicBezTo>
                    <a:pt x="1" y="7"/>
                    <a:pt x="1" y="12"/>
                    <a:pt x="1" y="16"/>
                  </a:cubicBezTo>
                </a:path>
              </a:pathLst>
            </a:custGeom>
            <a:noFill/>
            <a:ln w="12700" cap="rnd">
              <a:solidFill>
                <a:srgbClr val="6EBE4A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</p:grpSp>
      <p:sp>
        <p:nvSpPr>
          <p:cNvPr id="35" name="Freeform 14">
            <a:extLst>
              <a:ext uri="{FF2B5EF4-FFF2-40B4-BE49-F238E27FC236}">
                <a16:creationId xmlns:a16="http://schemas.microsoft.com/office/drawing/2014/main" id="{4E374872-6EA8-49B1-83B9-093F0FE40775}"/>
              </a:ext>
            </a:extLst>
          </p:cNvPr>
          <p:cNvSpPr>
            <a:spLocks noEditPoints="1"/>
          </p:cNvSpPr>
          <p:nvPr/>
        </p:nvSpPr>
        <p:spPr bwMode="auto">
          <a:xfrm>
            <a:off x="2236431" y="2152251"/>
            <a:ext cx="376613" cy="258748"/>
          </a:xfrm>
          <a:custGeom>
            <a:avLst/>
            <a:gdLst>
              <a:gd name="T0" fmla="*/ 4 w 360"/>
              <a:gd name="T1" fmla="*/ 66 h 197"/>
              <a:gd name="T2" fmla="*/ 308 w 360"/>
              <a:gd name="T3" fmla="*/ 7 h 197"/>
              <a:gd name="T4" fmla="*/ 151 w 360"/>
              <a:gd name="T5" fmla="*/ 37 h 197"/>
              <a:gd name="T6" fmla="*/ 147 w 360"/>
              <a:gd name="T7" fmla="*/ 36 h 197"/>
              <a:gd name="T8" fmla="*/ 119 w 360"/>
              <a:gd name="T9" fmla="*/ 40 h 197"/>
              <a:gd name="T10" fmla="*/ 112 w 360"/>
              <a:gd name="T11" fmla="*/ 60 h 197"/>
              <a:gd name="T12" fmla="*/ 150 w 360"/>
              <a:gd name="T13" fmla="*/ 51 h 197"/>
              <a:gd name="T14" fmla="*/ 186 w 360"/>
              <a:gd name="T15" fmla="*/ 38 h 197"/>
              <a:gd name="T16" fmla="*/ 182 w 360"/>
              <a:gd name="T17" fmla="*/ 37 h 197"/>
              <a:gd name="T18" fmla="*/ 177 w 360"/>
              <a:gd name="T19" fmla="*/ 38 h 197"/>
              <a:gd name="T20" fmla="*/ 176 w 360"/>
              <a:gd name="T21" fmla="*/ 64 h 197"/>
              <a:gd name="T22" fmla="*/ 188 w 360"/>
              <a:gd name="T23" fmla="*/ 47 h 197"/>
              <a:gd name="T24" fmla="*/ 201 w 360"/>
              <a:gd name="T25" fmla="*/ 12 h 197"/>
              <a:gd name="T26" fmla="*/ 183 w 360"/>
              <a:gd name="T27" fmla="*/ 4 h 197"/>
              <a:gd name="T28" fmla="*/ 179 w 360"/>
              <a:gd name="T29" fmla="*/ 5 h 197"/>
              <a:gd name="T30" fmla="*/ 176 w 360"/>
              <a:gd name="T31" fmla="*/ 14 h 197"/>
              <a:gd name="T32" fmla="*/ 188 w 360"/>
              <a:gd name="T33" fmla="*/ 31 h 197"/>
              <a:gd name="T34" fmla="*/ 254 w 360"/>
              <a:gd name="T35" fmla="*/ 56 h 197"/>
              <a:gd name="T36" fmla="*/ 219 w 360"/>
              <a:gd name="T37" fmla="*/ 36 h 197"/>
              <a:gd name="T38" fmla="*/ 215 w 360"/>
              <a:gd name="T39" fmla="*/ 36 h 197"/>
              <a:gd name="T40" fmla="*/ 212 w 360"/>
              <a:gd name="T41" fmla="*/ 38 h 197"/>
              <a:gd name="T42" fmla="*/ 222 w 360"/>
              <a:gd name="T43" fmla="*/ 46 h 197"/>
              <a:gd name="T44" fmla="*/ 254 w 360"/>
              <a:gd name="T45" fmla="*/ 56 h 197"/>
              <a:gd name="T46" fmla="*/ 304 w 360"/>
              <a:gd name="T47" fmla="*/ 122 h 197"/>
              <a:gd name="T48" fmla="*/ 285 w 360"/>
              <a:gd name="T49" fmla="*/ 161 h 197"/>
              <a:gd name="T50" fmla="*/ 254 w 360"/>
              <a:gd name="T51" fmla="*/ 138 h 197"/>
              <a:gd name="T52" fmla="*/ 279 w 360"/>
              <a:gd name="T53" fmla="*/ 117 h 197"/>
              <a:gd name="T54" fmla="*/ 224 w 360"/>
              <a:gd name="T55" fmla="*/ 115 h 197"/>
              <a:gd name="T56" fmla="*/ 246 w 360"/>
              <a:gd name="T57" fmla="*/ 136 h 197"/>
              <a:gd name="T58" fmla="*/ 197 w 360"/>
              <a:gd name="T59" fmla="*/ 153 h 197"/>
              <a:gd name="T60" fmla="*/ 199 w 360"/>
              <a:gd name="T61" fmla="*/ 120 h 197"/>
              <a:gd name="T62" fmla="*/ 146 w 360"/>
              <a:gd name="T63" fmla="*/ 112 h 197"/>
              <a:gd name="T64" fmla="*/ 161 w 360"/>
              <a:gd name="T65" fmla="*/ 119 h 197"/>
              <a:gd name="T66" fmla="*/ 142 w 360"/>
              <a:gd name="T67" fmla="*/ 158 h 197"/>
              <a:gd name="T68" fmla="*/ 129 w 360"/>
              <a:gd name="T69" fmla="*/ 119 h 197"/>
              <a:gd name="T70" fmla="*/ 146 w 360"/>
              <a:gd name="T71" fmla="*/ 112 h 197"/>
              <a:gd name="T72" fmla="*/ 89 w 360"/>
              <a:gd name="T73" fmla="*/ 117 h 197"/>
              <a:gd name="T74" fmla="*/ 87 w 360"/>
              <a:gd name="T75" fmla="*/ 149 h 197"/>
              <a:gd name="T76" fmla="*/ 40 w 360"/>
              <a:gd name="T77" fmla="*/ 134 h 197"/>
              <a:gd name="T78" fmla="*/ 65 w 360"/>
              <a:gd name="T79" fmla="*/ 112 h 197"/>
              <a:gd name="T80" fmla="*/ 63 w 360"/>
              <a:gd name="T81" fmla="*/ 104 h 197"/>
              <a:gd name="T82" fmla="*/ 28 w 360"/>
              <a:gd name="T83" fmla="*/ 134 h 197"/>
              <a:gd name="T84" fmla="*/ 72 w 360"/>
              <a:gd name="T85" fmla="*/ 167 h 197"/>
              <a:gd name="T86" fmla="*/ 120 w 360"/>
              <a:gd name="T87" fmla="*/ 159 h 197"/>
              <a:gd name="T88" fmla="*/ 167 w 360"/>
              <a:gd name="T89" fmla="*/ 160 h 197"/>
              <a:gd name="T90" fmla="*/ 214 w 360"/>
              <a:gd name="T91" fmla="*/ 170 h 197"/>
              <a:gd name="T92" fmla="*/ 262 w 360"/>
              <a:gd name="T93" fmla="*/ 162 h 197"/>
              <a:gd name="T94" fmla="*/ 308 w 360"/>
              <a:gd name="T95" fmla="*/ 163 h 197"/>
              <a:gd name="T96" fmla="*/ 310 w 360"/>
              <a:gd name="T97" fmla="*/ 116 h 197"/>
              <a:gd name="T98" fmla="*/ 282 w 360"/>
              <a:gd name="T99" fmla="*/ 107 h 197"/>
              <a:gd name="T100" fmla="*/ 264 w 360"/>
              <a:gd name="T101" fmla="*/ 115 h 197"/>
              <a:gd name="T102" fmla="*/ 235 w 360"/>
              <a:gd name="T103" fmla="*/ 110 h 197"/>
              <a:gd name="T104" fmla="*/ 205 w 360"/>
              <a:gd name="T105" fmla="*/ 107 h 197"/>
              <a:gd name="T106" fmla="*/ 181 w 360"/>
              <a:gd name="T107" fmla="*/ 126 h 197"/>
              <a:gd name="T108" fmla="*/ 158 w 360"/>
              <a:gd name="T109" fmla="*/ 106 h 197"/>
              <a:gd name="T110" fmla="*/ 128 w 360"/>
              <a:gd name="T111" fmla="*/ 108 h 197"/>
              <a:gd name="T112" fmla="*/ 98 w 360"/>
              <a:gd name="T113" fmla="*/ 112 h 197"/>
              <a:gd name="T114" fmla="*/ 82 w 360"/>
              <a:gd name="T115" fmla="*/ 102 h 197"/>
              <a:gd name="T116" fmla="*/ 360 w 360"/>
              <a:gd name="T117" fmla="*/ 182 h 197"/>
              <a:gd name="T118" fmla="*/ 14 w 360"/>
              <a:gd name="T119" fmla="*/ 8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0" h="197">
                <a:moveTo>
                  <a:pt x="356" y="66"/>
                </a:moveTo>
                <a:cubicBezTo>
                  <a:pt x="356" y="70"/>
                  <a:pt x="352" y="72"/>
                  <a:pt x="344" y="72"/>
                </a:cubicBezTo>
                <a:cubicBezTo>
                  <a:pt x="276" y="72"/>
                  <a:pt x="223" y="72"/>
                  <a:pt x="180" y="72"/>
                </a:cubicBezTo>
                <a:cubicBezTo>
                  <a:pt x="136" y="72"/>
                  <a:pt x="84" y="72"/>
                  <a:pt x="16" y="72"/>
                </a:cubicBezTo>
                <a:cubicBezTo>
                  <a:pt x="8" y="72"/>
                  <a:pt x="4" y="70"/>
                  <a:pt x="4" y="66"/>
                </a:cubicBezTo>
                <a:cubicBezTo>
                  <a:pt x="4" y="66"/>
                  <a:pt x="31" y="32"/>
                  <a:pt x="52" y="7"/>
                </a:cubicBezTo>
                <a:cubicBezTo>
                  <a:pt x="55" y="3"/>
                  <a:pt x="60" y="0"/>
                  <a:pt x="68" y="0"/>
                </a:cubicBezTo>
                <a:cubicBezTo>
                  <a:pt x="69" y="0"/>
                  <a:pt x="80" y="0"/>
                  <a:pt x="180" y="0"/>
                </a:cubicBezTo>
                <a:cubicBezTo>
                  <a:pt x="279" y="0"/>
                  <a:pt x="291" y="0"/>
                  <a:pt x="292" y="0"/>
                </a:cubicBezTo>
                <a:cubicBezTo>
                  <a:pt x="300" y="0"/>
                  <a:pt x="305" y="3"/>
                  <a:pt x="308" y="7"/>
                </a:cubicBezTo>
                <a:cubicBezTo>
                  <a:pt x="329" y="32"/>
                  <a:pt x="356" y="66"/>
                  <a:pt x="356" y="66"/>
                </a:cubicBezTo>
                <a:close/>
                <a:moveTo>
                  <a:pt x="156" y="47"/>
                </a:moveTo>
                <a:cubicBezTo>
                  <a:pt x="152" y="38"/>
                  <a:pt x="152" y="38"/>
                  <a:pt x="152" y="38"/>
                </a:cubicBezTo>
                <a:cubicBezTo>
                  <a:pt x="151" y="37"/>
                  <a:pt x="151" y="37"/>
                  <a:pt x="151" y="37"/>
                </a:cubicBezTo>
                <a:cubicBezTo>
                  <a:pt x="151" y="37"/>
                  <a:pt x="151" y="37"/>
                  <a:pt x="151" y="37"/>
                </a:cubicBezTo>
                <a:cubicBezTo>
                  <a:pt x="151" y="37"/>
                  <a:pt x="151" y="37"/>
                  <a:pt x="151" y="37"/>
                </a:cubicBezTo>
                <a:cubicBezTo>
                  <a:pt x="150" y="36"/>
                  <a:pt x="150" y="36"/>
                  <a:pt x="150" y="36"/>
                </a:cubicBezTo>
                <a:cubicBezTo>
                  <a:pt x="150" y="36"/>
                  <a:pt x="150" y="36"/>
                  <a:pt x="149" y="36"/>
                </a:cubicBezTo>
                <a:cubicBezTo>
                  <a:pt x="149" y="36"/>
                  <a:pt x="148" y="36"/>
                  <a:pt x="148" y="36"/>
                </a:cubicBezTo>
                <a:cubicBezTo>
                  <a:pt x="147" y="36"/>
                  <a:pt x="147" y="36"/>
                  <a:pt x="147" y="36"/>
                </a:cubicBezTo>
                <a:cubicBezTo>
                  <a:pt x="147" y="36"/>
                  <a:pt x="147" y="36"/>
                  <a:pt x="147" y="36"/>
                </a:cubicBezTo>
                <a:cubicBezTo>
                  <a:pt x="146" y="36"/>
                  <a:pt x="146" y="36"/>
                  <a:pt x="146" y="36"/>
                </a:cubicBezTo>
                <a:cubicBezTo>
                  <a:pt x="144" y="36"/>
                  <a:pt x="144" y="36"/>
                  <a:pt x="144" y="36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1" y="37"/>
                  <a:pt x="119" y="39"/>
                  <a:pt x="119" y="40"/>
                </a:cubicBezTo>
                <a:cubicBezTo>
                  <a:pt x="120" y="42"/>
                  <a:pt x="123" y="43"/>
                  <a:pt x="127" y="43"/>
                </a:cubicBezTo>
                <a:cubicBezTo>
                  <a:pt x="132" y="42"/>
                  <a:pt x="132" y="42"/>
                  <a:pt x="132" y="42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09" y="57"/>
                  <a:pt x="109" y="58"/>
                  <a:pt x="109" y="58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7" y="61"/>
                  <a:pt x="117" y="61"/>
                  <a:pt x="117" y="61"/>
                </a:cubicBezTo>
                <a:cubicBezTo>
                  <a:pt x="118" y="61"/>
                  <a:pt x="120" y="60"/>
                  <a:pt x="121" y="60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43" y="48"/>
                  <a:pt x="143" y="48"/>
                  <a:pt x="143" y="48"/>
                </a:cubicBezTo>
                <a:cubicBezTo>
                  <a:pt x="144" y="50"/>
                  <a:pt x="147" y="51"/>
                  <a:pt x="150" y="51"/>
                </a:cubicBezTo>
                <a:cubicBezTo>
                  <a:pt x="152" y="50"/>
                  <a:pt x="154" y="50"/>
                  <a:pt x="155" y="49"/>
                </a:cubicBezTo>
                <a:cubicBezTo>
                  <a:pt x="155" y="49"/>
                  <a:pt x="156" y="48"/>
                  <a:pt x="156" y="47"/>
                </a:cubicBezTo>
                <a:close/>
                <a:moveTo>
                  <a:pt x="203" y="47"/>
                </a:moveTo>
                <a:cubicBezTo>
                  <a:pt x="203" y="46"/>
                  <a:pt x="202" y="45"/>
                  <a:pt x="201" y="45"/>
                </a:cubicBezTo>
                <a:cubicBezTo>
                  <a:pt x="186" y="38"/>
                  <a:pt x="186" y="38"/>
                  <a:pt x="186" y="38"/>
                </a:cubicBezTo>
                <a:cubicBezTo>
                  <a:pt x="185" y="38"/>
                  <a:pt x="185" y="37"/>
                  <a:pt x="185" y="37"/>
                </a:cubicBezTo>
                <a:cubicBezTo>
                  <a:pt x="184" y="37"/>
                  <a:pt x="184" y="36"/>
                  <a:pt x="184" y="36"/>
                </a:cubicBezTo>
                <a:cubicBezTo>
                  <a:pt x="184" y="36"/>
                  <a:pt x="184" y="36"/>
                  <a:pt x="184" y="36"/>
                </a:cubicBezTo>
                <a:cubicBezTo>
                  <a:pt x="183" y="36"/>
                  <a:pt x="183" y="37"/>
                  <a:pt x="183" y="37"/>
                </a:cubicBezTo>
                <a:cubicBezTo>
                  <a:pt x="183" y="36"/>
                  <a:pt x="182" y="37"/>
                  <a:pt x="182" y="37"/>
                </a:cubicBezTo>
                <a:cubicBezTo>
                  <a:pt x="181" y="37"/>
                  <a:pt x="181" y="37"/>
                  <a:pt x="181" y="37"/>
                </a:cubicBezTo>
                <a:cubicBezTo>
                  <a:pt x="179" y="37"/>
                  <a:pt x="179" y="36"/>
                  <a:pt x="179" y="36"/>
                </a:cubicBezTo>
                <a:cubicBezTo>
                  <a:pt x="179" y="36"/>
                  <a:pt x="179" y="36"/>
                  <a:pt x="179" y="36"/>
                </a:cubicBezTo>
                <a:cubicBezTo>
                  <a:pt x="179" y="40"/>
                  <a:pt x="179" y="37"/>
                  <a:pt x="179" y="37"/>
                </a:cubicBezTo>
                <a:cubicBezTo>
                  <a:pt x="177" y="38"/>
                  <a:pt x="177" y="38"/>
                  <a:pt x="177" y="38"/>
                </a:cubicBezTo>
                <a:cubicBezTo>
                  <a:pt x="163" y="45"/>
                  <a:pt x="163" y="45"/>
                  <a:pt x="163" y="45"/>
                </a:cubicBezTo>
                <a:cubicBezTo>
                  <a:pt x="160" y="46"/>
                  <a:pt x="160" y="48"/>
                  <a:pt x="163" y="49"/>
                </a:cubicBezTo>
                <a:cubicBezTo>
                  <a:pt x="165" y="50"/>
                  <a:pt x="169" y="50"/>
                  <a:pt x="172" y="49"/>
                </a:cubicBezTo>
                <a:cubicBezTo>
                  <a:pt x="176" y="47"/>
                  <a:pt x="176" y="47"/>
                  <a:pt x="176" y="47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5"/>
                  <a:pt x="176" y="66"/>
                  <a:pt x="178" y="67"/>
                </a:cubicBezTo>
                <a:cubicBezTo>
                  <a:pt x="182" y="67"/>
                  <a:pt x="182" y="67"/>
                  <a:pt x="182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7" y="66"/>
                  <a:pt x="188" y="65"/>
                  <a:pt x="188" y="64"/>
                </a:cubicBezTo>
                <a:cubicBezTo>
                  <a:pt x="188" y="47"/>
                  <a:pt x="188" y="47"/>
                  <a:pt x="188" y="47"/>
                </a:cubicBezTo>
                <a:cubicBezTo>
                  <a:pt x="192" y="49"/>
                  <a:pt x="192" y="49"/>
                  <a:pt x="192" y="49"/>
                </a:cubicBezTo>
                <a:cubicBezTo>
                  <a:pt x="194" y="50"/>
                  <a:pt x="199" y="50"/>
                  <a:pt x="201" y="49"/>
                </a:cubicBezTo>
                <a:cubicBezTo>
                  <a:pt x="202" y="48"/>
                  <a:pt x="203" y="48"/>
                  <a:pt x="203" y="47"/>
                </a:cubicBezTo>
                <a:close/>
                <a:moveTo>
                  <a:pt x="203" y="14"/>
                </a:moveTo>
                <a:cubicBezTo>
                  <a:pt x="203" y="13"/>
                  <a:pt x="202" y="12"/>
                  <a:pt x="201" y="12"/>
                </a:cubicBezTo>
                <a:cubicBezTo>
                  <a:pt x="186" y="5"/>
                  <a:pt x="186" y="5"/>
                  <a:pt x="186" y="5"/>
                </a:cubicBezTo>
                <a:cubicBezTo>
                  <a:pt x="185" y="5"/>
                  <a:pt x="185" y="5"/>
                  <a:pt x="185" y="5"/>
                </a:cubicBezTo>
                <a:cubicBezTo>
                  <a:pt x="184" y="4"/>
                  <a:pt x="184" y="4"/>
                  <a:pt x="184" y="4"/>
                </a:cubicBezTo>
                <a:cubicBezTo>
                  <a:pt x="184" y="4"/>
                  <a:pt x="184" y="4"/>
                  <a:pt x="184" y="4"/>
                </a:cubicBezTo>
                <a:cubicBezTo>
                  <a:pt x="183" y="4"/>
                  <a:pt x="183" y="4"/>
                  <a:pt x="183" y="4"/>
                </a:cubicBezTo>
                <a:cubicBezTo>
                  <a:pt x="183" y="4"/>
                  <a:pt x="182" y="4"/>
                  <a:pt x="182" y="4"/>
                </a:cubicBezTo>
                <a:cubicBezTo>
                  <a:pt x="181" y="4"/>
                  <a:pt x="181" y="4"/>
                  <a:pt x="181" y="4"/>
                </a:cubicBezTo>
                <a:cubicBezTo>
                  <a:pt x="179" y="4"/>
                  <a:pt x="179" y="4"/>
                  <a:pt x="179" y="4"/>
                </a:cubicBezTo>
                <a:cubicBezTo>
                  <a:pt x="179" y="4"/>
                  <a:pt x="179" y="4"/>
                  <a:pt x="179" y="4"/>
                </a:cubicBezTo>
                <a:cubicBezTo>
                  <a:pt x="179" y="4"/>
                  <a:pt x="179" y="5"/>
                  <a:pt x="179" y="5"/>
                </a:cubicBezTo>
                <a:cubicBezTo>
                  <a:pt x="177" y="5"/>
                  <a:pt x="177" y="5"/>
                  <a:pt x="177" y="5"/>
                </a:cubicBezTo>
                <a:cubicBezTo>
                  <a:pt x="163" y="12"/>
                  <a:pt x="163" y="12"/>
                  <a:pt x="163" y="12"/>
                </a:cubicBezTo>
                <a:cubicBezTo>
                  <a:pt x="160" y="13"/>
                  <a:pt x="160" y="15"/>
                  <a:pt x="163" y="16"/>
                </a:cubicBezTo>
                <a:cubicBezTo>
                  <a:pt x="165" y="17"/>
                  <a:pt x="169" y="17"/>
                  <a:pt x="172" y="16"/>
                </a:cubicBezTo>
                <a:cubicBezTo>
                  <a:pt x="176" y="14"/>
                  <a:pt x="176" y="14"/>
                  <a:pt x="176" y="14"/>
                </a:cubicBezTo>
                <a:cubicBezTo>
                  <a:pt x="176" y="31"/>
                  <a:pt x="176" y="31"/>
                  <a:pt x="176" y="31"/>
                </a:cubicBezTo>
                <a:cubicBezTo>
                  <a:pt x="176" y="32"/>
                  <a:pt x="176" y="33"/>
                  <a:pt x="178" y="33"/>
                </a:cubicBezTo>
                <a:cubicBezTo>
                  <a:pt x="182" y="34"/>
                  <a:pt x="182" y="34"/>
                  <a:pt x="182" y="34"/>
                </a:cubicBezTo>
                <a:cubicBezTo>
                  <a:pt x="186" y="33"/>
                  <a:pt x="186" y="33"/>
                  <a:pt x="186" y="33"/>
                </a:cubicBezTo>
                <a:cubicBezTo>
                  <a:pt x="187" y="33"/>
                  <a:pt x="188" y="32"/>
                  <a:pt x="188" y="31"/>
                </a:cubicBezTo>
                <a:cubicBezTo>
                  <a:pt x="188" y="14"/>
                  <a:pt x="188" y="14"/>
                  <a:pt x="188" y="14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4" y="17"/>
                  <a:pt x="199" y="17"/>
                  <a:pt x="201" y="16"/>
                </a:cubicBezTo>
                <a:cubicBezTo>
                  <a:pt x="202" y="15"/>
                  <a:pt x="203" y="14"/>
                  <a:pt x="203" y="14"/>
                </a:cubicBezTo>
                <a:close/>
                <a:moveTo>
                  <a:pt x="254" y="56"/>
                </a:moveTo>
                <a:cubicBezTo>
                  <a:pt x="254" y="56"/>
                  <a:pt x="254" y="56"/>
                  <a:pt x="232" y="42"/>
                </a:cubicBezTo>
                <a:cubicBezTo>
                  <a:pt x="232" y="42"/>
                  <a:pt x="232" y="42"/>
                  <a:pt x="237" y="43"/>
                </a:cubicBezTo>
                <a:cubicBezTo>
                  <a:pt x="241" y="43"/>
                  <a:pt x="244" y="42"/>
                  <a:pt x="245" y="40"/>
                </a:cubicBezTo>
                <a:cubicBezTo>
                  <a:pt x="245" y="39"/>
                  <a:pt x="243" y="37"/>
                  <a:pt x="239" y="37"/>
                </a:cubicBezTo>
                <a:cubicBezTo>
                  <a:pt x="239" y="37"/>
                  <a:pt x="239" y="37"/>
                  <a:pt x="219" y="36"/>
                </a:cubicBezTo>
                <a:cubicBezTo>
                  <a:pt x="219" y="36"/>
                  <a:pt x="219" y="36"/>
                  <a:pt x="218" y="36"/>
                </a:cubicBezTo>
                <a:cubicBezTo>
                  <a:pt x="218" y="36"/>
                  <a:pt x="218" y="36"/>
                  <a:pt x="217" y="36"/>
                </a:cubicBezTo>
                <a:cubicBezTo>
                  <a:pt x="217" y="36"/>
                  <a:pt x="217" y="36"/>
                  <a:pt x="217" y="36"/>
                </a:cubicBezTo>
                <a:cubicBezTo>
                  <a:pt x="217" y="36"/>
                  <a:pt x="217" y="36"/>
                  <a:pt x="216" y="36"/>
                </a:cubicBezTo>
                <a:cubicBezTo>
                  <a:pt x="215" y="36"/>
                  <a:pt x="215" y="36"/>
                  <a:pt x="215" y="36"/>
                </a:cubicBezTo>
                <a:cubicBezTo>
                  <a:pt x="214" y="36"/>
                  <a:pt x="214" y="36"/>
                  <a:pt x="214" y="36"/>
                </a:cubicBezTo>
                <a:cubicBezTo>
                  <a:pt x="214" y="36"/>
                  <a:pt x="214" y="36"/>
                  <a:pt x="213" y="37"/>
                </a:cubicBezTo>
                <a:cubicBezTo>
                  <a:pt x="213" y="37"/>
                  <a:pt x="213" y="37"/>
                  <a:pt x="213" y="37"/>
                </a:cubicBezTo>
                <a:cubicBezTo>
                  <a:pt x="213" y="37"/>
                  <a:pt x="213" y="37"/>
                  <a:pt x="213" y="37"/>
                </a:cubicBezTo>
                <a:cubicBezTo>
                  <a:pt x="213" y="37"/>
                  <a:pt x="213" y="37"/>
                  <a:pt x="212" y="38"/>
                </a:cubicBezTo>
                <a:cubicBezTo>
                  <a:pt x="212" y="38"/>
                  <a:pt x="212" y="38"/>
                  <a:pt x="208" y="47"/>
                </a:cubicBezTo>
                <a:cubicBezTo>
                  <a:pt x="208" y="48"/>
                  <a:pt x="208" y="49"/>
                  <a:pt x="209" y="49"/>
                </a:cubicBezTo>
                <a:cubicBezTo>
                  <a:pt x="210" y="50"/>
                  <a:pt x="212" y="50"/>
                  <a:pt x="213" y="51"/>
                </a:cubicBezTo>
                <a:cubicBezTo>
                  <a:pt x="217" y="51"/>
                  <a:pt x="220" y="50"/>
                  <a:pt x="221" y="48"/>
                </a:cubicBezTo>
                <a:cubicBezTo>
                  <a:pt x="221" y="48"/>
                  <a:pt x="221" y="48"/>
                  <a:pt x="222" y="46"/>
                </a:cubicBezTo>
                <a:cubicBezTo>
                  <a:pt x="222" y="46"/>
                  <a:pt x="222" y="46"/>
                  <a:pt x="243" y="60"/>
                </a:cubicBezTo>
                <a:cubicBezTo>
                  <a:pt x="244" y="60"/>
                  <a:pt x="246" y="61"/>
                  <a:pt x="247" y="61"/>
                </a:cubicBezTo>
                <a:cubicBezTo>
                  <a:pt x="247" y="61"/>
                  <a:pt x="247" y="61"/>
                  <a:pt x="252" y="60"/>
                </a:cubicBezTo>
                <a:cubicBezTo>
                  <a:pt x="252" y="60"/>
                  <a:pt x="252" y="60"/>
                  <a:pt x="255" y="58"/>
                </a:cubicBezTo>
                <a:cubicBezTo>
                  <a:pt x="255" y="58"/>
                  <a:pt x="255" y="57"/>
                  <a:pt x="254" y="56"/>
                </a:cubicBezTo>
                <a:close/>
                <a:moveTo>
                  <a:pt x="288" y="115"/>
                </a:moveTo>
                <a:cubicBezTo>
                  <a:pt x="290" y="115"/>
                  <a:pt x="291" y="115"/>
                  <a:pt x="292" y="115"/>
                </a:cubicBezTo>
                <a:cubicBezTo>
                  <a:pt x="294" y="116"/>
                  <a:pt x="295" y="116"/>
                  <a:pt x="297" y="117"/>
                </a:cubicBezTo>
                <a:cubicBezTo>
                  <a:pt x="298" y="117"/>
                  <a:pt x="299" y="118"/>
                  <a:pt x="300" y="119"/>
                </a:cubicBezTo>
                <a:cubicBezTo>
                  <a:pt x="302" y="119"/>
                  <a:pt x="303" y="120"/>
                  <a:pt x="304" y="122"/>
                </a:cubicBezTo>
                <a:cubicBezTo>
                  <a:pt x="304" y="122"/>
                  <a:pt x="304" y="122"/>
                  <a:pt x="304" y="122"/>
                </a:cubicBezTo>
                <a:cubicBezTo>
                  <a:pt x="319" y="138"/>
                  <a:pt x="319" y="138"/>
                  <a:pt x="319" y="138"/>
                </a:cubicBezTo>
                <a:cubicBezTo>
                  <a:pt x="301" y="154"/>
                  <a:pt x="301" y="154"/>
                  <a:pt x="301" y="154"/>
                </a:cubicBezTo>
                <a:cubicBezTo>
                  <a:pt x="301" y="154"/>
                  <a:pt x="301" y="154"/>
                  <a:pt x="301" y="154"/>
                </a:cubicBezTo>
                <a:cubicBezTo>
                  <a:pt x="297" y="158"/>
                  <a:pt x="291" y="161"/>
                  <a:pt x="285" y="161"/>
                </a:cubicBezTo>
                <a:cubicBezTo>
                  <a:pt x="285" y="161"/>
                  <a:pt x="285" y="161"/>
                  <a:pt x="285" y="161"/>
                </a:cubicBezTo>
                <a:cubicBezTo>
                  <a:pt x="285" y="161"/>
                  <a:pt x="285" y="161"/>
                  <a:pt x="285" y="161"/>
                </a:cubicBezTo>
                <a:cubicBezTo>
                  <a:pt x="279" y="161"/>
                  <a:pt x="273" y="159"/>
                  <a:pt x="269" y="154"/>
                </a:cubicBezTo>
                <a:cubicBezTo>
                  <a:pt x="269" y="154"/>
                  <a:pt x="269" y="154"/>
                  <a:pt x="269" y="154"/>
                </a:cubicBezTo>
                <a:cubicBezTo>
                  <a:pt x="254" y="138"/>
                  <a:pt x="254" y="138"/>
                  <a:pt x="254" y="138"/>
                </a:cubicBezTo>
                <a:cubicBezTo>
                  <a:pt x="271" y="122"/>
                  <a:pt x="271" y="122"/>
                  <a:pt x="271" y="122"/>
                </a:cubicBezTo>
                <a:cubicBezTo>
                  <a:pt x="271" y="122"/>
                  <a:pt x="271" y="122"/>
                  <a:pt x="271" y="122"/>
                </a:cubicBezTo>
                <a:cubicBezTo>
                  <a:pt x="271" y="122"/>
                  <a:pt x="271" y="122"/>
                  <a:pt x="271" y="122"/>
                </a:cubicBezTo>
                <a:cubicBezTo>
                  <a:pt x="273" y="121"/>
                  <a:pt x="274" y="120"/>
                  <a:pt x="275" y="119"/>
                </a:cubicBezTo>
                <a:cubicBezTo>
                  <a:pt x="277" y="118"/>
                  <a:pt x="278" y="117"/>
                  <a:pt x="279" y="117"/>
                </a:cubicBezTo>
                <a:cubicBezTo>
                  <a:pt x="281" y="116"/>
                  <a:pt x="282" y="116"/>
                  <a:pt x="284" y="115"/>
                </a:cubicBezTo>
                <a:cubicBezTo>
                  <a:pt x="285" y="115"/>
                  <a:pt x="287" y="115"/>
                  <a:pt x="288" y="115"/>
                </a:cubicBezTo>
                <a:close/>
                <a:moveTo>
                  <a:pt x="216" y="113"/>
                </a:moveTo>
                <a:cubicBezTo>
                  <a:pt x="217" y="113"/>
                  <a:pt x="219" y="114"/>
                  <a:pt x="220" y="114"/>
                </a:cubicBezTo>
                <a:cubicBezTo>
                  <a:pt x="221" y="114"/>
                  <a:pt x="223" y="115"/>
                  <a:pt x="224" y="115"/>
                </a:cubicBezTo>
                <a:cubicBezTo>
                  <a:pt x="225" y="116"/>
                  <a:pt x="227" y="116"/>
                  <a:pt x="228" y="117"/>
                </a:cubicBezTo>
                <a:cubicBezTo>
                  <a:pt x="229" y="118"/>
                  <a:pt x="230" y="119"/>
                  <a:pt x="231" y="120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31" y="120"/>
                  <a:pt x="231" y="120"/>
                  <a:pt x="231" y="120"/>
                </a:cubicBezTo>
                <a:cubicBezTo>
                  <a:pt x="246" y="136"/>
                  <a:pt x="246" y="136"/>
                  <a:pt x="246" y="136"/>
                </a:cubicBezTo>
                <a:cubicBezTo>
                  <a:pt x="229" y="152"/>
                  <a:pt x="229" y="152"/>
                  <a:pt x="229" y="152"/>
                </a:cubicBezTo>
                <a:cubicBezTo>
                  <a:pt x="229" y="152"/>
                  <a:pt x="229" y="152"/>
                  <a:pt x="229" y="152"/>
                </a:cubicBezTo>
                <a:cubicBezTo>
                  <a:pt x="224" y="157"/>
                  <a:pt x="218" y="159"/>
                  <a:pt x="212" y="159"/>
                </a:cubicBezTo>
                <a:cubicBezTo>
                  <a:pt x="212" y="159"/>
                  <a:pt x="212" y="159"/>
                  <a:pt x="212" y="159"/>
                </a:cubicBezTo>
                <a:cubicBezTo>
                  <a:pt x="206" y="159"/>
                  <a:pt x="201" y="157"/>
                  <a:pt x="197" y="153"/>
                </a:cubicBezTo>
                <a:cubicBezTo>
                  <a:pt x="197" y="153"/>
                  <a:pt x="197" y="153"/>
                  <a:pt x="197" y="153"/>
                </a:cubicBezTo>
                <a:cubicBezTo>
                  <a:pt x="182" y="137"/>
                  <a:pt x="182" y="137"/>
                  <a:pt x="182" y="137"/>
                </a:cubicBezTo>
                <a:cubicBezTo>
                  <a:pt x="199" y="120"/>
                  <a:pt x="199" y="120"/>
                  <a:pt x="199" y="120"/>
                </a:cubicBezTo>
                <a:cubicBezTo>
                  <a:pt x="199" y="120"/>
                  <a:pt x="199" y="120"/>
                  <a:pt x="199" y="120"/>
                </a:cubicBezTo>
                <a:cubicBezTo>
                  <a:pt x="199" y="120"/>
                  <a:pt x="199" y="120"/>
                  <a:pt x="199" y="120"/>
                </a:cubicBezTo>
                <a:cubicBezTo>
                  <a:pt x="200" y="119"/>
                  <a:pt x="202" y="118"/>
                  <a:pt x="203" y="117"/>
                </a:cubicBezTo>
                <a:cubicBezTo>
                  <a:pt x="204" y="116"/>
                  <a:pt x="206" y="116"/>
                  <a:pt x="207" y="115"/>
                </a:cubicBezTo>
                <a:cubicBezTo>
                  <a:pt x="208" y="115"/>
                  <a:pt x="210" y="114"/>
                  <a:pt x="211" y="114"/>
                </a:cubicBezTo>
                <a:cubicBezTo>
                  <a:pt x="213" y="114"/>
                  <a:pt x="214" y="113"/>
                  <a:pt x="216" y="113"/>
                </a:cubicBezTo>
                <a:close/>
                <a:moveTo>
                  <a:pt x="146" y="112"/>
                </a:moveTo>
                <a:cubicBezTo>
                  <a:pt x="147" y="112"/>
                  <a:pt x="149" y="112"/>
                  <a:pt x="150" y="112"/>
                </a:cubicBezTo>
                <a:cubicBezTo>
                  <a:pt x="152" y="113"/>
                  <a:pt x="153" y="113"/>
                  <a:pt x="154" y="114"/>
                </a:cubicBezTo>
                <a:cubicBezTo>
                  <a:pt x="156" y="114"/>
                  <a:pt x="157" y="115"/>
                  <a:pt x="158" y="116"/>
                </a:cubicBezTo>
                <a:cubicBezTo>
                  <a:pt x="159" y="117"/>
                  <a:pt x="160" y="117"/>
                  <a:pt x="161" y="119"/>
                </a:cubicBezTo>
                <a:cubicBezTo>
                  <a:pt x="161" y="119"/>
                  <a:pt x="161" y="119"/>
                  <a:pt x="161" y="119"/>
                </a:cubicBezTo>
                <a:cubicBezTo>
                  <a:pt x="176" y="135"/>
                  <a:pt x="176" y="135"/>
                  <a:pt x="176" y="135"/>
                </a:cubicBezTo>
                <a:cubicBezTo>
                  <a:pt x="159" y="151"/>
                  <a:pt x="159" y="151"/>
                  <a:pt x="159" y="151"/>
                </a:cubicBezTo>
                <a:cubicBezTo>
                  <a:pt x="159" y="151"/>
                  <a:pt x="159" y="151"/>
                  <a:pt x="159" y="151"/>
                </a:cubicBezTo>
                <a:cubicBezTo>
                  <a:pt x="154" y="155"/>
                  <a:pt x="148" y="158"/>
                  <a:pt x="142" y="158"/>
                </a:cubicBezTo>
                <a:cubicBezTo>
                  <a:pt x="142" y="158"/>
                  <a:pt x="142" y="158"/>
                  <a:pt x="142" y="158"/>
                </a:cubicBezTo>
                <a:cubicBezTo>
                  <a:pt x="137" y="158"/>
                  <a:pt x="131" y="156"/>
                  <a:pt x="127" y="151"/>
                </a:cubicBezTo>
                <a:cubicBezTo>
                  <a:pt x="127" y="151"/>
                  <a:pt x="127" y="151"/>
                  <a:pt x="127" y="151"/>
                </a:cubicBezTo>
                <a:cubicBezTo>
                  <a:pt x="112" y="135"/>
                  <a:pt x="112" y="135"/>
                  <a:pt x="112" y="135"/>
                </a:cubicBezTo>
                <a:cubicBezTo>
                  <a:pt x="129" y="119"/>
                  <a:pt x="129" y="119"/>
                  <a:pt x="129" y="119"/>
                </a:cubicBezTo>
                <a:cubicBezTo>
                  <a:pt x="129" y="119"/>
                  <a:pt x="129" y="119"/>
                  <a:pt x="129" y="119"/>
                </a:cubicBezTo>
                <a:cubicBezTo>
                  <a:pt x="129" y="119"/>
                  <a:pt x="129" y="119"/>
                  <a:pt x="129" y="119"/>
                </a:cubicBezTo>
                <a:cubicBezTo>
                  <a:pt x="130" y="118"/>
                  <a:pt x="132" y="117"/>
                  <a:pt x="133" y="116"/>
                </a:cubicBezTo>
                <a:cubicBezTo>
                  <a:pt x="134" y="115"/>
                  <a:pt x="136" y="114"/>
                  <a:pt x="137" y="114"/>
                </a:cubicBezTo>
                <a:cubicBezTo>
                  <a:pt x="138" y="113"/>
                  <a:pt x="140" y="113"/>
                  <a:pt x="141" y="112"/>
                </a:cubicBezTo>
                <a:cubicBezTo>
                  <a:pt x="143" y="112"/>
                  <a:pt x="144" y="112"/>
                  <a:pt x="146" y="112"/>
                </a:cubicBezTo>
                <a:close/>
                <a:moveTo>
                  <a:pt x="74" y="110"/>
                </a:moveTo>
                <a:cubicBezTo>
                  <a:pt x="75" y="110"/>
                  <a:pt x="77" y="111"/>
                  <a:pt x="78" y="111"/>
                </a:cubicBezTo>
                <a:cubicBezTo>
                  <a:pt x="80" y="111"/>
                  <a:pt x="81" y="112"/>
                  <a:pt x="82" y="112"/>
                </a:cubicBezTo>
                <a:cubicBezTo>
                  <a:pt x="84" y="113"/>
                  <a:pt x="85" y="113"/>
                  <a:pt x="86" y="114"/>
                </a:cubicBezTo>
                <a:cubicBezTo>
                  <a:pt x="87" y="115"/>
                  <a:pt x="88" y="116"/>
                  <a:pt x="89" y="117"/>
                </a:cubicBezTo>
                <a:cubicBezTo>
                  <a:pt x="89" y="117"/>
                  <a:pt x="89" y="117"/>
                  <a:pt x="89" y="117"/>
                </a:cubicBezTo>
                <a:cubicBezTo>
                  <a:pt x="89" y="117"/>
                  <a:pt x="89" y="117"/>
                  <a:pt x="89" y="117"/>
                </a:cubicBezTo>
                <a:cubicBezTo>
                  <a:pt x="104" y="133"/>
                  <a:pt x="104" y="133"/>
                  <a:pt x="104" y="133"/>
                </a:cubicBezTo>
                <a:cubicBezTo>
                  <a:pt x="87" y="149"/>
                  <a:pt x="87" y="149"/>
                  <a:pt x="87" y="149"/>
                </a:cubicBezTo>
                <a:cubicBezTo>
                  <a:pt x="87" y="149"/>
                  <a:pt x="87" y="149"/>
                  <a:pt x="87" y="149"/>
                </a:cubicBezTo>
                <a:cubicBezTo>
                  <a:pt x="82" y="154"/>
                  <a:pt x="76" y="156"/>
                  <a:pt x="70" y="156"/>
                </a:cubicBezTo>
                <a:cubicBezTo>
                  <a:pt x="70" y="156"/>
                  <a:pt x="70" y="156"/>
                  <a:pt x="70" y="156"/>
                </a:cubicBezTo>
                <a:cubicBezTo>
                  <a:pt x="65" y="156"/>
                  <a:pt x="59" y="154"/>
                  <a:pt x="55" y="150"/>
                </a:cubicBezTo>
                <a:cubicBezTo>
                  <a:pt x="55" y="150"/>
                  <a:pt x="55" y="150"/>
                  <a:pt x="55" y="150"/>
                </a:cubicBezTo>
                <a:cubicBezTo>
                  <a:pt x="40" y="134"/>
                  <a:pt x="40" y="134"/>
                  <a:pt x="40" y="134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58" y="116"/>
                  <a:pt x="60" y="115"/>
                  <a:pt x="61" y="114"/>
                </a:cubicBezTo>
                <a:cubicBezTo>
                  <a:pt x="62" y="113"/>
                  <a:pt x="64" y="113"/>
                  <a:pt x="65" y="112"/>
                </a:cubicBezTo>
                <a:cubicBezTo>
                  <a:pt x="66" y="112"/>
                  <a:pt x="68" y="111"/>
                  <a:pt x="69" y="111"/>
                </a:cubicBezTo>
                <a:cubicBezTo>
                  <a:pt x="71" y="111"/>
                  <a:pt x="72" y="110"/>
                  <a:pt x="74" y="110"/>
                </a:cubicBezTo>
                <a:close/>
                <a:moveTo>
                  <a:pt x="75" y="102"/>
                </a:moveTo>
                <a:cubicBezTo>
                  <a:pt x="73" y="102"/>
                  <a:pt x="71" y="102"/>
                  <a:pt x="69" y="102"/>
                </a:cubicBezTo>
                <a:cubicBezTo>
                  <a:pt x="67" y="103"/>
                  <a:pt x="65" y="103"/>
                  <a:pt x="63" y="104"/>
                </a:cubicBezTo>
                <a:cubicBezTo>
                  <a:pt x="61" y="105"/>
                  <a:pt x="59" y="106"/>
                  <a:pt x="57" y="107"/>
                </a:cubicBezTo>
                <a:cubicBezTo>
                  <a:pt x="55" y="108"/>
                  <a:pt x="53" y="109"/>
                  <a:pt x="52" y="111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52" y="111"/>
                  <a:pt x="52" y="111"/>
                  <a:pt x="52" y="111"/>
                </a:cubicBezTo>
                <a:cubicBezTo>
                  <a:pt x="28" y="134"/>
                  <a:pt x="28" y="134"/>
                  <a:pt x="28" y="134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6" y="164"/>
                  <a:pt x="64" y="167"/>
                  <a:pt x="72" y="167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72" y="167"/>
                  <a:pt x="72" y="167"/>
                  <a:pt x="72" y="167"/>
                </a:cubicBezTo>
                <a:cubicBezTo>
                  <a:pt x="81" y="168"/>
                  <a:pt x="89" y="165"/>
                  <a:pt x="96" y="158"/>
                </a:cubicBezTo>
                <a:cubicBezTo>
                  <a:pt x="96" y="158"/>
                  <a:pt x="96" y="158"/>
                  <a:pt x="96" y="158"/>
                </a:cubicBezTo>
                <a:cubicBezTo>
                  <a:pt x="109" y="146"/>
                  <a:pt x="109" y="146"/>
                  <a:pt x="109" y="146"/>
                </a:cubicBezTo>
                <a:cubicBezTo>
                  <a:pt x="120" y="159"/>
                  <a:pt x="120" y="159"/>
                  <a:pt x="120" y="159"/>
                </a:cubicBezTo>
                <a:cubicBezTo>
                  <a:pt x="120" y="159"/>
                  <a:pt x="120" y="159"/>
                  <a:pt x="120" y="159"/>
                </a:cubicBezTo>
                <a:cubicBezTo>
                  <a:pt x="126" y="165"/>
                  <a:pt x="135" y="169"/>
                  <a:pt x="143" y="169"/>
                </a:cubicBezTo>
                <a:cubicBezTo>
                  <a:pt x="143" y="169"/>
                  <a:pt x="143" y="169"/>
                  <a:pt x="143" y="169"/>
                </a:cubicBezTo>
                <a:cubicBezTo>
                  <a:pt x="143" y="169"/>
                  <a:pt x="143" y="169"/>
                  <a:pt x="143" y="169"/>
                </a:cubicBezTo>
                <a:cubicBezTo>
                  <a:pt x="151" y="169"/>
                  <a:pt x="160" y="166"/>
                  <a:pt x="167" y="160"/>
                </a:cubicBezTo>
                <a:cubicBezTo>
                  <a:pt x="167" y="160"/>
                  <a:pt x="167" y="160"/>
                  <a:pt x="167" y="160"/>
                </a:cubicBezTo>
                <a:cubicBezTo>
                  <a:pt x="179" y="148"/>
                  <a:pt x="179" y="148"/>
                  <a:pt x="179" y="148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97" y="167"/>
                  <a:pt x="206" y="170"/>
                  <a:pt x="214" y="170"/>
                </a:cubicBezTo>
                <a:cubicBezTo>
                  <a:pt x="214" y="170"/>
                  <a:pt x="214" y="170"/>
                  <a:pt x="214" y="170"/>
                </a:cubicBezTo>
                <a:cubicBezTo>
                  <a:pt x="214" y="170"/>
                  <a:pt x="214" y="170"/>
                  <a:pt x="214" y="170"/>
                </a:cubicBezTo>
                <a:cubicBezTo>
                  <a:pt x="222" y="171"/>
                  <a:pt x="231" y="167"/>
                  <a:pt x="237" y="161"/>
                </a:cubicBezTo>
                <a:cubicBezTo>
                  <a:pt x="237" y="161"/>
                  <a:pt x="237" y="161"/>
                  <a:pt x="237" y="161"/>
                </a:cubicBezTo>
                <a:cubicBezTo>
                  <a:pt x="250" y="149"/>
                  <a:pt x="250" y="149"/>
                  <a:pt x="250" y="149"/>
                </a:cubicBezTo>
                <a:cubicBezTo>
                  <a:pt x="262" y="162"/>
                  <a:pt x="262" y="162"/>
                  <a:pt x="262" y="162"/>
                </a:cubicBezTo>
                <a:cubicBezTo>
                  <a:pt x="262" y="162"/>
                  <a:pt x="262" y="162"/>
                  <a:pt x="262" y="162"/>
                </a:cubicBezTo>
                <a:cubicBezTo>
                  <a:pt x="268" y="168"/>
                  <a:pt x="276" y="172"/>
                  <a:pt x="285" y="172"/>
                </a:cubicBezTo>
                <a:cubicBezTo>
                  <a:pt x="285" y="172"/>
                  <a:pt x="285" y="172"/>
                  <a:pt x="285" y="172"/>
                </a:cubicBezTo>
                <a:cubicBezTo>
                  <a:pt x="285" y="172"/>
                  <a:pt x="285" y="172"/>
                  <a:pt x="285" y="172"/>
                </a:cubicBezTo>
                <a:cubicBezTo>
                  <a:pt x="293" y="172"/>
                  <a:pt x="302" y="169"/>
                  <a:pt x="308" y="163"/>
                </a:cubicBezTo>
                <a:cubicBezTo>
                  <a:pt x="308" y="163"/>
                  <a:pt x="308" y="163"/>
                  <a:pt x="308" y="163"/>
                </a:cubicBezTo>
                <a:cubicBezTo>
                  <a:pt x="332" y="140"/>
                  <a:pt x="332" y="140"/>
                  <a:pt x="332" y="140"/>
                </a:cubicBezTo>
                <a:cubicBezTo>
                  <a:pt x="310" y="116"/>
                  <a:pt x="310" y="116"/>
                  <a:pt x="310" y="116"/>
                </a:cubicBezTo>
                <a:cubicBezTo>
                  <a:pt x="310" y="116"/>
                  <a:pt x="310" y="116"/>
                  <a:pt x="310" y="116"/>
                </a:cubicBezTo>
                <a:cubicBezTo>
                  <a:pt x="310" y="116"/>
                  <a:pt x="310" y="116"/>
                  <a:pt x="310" y="116"/>
                </a:cubicBezTo>
                <a:cubicBezTo>
                  <a:pt x="309" y="115"/>
                  <a:pt x="307" y="113"/>
                  <a:pt x="305" y="112"/>
                </a:cubicBezTo>
                <a:cubicBezTo>
                  <a:pt x="304" y="111"/>
                  <a:pt x="302" y="110"/>
                  <a:pt x="300" y="109"/>
                </a:cubicBezTo>
                <a:cubicBezTo>
                  <a:pt x="298" y="108"/>
                  <a:pt x="296" y="107"/>
                  <a:pt x="294" y="107"/>
                </a:cubicBezTo>
                <a:cubicBezTo>
                  <a:pt x="292" y="106"/>
                  <a:pt x="290" y="106"/>
                  <a:pt x="288" y="106"/>
                </a:cubicBezTo>
                <a:cubicBezTo>
                  <a:pt x="286" y="106"/>
                  <a:pt x="284" y="106"/>
                  <a:pt x="282" y="107"/>
                </a:cubicBezTo>
                <a:cubicBezTo>
                  <a:pt x="279" y="107"/>
                  <a:pt x="277" y="108"/>
                  <a:pt x="275" y="108"/>
                </a:cubicBezTo>
                <a:cubicBezTo>
                  <a:pt x="273" y="109"/>
                  <a:pt x="271" y="110"/>
                  <a:pt x="270" y="111"/>
                </a:cubicBezTo>
                <a:cubicBezTo>
                  <a:pt x="268" y="112"/>
                  <a:pt x="266" y="114"/>
                  <a:pt x="264" y="115"/>
                </a:cubicBezTo>
                <a:cubicBezTo>
                  <a:pt x="264" y="115"/>
                  <a:pt x="264" y="115"/>
                  <a:pt x="264" y="115"/>
                </a:cubicBezTo>
                <a:cubicBezTo>
                  <a:pt x="264" y="115"/>
                  <a:pt x="264" y="115"/>
                  <a:pt x="264" y="115"/>
                </a:cubicBezTo>
                <a:cubicBezTo>
                  <a:pt x="251" y="127"/>
                  <a:pt x="251" y="127"/>
                  <a:pt x="251" y="127"/>
                </a:cubicBezTo>
                <a:cubicBezTo>
                  <a:pt x="240" y="115"/>
                  <a:pt x="240" y="115"/>
                  <a:pt x="240" y="115"/>
                </a:cubicBezTo>
                <a:cubicBezTo>
                  <a:pt x="240" y="115"/>
                  <a:pt x="240" y="115"/>
                  <a:pt x="240" y="115"/>
                </a:cubicBezTo>
                <a:cubicBezTo>
                  <a:pt x="240" y="115"/>
                  <a:pt x="240" y="115"/>
                  <a:pt x="240" y="115"/>
                </a:cubicBezTo>
                <a:cubicBezTo>
                  <a:pt x="238" y="113"/>
                  <a:pt x="236" y="112"/>
                  <a:pt x="235" y="110"/>
                </a:cubicBezTo>
                <a:cubicBezTo>
                  <a:pt x="233" y="109"/>
                  <a:pt x="231" y="108"/>
                  <a:pt x="229" y="107"/>
                </a:cubicBezTo>
                <a:cubicBezTo>
                  <a:pt x="227" y="107"/>
                  <a:pt x="225" y="106"/>
                  <a:pt x="223" y="105"/>
                </a:cubicBezTo>
                <a:cubicBezTo>
                  <a:pt x="221" y="105"/>
                  <a:pt x="219" y="105"/>
                  <a:pt x="217" y="105"/>
                </a:cubicBezTo>
                <a:cubicBezTo>
                  <a:pt x="215" y="105"/>
                  <a:pt x="213" y="105"/>
                  <a:pt x="211" y="105"/>
                </a:cubicBezTo>
                <a:cubicBezTo>
                  <a:pt x="209" y="106"/>
                  <a:pt x="207" y="106"/>
                  <a:pt x="205" y="107"/>
                </a:cubicBezTo>
                <a:cubicBezTo>
                  <a:pt x="203" y="108"/>
                  <a:pt x="201" y="109"/>
                  <a:pt x="199" y="110"/>
                </a:cubicBezTo>
                <a:cubicBezTo>
                  <a:pt x="197" y="111"/>
                  <a:pt x="195" y="112"/>
                  <a:pt x="193" y="114"/>
                </a:cubicBezTo>
                <a:cubicBezTo>
                  <a:pt x="193" y="114"/>
                  <a:pt x="193" y="114"/>
                  <a:pt x="193" y="114"/>
                </a:cubicBezTo>
                <a:cubicBezTo>
                  <a:pt x="193" y="114"/>
                  <a:pt x="193" y="114"/>
                  <a:pt x="193" y="114"/>
                </a:cubicBezTo>
                <a:cubicBezTo>
                  <a:pt x="181" y="126"/>
                  <a:pt x="181" y="126"/>
                  <a:pt x="181" y="126"/>
                </a:cubicBezTo>
                <a:cubicBezTo>
                  <a:pt x="169" y="113"/>
                  <a:pt x="169" y="113"/>
                  <a:pt x="169" y="113"/>
                </a:cubicBezTo>
                <a:cubicBezTo>
                  <a:pt x="169" y="113"/>
                  <a:pt x="169" y="113"/>
                  <a:pt x="169" y="113"/>
                </a:cubicBezTo>
                <a:cubicBezTo>
                  <a:pt x="169" y="113"/>
                  <a:pt x="169" y="113"/>
                  <a:pt x="169" y="113"/>
                </a:cubicBezTo>
                <a:cubicBezTo>
                  <a:pt x="167" y="112"/>
                  <a:pt x="166" y="110"/>
                  <a:pt x="164" y="109"/>
                </a:cubicBezTo>
                <a:cubicBezTo>
                  <a:pt x="162" y="108"/>
                  <a:pt x="160" y="107"/>
                  <a:pt x="158" y="106"/>
                </a:cubicBezTo>
                <a:cubicBezTo>
                  <a:pt x="156" y="105"/>
                  <a:pt x="154" y="104"/>
                  <a:pt x="152" y="104"/>
                </a:cubicBezTo>
                <a:cubicBezTo>
                  <a:pt x="150" y="104"/>
                  <a:pt x="148" y="103"/>
                  <a:pt x="146" y="103"/>
                </a:cubicBezTo>
                <a:cubicBezTo>
                  <a:pt x="144" y="103"/>
                  <a:pt x="142" y="103"/>
                  <a:pt x="140" y="104"/>
                </a:cubicBezTo>
                <a:cubicBezTo>
                  <a:pt x="138" y="104"/>
                  <a:pt x="136" y="105"/>
                  <a:pt x="134" y="105"/>
                </a:cubicBezTo>
                <a:cubicBezTo>
                  <a:pt x="132" y="106"/>
                  <a:pt x="130" y="107"/>
                  <a:pt x="128" y="108"/>
                </a:cubicBezTo>
                <a:cubicBezTo>
                  <a:pt x="126" y="109"/>
                  <a:pt x="124" y="111"/>
                  <a:pt x="123" y="112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23" y="112"/>
                  <a:pt x="123" y="112"/>
                  <a:pt x="123" y="112"/>
                </a:cubicBezTo>
                <a:cubicBezTo>
                  <a:pt x="110" y="125"/>
                  <a:pt x="110" y="125"/>
                  <a:pt x="110" y="125"/>
                </a:cubicBezTo>
                <a:cubicBezTo>
                  <a:pt x="98" y="112"/>
                  <a:pt x="98" y="112"/>
                  <a:pt x="98" y="112"/>
                </a:cubicBezTo>
                <a:cubicBezTo>
                  <a:pt x="98" y="112"/>
                  <a:pt x="98" y="112"/>
                  <a:pt x="98" y="112"/>
                </a:cubicBezTo>
                <a:cubicBezTo>
                  <a:pt x="98" y="112"/>
                  <a:pt x="98" y="112"/>
                  <a:pt x="98" y="112"/>
                </a:cubicBezTo>
                <a:cubicBezTo>
                  <a:pt x="96" y="110"/>
                  <a:pt x="95" y="109"/>
                  <a:pt x="93" y="108"/>
                </a:cubicBezTo>
                <a:cubicBezTo>
                  <a:pt x="91" y="106"/>
                  <a:pt x="89" y="105"/>
                  <a:pt x="87" y="104"/>
                </a:cubicBezTo>
                <a:cubicBezTo>
                  <a:pt x="86" y="104"/>
                  <a:pt x="84" y="103"/>
                  <a:pt x="82" y="102"/>
                </a:cubicBezTo>
                <a:cubicBezTo>
                  <a:pt x="79" y="102"/>
                  <a:pt x="77" y="102"/>
                  <a:pt x="75" y="102"/>
                </a:cubicBezTo>
                <a:close/>
                <a:moveTo>
                  <a:pt x="14" y="80"/>
                </a:moveTo>
                <a:cubicBezTo>
                  <a:pt x="346" y="80"/>
                  <a:pt x="346" y="80"/>
                  <a:pt x="346" y="80"/>
                </a:cubicBezTo>
                <a:cubicBezTo>
                  <a:pt x="354" y="80"/>
                  <a:pt x="360" y="86"/>
                  <a:pt x="360" y="94"/>
                </a:cubicBezTo>
                <a:cubicBezTo>
                  <a:pt x="360" y="182"/>
                  <a:pt x="360" y="182"/>
                  <a:pt x="360" y="182"/>
                </a:cubicBezTo>
                <a:cubicBezTo>
                  <a:pt x="360" y="190"/>
                  <a:pt x="354" y="197"/>
                  <a:pt x="346" y="197"/>
                </a:cubicBezTo>
                <a:cubicBezTo>
                  <a:pt x="14" y="197"/>
                  <a:pt x="14" y="197"/>
                  <a:pt x="14" y="197"/>
                </a:cubicBezTo>
                <a:cubicBezTo>
                  <a:pt x="6" y="197"/>
                  <a:pt x="0" y="190"/>
                  <a:pt x="0" y="182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86"/>
                  <a:pt x="6" y="80"/>
                  <a:pt x="14" y="8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CiscoSansTT ExtraLight"/>
              <a:ea typeface="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3F6C9D1-026E-43B0-810D-DB063F501DFD}"/>
              </a:ext>
            </a:extLst>
          </p:cNvPr>
          <p:cNvGrpSpPr/>
          <p:nvPr/>
        </p:nvGrpSpPr>
        <p:grpSpPr>
          <a:xfrm>
            <a:off x="3036756" y="1787496"/>
            <a:ext cx="513875" cy="518510"/>
            <a:chOff x="3007301" y="2109449"/>
            <a:chExt cx="513875" cy="518510"/>
          </a:xfrm>
        </p:grpSpPr>
        <p:sp>
          <p:nvSpPr>
            <p:cNvPr id="47" name="Oval 17">
              <a:extLst>
                <a:ext uri="{FF2B5EF4-FFF2-40B4-BE49-F238E27FC236}">
                  <a16:creationId xmlns:a16="http://schemas.microsoft.com/office/drawing/2014/main" id="{528DB775-D879-4BC5-B48D-F940021BF1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32136" y="2138919"/>
              <a:ext cx="489040" cy="489040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lIns="68577" tIns="34289" rIns="68577" bIns="34289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98613B1-7665-450C-893D-A9AC02B17E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07301" y="2109449"/>
              <a:ext cx="185877" cy="18587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5073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75" b="1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</a:rPr>
                <a:t>C</a:t>
              </a:r>
              <a:endPara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CBC9ED7-AFA8-4835-966F-CADF1C35784E}"/>
              </a:ext>
            </a:extLst>
          </p:cNvPr>
          <p:cNvGrpSpPr/>
          <p:nvPr/>
        </p:nvGrpSpPr>
        <p:grpSpPr>
          <a:xfrm>
            <a:off x="3788140" y="1892064"/>
            <a:ext cx="511060" cy="587310"/>
            <a:chOff x="3705239" y="2115036"/>
            <a:chExt cx="511060" cy="587310"/>
          </a:xfrm>
        </p:grpSpPr>
        <p:sp>
          <p:nvSpPr>
            <p:cNvPr id="50" name="Rounded Rectangle 25">
              <a:extLst>
                <a:ext uri="{FF2B5EF4-FFF2-40B4-BE49-F238E27FC236}">
                  <a16:creationId xmlns:a16="http://schemas.microsoft.com/office/drawing/2014/main" id="{D60D90B5-5E34-4E11-8FBD-624670934E3E}"/>
                </a:ext>
              </a:extLst>
            </p:cNvPr>
            <p:cNvSpPr/>
            <p:nvPr/>
          </p:nvSpPr>
          <p:spPr>
            <a:xfrm>
              <a:off x="3752883" y="2176381"/>
              <a:ext cx="463416" cy="525965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lIns="68576" tIns="34288" rIns="68576" bIns="34288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A1259BF-57A6-4CB3-8584-A6F0484338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5239" y="2115036"/>
              <a:ext cx="159383" cy="15938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5073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4570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"/>
                </a:rPr>
                <a:t>B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17F1E52D-D8B2-45AF-A840-24843E1C170A}"/>
              </a:ext>
            </a:extLst>
          </p:cNvPr>
          <p:cNvSpPr txBox="1"/>
          <p:nvPr/>
        </p:nvSpPr>
        <p:spPr>
          <a:xfrm>
            <a:off x="3152865" y="3997715"/>
            <a:ext cx="123225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Corporate VN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E255D3-81F7-410C-9913-D20896521C9A}"/>
              </a:ext>
            </a:extLst>
          </p:cNvPr>
          <p:cNvSpPr txBox="1"/>
          <p:nvPr/>
        </p:nvSpPr>
        <p:spPr>
          <a:xfrm>
            <a:off x="1335620" y="3997715"/>
            <a:ext cx="73248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IoT VN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5937A9-B8CE-4C62-95A7-0ED5F6570CDB}"/>
              </a:ext>
            </a:extLst>
          </p:cNvPr>
          <p:cNvSpPr txBox="1"/>
          <p:nvPr/>
        </p:nvSpPr>
        <p:spPr>
          <a:xfrm>
            <a:off x="1057235" y="3639954"/>
            <a:ext cx="6252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LightingSGT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35A1DC-0759-4B20-AE02-D83C4AAA3802}"/>
              </a:ext>
            </a:extLst>
          </p:cNvPr>
          <p:cNvSpPr txBox="1"/>
          <p:nvPr/>
        </p:nvSpPr>
        <p:spPr>
          <a:xfrm>
            <a:off x="1776176" y="3650133"/>
            <a:ext cx="6678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CamerasSGT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85816C-BB5D-4F7F-8B98-769D2858CC16}"/>
              </a:ext>
            </a:extLst>
          </p:cNvPr>
          <p:cNvSpPr txBox="1"/>
          <p:nvPr/>
        </p:nvSpPr>
        <p:spPr>
          <a:xfrm>
            <a:off x="2493218" y="3629961"/>
            <a:ext cx="74020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EmployeeSGT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10DFB1-87B3-48E9-9EA1-B44B42615233}"/>
              </a:ext>
            </a:extLst>
          </p:cNvPr>
          <p:cNvSpPr txBox="1"/>
          <p:nvPr/>
        </p:nvSpPr>
        <p:spPr>
          <a:xfrm>
            <a:off x="3071753" y="3628396"/>
            <a:ext cx="7595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DeveloperSGT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644380-8F0C-4C78-AAA0-8F497C043302}"/>
              </a:ext>
            </a:extLst>
          </p:cNvPr>
          <p:cNvSpPr txBox="1"/>
          <p:nvPr/>
        </p:nvSpPr>
        <p:spPr>
          <a:xfrm>
            <a:off x="3741332" y="3635393"/>
            <a:ext cx="7595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ContractorSGT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A3FC43-2C63-4487-B43C-EBD9D679CDFB}"/>
              </a:ext>
            </a:extLst>
          </p:cNvPr>
          <p:cNvSpPr txBox="1"/>
          <p:nvPr/>
        </p:nvSpPr>
        <p:spPr>
          <a:xfrm>
            <a:off x="4349120" y="3628396"/>
            <a:ext cx="67542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SupplierSGT</a:t>
            </a:r>
          </a:p>
        </p:txBody>
      </p:sp>
      <p:sp>
        <p:nvSpPr>
          <p:cNvPr id="70" name="Rounded Rectangle 25">
            <a:extLst>
              <a:ext uri="{FF2B5EF4-FFF2-40B4-BE49-F238E27FC236}">
                <a16:creationId xmlns:a16="http://schemas.microsoft.com/office/drawing/2014/main" id="{145E435F-4EC8-4EFF-89D3-ADEEC2E70F79}"/>
              </a:ext>
            </a:extLst>
          </p:cNvPr>
          <p:cNvSpPr/>
          <p:nvPr/>
        </p:nvSpPr>
        <p:spPr>
          <a:xfrm>
            <a:off x="1376336" y="2807582"/>
            <a:ext cx="313171" cy="336049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71" name="Rounded Rectangle 25">
            <a:extLst>
              <a:ext uri="{FF2B5EF4-FFF2-40B4-BE49-F238E27FC236}">
                <a16:creationId xmlns:a16="http://schemas.microsoft.com/office/drawing/2014/main" id="{A92BF73D-51C0-41BD-AD8E-E4CA9D978334}"/>
              </a:ext>
            </a:extLst>
          </p:cNvPr>
          <p:cNvSpPr/>
          <p:nvPr/>
        </p:nvSpPr>
        <p:spPr>
          <a:xfrm>
            <a:off x="1901055" y="2808289"/>
            <a:ext cx="313171" cy="336049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72" name="Rounded Rectangle 25">
            <a:extLst>
              <a:ext uri="{FF2B5EF4-FFF2-40B4-BE49-F238E27FC236}">
                <a16:creationId xmlns:a16="http://schemas.microsoft.com/office/drawing/2014/main" id="{68E2F6E2-FB6B-419C-982E-4DCD906DD2BC}"/>
              </a:ext>
            </a:extLst>
          </p:cNvPr>
          <p:cNvSpPr/>
          <p:nvPr/>
        </p:nvSpPr>
        <p:spPr>
          <a:xfrm>
            <a:off x="3176556" y="2808289"/>
            <a:ext cx="313171" cy="336049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73" name="Rounded Rectangle 25">
            <a:extLst>
              <a:ext uri="{FF2B5EF4-FFF2-40B4-BE49-F238E27FC236}">
                <a16:creationId xmlns:a16="http://schemas.microsoft.com/office/drawing/2014/main" id="{0CA8E5E9-28BC-4916-98B2-63FD1FC687E3}"/>
              </a:ext>
            </a:extLst>
          </p:cNvPr>
          <p:cNvSpPr/>
          <p:nvPr/>
        </p:nvSpPr>
        <p:spPr>
          <a:xfrm>
            <a:off x="4472559" y="2808289"/>
            <a:ext cx="313171" cy="336049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74" name="Freeform 106">
            <a:extLst>
              <a:ext uri="{FF2B5EF4-FFF2-40B4-BE49-F238E27FC236}">
                <a16:creationId xmlns:a16="http://schemas.microsoft.com/office/drawing/2014/main" id="{A0668EAB-0E4F-4D55-BC26-7E1A1E544474}"/>
              </a:ext>
            </a:extLst>
          </p:cNvPr>
          <p:cNvSpPr>
            <a:spLocks noChangeAspect="1"/>
          </p:cNvSpPr>
          <p:nvPr/>
        </p:nvSpPr>
        <p:spPr>
          <a:xfrm rot="19157948">
            <a:off x="1318952" y="3094493"/>
            <a:ext cx="158392" cy="118449"/>
          </a:xfrm>
          <a:custGeom>
            <a:avLst/>
            <a:gdLst>
              <a:gd name="connsiteX0" fmla="*/ 769471 w 2743200"/>
              <a:gd name="connsiteY0" fmla="*/ 742071 h 2051430"/>
              <a:gd name="connsiteX1" fmla="*/ 495151 w 2743200"/>
              <a:gd name="connsiteY1" fmla="*/ 1016391 h 2051430"/>
              <a:gd name="connsiteX2" fmla="*/ 769471 w 2743200"/>
              <a:gd name="connsiteY2" fmla="*/ 1290711 h 2051430"/>
              <a:gd name="connsiteX3" fmla="*/ 1043791 w 2743200"/>
              <a:gd name="connsiteY3" fmla="*/ 1016391 h 2051430"/>
              <a:gd name="connsiteX4" fmla="*/ 769471 w 2743200"/>
              <a:gd name="connsiteY4" fmla="*/ 742071 h 2051430"/>
              <a:gd name="connsiteX5" fmla="*/ 775257 w 2743200"/>
              <a:gd name="connsiteY5" fmla="*/ 0 h 2051430"/>
              <a:gd name="connsiteX6" fmla="*/ 2401289 w 2743200"/>
              <a:gd name="connsiteY6" fmla="*/ 0 h 2051430"/>
              <a:gd name="connsiteX7" fmla="*/ 2743200 w 2743200"/>
              <a:gd name="connsiteY7" fmla="*/ 341912 h 2051430"/>
              <a:gd name="connsiteX8" fmla="*/ 2743200 w 2743200"/>
              <a:gd name="connsiteY8" fmla="*/ 1709519 h 2051430"/>
              <a:gd name="connsiteX9" fmla="*/ 2401289 w 2743200"/>
              <a:gd name="connsiteY9" fmla="*/ 2051430 h 2051430"/>
              <a:gd name="connsiteX10" fmla="*/ 775257 w 2743200"/>
              <a:gd name="connsiteY10" fmla="*/ 2051430 h 2051430"/>
              <a:gd name="connsiteX11" fmla="*/ 533489 w 2743200"/>
              <a:gd name="connsiteY11" fmla="*/ 1951287 h 2051430"/>
              <a:gd name="connsiteX12" fmla="*/ 517904 w 2743200"/>
              <a:gd name="connsiteY12" fmla="*/ 1932398 h 2051430"/>
              <a:gd name="connsiteX13" fmla="*/ 515190 w 2743200"/>
              <a:gd name="connsiteY13" fmla="*/ 1931194 h 2051430"/>
              <a:gd name="connsiteX14" fmla="*/ 491149 w 2743200"/>
              <a:gd name="connsiteY14" fmla="*/ 1905879 h 2051430"/>
              <a:gd name="connsiteX15" fmla="*/ 24214 w 2743200"/>
              <a:gd name="connsiteY15" fmla="*/ 1161702 h 2051430"/>
              <a:gd name="connsiteX16" fmla="*/ 0 w 2743200"/>
              <a:gd name="connsiteY16" fmla="*/ 1054161 h 2051430"/>
              <a:gd name="connsiteX17" fmla="*/ 0 w 2743200"/>
              <a:gd name="connsiteY17" fmla="*/ 984751 h 2051430"/>
              <a:gd name="connsiteX18" fmla="*/ 31052 w 2743200"/>
              <a:gd name="connsiteY18" fmla="*/ 881998 h 2051430"/>
              <a:gd name="connsiteX19" fmla="*/ 502496 w 2743200"/>
              <a:gd name="connsiteY19" fmla="*/ 130636 h 2051430"/>
              <a:gd name="connsiteX20" fmla="*/ 526537 w 2743200"/>
              <a:gd name="connsiteY20" fmla="*/ 105320 h 2051430"/>
              <a:gd name="connsiteX21" fmla="*/ 530764 w 2743200"/>
              <a:gd name="connsiteY21" fmla="*/ 103446 h 2051430"/>
              <a:gd name="connsiteX22" fmla="*/ 533489 w 2743200"/>
              <a:gd name="connsiteY22" fmla="*/ 100144 h 2051430"/>
              <a:gd name="connsiteX23" fmla="*/ 775257 w 2743200"/>
              <a:gd name="connsiteY23" fmla="*/ 0 h 205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43200" h="2051430">
                <a:moveTo>
                  <a:pt x="769471" y="742071"/>
                </a:moveTo>
                <a:cubicBezTo>
                  <a:pt x="617968" y="742071"/>
                  <a:pt x="495151" y="864888"/>
                  <a:pt x="495151" y="1016391"/>
                </a:cubicBezTo>
                <a:cubicBezTo>
                  <a:pt x="495151" y="1167894"/>
                  <a:pt x="617968" y="1290711"/>
                  <a:pt x="769471" y="1290711"/>
                </a:cubicBezTo>
                <a:cubicBezTo>
                  <a:pt x="920974" y="1290711"/>
                  <a:pt x="1043791" y="1167894"/>
                  <a:pt x="1043791" y="1016391"/>
                </a:cubicBezTo>
                <a:cubicBezTo>
                  <a:pt x="1043791" y="864888"/>
                  <a:pt x="920974" y="742071"/>
                  <a:pt x="769471" y="742071"/>
                </a:cubicBezTo>
                <a:close/>
                <a:moveTo>
                  <a:pt x="775257" y="0"/>
                </a:moveTo>
                <a:lnTo>
                  <a:pt x="2401289" y="0"/>
                </a:lnTo>
                <a:cubicBezTo>
                  <a:pt x="2590121" y="0"/>
                  <a:pt x="2743200" y="153079"/>
                  <a:pt x="2743200" y="341912"/>
                </a:cubicBezTo>
                <a:lnTo>
                  <a:pt x="2743200" y="1709519"/>
                </a:lnTo>
                <a:cubicBezTo>
                  <a:pt x="2743200" y="1898351"/>
                  <a:pt x="2590121" y="2051430"/>
                  <a:pt x="2401289" y="2051430"/>
                </a:cubicBezTo>
                <a:lnTo>
                  <a:pt x="775257" y="2051430"/>
                </a:lnTo>
                <a:cubicBezTo>
                  <a:pt x="680841" y="2051430"/>
                  <a:pt x="595363" y="2013161"/>
                  <a:pt x="533489" y="1951287"/>
                </a:cubicBezTo>
                <a:lnTo>
                  <a:pt x="517904" y="1932398"/>
                </a:lnTo>
                <a:lnTo>
                  <a:pt x="515190" y="1931194"/>
                </a:lnTo>
                <a:cubicBezTo>
                  <a:pt x="505831" y="1924650"/>
                  <a:pt x="497601" y="1916161"/>
                  <a:pt x="491149" y="1905879"/>
                </a:cubicBezTo>
                <a:lnTo>
                  <a:pt x="24214" y="1161702"/>
                </a:lnTo>
                <a:lnTo>
                  <a:pt x="0" y="1054161"/>
                </a:lnTo>
                <a:lnTo>
                  <a:pt x="0" y="984751"/>
                </a:lnTo>
                <a:lnTo>
                  <a:pt x="31052" y="881998"/>
                </a:lnTo>
                <a:lnTo>
                  <a:pt x="502496" y="130636"/>
                </a:lnTo>
                <a:cubicBezTo>
                  <a:pt x="508948" y="120354"/>
                  <a:pt x="517178" y="111866"/>
                  <a:pt x="526537" y="105320"/>
                </a:cubicBezTo>
                <a:lnTo>
                  <a:pt x="530764" y="103446"/>
                </a:lnTo>
                <a:lnTo>
                  <a:pt x="533489" y="100144"/>
                </a:lnTo>
                <a:cubicBezTo>
                  <a:pt x="595363" y="38270"/>
                  <a:pt x="680841" y="0"/>
                  <a:pt x="775257" y="0"/>
                </a:cubicBezTo>
                <a:close/>
              </a:path>
            </a:pathLst>
          </a:custGeom>
          <a:solidFill>
            <a:srgbClr val="FFC000"/>
          </a:solidFill>
          <a:ln w="1905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ＭＳ Ｐゴシック" charset="0"/>
              <a:cs typeface="+mn-cs"/>
            </a:endParaRPr>
          </a:p>
        </p:txBody>
      </p:sp>
      <p:sp>
        <p:nvSpPr>
          <p:cNvPr id="75" name="Freeform 107">
            <a:extLst>
              <a:ext uri="{FF2B5EF4-FFF2-40B4-BE49-F238E27FC236}">
                <a16:creationId xmlns:a16="http://schemas.microsoft.com/office/drawing/2014/main" id="{3CE30105-893A-4656-8F80-5FDFC59E597E}"/>
              </a:ext>
            </a:extLst>
          </p:cNvPr>
          <p:cNvSpPr>
            <a:spLocks noChangeAspect="1"/>
          </p:cNvSpPr>
          <p:nvPr/>
        </p:nvSpPr>
        <p:spPr>
          <a:xfrm rot="19157948">
            <a:off x="2723383" y="3118575"/>
            <a:ext cx="158392" cy="118449"/>
          </a:xfrm>
          <a:custGeom>
            <a:avLst/>
            <a:gdLst>
              <a:gd name="connsiteX0" fmla="*/ 769471 w 2743200"/>
              <a:gd name="connsiteY0" fmla="*/ 742071 h 2051430"/>
              <a:gd name="connsiteX1" fmla="*/ 495151 w 2743200"/>
              <a:gd name="connsiteY1" fmla="*/ 1016391 h 2051430"/>
              <a:gd name="connsiteX2" fmla="*/ 769471 w 2743200"/>
              <a:gd name="connsiteY2" fmla="*/ 1290711 h 2051430"/>
              <a:gd name="connsiteX3" fmla="*/ 1043791 w 2743200"/>
              <a:gd name="connsiteY3" fmla="*/ 1016391 h 2051430"/>
              <a:gd name="connsiteX4" fmla="*/ 769471 w 2743200"/>
              <a:gd name="connsiteY4" fmla="*/ 742071 h 2051430"/>
              <a:gd name="connsiteX5" fmla="*/ 775257 w 2743200"/>
              <a:gd name="connsiteY5" fmla="*/ 0 h 2051430"/>
              <a:gd name="connsiteX6" fmla="*/ 2401289 w 2743200"/>
              <a:gd name="connsiteY6" fmla="*/ 0 h 2051430"/>
              <a:gd name="connsiteX7" fmla="*/ 2743200 w 2743200"/>
              <a:gd name="connsiteY7" fmla="*/ 341912 h 2051430"/>
              <a:gd name="connsiteX8" fmla="*/ 2743200 w 2743200"/>
              <a:gd name="connsiteY8" fmla="*/ 1709519 h 2051430"/>
              <a:gd name="connsiteX9" fmla="*/ 2401289 w 2743200"/>
              <a:gd name="connsiteY9" fmla="*/ 2051430 h 2051430"/>
              <a:gd name="connsiteX10" fmla="*/ 775257 w 2743200"/>
              <a:gd name="connsiteY10" fmla="*/ 2051430 h 2051430"/>
              <a:gd name="connsiteX11" fmla="*/ 533489 w 2743200"/>
              <a:gd name="connsiteY11" fmla="*/ 1951287 h 2051430"/>
              <a:gd name="connsiteX12" fmla="*/ 517904 w 2743200"/>
              <a:gd name="connsiteY12" fmla="*/ 1932398 h 2051430"/>
              <a:gd name="connsiteX13" fmla="*/ 515190 w 2743200"/>
              <a:gd name="connsiteY13" fmla="*/ 1931194 h 2051430"/>
              <a:gd name="connsiteX14" fmla="*/ 491149 w 2743200"/>
              <a:gd name="connsiteY14" fmla="*/ 1905879 h 2051430"/>
              <a:gd name="connsiteX15" fmla="*/ 24214 w 2743200"/>
              <a:gd name="connsiteY15" fmla="*/ 1161702 h 2051430"/>
              <a:gd name="connsiteX16" fmla="*/ 0 w 2743200"/>
              <a:gd name="connsiteY16" fmla="*/ 1054161 h 2051430"/>
              <a:gd name="connsiteX17" fmla="*/ 0 w 2743200"/>
              <a:gd name="connsiteY17" fmla="*/ 984751 h 2051430"/>
              <a:gd name="connsiteX18" fmla="*/ 31052 w 2743200"/>
              <a:gd name="connsiteY18" fmla="*/ 881998 h 2051430"/>
              <a:gd name="connsiteX19" fmla="*/ 502496 w 2743200"/>
              <a:gd name="connsiteY19" fmla="*/ 130636 h 2051430"/>
              <a:gd name="connsiteX20" fmla="*/ 526537 w 2743200"/>
              <a:gd name="connsiteY20" fmla="*/ 105320 h 2051430"/>
              <a:gd name="connsiteX21" fmla="*/ 530764 w 2743200"/>
              <a:gd name="connsiteY21" fmla="*/ 103446 h 2051430"/>
              <a:gd name="connsiteX22" fmla="*/ 533489 w 2743200"/>
              <a:gd name="connsiteY22" fmla="*/ 100144 h 2051430"/>
              <a:gd name="connsiteX23" fmla="*/ 775257 w 2743200"/>
              <a:gd name="connsiteY23" fmla="*/ 0 h 205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43200" h="2051430">
                <a:moveTo>
                  <a:pt x="769471" y="742071"/>
                </a:moveTo>
                <a:cubicBezTo>
                  <a:pt x="617968" y="742071"/>
                  <a:pt x="495151" y="864888"/>
                  <a:pt x="495151" y="1016391"/>
                </a:cubicBezTo>
                <a:cubicBezTo>
                  <a:pt x="495151" y="1167894"/>
                  <a:pt x="617968" y="1290711"/>
                  <a:pt x="769471" y="1290711"/>
                </a:cubicBezTo>
                <a:cubicBezTo>
                  <a:pt x="920974" y="1290711"/>
                  <a:pt x="1043791" y="1167894"/>
                  <a:pt x="1043791" y="1016391"/>
                </a:cubicBezTo>
                <a:cubicBezTo>
                  <a:pt x="1043791" y="864888"/>
                  <a:pt x="920974" y="742071"/>
                  <a:pt x="769471" y="742071"/>
                </a:cubicBezTo>
                <a:close/>
                <a:moveTo>
                  <a:pt x="775257" y="0"/>
                </a:moveTo>
                <a:lnTo>
                  <a:pt x="2401289" y="0"/>
                </a:lnTo>
                <a:cubicBezTo>
                  <a:pt x="2590121" y="0"/>
                  <a:pt x="2743200" y="153079"/>
                  <a:pt x="2743200" y="341912"/>
                </a:cubicBezTo>
                <a:lnTo>
                  <a:pt x="2743200" y="1709519"/>
                </a:lnTo>
                <a:cubicBezTo>
                  <a:pt x="2743200" y="1898351"/>
                  <a:pt x="2590121" y="2051430"/>
                  <a:pt x="2401289" y="2051430"/>
                </a:cubicBezTo>
                <a:lnTo>
                  <a:pt x="775257" y="2051430"/>
                </a:lnTo>
                <a:cubicBezTo>
                  <a:pt x="680841" y="2051430"/>
                  <a:pt x="595363" y="2013161"/>
                  <a:pt x="533489" y="1951287"/>
                </a:cubicBezTo>
                <a:lnTo>
                  <a:pt x="517904" y="1932398"/>
                </a:lnTo>
                <a:lnTo>
                  <a:pt x="515190" y="1931194"/>
                </a:lnTo>
                <a:cubicBezTo>
                  <a:pt x="505831" y="1924650"/>
                  <a:pt x="497601" y="1916161"/>
                  <a:pt x="491149" y="1905879"/>
                </a:cubicBezTo>
                <a:lnTo>
                  <a:pt x="24214" y="1161702"/>
                </a:lnTo>
                <a:lnTo>
                  <a:pt x="0" y="1054161"/>
                </a:lnTo>
                <a:lnTo>
                  <a:pt x="0" y="984751"/>
                </a:lnTo>
                <a:lnTo>
                  <a:pt x="31052" y="881998"/>
                </a:lnTo>
                <a:lnTo>
                  <a:pt x="502496" y="130636"/>
                </a:lnTo>
                <a:cubicBezTo>
                  <a:pt x="508948" y="120354"/>
                  <a:pt x="517178" y="111866"/>
                  <a:pt x="526537" y="105320"/>
                </a:cubicBezTo>
                <a:lnTo>
                  <a:pt x="530764" y="103446"/>
                </a:lnTo>
                <a:lnTo>
                  <a:pt x="533489" y="100144"/>
                </a:lnTo>
                <a:cubicBezTo>
                  <a:pt x="595363" y="38270"/>
                  <a:pt x="680841" y="0"/>
                  <a:pt x="775257" y="0"/>
                </a:cubicBezTo>
                <a:close/>
              </a:path>
            </a:pathLst>
          </a:custGeom>
          <a:solidFill>
            <a:srgbClr val="049FD9"/>
          </a:solidFill>
          <a:ln w="1905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ＭＳ Ｐゴシック" charset="0"/>
              <a:cs typeface="+mn-cs"/>
            </a:endParaRPr>
          </a:p>
        </p:txBody>
      </p:sp>
      <p:sp>
        <p:nvSpPr>
          <p:cNvPr id="76" name="Freeform 108">
            <a:extLst>
              <a:ext uri="{FF2B5EF4-FFF2-40B4-BE49-F238E27FC236}">
                <a16:creationId xmlns:a16="http://schemas.microsoft.com/office/drawing/2014/main" id="{5402E241-3F61-40A7-80D3-4F23388B9741}"/>
              </a:ext>
            </a:extLst>
          </p:cNvPr>
          <p:cNvSpPr>
            <a:spLocks noChangeAspect="1"/>
          </p:cNvSpPr>
          <p:nvPr/>
        </p:nvSpPr>
        <p:spPr>
          <a:xfrm rot="19157948">
            <a:off x="3254065" y="3128121"/>
            <a:ext cx="158392" cy="118449"/>
          </a:xfrm>
          <a:custGeom>
            <a:avLst/>
            <a:gdLst>
              <a:gd name="connsiteX0" fmla="*/ 769471 w 2743200"/>
              <a:gd name="connsiteY0" fmla="*/ 742071 h 2051430"/>
              <a:gd name="connsiteX1" fmla="*/ 495151 w 2743200"/>
              <a:gd name="connsiteY1" fmla="*/ 1016391 h 2051430"/>
              <a:gd name="connsiteX2" fmla="*/ 769471 w 2743200"/>
              <a:gd name="connsiteY2" fmla="*/ 1290711 h 2051430"/>
              <a:gd name="connsiteX3" fmla="*/ 1043791 w 2743200"/>
              <a:gd name="connsiteY3" fmla="*/ 1016391 h 2051430"/>
              <a:gd name="connsiteX4" fmla="*/ 769471 w 2743200"/>
              <a:gd name="connsiteY4" fmla="*/ 742071 h 2051430"/>
              <a:gd name="connsiteX5" fmla="*/ 775257 w 2743200"/>
              <a:gd name="connsiteY5" fmla="*/ 0 h 2051430"/>
              <a:gd name="connsiteX6" fmla="*/ 2401289 w 2743200"/>
              <a:gd name="connsiteY6" fmla="*/ 0 h 2051430"/>
              <a:gd name="connsiteX7" fmla="*/ 2743200 w 2743200"/>
              <a:gd name="connsiteY7" fmla="*/ 341912 h 2051430"/>
              <a:gd name="connsiteX8" fmla="*/ 2743200 w 2743200"/>
              <a:gd name="connsiteY8" fmla="*/ 1709519 h 2051430"/>
              <a:gd name="connsiteX9" fmla="*/ 2401289 w 2743200"/>
              <a:gd name="connsiteY9" fmla="*/ 2051430 h 2051430"/>
              <a:gd name="connsiteX10" fmla="*/ 775257 w 2743200"/>
              <a:gd name="connsiteY10" fmla="*/ 2051430 h 2051430"/>
              <a:gd name="connsiteX11" fmla="*/ 533489 w 2743200"/>
              <a:gd name="connsiteY11" fmla="*/ 1951287 h 2051430"/>
              <a:gd name="connsiteX12" fmla="*/ 517904 w 2743200"/>
              <a:gd name="connsiteY12" fmla="*/ 1932398 h 2051430"/>
              <a:gd name="connsiteX13" fmla="*/ 515190 w 2743200"/>
              <a:gd name="connsiteY13" fmla="*/ 1931194 h 2051430"/>
              <a:gd name="connsiteX14" fmla="*/ 491149 w 2743200"/>
              <a:gd name="connsiteY14" fmla="*/ 1905879 h 2051430"/>
              <a:gd name="connsiteX15" fmla="*/ 24214 w 2743200"/>
              <a:gd name="connsiteY15" fmla="*/ 1161702 h 2051430"/>
              <a:gd name="connsiteX16" fmla="*/ 0 w 2743200"/>
              <a:gd name="connsiteY16" fmla="*/ 1054161 h 2051430"/>
              <a:gd name="connsiteX17" fmla="*/ 0 w 2743200"/>
              <a:gd name="connsiteY17" fmla="*/ 984751 h 2051430"/>
              <a:gd name="connsiteX18" fmla="*/ 31052 w 2743200"/>
              <a:gd name="connsiteY18" fmla="*/ 881998 h 2051430"/>
              <a:gd name="connsiteX19" fmla="*/ 502496 w 2743200"/>
              <a:gd name="connsiteY19" fmla="*/ 130636 h 2051430"/>
              <a:gd name="connsiteX20" fmla="*/ 526537 w 2743200"/>
              <a:gd name="connsiteY20" fmla="*/ 105320 h 2051430"/>
              <a:gd name="connsiteX21" fmla="*/ 530764 w 2743200"/>
              <a:gd name="connsiteY21" fmla="*/ 103446 h 2051430"/>
              <a:gd name="connsiteX22" fmla="*/ 533489 w 2743200"/>
              <a:gd name="connsiteY22" fmla="*/ 100144 h 2051430"/>
              <a:gd name="connsiteX23" fmla="*/ 775257 w 2743200"/>
              <a:gd name="connsiteY23" fmla="*/ 0 h 205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43200" h="2051430">
                <a:moveTo>
                  <a:pt x="769471" y="742071"/>
                </a:moveTo>
                <a:cubicBezTo>
                  <a:pt x="617968" y="742071"/>
                  <a:pt x="495151" y="864888"/>
                  <a:pt x="495151" y="1016391"/>
                </a:cubicBezTo>
                <a:cubicBezTo>
                  <a:pt x="495151" y="1167894"/>
                  <a:pt x="617968" y="1290711"/>
                  <a:pt x="769471" y="1290711"/>
                </a:cubicBezTo>
                <a:cubicBezTo>
                  <a:pt x="920974" y="1290711"/>
                  <a:pt x="1043791" y="1167894"/>
                  <a:pt x="1043791" y="1016391"/>
                </a:cubicBezTo>
                <a:cubicBezTo>
                  <a:pt x="1043791" y="864888"/>
                  <a:pt x="920974" y="742071"/>
                  <a:pt x="769471" y="742071"/>
                </a:cubicBezTo>
                <a:close/>
                <a:moveTo>
                  <a:pt x="775257" y="0"/>
                </a:moveTo>
                <a:lnTo>
                  <a:pt x="2401289" y="0"/>
                </a:lnTo>
                <a:cubicBezTo>
                  <a:pt x="2590121" y="0"/>
                  <a:pt x="2743200" y="153079"/>
                  <a:pt x="2743200" y="341912"/>
                </a:cubicBezTo>
                <a:lnTo>
                  <a:pt x="2743200" y="1709519"/>
                </a:lnTo>
                <a:cubicBezTo>
                  <a:pt x="2743200" y="1898351"/>
                  <a:pt x="2590121" y="2051430"/>
                  <a:pt x="2401289" y="2051430"/>
                </a:cubicBezTo>
                <a:lnTo>
                  <a:pt x="775257" y="2051430"/>
                </a:lnTo>
                <a:cubicBezTo>
                  <a:pt x="680841" y="2051430"/>
                  <a:pt x="595363" y="2013161"/>
                  <a:pt x="533489" y="1951287"/>
                </a:cubicBezTo>
                <a:lnTo>
                  <a:pt x="517904" y="1932398"/>
                </a:lnTo>
                <a:lnTo>
                  <a:pt x="515190" y="1931194"/>
                </a:lnTo>
                <a:cubicBezTo>
                  <a:pt x="505831" y="1924650"/>
                  <a:pt x="497601" y="1916161"/>
                  <a:pt x="491149" y="1905879"/>
                </a:cubicBezTo>
                <a:lnTo>
                  <a:pt x="24214" y="1161702"/>
                </a:lnTo>
                <a:lnTo>
                  <a:pt x="0" y="1054161"/>
                </a:lnTo>
                <a:lnTo>
                  <a:pt x="0" y="984751"/>
                </a:lnTo>
                <a:lnTo>
                  <a:pt x="31052" y="881998"/>
                </a:lnTo>
                <a:lnTo>
                  <a:pt x="502496" y="130636"/>
                </a:lnTo>
                <a:cubicBezTo>
                  <a:pt x="508948" y="120354"/>
                  <a:pt x="517178" y="111866"/>
                  <a:pt x="526537" y="105320"/>
                </a:cubicBezTo>
                <a:lnTo>
                  <a:pt x="530764" y="103446"/>
                </a:lnTo>
                <a:lnTo>
                  <a:pt x="533489" y="100144"/>
                </a:lnTo>
                <a:cubicBezTo>
                  <a:pt x="595363" y="38270"/>
                  <a:pt x="680841" y="0"/>
                  <a:pt x="775257" y="0"/>
                </a:cubicBezTo>
                <a:close/>
              </a:path>
            </a:pathLst>
          </a:custGeom>
          <a:solidFill>
            <a:schemeClr val="accent4"/>
          </a:solidFill>
          <a:ln w="1905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ＭＳ Ｐゴシック" charset="0"/>
              <a:cs typeface="+mn-cs"/>
            </a:endParaRPr>
          </a:p>
        </p:txBody>
      </p:sp>
      <p:sp>
        <p:nvSpPr>
          <p:cNvPr id="77" name="Freeform 109">
            <a:extLst>
              <a:ext uri="{FF2B5EF4-FFF2-40B4-BE49-F238E27FC236}">
                <a16:creationId xmlns:a16="http://schemas.microsoft.com/office/drawing/2014/main" id="{5D8156A1-73C2-4A57-B6C4-CE220E67DB25}"/>
              </a:ext>
            </a:extLst>
          </p:cNvPr>
          <p:cNvSpPr>
            <a:spLocks noChangeAspect="1"/>
          </p:cNvSpPr>
          <p:nvPr/>
        </p:nvSpPr>
        <p:spPr>
          <a:xfrm rot="19157948">
            <a:off x="4029594" y="3124359"/>
            <a:ext cx="158392" cy="118449"/>
          </a:xfrm>
          <a:custGeom>
            <a:avLst/>
            <a:gdLst>
              <a:gd name="connsiteX0" fmla="*/ 769471 w 2743200"/>
              <a:gd name="connsiteY0" fmla="*/ 742071 h 2051430"/>
              <a:gd name="connsiteX1" fmla="*/ 495151 w 2743200"/>
              <a:gd name="connsiteY1" fmla="*/ 1016391 h 2051430"/>
              <a:gd name="connsiteX2" fmla="*/ 769471 w 2743200"/>
              <a:gd name="connsiteY2" fmla="*/ 1290711 h 2051430"/>
              <a:gd name="connsiteX3" fmla="*/ 1043791 w 2743200"/>
              <a:gd name="connsiteY3" fmla="*/ 1016391 h 2051430"/>
              <a:gd name="connsiteX4" fmla="*/ 769471 w 2743200"/>
              <a:gd name="connsiteY4" fmla="*/ 742071 h 2051430"/>
              <a:gd name="connsiteX5" fmla="*/ 775257 w 2743200"/>
              <a:gd name="connsiteY5" fmla="*/ 0 h 2051430"/>
              <a:gd name="connsiteX6" fmla="*/ 2401289 w 2743200"/>
              <a:gd name="connsiteY6" fmla="*/ 0 h 2051430"/>
              <a:gd name="connsiteX7" fmla="*/ 2743200 w 2743200"/>
              <a:gd name="connsiteY7" fmla="*/ 341912 h 2051430"/>
              <a:gd name="connsiteX8" fmla="*/ 2743200 w 2743200"/>
              <a:gd name="connsiteY8" fmla="*/ 1709519 h 2051430"/>
              <a:gd name="connsiteX9" fmla="*/ 2401289 w 2743200"/>
              <a:gd name="connsiteY9" fmla="*/ 2051430 h 2051430"/>
              <a:gd name="connsiteX10" fmla="*/ 775257 w 2743200"/>
              <a:gd name="connsiteY10" fmla="*/ 2051430 h 2051430"/>
              <a:gd name="connsiteX11" fmla="*/ 533489 w 2743200"/>
              <a:gd name="connsiteY11" fmla="*/ 1951287 h 2051430"/>
              <a:gd name="connsiteX12" fmla="*/ 517904 w 2743200"/>
              <a:gd name="connsiteY12" fmla="*/ 1932398 h 2051430"/>
              <a:gd name="connsiteX13" fmla="*/ 515190 w 2743200"/>
              <a:gd name="connsiteY13" fmla="*/ 1931194 h 2051430"/>
              <a:gd name="connsiteX14" fmla="*/ 491149 w 2743200"/>
              <a:gd name="connsiteY14" fmla="*/ 1905879 h 2051430"/>
              <a:gd name="connsiteX15" fmla="*/ 24214 w 2743200"/>
              <a:gd name="connsiteY15" fmla="*/ 1161702 h 2051430"/>
              <a:gd name="connsiteX16" fmla="*/ 0 w 2743200"/>
              <a:gd name="connsiteY16" fmla="*/ 1054161 h 2051430"/>
              <a:gd name="connsiteX17" fmla="*/ 0 w 2743200"/>
              <a:gd name="connsiteY17" fmla="*/ 984751 h 2051430"/>
              <a:gd name="connsiteX18" fmla="*/ 31052 w 2743200"/>
              <a:gd name="connsiteY18" fmla="*/ 881998 h 2051430"/>
              <a:gd name="connsiteX19" fmla="*/ 502496 w 2743200"/>
              <a:gd name="connsiteY19" fmla="*/ 130636 h 2051430"/>
              <a:gd name="connsiteX20" fmla="*/ 526537 w 2743200"/>
              <a:gd name="connsiteY20" fmla="*/ 105320 h 2051430"/>
              <a:gd name="connsiteX21" fmla="*/ 530764 w 2743200"/>
              <a:gd name="connsiteY21" fmla="*/ 103446 h 2051430"/>
              <a:gd name="connsiteX22" fmla="*/ 533489 w 2743200"/>
              <a:gd name="connsiteY22" fmla="*/ 100144 h 2051430"/>
              <a:gd name="connsiteX23" fmla="*/ 775257 w 2743200"/>
              <a:gd name="connsiteY23" fmla="*/ 0 h 205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43200" h="2051430">
                <a:moveTo>
                  <a:pt x="769471" y="742071"/>
                </a:moveTo>
                <a:cubicBezTo>
                  <a:pt x="617968" y="742071"/>
                  <a:pt x="495151" y="864888"/>
                  <a:pt x="495151" y="1016391"/>
                </a:cubicBezTo>
                <a:cubicBezTo>
                  <a:pt x="495151" y="1167894"/>
                  <a:pt x="617968" y="1290711"/>
                  <a:pt x="769471" y="1290711"/>
                </a:cubicBezTo>
                <a:cubicBezTo>
                  <a:pt x="920974" y="1290711"/>
                  <a:pt x="1043791" y="1167894"/>
                  <a:pt x="1043791" y="1016391"/>
                </a:cubicBezTo>
                <a:cubicBezTo>
                  <a:pt x="1043791" y="864888"/>
                  <a:pt x="920974" y="742071"/>
                  <a:pt x="769471" y="742071"/>
                </a:cubicBezTo>
                <a:close/>
                <a:moveTo>
                  <a:pt x="775257" y="0"/>
                </a:moveTo>
                <a:lnTo>
                  <a:pt x="2401289" y="0"/>
                </a:lnTo>
                <a:cubicBezTo>
                  <a:pt x="2590121" y="0"/>
                  <a:pt x="2743200" y="153079"/>
                  <a:pt x="2743200" y="341912"/>
                </a:cubicBezTo>
                <a:lnTo>
                  <a:pt x="2743200" y="1709519"/>
                </a:lnTo>
                <a:cubicBezTo>
                  <a:pt x="2743200" y="1898351"/>
                  <a:pt x="2590121" y="2051430"/>
                  <a:pt x="2401289" y="2051430"/>
                </a:cubicBezTo>
                <a:lnTo>
                  <a:pt x="775257" y="2051430"/>
                </a:lnTo>
                <a:cubicBezTo>
                  <a:pt x="680841" y="2051430"/>
                  <a:pt x="595363" y="2013161"/>
                  <a:pt x="533489" y="1951287"/>
                </a:cubicBezTo>
                <a:lnTo>
                  <a:pt x="517904" y="1932398"/>
                </a:lnTo>
                <a:lnTo>
                  <a:pt x="515190" y="1931194"/>
                </a:lnTo>
                <a:cubicBezTo>
                  <a:pt x="505831" y="1924650"/>
                  <a:pt x="497601" y="1916161"/>
                  <a:pt x="491149" y="1905879"/>
                </a:cubicBezTo>
                <a:lnTo>
                  <a:pt x="24214" y="1161702"/>
                </a:lnTo>
                <a:lnTo>
                  <a:pt x="0" y="1054161"/>
                </a:lnTo>
                <a:lnTo>
                  <a:pt x="0" y="984751"/>
                </a:lnTo>
                <a:lnTo>
                  <a:pt x="31052" y="881998"/>
                </a:lnTo>
                <a:lnTo>
                  <a:pt x="502496" y="130636"/>
                </a:lnTo>
                <a:cubicBezTo>
                  <a:pt x="508948" y="120354"/>
                  <a:pt x="517178" y="111866"/>
                  <a:pt x="526537" y="105320"/>
                </a:cubicBezTo>
                <a:lnTo>
                  <a:pt x="530764" y="103446"/>
                </a:lnTo>
                <a:lnTo>
                  <a:pt x="533489" y="100144"/>
                </a:lnTo>
                <a:cubicBezTo>
                  <a:pt x="595363" y="38270"/>
                  <a:pt x="680841" y="0"/>
                  <a:pt x="77525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ＭＳ Ｐゴシック" charset="0"/>
              <a:cs typeface="+mn-cs"/>
            </a:endParaRPr>
          </a:p>
        </p:txBody>
      </p:sp>
      <p:sp>
        <p:nvSpPr>
          <p:cNvPr id="78" name="Freeform 110">
            <a:extLst>
              <a:ext uri="{FF2B5EF4-FFF2-40B4-BE49-F238E27FC236}">
                <a16:creationId xmlns:a16="http://schemas.microsoft.com/office/drawing/2014/main" id="{73DE9992-E88E-426B-B957-06D231FFD365}"/>
              </a:ext>
            </a:extLst>
          </p:cNvPr>
          <p:cNvSpPr>
            <a:spLocks noChangeAspect="1"/>
          </p:cNvSpPr>
          <p:nvPr/>
        </p:nvSpPr>
        <p:spPr>
          <a:xfrm rot="19157948">
            <a:off x="4547210" y="3130184"/>
            <a:ext cx="158392" cy="118449"/>
          </a:xfrm>
          <a:custGeom>
            <a:avLst/>
            <a:gdLst>
              <a:gd name="connsiteX0" fmla="*/ 769471 w 2743200"/>
              <a:gd name="connsiteY0" fmla="*/ 742071 h 2051430"/>
              <a:gd name="connsiteX1" fmla="*/ 495151 w 2743200"/>
              <a:gd name="connsiteY1" fmla="*/ 1016391 h 2051430"/>
              <a:gd name="connsiteX2" fmla="*/ 769471 w 2743200"/>
              <a:gd name="connsiteY2" fmla="*/ 1290711 h 2051430"/>
              <a:gd name="connsiteX3" fmla="*/ 1043791 w 2743200"/>
              <a:gd name="connsiteY3" fmla="*/ 1016391 h 2051430"/>
              <a:gd name="connsiteX4" fmla="*/ 769471 w 2743200"/>
              <a:gd name="connsiteY4" fmla="*/ 742071 h 2051430"/>
              <a:gd name="connsiteX5" fmla="*/ 775257 w 2743200"/>
              <a:gd name="connsiteY5" fmla="*/ 0 h 2051430"/>
              <a:gd name="connsiteX6" fmla="*/ 2401289 w 2743200"/>
              <a:gd name="connsiteY6" fmla="*/ 0 h 2051430"/>
              <a:gd name="connsiteX7" fmla="*/ 2743200 w 2743200"/>
              <a:gd name="connsiteY7" fmla="*/ 341912 h 2051430"/>
              <a:gd name="connsiteX8" fmla="*/ 2743200 w 2743200"/>
              <a:gd name="connsiteY8" fmla="*/ 1709519 h 2051430"/>
              <a:gd name="connsiteX9" fmla="*/ 2401289 w 2743200"/>
              <a:gd name="connsiteY9" fmla="*/ 2051430 h 2051430"/>
              <a:gd name="connsiteX10" fmla="*/ 775257 w 2743200"/>
              <a:gd name="connsiteY10" fmla="*/ 2051430 h 2051430"/>
              <a:gd name="connsiteX11" fmla="*/ 533489 w 2743200"/>
              <a:gd name="connsiteY11" fmla="*/ 1951287 h 2051430"/>
              <a:gd name="connsiteX12" fmla="*/ 517904 w 2743200"/>
              <a:gd name="connsiteY12" fmla="*/ 1932398 h 2051430"/>
              <a:gd name="connsiteX13" fmla="*/ 515190 w 2743200"/>
              <a:gd name="connsiteY13" fmla="*/ 1931194 h 2051430"/>
              <a:gd name="connsiteX14" fmla="*/ 491149 w 2743200"/>
              <a:gd name="connsiteY14" fmla="*/ 1905879 h 2051430"/>
              <a:gd name="connsiteX15" fmla="*/ 24214 w 2743200"/>
              <a:gd name="connsiteY15" fmla="*/ 1161702 h 2051430"/>
              <a:gd name="connsiteX16" fmla="*/ 0 w 2743200"/>
              <a:gd name="connsiteY16" fmla="*/ 1054161 h 2051430"/>
              <a:gd name="connsiteX17" fmla="*/ 0 w 2743200"/>
              <a:gd name="connsiteY17" fmla="*/ 984751 h 2051430"/>
              <a:gd name="connsiteX18" fmla="*/ 31052 w 2743200"/>
              <a:gd name="connsiteY18" fmla="*/ 881998 h 2051430"/>
              <a:gd name="connsiteX19" fmla="*/ 502496 w 2743200"/>
              <a:gd name="connsiteY19" fmla="*/ 130636 h 2051430"/>
              <a:gd name="connsiteX20" fmla="*/ 526537 w 2743200"/>
              <a:gd name="connsiteY20" fmla="*/ 105320 h 2051430"/>
              <a:gd name="connsiteX21" fmla="*/ 530764 w 2743200"/>
              <a:gd name="connsiteY21" fmla="*/ 103446 h 2051430"/>
              <a:gd name="connsiteX22" fmla="*/ 533489 w 2743200"/>
              <a:gd name="connsiteY22" fmla="*/ 100144 h 2051430"/>
              <a:gd name="connsiteX23" fmla="*/ 775257 w 2743200"/>
              <a:gd name="connsiteY23" fmla="*/ 0 h 205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43200" h="2051430">
                <a:moveTo>
                  <a:pt x="769471" y="742071"/>
                </a:moveTo>
                <a:cubicBezTo>
                  <a:pt x="617968" y="742071"/>
                  <a:pt x="495151" y="864888"/>
                  <a:pt x="495151" y="1016391"/>
                </a:cubicBezTo>
                <a:cubicBezTo>
                  <a:pt x="495151" y="1167894"/>
                  <a:pt x="617968" y="1290711"/>
                  <a:pt x="769471" y="1290711"/>
                </a:cubicBezTo>
                <a:cubicBezTo>
                  <a:pt x="920974" y="1290711"/>
                  <a:pt x="1043791" y="1167894"/>
                  <a:pt x="1043791" y="1016391"/>
                </a:cubicBezTo>
                <a:cubicBezTo>
                  <a:pt x="1043791" y="864888"/>
                  <a:pt x="920974" y="742071"/>
                  <a:pt x="769471" y="742071"/>
                </a:cubicBezTo>
                <a:close/>
                <a:moveTo>
                  <a:pt x="775257" y="0"/>
                </a:moveTo>
                <a:lnTo>
                  <a:pt x="2401289" y="0"/>
                </a:lnTo>
                <a:cubicBezTo>
                  <a:pt x="2590121" y="0"/>
                  <a:pt x="2743200" y="153079"/>
                  <a:pt x="2743200" y="341912"/>
                </a:cubicBezTo>
                <a:lnTo>
                  <a:pt x="2743200" y="1709519"/>
                </a:lnTo>
                <a:cubicBezTo>
                  <a:pt x="2743200" y="1898351"/>
                  <a:pt x="2590121" y="2051430"/>
                  <a:pt x="2401289" y="2051430"/>
                </a:cubicBezTo>
                <a:lnTo>
                  <a:pt x="775257" y="2051430"/>
                </a:lnTo>
                <a:cubicBezTo>
                  <a:pt x="680841" y="2051430"/>
                  <a:pt x="595363" y="2013161"/>
                  <a:pt x="533489" y="1951287"/>
                </a:cubicBezTo>
                <a:lnTo>
                  <a:pt x="517904" y="1932398"/>
                </a:lnTo>
                <a:lnTo>
                  <a:pt x="515190" y="1931194"/>
                </a:lnTo>
                <a:cubicBezTo>
                  <a:pt x="505831" y="1924650"/>
                  <a:pt x="497601" y="1916161"/>
                  <a:pt x="491149" y="1905879"/>
                </a:cubicBezTo>
                <a:lnTo>
                  <a:pt x="24214" y="1161702"/>
                </a:lnTo>
                <a:lnTo>
                  <a:pt x="0" y="1054161"/>
                </a:lnTo>
                <a:lnTo>
                  <a:pt x="0" y="984751"/>
                </a:lnTo>
                <a:lnTo>
                  <a:pt x="31052" y="881998"/>
                </a:lnTo>
                <a:lnTo>
                  <a:pt x="502496" y="130636"/>
                </a:lnTo>
                <a:cubicBezTo>
                  <a:pt x="508948" y="120354"/>
                  <a:pt x="517178" y="111866"/>
                  <a:pt x="526537" y="105320"/>
                </a:cubicBezTo>
                <a:lnTo>
                  <a:pt x="530764" y="103446"/>
                </a:lnTo>
                <a:lnTo>
                  <a:pt x="533489" y="100144"/>
                </a:lnTo>
                <a:cubicBezTo>
                  <a:pt x="595363" y="38270"/>
                  <a:pt x="680841" y="0"/>
                  <a:pt x="775257" y="0"/>
                </a:cubicBezTo>
                <a:close/>
              </a:path>
            </a:pathLst>
          </a:custGeom>
          <a:solidFill>
            <a:schemeClr val="accent4"/>
          </a:solidFill>
          <a:ln w="1905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ＭＳ Ｐゴシック" charset="0"/>
              <a:cs typeface="+mn-cs"/>
            </a:endParaRPr>
          </a:p>
        </p:txBody>
      </p:sp>
      <p:sp>
        <p:nvSpPr>
          <p:cNvPr id="79" name="Freeform 111">
            <a:extLst>
              <a:ext uri="{FF2B5EF4-FFF2-40B4-BE49-F238E27FC236}">
                <a16:creationId xmlns:a16="http://schemas.microsoft.com/office/drawing/2014/main" id="{E4C8E3A3-CFC9-4D57-BC0F-34DBF0D8E6E9}"/>
              </a:ext>
            </a:extLst>
          </p:cNvPr>
          <p:cNvSpPr>
            <a:spLocks noChangeAspect="1"/>
          </p:cNvSpPr>
          <p:nvPr/>
        </p:nvSpPr>
        <p:spPr>
          <a:xfrm rot="19157948">
            <a:off x="1871766" y="3093479"/>
            <a:ext cx="158392" cy="118449"/>
          </a:xfrm>
          <a:custGeom>
            <a:avLst/>
            <a:gdLst>
              <a:gd name="connsiteX0" fmla="*/ 769471 w 2743200"/>
              <a:gd name="connsiteY0" fmla="*/ 742071 h 2051430"/>
              <a:gd name="connsiteX1" fmla="*/ 495151 w 2743200"/>
              <a:gd name="connsiteY1" fmla="*/ 1016391 h 2051430"/>
              <a:gd name="connsiteX2" fmla="*/ 769471 w 2743200"/>
              <a:gd name="connsiteY2" fmla="*/ 1290711 h 2051430"/>
              <a:gd name="connsiteX3" fmla="*/ 1043791 w 2743200"/>
              <a:gd name="connsiteY3" fmla="*/ 1016391 h 2051430"/>
              <a:gd name="connsiteX4" fmla="*/ 769471 w 2743200"/>
              <a:gd name="connsiteY4" fmla="*/ 742071 h 2051430"/>
              <a:gd name="connsiteX5" fmla="*/ 775257 w 2743200"/>
              <a:gd name="connsiteY5" fmla="*/ 0 h 2051430"/>
              <a:gd name="connsiteX6" fmla="*/ 2401289 w 2743200"/>
              <a:gd name="connsiteY6" fmla="*/ 0 h 2051430"/>
              <a:gd name="connsiteX7" fmla="*/ 2743200 w 2743200"/>
              <a:gd name="connsiteY7" fmla="*/ 341912 h 2051430"/>
              <a:gd name="connsiteX8" fmla="*/ 2743200 w 2743200"/>
              <a:gd name="connsiteY8" fmla="*/ 1709519 h 2051430"/>
              <a:gd name="connsiteX9" fmla="*/ 2401289 w 2743200"/>
              <a:gd name="connsiteY9" fmla="*/ 2051430 h 2051430"/>
              <a:gd name="connsiteX10" fmla="*/ 775257 w 2743200"/>
              <a:gd name="connsiteY10" fmla="*/ 2051430 h 2051430"/>
              <a:gd name="connsiteX11" fmla="*/ 533489 w 2743200"/>
              <a:gd name="connsiteY11" fmla="*/ 1951287 h 2051430"/>
              <a:gd name="connsiteX12" fmla="*/ 517904 w 2743200"/>
              <a:gd name="connsiteY12" fmla="*/ 1932398 h 2051430"/>
              <a:gd name="connsiteX13" fmla="*/ 515190 w 2743200"/>
              <a:gd name="connsiteY13" fmla="*/ 1931194 h 2051430"/>
              <a:gd name="connsiteX14" fmla="*/ 491149 w 2743200"/>
              <a:gd name="connsiteY14" fmla="*/ 1905879 h 2051430"/>
              <a:gd name="connsiteX15" fmla="*/ 24214 w 2743200"/>
              <a:gd name="connsiteY15" fmla="*/ 1161702 h 2051430"/>
              <a:gd name="connsiteX16" fmla="*/ 0 w 2743200"/>
              <a:gd name="connsiteY16" fmla="*/ 1054161 h 2051430"/>
              <a:gd name="connsiteX17" fmla="*/ 0 w 2743200"/>
              <a:gd name="connsiteY17" fmla="*/ 984751 h 2051430"/>
              <a:gd name="connsiteX18" fmla="*/ 31052 w 2743200"/>
              <a:gd name="connsiteY18" fmla="*/ 881998 h 2051430"/>
              <a:gd name="connsiteX19" fmla="*/ 502496 w 2743200"/>
              <a:gd name="connsiteY19" fmla="*/ 130636 h 2051430"/>
              <a:gd name="connsiteX20" fmla="*/ 526537 w 2743200"/>
              <a:gd name="connsiteY20" fmla="*/ 105320 h 2051430"/>
              <a:gd name="connsiteX21" fmla="*/ 530764 w 2743200"/>
              <a:gd name="connsiteY21" fmla="*/ 103446 h 2051430"/>
              <a:gd name="connsiteX22" fmla="*/ 533489 w 2743200"/>
              <a:gd name="connsiteY22" fmla="*/ 100144 h 2051430"/>
              <a:gd name="connsiteX23" fmla="*/ 775257 w 2743200"/>
              <a:gd name="connsiteY23" fmla="*/ 0 h 205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43200" h="2051430">
                <a:moveTo>
                  <a:pt x="769471" y="742071"/>
                </a:moveTo>
                <a:cubicBezTo>
                  <a:pt x="617968" y="742071"/>
                  <a:pt x="495151" y="864888"/>
                  <a:pt x="495151" y="1016391"/>
                </a:cubicBezTo>
                <a:cubicBezTo>
                  <a:pt x="495151" y="1167894"/>
                  <a:pt x="617968" y="1290711"/>
                  <a:pt x="769471" y="1290711"/>
                </a:cubicBezTo>
                <a:cubicBezTo>
                  <a:pt x="920974" y="1290711"/>
                  <a:pt x="1043791" y="1167894"/>
                  <a:pt x="1043791" y="1016391"/>
                </a:cubicBezTo>
                <a:cubicBezTo>
                  <a:pt x="1043791" y="864888"/>
                  <a:pt x="920974" y="742071"/>
                  <a:pt x="769471" y="742071"/>
                </a:cubicBezTo>
                <a:close/>
                <a:moveTo>
                  <a:pt x="775257" y="0"/>
                </a:moveTo>
                <a:lnTo>
                  <a:pt x="2401289" y="0"/>
                </a:lnTo>
                <a:cubicBezTo>
                  <a:pt x="2590121" y="0"/>
                  <a:pt x="2743200" y="153079"/>
                  <a:pt x="2743200" y="341912"/>
                </a:cubicBezTo>
                <a:lnTo>
                  <a:pt x="2743200" y="1709519"/>
                </a:lnTo>
                <a:cubicBezTo>
                  <a:pt x="2743200" y="1898351"/>
                  <a:pt x="2590121" y="2051430"/>
                  <a:pt x="2401289" y="2051430"/>
                </a:cubicBezTo>
                <a:lnTo>
                  <a:pt x="775257" y="2051430"/>
                </a:lnTo>
                <a:cubicBezTo>
                  <a:pt x="680841" y="2051430"/>
                  <a:pt x="595363" y="2013161"/>
                  <a:pt x="533489" y="1951287"/>
                </a:cubicBezTo>
                <a:lnTo>
                  <a:pt x="517904" y="1932398"/>
                </a:lnTo>
                <a:lnTo>
                  <a:pt x="515190" y="1931194"/>
                </a:lnTo>
                <a:cubicBezTo>
                  <a:pt x="505831" y="1924650"/>
                  <a:pt x="497601" y="1916161"/>
                  <a:pt x="491149" y="1905879"/>
                </a:cubicBezTo>
                <a:lnTo>
                  <a:pt x="24214" y="1161702"/>
                </a:lnTo>
                <a:lnTo>
                  <a:pt x="0" y="1054161"/>
                </a:lnTo>
                <a:lnTo>
                  <a:pt x="0" y="984751"/>
                </a:lnTo>
                <a:lnTo>
                  <a:pt x="31052" y="881998"/>
                </a:lnTo>
                <a:lnTo>
                  <a:pt x="502496" y="130636"/>
                </a:lnTo>
                <a:cubicBezTo>
                  <a:pt x="508948" y="120354"/>
                  <a:pt x="517178" y="111866"/>
                  <a:pt x="526537" y="105320"/>
                </a:cubicBezTo>
                <a:lnTo>
                  <a:pt x="530764" y="103446"/>
                </a:lnTo>
                <a:lnTo>
                  <a:pt x="533489" y="100144"/>
                </a:lnTo>
                <a:cubicBezTo>
                  <a:pt x="595363" y="38270"/>
                  <a:pt x="680841" y="0"/>
                  <a:pt x="775257" y="0"/>
                </a:cubicBezTo>
                <a:close/>
              </a:path>
            </a:pathLst>
          </a:custGeom>
          <a:solidFill>
            <a:srgbClr val="92D050"/>
          </a:solidFill>
          <a:ln w="1905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ＭＳ Ｐゴシック" charset="0"/>
              <a:cs typeface="+mn-cs"/>
            </a:endParaRPr>
          </a:p>
        </p:txBody>
      </p:sp>
      <p:sp>
        <p:nvSpPr>
          <p:cNvPr id="80" name="Rounded Rectangle 25">
            <a:extLst>
              <a:ext uri="{FF2B5EF4-FFF2-40B4-BE49-F238E27FC236}">
                <a16:creationId xmlns:a16="http://schemas.microsoft.com/office/drawing/2014/main" id="{32BD4603-EBF1-4CC2-B8C8-216986A69C55}"/>
              </a:ext>
            </a:extLst>
          </p:cNvPr>
          <p:cNvSpPr/>
          <p:nvPr/>
        </p:nvSpPr>
        <p:spPr>
          <a:xfrm>
            <a:off x="2651837" y="2807582"/>
            <a:ext cx="313171" cy="336049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id="{4445BB10-E08E-4D09-A23C-8CED3944CEE0}"/>
              </a:ext>
            </a:extLst>
          </p:cNvPr>
          <p:cNvSpPr/>
          <p:nvPr/>
        </p:nvSpPr>
        <p:spPr>
          <a:xfrm>
            <a:off x="3947840" y="2807582"/>
            <a:ext cx="313171" cy="336049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8577" tIns="34289" rIns="68577" bIns="34289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"/>
              <a:cs typeface="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F318A3-D8D7-437E-859A-4174AB4EFDE8}"/>
              </a:ext>
            </a:extLst>
          </p:cNvPr>
          <p:cNvSpPr txBox="1"/>
          <p:nvPr/>
        </p:nvSpPr>
        <p:spPr>
          <a:xfrm>
            <a:off x="2290843" y="2867709"/>
            <a:ext cx="33502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Edge1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19C2D6D-AB96-440B-9A94-8A507D62AEFB}"/>
              </a:ext>
            </a:extLst>
          </p:cNvPr>
          <p:cNvSpPr txBox="1"/>
          <p:nvPr/>
        </p:nvSpPr>
        <p:spPr>
          <a:xfrm>
            <a:off x="3580455" y="2884156"/>
            <a:ext cx="33502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766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Apple LiGothic Medium"/>
                <a:cs typeface="Apple LiGothic Medium"/>
              </a:rPr>
              <a:t>Edge3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E5DF679-8915-4B70-8680-E9117C8EE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067" y="3252084"/>
            <a:ext cx="365760" cy="36576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8F999D5-81D2-49C8-BD3C-4A394142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89" y="3244959"/>
            <a:ext cx="365760" cy="36576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F999D5-81D2-49C8-BD3C-4A3941425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972" y="3244959"/>
            <a:ext cx="365760" cy="36576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E5DF679-8915-4B70-8680-E9117C8EE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597" y="3252084"/>
            <a:ext cx="365760" cy="36576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AAD7ABAD-394B-418A-B8A5-C1BD6E5716E3}"/>
              </a:ext>
            </a:extLst>
          </p:cNvPr>
          <p:cNvSpPr txBox="1"/>
          <p:nvPr/>
        </p:nvSpPr>
        <p:spPr>
          <a:xfrm>
            <a:off x="5591595" y="1541383"/>
            <a:ext cx="30015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Improves access control policy user experience in Cisco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DNA Center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Facilitates SD-Access micro-segmentation 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Enables SD-Access adoption for customers using third-party RADIUS</a:t>
            </a:r>
          </a:p>
          <a:p>
            <a:pPr marL="228600" marR="0" lvl="0" indent="-2286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Speeds deployment of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SD-Access</a:t>
            </a:r>
          </a:p>
        </p:txBody>
      </p:sp>
    </p:spTree>
    <p:extLst>
      <p:ext uri="{BB962C8B-B14F-4D97-AF65-F5344CB8AC3E}">
        <p14:creationId xmlns:p14="http://schemas.microsoft.com/office/powerpoint/2010/main" val="4023577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Control Application 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4FAA87F2-2B53-4E9F-897B-27A934D72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900" y="1453651"/>
            <a:ext cx="3803238" cy="29620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65" name="Rectangle 264"/>
          <p:cNvSpPr/>
          <p:nvPr/>
        </p:nvSpPr>
        <p:spPr>
          <a:xfrm>
            <a:off x="4069573" y="2301390"/>
            <a:ext cx="56021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Financial analyst</a:t>
            </a:r>
          </a:p>
        </p:txBody>
      </p:sp>
      <p:sp>
        <p:nvSpPr>
          <p:cNvPr id="266" name="Rectangle 265"/>
          <p:cNvSpPr/>
          <p:nvPr/>
        </p:nvSpPr>
        <p:spPr>
          <a:xfrm>
            <a:off x="4069573" y="3028160"/>
            <a:ext cx="5602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HR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404312B-15B9-F941-B6F8-C8A20C00BB52}"/>
              </a:ext>
            </a:extLst>
          </p:cNvPr>
          <p:cNvSpPr/>
          <p:nvPr/>
        </p:nvSpPr>
        <p:spPr>
          <a:xfrm rot="1941850">
            <a:off x="1779626" y="3433053"/>
            <a:ext cx="922756" cy="278187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026476 w 1026476"/>
              <a:gd name="connsiteY0" fmla="*/ 0 h 406843"/>
              <a:gd name="connsiteX1" fmla="*/ 0 w 1026476"/>
              <a:gd name="connsiteY1" fmla="*/ 406843 h 406843"/>
              <a:gd name="connsiteX2" fmla="*/ 0 w 1026476"/>
              <a:gd name="connsiteY2" fmla="*/ 406843 h 406843"/>
              <a:gd name="connsiteX0" fmla="*/ 1026476 w 1026476"/>
              <a:gd name="connsiteY0" fmla="*/ 0 h 406843"/>
              <a:gd name="connsiteX1" fmla="*/ 0 w 1026476"/>
              <a:gd name="connsiteY1" fmla="*/ 406843 h 406843"/>
              <a:gd name="connsiteX2" fmla="*/ 0 w 1026476"/>
              <a:gd name="connsiteY2" fmla="*/ 406843 h 406843"/>
              <a:gd name="connsiteX0" fmla="*/ 1239624 w 1239624"/>
              <a:gd name="connsiteY0" fmla="*/ 0 h 406843"/>
              <a:gd name="connsiteX1" fmla="*/ 213148 w 1239624"/>
              <a:gd name="connsiteY1" fmla="*/ 406843 h 406843"/>
              <a:gd name="connsiteX2" fmla="*/ 0 w 1239624"/>
              <a:gd name="connsiteY2" fmla="*/ 359059 h 406843"/>
              <a:gd name="connsiteX0" fmla="*/ 1241537 w 1241537"/>
              <a:gd name="connsiteY0" fmla="*/ 0 h 367584"/>
              <a:gd name="connsiteX1" fmla="*/ 0 w 1241537"/>
              <a:gd name="connsiteY1" fmla="*/ 367584 h 367584"/>
              <a:gd name="connsiteX2" fmla="*/ 1913 w 1241537"/>
              <a:gd name="connsiteY2" fmla="*/ 359059 h 36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1537" h="367584">
                <a:moveTo>
                  <a:pt x="1241537" y="0"/>
                </a:moveTo>
                <a:cubicBezTo>
                  <a:pt x="693412" y="27378"/>
                  <a:pt x="266054" y="73117"/>
                  <a:pt x="0" y="367584"/>
                </a:cubicBezTo>
                <a:lnTo>
                  <a:pt x="1913" y="359059"/>
                </a:lnTo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6E98A9-2F56-8046-9F42-1269AD450188}"/>
              </a:ext>
            </a:extLst>
          </p:cNvPr>
          <p:cNvSpPr/>
          <p:nvPr/>
        </p:nvSpPr>
        <p:spPr>
          <a:xfrm rot="20664849">
            <a:off x="1690311" y="2699287"/>
            <a:ext cx="1717676" cy="497902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737445 w 1737445"/>
              <a:gd name="connsiteY0" fmla="*/ 0 h 628914"/>
              <a:gd name="connsiteX1" fmla="*/ 0 w 1737445"/>
              <a:gd name="connsiteY1" fmla="*/ 628914 h 628914"/>
              <a:gd name="connsiteX2" fmla="*/ 0 w 1737445"/>
              <a:gd name="connsiteY2" fmla="*/ 628914 h 628914"/>
              <a:gd name="connsiteX0" fmla="*/ 1737445 w 1737445"/>
              <a:gd name="connsiteY0" fmla="*/ 0 h 628914"/>
              <a:gd name="connsiteX1" fmla="*/ 0 w 1737445"/>
              <a:gd name="connsiteY1" fmla="*/ 628914 h 628914"/>
              <a:gd name="connsiteX2" fmla="*/ 0 w 1737445"/>
              <a:gd name="connsiteY2" fmla="*/ 628914 h 628914"/>
              <a:gd name="connsiteX0" fmla="*/ 2159576 w 2159576"/>
              <a:gd name="connsiteY0" fmla="*/ 0 h 628914"/>
              <a:gd name="connsiteX1" fmla="*/ 422131 w 2159576"/>
              <a:gd name="connsiteY1" fmla="*/ 628914 h 628914"/>
              <a:gd name="connsiteX2" fmla="*/ 0 w 2159576"/>
              <a:gd name="connsiteY2" fmla="*/ 363136 h 628914"/>
              <a:gd name="connsiteX0" fmla="*/ 2166712 w 2166712"/>
              <a:gd name="connsiteY0" fmla="*/ 0 h 365521"/>
              <a:gd name="connsiteX1" fmla="*/ 0 w 2166712"/>
              <a:gd name="connsiteY1" fmla="*/ 365521 h 365521"/>
              <a:gd name="connsiteX2" fmla="*/ 7136 w 2166712"/>
              <a:gd name="connsiteY2" fmla="*/ 363136 h 365521"/>
              <a:gd name="connsiteX0" fmla="*/ 2166712 w 2166712"/>
              <a:gd name="connsiteY0" fmla="*/ 0 h 365521"/>
              <a:gd name="connsiteX1" fmla="*/ 0 w 2166712"/>
              <a:gd name="connsiteY1" fmla="*/ 365521 h 365521"/>
              <a:gd name="connsiteX2" fmla="*/ 7136 w 2166712"/>
              <a:gd name="connsiteY2" fmla="*/ 363136 h 365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6712" h="365521">
                <a:moveTo>
                  <a:pt x="2166712" y="0"/>
                </a:moveTo>
                <a:cubicBezTo>
                  <a:pt x="1447131" y="62937"/>
                  <a:pt x="873537" y="32488"/>
                  <a:pt x="0" y="365521"/>
                </a:cubicBezTo>
                <a:lnTo>
                  <a:pt x="7136" y="363136"/>
                </a:ln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F0F174F-4AE4-3A47-85A3-AF577CF064E7}"/>
              </a:ext>
            </a:extLst>
          </p:cNvPr>
          <p:cNvSpPr/>
          <p:nvPr/>
        </p:nvSpPr>
        <p:spPr>
          <a:xfrm rot="2198883">
            <a:off x="1705771" y="2364001"/>
            <a:ext cx="1462444" cy="1104829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844756 w 1844756"/>
              <a:gd name="connsiteY0" fmla="*/ 0 h 953146"/>
              <a:gd name="connsiteX1" fmla="*/ 279427 w 1844756"/>
              <a:gd name="connsiteY1" fmla="*/ 953146 h 953146"/>
              <a:gd name="connsiteX2" fmla="*/ 0 w 1844756"/>
              <a:gd name="connsiteY2" fmla="*/ 811080 h 953146"/>
              <a:gd name="connsiteX0" fmla="*/ 1844756 w 1844756"/>
              <a:gd name="connsiteY0" fmla="*/ 0 h 811080"/>
              <a:gd name="connsiteX1" fmla="*/ 354389 w 1844756"/>
              <a:gd name="connsiteY1" fmla="*/ 650560 h 811080"/>
              <a:gd name="connsiteX2" fmla="*/ 0 w 1844756"/>
              <a:gd name="connsiteY2" fmla="*/ 811080 h 811080"/>
              <a:gd name="connsiteX0" fmla="*/ 1844756 w 1844756"/>
              <a:gd name="connsiteY0" fmla="*/ 0 h 811080"/>
              <a:gd name="connsiteX1" fmla="*/ 0 w 1844756"/>
              <a:gd name="connsiteY1" fmla="*/ 811080 h 811080"/>
              <a:gd name="connsiteX0" fmla="*/ 1844756 w 1844756"/>
              <a:gd name="connsiteY0" fmla="*/ 0 h 811080"/>
              <a:gd name="connsiteX1" fmla="*/ 0 w 1844756"/>
              <a:gd name="connsiteY1" fmla="*/ 811080 h 811080"/>
              <a:gd name="connsiteX0" fmla="*/ 1844756 w 1844756"/>
              <a:gd name="connsiteY0" fmla="*/ 0 h 811080"/>
              <a:gd name="connsiteX1" fmla="*/ 0 w 1844756"/>
              <a:gd name="connsiteY1" fmla="*/ 811080 h 81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4756" h="811080">
                <a:moveTo>
                  <a:pt x="1844756" y="0"/>
                </a:moveTo>
                <a:cubicBezTo>
                  <a:pt x="1252221" y="213430"/>
                  <a:pt x="620128" y="452856"/>
                  <a:pt x="0" y="811080"/>
                </a:cubicBezTo>
              </a:path>
            </a:pathLst>
          </a:cu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DE5900D-86DB-1344-B0DF-E84CA04166F4}"/>
              </a:ext>
            </a:extLst>
          </p:cNvPr>
          <p:cNvSpPr/>
          <p:nvPr/>
        </p:nvSpPr>
        <p:spPr>
          <a:xfrm rot="4506608">
            <a:off x="1264055" y="2874059"/>
            <a:ext cx="1332945" cy="429411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1851853"/>
              <a:gd name="connsiteX1" fmla="*/ 0 w 1565329"/>
              <a:gd name="connsiteY1" fmla="*/ 953146 h 1851853"/>
              <a:gd name="connsiteX2" fmla="*/ 0 w 1565329"/>
              <a:gd name="connsiteY2" fmla="*/ 953146 h 1851853"/>
              <a:gd name="connsiteX0" fmla="*/ 1762008 w 1762008"/>
              <a:gd name="connsiteY0" fmla="*/ 0 h 9510470"/>
              <a:gd name="connsiteX1" fmla="*/ 196679 w 1762008"/>
              <a:gd name="connsiteY1" fmla="*/ 953146 h 9510470"/>
              <a:gd name="connsiteX2" fmla="*/ 0 w 1762008"/>
              <a:gd name="connsiteY2" fmla="*/ 9510463 h 9510470"/>
              <a:gd name="connsiteX0" fmla="*/ 1762008 w 1762008"/>
              <a:gd name="connsiteY0" fmla="*/ 3388686 h 12899156"/>
              <a:gd name="connsiteX1" fmla="*/ 667669 w 1762008"/>
              <a:gd name="connsiteY1" fmla="*/ 199894 h 12899156"/>
              <a:gd name="connsiteX2" fmla="*/ 0 w 1762008"/>
              <a:gd name="connsiteY2" fmla="*/ 12899149 h 12899156"/>
              <a:gd name="connsiteX0" fmla="*/ 1762008 w 1762008"/>
              <a:gd name="connsiteY0" fmla="*/ 3976718 h 13487188"/>
              <a:gd name="connsiteX1" fmla="*/ 667669 w 1762008"/>
              <a:gd name="connsiteY1" fmla="*/ 787926 h 13487188"/>
              <a:gd name="connsiteX2" fmla="*/ 0 w 1762008"/>
              <a:gd name="connsiteY2" fmla="*/ 13487181 h 1348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2008" h="13487188">
                <a:moveTo>
                  <a:pt x="1762008" y="3976718"/>
                </a:moveTo>
                <a:cubicBezTo>
                  <a:pt x="1305412" y="-115434"/>
                  <a:pt x="961337" y="-797151"/>
                  <a:pt x="667669" y="787926"/>
                </a:cubicBezTo>
                <a:cubicBezTo>
                  <a:pt x="374001" y="2373003"/>
                  <a:pt x="65560" y="10634742"/>
                  <a:pt x="0" y="13487181"/>
                </a:cubicBez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9AB3643-90CA-8340-9A21-8C46010A24D8}"/>
              </a:ext>
            </a:extLst>
          </p:cNvPr>
          <p:cNvSpPr/>
          <p:nvPr/>
        </p:nvSpPr>
        <p:spPr>
          <a:xfrm rot="4506608">
            <a:off x="1371051" y="2707557"/>
            <a:ext cx="976731" cy="436240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1851853"/>
              <a:gd name="connsiteX1" fmla="*/ 0 w 1565329"/>
              <a:gd name="connsiteY1" fmla="*/ 953146 h 1851853"/>
              <a:gd name="connsiteX2" fmla="*/ 0 w 1565329"/>
              <a:gd name="connsiteY2" fmla="*/ 953146 h 1851853"/>
              <a:gd name="connsiteX0" fmla="*/ 1762008 w 1762008"/>
              <a:gd name="connsiteY0" fmla="*/ 0 h 9510470"/>
              <a:gd name="connsiteX1" fmla="*/ 196679 w 1762008"/>
              <a:gd name="connsiteY1" fmla="*/ 953146 h 9510470"/>
              <a:gd name="connsiteX2" fmla="*/ 0 w 1762008"/>
              <a:gd name="connsiteY2" fmla="*/ 9510463 h 9510470"/>
              <a:gd name="connsiteX0" fmla="*/ 1762008 w 1762008"/>
              <a:gd name="connsiteY0" fmla="*/ 3388686 h 12899156"/>
              <a:gd name="connsiteX1" fmla="*/ 667669 w 1762008"/>
              <a:gd name="connsiteY1" fmla="*/ 199894 h 12899156"/>
              <a:gd name="connsiteX2" fmla="*/ 0 w 1762008"/>
              <a:gd name="connsiteY2" fmla="*/ 12899149 h 12899156"/>
              <a:gd name="connsiteX0" fmla="*/ 1762008 w 1762008"/>
              <a:gd name="connsiteY0" fmla="*/ 3976718 h 13487188"/>
              <a:gd name="connsiteX1" fmla="*/ 667669 w 1762008"/>
              <a:gd name="connsiteY1" fmla="*/ 787926 h 13487188"/>
              <a:gd name="connsiteX2" fmla="*/ 0 w 1762008"/>
              <a:gd name="connsiteY2" fmla="*/ 13487181 h 13487188"/>
              <a:gd name="connsiteX0" fmla="*/ 1814567 w 1814568"/>
              <a:gd name="connsiteY0" fmla="*/ 14085675 h 14085680"/>
              <a:gd name="connsiteX1" fmla="*/ 667669 w 1814568"/>
              <a:gd name="connsiteY1" fmla="*/ 149750 h 14085680"/>
              <a:gd name="connsiteX2" fmla="*/ 0 w 1814568"/>
              <a:gd name="connsiteY2" fmla="*/ 12849005 h 14085680"/>
              <a:gd name="connsiteX0" fmla="*/ 1814567 w 1814567"/>
              <a:gd name="connsiteY0" fmla="*/ 14132649 h 14132654"/>
              <a:gd name="connsiteX1" fmla="*/ 667669 w 1814567"/>
              <a:gd name="connsiteY1" fmla="*/ 196724 h 14132654"/>
              <a:gd name="connsiteX2" fmla="*/ 0 w 1814567"/>
              <a:gd name="connsiteY2" fmla="*/ 12895979 h 14132654"/>
              <a:gd name="connsiteX0" fmla="*/ 1814567 w 1814567"/>
              <a:gd name="connsiteY0" fmla="*/ 12402722 h 12402727"/>
              <a:gd name="connsiteX1" fmla="*/ 807084 w 1814567"/>
              <a:gd name="connsiteY1" fmla="*/ 239756 h 12402727"/>
              <a:gd name="connsiteX2" fmla="*/ 0 w 1814567"/>
              <a:gd name="connsiteY2" fmla="*/ 11166052 h 124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4567" h="12402727">
                <a:moveTo>
                  <a:pt x="1814567" y="12402722"/>
                </a:moveTo>
                <a:cubicBezTo>
                  <a:pt x="1521212" y="5180328"/>
                  <a:pt x="1100752" y="-1345321"/>
                  <a:pt x="807084" y="239756"/>
                </a:cubicBezTo>
                <a:cubicBezTo>
                  <a:pt x="513416" y="1824833"/>
                  <a:pt x="65560" y="8313613"/>
                  <a:pt x="0" y="11166052"/>
                </a:cubicBezTo>
              </a:path>
            </a:pathLst>
          </a:cu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487E0F2-335A-5549-A1A1-0CBA9221CCBE}"/>
              </a:ext>
            </a:extLst>
          </p:cNvPr>
          <p:cNvSpPr/>
          <p:nvPr/>
        </p:nvSpPr>
        <p:spPr>
          <a:xfrm rot="4506608" flipV="1">
            <a:off x="1404600" y="2502377"/>
            <a:ext cx="467768" cy="398778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1851853"/>
              <a:gd name="connsiteX1" fmla="*/ 0 w 1565329"/>
              <a:gd name="connsiteY1" fmla="*/ 953146 h 1851853"/>
              <a:gd name="connsiteX2" fmla="*/ 0 w 1565329"/>
              <a:gd name="connsiteY2" fmla="*/ 953146 h 1851853"/>
              <a:gd name="connsiteX0" fmla="*/ 1565329 w 1565329"/>
              <a:gd name="connsiteY0" fmla="*/ 0 h 2495912"/>
              <a:gd name="connsiteX1" fmla="*/ 0 w 1565329"/>
              <a:gd name="connsiteY1" fmla="*/ 953146 h 2495912"/>
              <a:gd name="connsiteX2" fmla="*/ 0 w 1565329"/>
              <a:gd name="connsiteY2" fmla="*/ 953146 h 2495912"/>
              <a:gd name="connsiteX0" fmla="*/ 1565329 w 1565329"/>
              <a:gd name="connsiteY0" fmla="*/ 0 h 2305737"/>
              <a:gd name="connsiteX1" fmla="*/ 0 w 1565329"/>
              <a:gd name="connsiteY1" fmla="*/ 953146 h 2305737"/>
              <a:gd name="connsiteX2" fmla="*/ 0 w 1565329"/>
              <a:gd name="connsiteY2" fmla="*/ 953146 h 2305737"/>
              <a:gd name="connsiteX0" fmla="*/ 1565329 w 1565329"/>
              <a:gd name="connsiteY0" fmla="*/ 0 h 2484915"/>
              <a:gd name="connsiteX1" fmla="*/ 0 w 1565329"/>
              <a:gd name="connsiteY1" fmla="*/ 953146 h 2484915"/>
              <a:gd name="connsiteX2" fmla="*/ 0 w 1565329"/>
              <a:gd name="connsiteY2" fmla="*/ 953146 h 2484915"/>
              <a:gd name="connsiteX0" fmla="*/ 1565329 w 1565329"/>
              <a:gd name="connsiteY0" fmla="*/ 0 h 2650069"/>
              <a:gd name="connsiteX1" fmla="*/ 0 w 1565329"/>
              <a:gd name="connsiteY1" fmla="*/ 953146 h 2650069"/>
              <a:gd name="connsiteX2" fmla="*/ 0 w 1565329"/>
              <a:gd name="connsiteY2" fmla="*/ 953146 h 2650069"/>
              <a:gd name="connsiteX0" fmla="*/ 1565329 w 1565329"/>
              <a:gd name="connsiteY0" fmla="*/ 0 h 2468202"/>
              <a:gd name="connsiteX1" fmla="*/ 0 w 1565329"/>
              <a:gd name="connsiteY1" fmla="*/ 953146 h 2468202"/>
              <a:gd name="connsiteX2" fmla="*/ 0 w 1565329"/>
              <a:gd name="connsiteY2" fmla="*/ 953146 h 2468202"/>
              <a:gd name="connsiteX0" fmla="*/ 1565329 w 1565329"/>
              <a:gd name="connsiteY0" fmla="*/ 0 h 2499279"/>
              <a:gd name="connsiteX1" fmla="*/ 0 w 1565329"/>
              <a:gd name="connsiteY1" fmla="*/ 953146 h 2499279"/>
              <a:gd name="connsiteX2" fmla="*/ 0 w 1565329"/>
              <a:gd name="connsiteY2" fmla="*/ 953146 h 2499279"/>
              <a:gd name="connsiteX0" fmla="*/ 1565329 w 1565329"/>
              <a:gd name="connsiteY0" fmla="*/ 0 h 2386817"/>
              <a:gd name="connsiteX1" fmla="*/ 0 w 1565329"/>
              <a:gd name="connsiteY1" fmla="*/ 953146 h 2386817"/>
              <a:gd name="connsiteX2" fmla="*/ 0 w 1565329"/>
              <a:gd name="connsiteY2" fmla="*/ 953146 h 2386817"/>
              <a:gd name="connsiteX0" fmla="*/ 1565329 w 1565329"/>
              <a:gd name="connsiteY0" fmla="*/ 0 h 2275369"/>
              <a:gd name="connsiteX1" fmla="*/ 0 w 1565329"/>
              <a:gd name="connsiteY1" fmla="*/ 953146 h 2275369"/>
              <a:gd name="connsiteX2" fmla="*/ 0 w 1565329"/>
              <a:gd name="connsiteY2" fmla="*/ 953146 h 2275369"/>
              <a:gd name="connsiteX0" fmla="*/ 1565329 w 1565329"/>
              <a:gd name="connsiteY0" fmla="*/ 0 h 2275369"/>
              <a:gd name="connsiteX1" fmla="*/ 0 w 1565329"/>
              <a:gd name="connsiteY1" fmla="*/ 953146 h 2275369"/>
              <a:gd name="connsiteX2" fmla="*/ 49187 w 1565329"/>
              <a:gd name="connsiteY2" fmla="*/ 1000912 h 227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329" h="2275369">
                <a:moveTo>
                  <a:pt x="1565329" y="0"/>
                </a:moveTo>
                <a:cubicBezTo>
                  <a:pt x="1082331" y="3756088"/>
                  <a:pt x="559890" y="1957686"/>
                  <a:pt x="0" y="953146"/>
                </a:cubicBezTo>
                <a:lnTo>
                  <a:pt x="49187" y="1000912"/>
                </a:ln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12550CA-C01F-3A46-A518-7000133E27B6}"/>
              </a:ext>
            </a:extLst>
          </p:cNvPr>
          <p:cNvSpPr/>
          <p:nvPr/>
        </p:nvSpPr>
        <p:spPr>
          <a:xfrm rot="20664849">
            <a:off x="1988809" y="2255898"/>
            <a:ext cx="1240925" cy="1298347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329" h="953146">
                <a:moveTo>
                  <a:pt x="1565329" y="0"/>
                </a:moveTo>
                <a:cubicBezTo>
                  <a:pt x="493364" y="147234"/>
                  <a:pt x="266054" y="658679"/>
                  <a:pt x="0" y="953146"/>
                </a:cubicBezTo>
                <a:lnTo>
                  <a:pt x="0" y="953146"/>
                </a:ln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D271B48-70FC-204A-B7C9-6CF833F9B304}"/>
              </a:ext>
            </a:extLst>
          </p:cNvPr>
          <p:cNvSpPr/>
          <p:nvPr/>
        </p:nvSpPr>
        <p:spPr>
          <a:xfrm rot="20664849" flipH="1" flipV="1">
            <a:off x="1940513" y="1974479"/>
            <a:ext cx="887125" cy="1629814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329" h="953146">
                <a:moveTo>
                  <a:pt x="1565329" y="0"/>
                </a:moveTo>
                <a:cubicBezTo>
                  <a:pt x="1050044" y="431079"/>
                  <a:pt x="266054" y="658679"/>
                  <a:pt x="0" y="953146"/>
                </a:cubicBezTo>
                <a:lnTo>
                  <a:pt x="0" y="953146"/>
                </a:ln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98B599A9-1E2B-894A-9896-C4598BDB54E7}"/>
              </a:ext>
            </a:extLst>
          </p:cNvPr>
          <p:cNvSpPr/>
          <p:nvPr/>
        </p:nvSpPr>
        <p:spPr>
          <a:xfrm rot="1941850">
            <a:off x="1842271" y="3085327"/>
            <a:ext cx="1163411" cy="721339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329" h="953146">
                <a:moveTo>
                  <a:pt x="1565329" y="0"/>
                </a:moveTo>
                <a:cubicBezTo>
                  <a:pt x="493364" y="147234"/>
                  <a:pt x="266054" y="658679"/>
                  <a:pt x="0" y="953146"/>
                </a:cubicBezTo>
                <a:lnTo>
                  <a:pt x="0" y="953146"/>
                </a:lnTo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527ABD-FD5A-9841-A308-30F4B6170BD6}"/>
              </a:ext>
            </a:extLst>
          </p:cNvPr>
          <p:cNvGrpSpPr/>
          <p:nvPr/>
        </p:nvGrpSpPr>
        <p:grpSpPr>
          <a:xfrm>
            <a:off x="1492300" y="1861996"/>
            <a:ext cx="1867997" cy="1874520"/>
            <a:chOff x="3566650" y="1451448"/>
            <a:chExt cx="2513327" cy="248700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C6BBCD7-4156-0F4D-84F1-BC4432BC01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1354" y="1469572"/>
              <a:ext cx="2468880" cy="246888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599273A-5FED-164B-86D6-428D05477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447" y="1451448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025CAE2-10BD-A845-BA22-EBC7150943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1630" y="1726103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914C4FA-8982-934C-9CA1-21511A6547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3524" y="2248602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7E660CE-F239-9049-AD51-AB050E261E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5055" y="2898631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254E25-483B-1E4A-BC1D-4814C57CD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407" y="3503623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609111D-20BE-5F41-B63E-0C5F9350D0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8358" y="3843077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5F48C9-23B7-F84D-BBCC-50B5849458E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393466" y="1498307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3A92CD5-3F5D-1D42-ACAA-F7867199841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605575" y="2248602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E37CFDE-D4C2-434B-B9F9-126AA69A53C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891631" y="3507687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E4BEAA7-AB1E-4349-A548-CC46C6B7C02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438745" y="3845565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E04731C-BEE4-4E41-86BC-6CE610F0CD40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941415" y="1759632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7846C57-9D34-B742-A1D6-D46F7F7E23C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566650" y="2898631"/>
              <a:ext cx="84922" cy="849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endParaRPr>
            </a:p>
          </p:txBody>
        </p:sp>
      </p:grpSp>
      <p:sp>
        <p:nvSpPr>
          <p:cNvPr id="75" name="Freeform 74">
            <a:extLst>
              <a:ext uri="{FF2B5EF4-FFF2-40B4-BE49-F238E27FC236}">
                <a16:creationId xmlns:a16="http://schemas.microsoft.com/office/drawing/2014/main" id="{CC3F81AE-4D29-C44C-945A-8B3AE5FFBA01}"/>
              </a:ext>
            </a:extLst>
          </p:cNvPr>
          <p:cNvSpPr/>
          <p:nvPr/>
        </p:nvSpPr>
        <p:spPr>
          <a:xfrm rot="20664849">
            <a:off x="1721447" y="3114003"/>
            <a:ext cx="1636091" cy="106126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737445 w 1737445"/>
              <a:gd name="connsiteY0" fmla="*/ 0 h 628914"/>
              <a:gd name="connsiteX1" fmla="*/ 0 w 1737445"/>
              <a:gd name="connsiteY1" fmla="*/ 628914 h 628914"/>
              <a:gd name="connsiteX2" fmla="*/ 0 w 1737445"/>
              <a:gd name="connsiteY2" fmla="*/ 628914 h 628914"/>
              <a:gd name="connsiteX0" fmla="*/ 1737445 w 1737445"/>
              <a:gd name="connsiteY0" fmla="*/ 0 h 628914"/>
              <a:gd name="connsiteX1" fmla="*/ 0 w 1737445"/>
              <a:gd name="connsiteY1" fmla="*/ 628914 h 628914"/>
              <a:gd name="connsiteX2" fmla="*/ 0 w 1737445"/>
              <a:gd name="connsiteY2" fmla="*/ 628914 h 628914"/>
              <a:gd name="connsiteX0" fmla="*/ 1737445 w 1737445"/>
              <a:gd name="connsiteY0" fmla="*/ 0 h 628914"/>
              <a:gd name="connsiteX1" fmla="*/ 0 w 1737445"/>
              <a:gd name="connsiteY1" fmla="*/ 628914 h 628914"/>
              <a:gd name="connsiteX2" fmla="*/ 6376 w 1737445"/>
              <a:gd name="connsiteY2" fmla="*/ 24433 h 628914"/>
              <a:gd name="connsiteX0" fmla="*/ 1731069 w 1731069"/>
              <a:gd name="connsiteY0" fmla="*/ 0 h 24433"/>
              <a:gd name="connsiteX1" fmla="*/ 0 w 1731069"/>
              <a:gd name="connsiteY1" fmla="*/ 24433 h 24433"/>
              <a:gd name="connsiteX0" fmla="*/ 1731069 w 1731069"/>
              <a:gd name="connsiteY0" fmla="*/ 113398 h 137831"/>
              <a:gd name="connsiteX1" fmla="*/ 0 w 1731069"/>
              <a:gd name="connsiteY1" fmla="*/ 137831 h 137831"/>
              <a:gd name="connsiteX0" fmla="*/ 1731069 w 1731069"/>
              <a:gd name="connsiteY0" fmla="*/ 157473 h 181906"/>
              <a:gd name="connsiteX1" fmla="*/ 0 w 1731069"/>
              <a:gd name="connsiteY1" fmla="*/ 181906 h 18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1069" h="181906">
                <a:moveTo>
                  <a:pt x="1731069" y="157473"/>
                </a:moveTo>
                <a:cubicBezTo>
                  <a:pt x="1160129" y="10324"/>
                  <a:pt x="757443" y="-117648"/>
                  <a:pt x="0" y="181906"/>
                </a:cubicBez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76" name="Freeform 75">
            <a:extLst>
              <a:ext uri="{FF2B5EF4-FFF2-40B4-BE49-F238E27FC236}">
                <a16:creationId xmlns:a16="http://schemas.microsoft.com/office/drawing/2014/main" id="{BF639741-ACDD-DE4B-B25B-F90A8382A52E}"/>
              </a:ext>
            </a:extLst>
          </p:cNvPr>
          <p:cNvSpPr/>
          <p:nvPr/>
        </p:nvSpPr>
        <p:spPr>
          <a:xfrm rot="1941850">
            <a:off x="1777961" y="2066024"/>
            <a:ext cx="1232132" cy="1357200"/>
          </a:xfrm>
          <a:custGeom>
            <a:avLst/>
            <a:gdLst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  <a:gd name="connsiteX0" fmla="*/ 1565329 w 1565329"/>
              <a:gd name="connsiteY0" fmla="*/ 0 h 953146"/>
              <a:gd name="connsiteX1" fmla="*/ 0 w 1565329"/>
              <a:gd name="connsiteY1" fmla="*/ 953146 h 953146"/>
              <a:gd name="connsiteX2" fmla="*/ 0 w 1565329"/>
              <a:gd name="connsiteY2" fmla="*/ 953146 h 95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329" h="953146">
                <a:moveTo>
                  <a:pt x="1565329" y="0"/>
                </a:moveTo>
                <a:cubicBezTo>
                  <a:pt x="493364" y="147234"/>
                  <a:pt x="266054" y="658679"/>
                  <a:pt x="0" y="953146"/>
                </a:cubicBezTo>
                <a:lnTo>
                  <a:pt x="0" y="953146"/>
                </a:lnTo>
              </a:path>
            </a:pathLst>
          </a:cu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2532707" y="1293631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3152741" y="1579562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3543300" y="2195900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ounded Rectangle 83"/>
          <p:cNvSpPr/>
          <p:nvPr/>
        </p:nvSpPr>
        <p:spPr>
          <a:xfrm>
            <a:off x="3535680" y="2861115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3236020" y="3492676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ounded Rectangle 85"/>
          <p:cNvSpPr/>
          <p:nvPr/>
        </p:nvSpPr>
        <p:spPr>
          <a:xfrm>
            <a:off x="2623297" y="3833427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ounded Rectangle 86"/>
          <p:cNvSpPr/>
          <p:nvPr/>
        </p:nvSpPr>
        <p:spPr>
          <a:xfrm>
            <a:off x="1885068" y="3874210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ounded Rectangle 87"/>
          <p:cNvSpPr/>
          <p:nvPr/>
        </p:nvSpPr>
        <p:spPr>
          <a:xfrm>
            <a:off x="1197802" y="3507916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ounded Rectangle 88"/>
          <p:cNvSpPr/>
          <p:nvPr/>
        </p:nvSpPr>
        <p:spPr>
          <a:xfrm>
            <a:off x="928490" y="2944716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ounded Rectangle 89"/>
          <p:cNvSpPr/>
          <p:nvPr/>
        </p:nvSpPr>
        <p:spPr>
          <a:xfrm>
            <a:off x="927340" y="2234232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ounded Rectangle 90"/>
          <p:cNvSpPr/>
          <p:nvPr/>
        </p:nvSpPr>
        <p:spPr>
          <a:xfrm>
            <a:off x="1216041" y="1579562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ounded Rectangle 91"/>
          <p:cNvSpPr/>
          <p:nvPr/>
        </p:nvSpPr>
        <p:spPr>
          <a:xfrm>
            <a:off x="1796955" y="1293631"/>
            <a:ext cx="457200" cy="457200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373" name="Group 11372"/>
          <p:cNvGrpSpPr>
            <a:grpSpLocks noChangeAspect="1"/>
          </p:cNvGrpSpPr>
          <p:nvPr/>
        </p:nvGrpSpPr>
        <p:grpSpPr>
          <a:xfrm>
            <a:off x="2613889" y="1348415"/>
            <a:ext cx="294837" cy="336662"/>
            <a:chOff x="-6440488" y="-1797050"/>
            <a:chExt cx="1365250" cy="1558925"/>
          </a:xfrm>
        </p:grpSpPr>
        <p:sp>
          <p:nvSpPr>
            <p:cNvPr id="11264" name="Freeform 6"/>
            <p:cNvSpPr>
              <a:spLocks/>
            </p:cNvSpPr>
            <p:nvPr/>
          </p:nvSpPr>
          <p:spPr bwMode="auto">
            <a:xfrm>
              <a:off x="-6246813" y="-1797050"/>
              <a:ext cx="977900" cy="1444625"/>
            </a:xfrm>
            <a:custGeom>
              <a:avLst/>
              <a:gdLst>
                <a:gd name="T0" fmla="*/ 580 w 616"/>
                <a:gd name="T1" fmla="*/ 910 h 910"/>
                <a:gd name="T2" fmla="*/ 36 w 616"/>
                <a:gd name="T3" fmla="*/ 910 h 910"/>
                <a:gd name="T4" fmla="*/ 36 w 616"/>
                <a:gd name="T5" fmla="*/ 910 h 910"/>
                <a:gd name="T6" fmla="*/ 30 w 616"/>
                <a:gd name="T7" fmla="*/ 910 h 910"/>
                <a:gd name="T8" fmla="*/ 22 w 616"/>
                <a:gd name="T9" fmla="*/ 908 h 910"/>
                <a:gd name="T10" fmla="*/ 16 w 616"/>
                <a:gd name="T11" fmla="*/ 904 h 910"/>
                <a:gd name="T12" fmla="*/ 10 w 616"/>
                <a:gd name="T13" fmla="*/ 900 h 910"/>
                <a:gd name="T14" fmla="*/ 6 w 616"/>
                <a:gd name="T15" fmla="*/ 894 h 910"/>
                <a:gd name="T16" fmla="*/ 4 w 616"/>
                <a:gd name="T17" fmla="*/ 888 h 910"/>
                <a:gd name="T18" fmla="*/ 0 w 616"/>
                <a:gd name="T19" fmla="*/ 882 h 910"/>
                <a:gd name="T20" fmla="*/ 0 w 616"/>
                <a:gd name="T21" fmla="*/ 874 h 910"/>
                <a:gd name="T22" fmla="*/ 0 w 616"/>
                <a:gd name="T23" fmla="*/ 308 h 910"/>
                <a:gd name="T24" fmla="*/ 0 w 616"/>
                <a:gd name="T25" fmla="*/ 308 h 910"/>
                <a:gd name="T26" fmla="*/ 2 w 616"/>
                <a:gd name="T27" fmla="*/ 276 h 910"/>
                <a:gd name="T28" fmla="*/ 6 w 616"/>
                <a:gd name="T29" fmla="*/ 246 h 910"/>
                <a:gd name="T30" fmla="*/ 14 w 616"/>
                <a:gd name="T31" fmla="*/ 216 h 910"/>
                <a:gd name="T32" fmla="*/ 24 w 616"/>
                <a:gd name="T33" fmla="*/ 188 h 910"/>
                <a:gd name="T34" fmla="*/ 38 w 616"/>
                <a:gd name="T35" fmla="*/ 160 h 910"/>
                <a:gd name="T36" fmla="*/ 52 w 616"/>
                <a:gd name="T37" fmla="*/ 136 h 910"/>
                <a:gd name="T38" fmla="*/ 70 w 616"/>
                <a:gd name="T39" fmla="*/ 112 h 910"/>
                <a:gd name="T40" fmla="*/ 90 w 616"/>
                <a:gd name="T41" fmla="*/ 90 h 910"/>
                <a:gd name="T42" fmla="*/ 112 w 616"/>
                <a:gd name="T43" fmla="*/ 70 h 910"/>
                <a:gd name="T44" fmla="*/ 136 w 616"/>
                <a:gd name="T45" fmla="*/ 52 h 910"/>
                <a:gd name="T46" fmla="*/ 162 w 616"/>
                <a:gd name="T47" fmla="*/ 36 h 910"/>
                <a:gd name="T48" fmla="*/ 188 w 616"/>
                <a:gd name="T49" fmla="*/ 24 h 910"/>
                <a:gd name="T50" fmla="*/ 216 w 616"/>
                <a:gd name="T51" fmla="*/ 14 h 910"/>
                <a:gd name="T52" fmla="*/ 246 w 616"/>
                <a:gd name="T53" fmla="*/ 6 h 910"/>
                <a:gd name="T54" fmla="*/ 276 w 616"/>
                <a:gd name="T55" fmla="*/ 2 h 910"/>
                <a:gd name="T56" fmla="*/ 308 w 616"/>
                <a:gd name="T57" fmla="*/ 0 h 910"/>
                <a:gd name="T58" fmla="*/ 308 w 616"/>
                <a:gd name="T59" fmla="*/ 0 h 910"/>
                <a:gd name="T60" fmla="*/ 340 w 616"/>
                <a:gd name="T61" fmla="*/ 2 h 910"/>
                <a:gd name="T62" fmla="*/ 370 w 616"/>
                <a:gd name="T63" fmla="*/ 6 h 910"/>
                <a:gd name="T64" fmla="*/ 400 w 616"/>
                <a:gd name="T65" fmla="*/ 14 h 910"/>
                <a:gd name="T66" fmla="*/ 428 w 616"/>
                <a:gd name="T67" fmla="*/ 24 h 910"/>
                <a:gd name="T68" fmla="*/ 454 w 616"/>
                <a:gd name="T69" fmla="*/ 36 h 910"/>
                <a:gd name="T70" fmla="*/ 480 w 616"/>
                <a:gd name="T71" fmla="*/ 52 h 910"/>
                <a:gd name="T72" fmla="*/ 504 w 616"/>
                <a:gd name="T73" fmla="*/ 70 h 910"/>
                <a:gd name="T74" fmla="*/ 526 w 616"/>
                <a:gd name="T75" fmla="*/ 90 h 910"/>
                <a:gd name="T76" fmla="*/ 546 w 616"/>
                <a:gd name="T77" fmla="*/ 112 h 910"/>
                <a:gd name="T78" fmla="*/ 564 w 616"/>
                <a:gd name="T79" fmla="*/ 136 h 910"/>
                <a:gd name="T80" fmla="*/ 578 w 616"/>
                <a:gd name="T81" fmla="*/ 160 h 910"/>
                <a:gd name="T82" fmla="*/ 592 w 616"/>
                <a:gd name="T83" fmla="*/ 188 h 910"/>
                <a:gd name="T84" fmla="*/ 602 w 616"/>
                <a:gd name="T85" fmla="*/ 216 h 910"/>
                <a:gd name="T86" fmla="*/ 610 w 616"/>
                <a:gd name="T87" fmla="*/ 246 h 910"/>
                <a:gd name="T88" fmla="*/ 614 w 616"/>
                <a:gd name="T89" fmla="*/ 276 h 910"/>
                <a:gd name="T90" fmla="*/ 616 w 616"/>
                <a:gd name="T91" fmla="*/ 308 h 910"/>
                <a:gd name="T92" fmla="*/ 616 w 616"/>
                <a:gd name="T93" fmla="*/ 874 h 910"/>
                <a:gd name="T94" fmla="*/ 616 w 616"/>
                <a:gd name="T95" fmla="*/ 874 h 910"/>
                <a:gd name="T96" fmla="*/ 614 w 616"/>
                <a:gd name="T97" fmla="*/ 882 h 910"/>
                <a:gd name="T98" fmla="*/ 612 w 616"/>
                <a:gd name="T99" fmla="*/ 888 h 910"/>
                <a:gd name="T100" fmla="*/ 610 w 616"/>
                <a:gd name="T101" fmla="*/ 894 h 910"/>
                <a:gd name="T102" fmla="*/ 606 w 616"/>
                <a:gd name="T103" fmla="*/ 900 h 910"/>
                <a:gd name="T104" fmla="*/ 600 w 616"/>
                <a:gd name="T105" fmla="*/ 904 h 910"/>
                <a:gd name="T106" fmla="*/ 594 w 616"/>
                <a:gd name="T107" fmla="*/ 908 h 910"/>
                <a:gd name="T108" fmla="*/ 586 w 616"/>
                <a:gd name="T109" fmla="*/ 910 h 910"/>
                <a:gd name="T110" fmla="*/ 580 w 616"/>
                <a:gd name="T111" fmla="*/ 91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16" h="910">
                  <a:moveTo>
                    <a:pt x="580" y="910"/>
                  </a:moveTo>
                  <a:lnTo>
                    <a:pt x="36" y="910"/>
                  </a:lnTo>
                  <a:lnTo>
                    <a:pt x="36" y="910"/>
                  </a:lnTo>
                  <a:lnTo>
                    <a:pt x="30" y="910"/>
                  </a:lnTo>
                  <a:lnTo>
                    <a:pt x="22" y="908"/>
                  </a:lnTo>
                  <a:lnTo>
                    <a:pt x="16" y="904"/>
                  </a:lnTo>
                  <a:lnTo>
                    <a:pt x="10" y="900"/>
                  </a:lnTo>
                  <a:lnTo>
                    <a:pt x="6" y="894"/>
                  </a:lnTo>
                  <a:lnTo>
                    <a:pt x="4" y="888"/>
                  </a:lnTo>
                  <a:lnTo>
                    <a:pt x="0" y="882"/>
                  </a:lnTo>
                  <a:lnTo>
                    <a:pt x="0" y="874"/>
                  </a:lnTo>
                  <a:lnTo>
                    <a:pt x="0" y="308"/>
                  </a:lnTo>
                  <a:lnTo>
                    <a:pt x="0" y="308"/>
                  </a:lnTo>
                  <a:lnTo>
                    <a:pt x="2" y="276"/>
                  </a:lnTo>
                  <a:lnTo>
                    <a:pt x="6" y="246"/>
                  </a:lnTo>
                  <a:lnTo>
                    <a:pt x="14" y="216"/>
                  </a:lnTo>
                  <a:lnTo>
                    <a:pt x="24" y="188"/>
                  </a:lnTo>
                  <a:lnTo>
                    <a:pt x="38" y="160"/>
                  </a:lnTo>
                  <a:lnTo>
                    <a:pt x="52" y="136"/>
                  </a:lnTo>
                  <a:lnTo>
                    <a:pt x="70" y="112"/>
                  </a:lnTo>
                  <a:lnTo>
                    <a:pt x="90" y="90"/>
                  </a:lnTo>
                  <a:lnTo>
                    <a:pt x="112" y="70"/>
                  </a:lnTo>
                  <a:lnTo>
                    <a:pt x="136" y="52"/>
                  </a:lnTo>
                  <a:lnTo>
                    <a:pt x="162" y="36"/>
                  </a:lnTo>
                  <a:lnTo>
                    <a:pt x="188" y="24"/>
                  </a:lnTo>
                  <a:lnTo>
                    <a:pt x="216" y="14"/>
                  </a:lnTo>
                  <a:lnTo>
                    <a:pt x="246" y="6"/>
                  </a:lnTo>
                  <a:lnTo>
                    <a:pt x="276" y="2"/>
                  </a:lnTo>
                  <a:lnTo>
                    <a:pt x="308" y="0"/>
                  </a:lnTo>
                  <a:lnTo>
                    <a:pt x="308" y="0"/>
                  </a:lnTo>
                  <a:lnTo>
                    <a:pt x="340" y="2"/>
                  </a:lnTo>
                  <a:lnTo>
                    <a:pt x="370" y="6"/>
                  </a:lnTo>
                  <a:lnTo>
                    <a:pt x="400" y="14"/>
                  </a:lnTo>
                  <a:lnTo>
                    <a:pt x="428" y="24"/>
                  </a:lnTo>
                  <a:lnTo>
                    <a:pt x="454" y="36"/>
                  </a:lnTo>
                  <a:lnTo>
                    <a:pt x="480" y="52"/>
                  </a:lnTo>
                  <a:lnTo>
                    <a:pt x="504" y="70"/>
                  </a:lnTo>
                  <a:lnTo>
                    <a:pt x="526" y="90"/>
                  </a:lnTo>
                  <a:lnTo>
                    <a:pt x="546" y="112"/>
                  </a:lnTo>
                  <a:lnTo>
                    <a:pt x="564" y="136"/>
                  </a:lnTo>
                  <a:lnTo>
                    <a:pt x="578" y="160"/>
                  </a:lnTo>
                  <a:lnTo>
                    <a:pt x="592" y="188"/>
                  </a:lnTo>
                  <a:lnTo>
                    <a:pt x="602" y="216"/>
                  </a:lnTo>
                  <a:lnTo>
                    <a:pt x="610" y="246"/>
                  </a:lnTo>
                  <a:lnTo>
                    <a:pt x="614" y="276"/>
                  </a:lnTo>
                  <a:lnTo>
                    <a:pt x="616" y="308"/>
                  </a:lnTo>
                  <a:lnTo>
                    <a:pt x="616" y="874"/>
                  </a:lnTo>
                  <a:lnTo>
                    <a:pt x="616" y="874"/>
                  </a:lnTo>
                  <a:lnTo>
                    <a:pt x="614" y="882"/>
                  </a:lnTo>
                  <a:lnTo>
                    <a:pt x="612" y="888"/>
                  </a:lnTo>
                  <a:lnTo>
                    <a:pt x="610" y="894"/>
                  </a:lnTo>
                  <a:lnTo>
                    <a:pt x="606" y="900"/>
                  </a:lnTo>
                  <a:lnTo>
                    <a:pt x="600" y="904"/>
                  </a:lnTo>
                  <a:lnTo>
                    <a:pt x="594" y="908"/>
                  </a:lnTo>
                  <a:lnTo>
                    <a:pt x="586" y="910"/>
                  </a:lnTo>
                  <a:lnTo>
                    <a:pt x="580" y="91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7" name="Freeform 8"/>
            <p:cNvSpPr>
              <a:spLocks/>
            </p:cNvSpPr>
            <p:nvPr/>
          </p:nvSpPr>
          <p:spPr bwMode="auto">
            <a:xfrm>
              <a:off x="-6440488" y="-635000"/>
              <a:ext cx="1365250" cy="396875"/>
            </a:xfrm>
            <a:custGeom>
              <a:avLst/>
              <a:gdLst>
                <a:gd name="T0" fmla="*/ 734 w 860"/>
                <a:gd name="T1" fmla="*/ 250 h 250"/>
                <a:gd name="T2" fmla="*/ 124 w 860"/>
                <a:gd name="T3" fmla="*/ 250 h 250"/>
                <a:gd name="T4" fmla="*/ 124 w 860"/>
                <a:gd name="T5" fmla="*/ 250 h 250"/>
                <a:gd name="T6" fmla="*/ 112 w 860"/>
                <a:gd name="T7" fmla="*/ 248 h 250"/>
                <a:gd name="T8" fmla="*/ 100 w 860"/>
                <a:gd name="T9" fmla="*/ 246 h 250"/>
                <a:gd name="T10" fmla="*/ 88 w 860"/>
                <a:gd name="T11" fmla="*/ 244 h 250"/>
                <a:gd name="T12" fmla="*/ 76 w 860"/>
                <a:gd name="T13" fmla="*/ 240 h 250"/>
                <a:gd name="T14" fmla="*/ 56 w 860"/>
                <a:gd name="T15" fmla="*/ 228 h 250"/>
                <a:gd name="T16" fmla="*/ 38 w 860"/>
                <a:gd name="T17" fmla="*/ 214 h 250"/>
                <a:gd name="T18" fmla="*/ 22 w 860"/>
                <a:gd name="T19" fmla="*/ 194 h 250"/>
                <a:gd name="T20" fmla="*/ 10 w 860"/>
                <a:gd name="T21" fmla="*/ 174 h 250"/>
                <a:gd name="T22" fmla="*/ 6 w 860"/>
                <a:gd name="T23" fmla="*/ 162 h 250"/>
                <a:gd name="T24" fmla="*/ 4 w 860"/>
                <a:gd name="T25" fmla="*/ 150 h 250"/>
                <a:gd name="T26" fmla="*/ 2 w 860"/>
                <a:gd name="T27" fmla="*/ 138 h 250"/>
                <a:gd name="T28" fmla="*/ 0 w 860"/>
                <a:gd name="T29" fmla="*/ 126 h 250"/>
                <a:gd name="T30" fmla="*/ 0 w 860"/>
                <a:gd name="T31" fmla="*/ 126 h 250"/>
                <a:gd name="T32" fmla="*/ 2 w 860"/>
                <a:gd name="T33" fmla="*/ 112 h 250"/>
                <a:gd name="T34" fmla="*/ 4 w 860"/>
                <a:gd name="T35" fmla="*/ 100 h 250"/>
                <a:gd name="T36" fmla="*/ 6 w 860"/>
                <a:gd name="T37" fmla="*/ 88 h 250"/>
                <a:gd name="T38" fmla="*/ 10 w 860"/>
                <a:gd name="T39" fmla="*/ 78 h 250"/>
                <a:gd name="T40" fmla="*/ 22 w 860"/>
                <a:gd name="T41" fmla="*/ 56 h 250"/>
                <a:gd name="T42" fmla="*/ 38 w 860"/>
                <a:gd name="T43" fmla="*/ 38 h 250"/>
                <a:gd name="T44" fmla="*/ 56 w 860"/>
                <a:gd name="T45" fmla="*/ 22 h 250"/>
                <a:gd name="T46" fmla="*/ 76 w 860"/>
                <a:gd name="T47" fmla="*/ 10 h 250"/>
                <a:gd name="T48" fmla="*/ 88 w 860"/>
                <a:gd name="T49" fmla="*/ 6 h 250"/>
                <a:gd name="T50" fmla="*/ 100 w 860"/>
                <a:gd name="T51" fmla="*/ 4 h 250"/>
                <a:gd name="T52" fmla="*/ 112 w 860"/>
                <a:gd name="T53" fmla="*/ 2 h 250"/>
                <a:gd name="T54" fmla="*/ 124 w 860"/>
                <a:gd name="T55" fmla="*/ 0 h 250"/>
                <a:gd name="T56" fmla="*/ 734 w 860"/>
                <a:gd name="T57" fmla="*/ 0 h 250"/>
                <a:gd name="T58" fmla="*/ 734 w 860"/>
                <a:gd name="T59" fmla="*/ 0 h 250"/>
                <a:gd name="T60" fmla="*/ 748 w 860"/>
                <a:gd name="T61" fmla="*/ 2 h 250"/>
                <a:gd name="T62" fmla="*/ 760 w 860"/>
                <a:gd name="T63" fmla="*/ 4 h 250"/>
                <a:gd name="T64" fmla="*/ 772 w 860"/>
                <a:gd name="T65" fmla="*/ 6 h 250"/>
                <a:gd name="T66" fmla="*/ 784 w 860"/>
                <a:gd name="T67" fmla="*/ 10 h 250"/>
                <a:gd name="T68" fmla="*/ 804 w 860"/>
                <a:gd name="T69" fmla="*/ 22 h 250"/>
                <a:gd name="T70" fmla="*/ 822 w 860"/>
                <a:gd name="T71" fmla="*/ 38 h 250"/>
                <a:gd name="T72" fmla="*/ 838 w 860"/>
                <a:gd name="T73" fmla="*/ 56 h 250"/>
                <a:gd name="T74" fmla="*/ 850 w 860"/>
                <a:gd name="T75" fmla="*/ 78 h 250"/>
                <a:gd name="T76" fmla="*/ 854 w 860"/>
                <a:gd name="T77" fmla="*/ 88 h 250"/>
                <a:gd name="T78" fmla="*/ 856 w 860"/>
                <a:gd name="T79" fmla="*/ 100 h 250"/>
                <a:gd name="T80" fmla="*/ 858 w 860"/>
                <a:gd name="T81" fmla="*/ 112 h 250"/>
                <a:gd name="T82" fmla="*/ 860 w 860"/>
                <a:gd name="T83" fmla="*/ 126 h 250"/>
                <a:gd name="T84" fmla="*/ 860 w 860"/>
                <a:gd name="T85" fmla="*/ 126 h 250"/>
                <a:gd name="T86" fmla="*/ 858 w 860"/>
                <a:gd name="T87" fmla="*/ 138 h 250"/>
                <a:gd name="T88" fmla="*/ 856 w 860"/>
                <a:gd name="T89" fmla="*/ 150 h 250"/>
                <a:gd name="T90" fmla="*/ 854 w 860"/>
                <a:gd name="T91" fmla="*/ 162 h 250"/>
                <a:gd name="T92" fmla="*/ 850 w 860"/>
                <a:gd name="T93" fmla="*/ 174 h 250"/>
                <a:gd name="T94" fmla="*/ 838 w 860"/>
                <a:gd name="T95" fmla="*/ 194 h 250"/>
                <a:gd name="T96" fmla="*/ 822 w 860"/>
                <a:gd name="T97" fmla="*/ 214 h 250"/>
                <a:gd name="T98" fmla="*/ 804 w 860"/>
                <a:gd name="T99" fmla="*/ 228 h 250"/>
                <a:gd name="T100" fmla="*/ 784 w 860"/>
                <a:gd name="T101" fmla="*/ 240 h 250"/>
                <a:gd name="T102" fmla="*/ 772 w 860"/>
                <a:gd name="T103" fmla="*/ 244 h 250"/>
                <a:gd name="T104" fmla="*/ 760 w 860"/>
                <a:gd name="T105" fmla="*/ 246 h 250"/>
                <a:gd name="T106" fmla="*/ 748 w 860"/>
                <a:gd name="T107" fmla="*/ 248 h 250"/>
                <a:gd name="T108" fmla="*/ 734 w 860"/>
                <a:gd name="T10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250">
                  <a:moveTo>
                    <a:pt x="734" y="250"/>
                  </a:moveTo>
                  <a:lnTo>
                    <a:pt x="124" y="250"/>
                  </a:lnTo>
                  <a:lnTo>
                    <a:pt x="124" y="250"/>
                  </a:lnTo>
                  <a:lnTo>
                    <a:pt x="112" y="248"/>
                  </a:lnTo>
                  <a:lnTo>
                    <a:pt x="100" y="246"/>
                  </a:lnTo>
                  <a:lnTo>
                    <a:pt x="88" y="244"/>
                  </a:lnTo>
                  <a:lnTo>
                    <a:pt x="76" y="240"/>
                  </a:lnTo>
                  <a:lnTo>
                    <a:pt x="56" y="228"/>
                  </a:lnTo>
                  <a:lnTo>
                    <a:pt x="38" y="214"/>
                  </a:lnTo>
                  <a:lnTo>
                    <a:pt x="22" y="194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4" y="150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2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8"/>
                  </a:lnTo>
                  <a:lnTo>
                    <a:pt x="22" y="56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4"/>
                  </a:lnTo>
                  <a:lnTo>
                    <a:pt x="112" y="2"/>
                  </a:lnTo>
                  <a:lnTo>
                    <a:pt x="12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48" y="2"/>
                  </a:lnTo>
                  <a:lnTo>
                    <a:pt x="760" y="4"/>
                  </a:lnTo>
                  <a:lnTo>
                    <a:pt x="772" y="6"/>
                  </a:lnTo>
                  <a:lnTo>
                    <a:pt x="784" y="10"/>
                  </a:lnTo>
                  <a:lnTo>
                    <a:pt x="804" y="22"/>
                  </a:lnTo>
                  <a:lnTo>
                    <a:pt x="822" y="38"/>
                  </a:lnTo>
                  <a:lnTo>
                    <a:pt x="838" y="56"/>
                  </a:lnTo>
                  <a:lnTo>
                    <a:pt x="850" y="78"/>
                  </a:lnTo>
                  <a:lnTo>
                    <a:pt x="854" y="88"/>
                  </a:lnTo>
                  <a:lnTo>
                    <a:pt x="856" y="100"/>
                  </a:lnTo>
                  <a:lnTo>
                    <a:pt x="858" y="112"/>
                  </a:lnTo>
                  <a:lnTo>
                    <a:pt x="860" y="126"/>
                  </a:lnTo>
                  <a:lnTo>
                    <a:pt x="860" y="126"/>
                  </a:lnTo>
                  <a:lnTo>
                    <a:pt x="858" y="138"/>
                  </a:lnTo>
                  <a:lnTo>
                    <a:pt x="856" y="150"/>
                  </a:lnTo>
                  <a:lnTo>
                    <a:pt x="854" y="162"/>
                  </a:lnTo>
                  <a:lnTo>
                    <a:pt x="850" y="174"/>
                  </a:lnTo>
                  <a:lnTo>
                    <a:pt x="838" y="194"/>
                  </a:lnTo>
                  <a:lnTo>
                    <a:pt x="822" y="214"/>
                  </a:lnTo>
                  <a:lnTo>
                    <a:pt x="804" y="228"/>
                  </a:lnTo>
                  <a:lnTo>
                    <a:pt x="784" y="240"/>
                  </a:lnTo>
                  <a:lnTo>
                    <a:pt x="772" y="244"/>
                  </a:lnTo>
                  <a:lnTo>
                    <a:pt x="760" y="246"/>
                  </a:lnTo>
                  <a:lnTo>
                    <a:pt x="748" y="248"/>
                  </a:lnTo>
                  <a:lnTo>
                    <a:pt x="734" y="25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8" name="Freeform 9"/>
            <p:cNvSpPr>
              <a:spLocks/>
            </p:cNvSpPr>
            <p:nvPr/>
          </p:nvSpPr>
          <p:spPr bwMode="auto">
            <a:xfrm>
              <a:off x="-6440488" y="-635000"/>
              <a:ext cx="1365250" cy="396875"/>
            </a:xfrm>
            <a:custGeom>
              <a:avLst/>
              <a:gdLst>
                <a:gd name="T0" fmla="*/ 734 w 860"/>
                <a:gd name="T1" fmla="*/ 250 h 250"/>
                <a:gd name="T2" fmla="*/ 124 w 860"/>
                <a:gd name="T3" fmla="*/ 250 h 250"/>
                <a:gd name="T4" fmla="*/ 124 w 860"/>
                <a:gd name="T5" fmla="*/ 250 h 250"/>
                <a:gd name="T6" fmla="*/ 112 w 860"/>
                <a:gd name="T7" fmla="*/ 248 h 250"/>
                <a:gd name="T8" fmla="*/ 100 w 860"/>
                <a:gd name="T9" fmla="*/ 246 h 250"/>
                <a:gd name="T10" fmla="*/ 88 w 860"/>
                <a:gd name="T11" fmla="*/ 244 h 250"/>
                <a:gd name="T12" fmla="*/ 76 w 860"/>
                <a:gd name="T13" fmla="*/ 240 h 250"/>
                <a:gd name="T14" fmla="*/ 56 w 860"/>
                <a:gd name="T15" fmla="*/ 228 h 250"/>
                <a:gd name="T16" fmla="*/ 38 w 860"/>
                <a:gd name="T17" fmla="*/ 214 h 250"/>
                <a:gd name="T18" fmla="*/ 22 w 860"/>
                <a:gd name="T19" fmla="*/ 194 h 250"/>
                <a:gd name="T20" fmla="*/ 10 w 860"/>
                <a:gd name="T21" fmla="*/ 174 h 250"/>
                <a:gd name="T22" fmla="*/ 6 w 860"/>
                <a:gd name="T23" fmla="*/ 162 h 250"/>
                <a:gd name="T24" fmla="*/ 4 w 860"/>
                <a:gd name="T25" fmla="*/ 150 h 250"/>
                <a:gd name="T26" fmla="*/ 2 w 860"/>
                <a:gd name="T27" fmla="*/ 138 h 250"/>
                <a:gd name="T28" fmla="*/ 0 w 860"/>
                <a:gd name="T29" fmla="*/ 126 h 250"/>
                <a:gd name="T30" fmla="*/ 0 w 860"/>
                <a:gd name="T31" fmla="*/ 126 h 250"/>
                <a:gd name="T32" fmla="*/ 2 w 860"/>
                <a:gd name="T33" fmla="*/ 112 h 250"/>
                <a:gd name="T34" fmla="*/ 4 w 860"/>
                <a:gd name="T35" fmla="*/ 100 h 250"/>
                <a:gd name="T36" fmla="*/ 6 w 860"/>
                <a:gd name="T37" fmla="*/ 88 h 250"/>
                <a:gd name="T38" fmla="*/ 10 w 860"/>
                <a:gd name="T39" fmla="*/ 78 h 250"/>
                <a:gd name="T40" fmla="*/ 22 w 860"/>
                <a:gd name="T41" fmla="*/ 56 h 250"/>
                <a:gd name="T42" fmla="*/ 38 w 860"/>
                <a:gd name="T43" fmla="*/ 38 h 250"/>
                <a:gd name="T44" fmla="*/ 56 w 860"/>
                <a:gd name="T45" fmla="*/ 22 h 250"/>
                <a:gd name="T46" fmla="*/ 76 w 860"/>
                <a:gd name="T47" fmla="*/ 10 h 250"/>
                <a:gd name="T48" fmla="*/ 88 w 860"/>
                <a:gd name="T49" fmla="*/ 6 h 250"/>
                <a:gd name="T50" fmla="*/ 100 w 860"/>
                <a:gd name="T51" fmla="*/ 4 h 250"/>
                <a:gd name="T52" fmla="*/ 112 w 860"/>
                <a:gd name="T53" fmla="*/ 2 h 250"/>
                <a:gd name="T54" fmla="*/ 124 w 860"/>
                <a:gd name="T55" fmla="*/ 0 h 250"/>
                <a:gd name="T56" fmla="*/ 734 w 860"/>
                <a:gd name="T57" fmla="*/ 0 h 250"/>
                <a:gd name="T58" fmla="*/ 734 w 860"/>
                <a:gd name="T59" fmla="*/ 0 h 250"/>
                <a:gd name="T60" fmla="*/ 748 w 860"/>
                <a:gd name="T61" fmla="*/ 2 h 250"/>
                <a:gd name="T62" fmla="*/ 760 w 860"/>
                <a:gd name="T63" fmla="*/ 4 h 250"/>
                <a:gd name="T64" fmla="*/ 772 w 860"/>
                <a:gd name="T65" fmla="*/ 6 h 250"/>
                <a:gd name="T66" fmla="*/ 784 w 860"/>
                <a:gd name="T67" fmla="*/ 10 h 250"/>
                <a:gd name="T68" fmla="*/ 804 w 860"/>
                <a:gd name="T69" fmla="*/ 22 h 250"/>
                <a:gd name="T70" fmla="*/ 822 w 860"/>
                <a:gd name="T71" fmla="*/ 38 h 250"/>
                <a:gd name="T72" fmla="*/ 838 w 860"/>
                <a:gd name="T73" fmla="*/ 56 h 250"/>
                <a:gd name="T74" fmla="*/ 850 w 860"/>
                <a:gd name="T75" fmla="*/ 78 h 250"/>
                <a:gd name="T76" fmla="*/ 854 w 860"/>
                <a:gd name="T77" fmla="*/ 88 h 250"/>
                <a:gd name="T78" fmla="*/ 856 w 860"/>
                <a:gd name="T79" fmla="*/ 100 h 250"/>
                <a:gd name="T80" fmla="*/ 858 w 860"/>
                <a:gd name="T81" fmla="*/ 112 h 250"/>
                <a:gd name="T82" fmla="*/ 860 w 860"/>
                <a:gd name="T83" fmla="*/ 126 h 250"/>
                <a:gd name="T84" fmla="*/ 860 w 860"/>
                <a:gd name="T85" fmla="*/ 126 h 250"/>
                <a:gd name="T86" fmla="*/ 858 w 860"/>
                <a:gd name="T87" fmla="*/ 138 h 250"/>
                <a:gd name="T88" fmla="*/ 856 w 860"/>
                <a:gd name="T89" fmla="*/ 150 h 250"/>
                <a:gd name="T90" fmla="*/ 854 w 860"/>
                <a:gd name="T91" fmla="*/ 162 h 250"/>
                <a:gd name="T92" fmla="*/ 850 w 860"/>
                <a:gd name="T93" fmla="*/ 174 h 250"/>
                <a:gd name="T94" fmla="*/ 838 w 860"/>
                <a:gd name="T95" fmla="*/ 194 h 250"/>
                <a:gd name="T96" fmla="*/ 822 w 860"/>
                <a:gd name="T97" fmla="*/ 214 h 250"/>
                <a:gd name="T98" fmla="*/ 804 w 860"/>
                <a:gd name="T99" fmla="*/ 228 h 250"/>
                <a:gd name="T100" fmla="*/ 784 w 860"/>
                <a:gd name="T101" fmla="*/ 240 h 250"/>
                <a:gd name="T102" fmla="*/ 772 w 860"/>
                <a:gd name="T103" fmla="*/ 244 h 250"/>
                <a:gd name="T104" fmla="*/ 760 w 860"/>
                <a:gd name="T105" fmla="*/ 246 h 250"/>
                <a:gd name="T106" fmla="*/ 748 w 860"/>
                <a:gd name="T107" fmla="*/ 248 h 250"/>
                <a:gd name="T108" fmla="*/ 734 w 860"/>
                <a:gd name="T10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0" h="250">
                  <a:moveTo>
                    <a:pt x="734" y="250"/>
                  </a:moveTo>
                  <a:lnTo>
                    <a:pt x="124" y="250"/>
                  </a:lnTo>
                  <a:lnTo>
                    <a:pt x="124" y="250"/>
                  </a:lnTo>
                  <a:lnTo>
                    <a:pt x="112" y="248"/>
                  </a:lnTo>
                  <a:lnTo>
                    <a:pt x="100" y="246"/>
                  </a:lnTo>
                  <a:lnTo>
                    <a:pt x="88" y="244"/>
                  </a:lnTo>
                  <a:lnTo>
                    <a:pt x="76" y="240"/>
                  </a:lnTo>
                  <a:lnTo>
                    <a:pt x="56" y="228"/>
                  </a:lnTo>
                  <a:lnTo>
                    <a:pt x="38" y="214"/>
                  </a:lnTo>
                  <a:lnTo>
                    <a:pt x="22" y="194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4" y="150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2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8"/>
                  </a:lnTo>
                  <a:lnTo>
                    <a:pt x="22" y="56"/>
                  </a:lnTo>
                  <a:lnTo>
                    <a:pt x="38" y="38"/>
                  </a:lnTo>
                  <a:lnTo>
                    <a:pt x="56" y="22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4"/>
                  </a:lnTo>
                  <a:lnTo>
                    <a:pt x="112" y="2"/>
                  </a:lnTo>
                  <a:lnTo>
                    <a:pt x="12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48" y="2"/>
                  </a:lnTo>
                  <a:lnTo>
                    <a:pt x="760" y="4"/>
                  </a:lnTo>
                  <a:lnTo>
                    <a:pt x="772" y="6"/>
                  </a:lnTo>
                  <a:lnTo>
                    <a:pt x="784" y="10"/>
                  </a:lnTo>
                  <a:lnTo>
                    <a:pt x="804" y="22"/>
                  </a:lnTo>
                  <a:lnTo>
                    <a:pt x="822" y="38"/>
                  </a:lnTo>
                  <a:lnTo>
                    <a:pt x="838" y="56"/>
                  </a:lnTo>
                  <a:lnTo>
                    <a:pt x="850" y="78"/>
                  </a:lnTo>
                  <a:lnTo>
                    <a:pt x="854" y="88"/>
                  </a:lnTo>
                  <a:lnTo>
                    <a:pt x="856" y="100"/>
                  </a:lnTo>
                  <a:lnTo>
                    <a:pt x="858" y="112"/>
                  </a:lnTo>
                  <a:lnTo>
                    <a:pt x="860" y="126"/>
                  </a:lnTo>
                  <a:lnTo>
                    <a:pt x="860" y="126"/>
                  </a:lnTo>
                  <a:lnTo>
                    <a:pt x="858" y="138"/>
                  </a:lnTo>
                  <a:lnTo>
                    <a:pt x="856" y="150"/>
                  </a:lnTo>
                  <a:lnTo>
                    <a:pt x="854" y="162"/>
                  </a:lnTo>
                  <a:lnTo>
                    <a:pt x="850" y="174"/>
                  </a:lnTo>
                  <a:lnTo>
                    <a:pt x="838" y="194"/>
                  </a:lnTo>
                  <a:lnTo>
                    <a:pt x="822" y="214"/>
                  </a:lnTo>
                  <a:lnTo>
                    <a:pt x="804" y="228"/>
                  </a:lnTo>
                  <a:lnTo>
                    <a:pt x="784" y="240"/>
                  </a:lnTo>
                  <a:lnTo>
                    <a:pt x="772" y="244"/>
                  </a:lnTo>
                  <a:lnTo>
                    <a:pt x="760" y="246"/>
                  </a:lnTo>
                  <a:lnTo>
                    <a:pt x="748" y="248"/>
                  </a:lnTo>
                  <a:lnTo>
                    <a:pt x="734" y="2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1" name="Freeform 12"/>
            <p:cNvSpPr>
              <a:spLocks/>
            </p:cNvSpPr>
            <p:nvPr/>
          </p:nvSpPr>
          <p:spPr bwMode="auto">
            <a:xfrm>
              <a:off x="-6192838" y="-1736725"/>
              <a:ext cx="869950" cy="1228725"/>
            </a:xfrm>
            <a:custGeom>
              <a:avLst/>
              <a:gdLst>
                <a:gd name="T0" fmla="*/ 274 w 548"/>
                <a:gd name="T1" fmla="*/ 774 h 774"/>
                <a:gd name="T2" fmla="*/ 246 w 548"/>
                <a:gd name="T3" fmla="*/ 772 h 774"/>
                <a:gd name="T4" fmla="*/ 192 w 548"/>
                <a:gd name="T5" fmla="*/ 762 h 774"/>
                <a:gd name="T6" fmla="*/ 144 w 548"/>
                <a:gd name="T7" fmla="*/ 742 h 774"/>
                <a:gd name="T8" fmla="*/ 100 w 548"/>
                <a:gd name="T9" fmla="*/ 712 h 774"/>
                <a:gd name="T10" fmla="*/ 62 w 548"/>
                <a:gd name="T11" fmla="*/ 674 h 774"/>
                <a:gd name="T12" fmla="*/ 34 w 548"/>
                <a:gd name="T13" fmla="*/ 632 h 774"/>
                <a:gd name="T14" fmla="*/ 12 w 548"/>
                <a:gd name="T15" fmla="*/ 582 h 774"/>
                <a:gd name="T16" fmla="*/ 2 w 548"/>
                <a:gd name="T17" fmla="*/ 528 h 774"/>
                <a:gd name="T18" fmla="*/ 0 w 548"/>
                <a:gd name="T19" fmla="*/ 274 h 774"/>
                <a:gd name="T20" fmla="*/ 2 w 548"/>
                <a:gd name="T21" fmla="*/ 246 h 774"/>
                <a:gd name="T22" fmla="*/ 12 w 548"/>
                <a:gd name="T23" fmla="*/ 192 h 774"/>
                <a:gd name="T24" fmla="*/ 34 w 548"/>
                <a:gd name="T25" fmla="*/ 144 h 774"/>
                <a:gd name="T26" fmla="*/ 62 w 548"/>
                <a:gd name="T27" fmla="*/ 100 h 774"/>
                <a:gd name="T28" fmla="*/ 100 w 548"/>
                <a:gd name="T29" fmla="*/ 64 h 774"/>
                <a:gd name="T30" fmla="*/ 144 w 548"/>
                <a:gd name="T31" fmla="*/ 34 h 774"/>
                <a:gd name="T32" fmla="*/ 192 w 548"/>
                <a:gd name="T33" fmla="*/ 12 h 774"/>
                <a:gd name="T34" fmla="*/ 246 w 548"/>
                <a:gd name="T35" fmla="*/ 2 h 774"/>
                <a:gd name="T36" fmla="*/ 274 w 548"/>
                <a:gd name="T37" fmla="*/ 0 h 774"/>
                <a:gd name="T38" fmla="*/ 330 w 548"/>
                <a:gd name="T39" fmla="*/ 6 h 774"/>
                <a:gd name="T40" fmla="*/ 380 w 548"/>
                <a:gd name="T41" fmla="*/ 22 h 774"/>
                <a:gd name="T42" fmla="*/ 426 w 548"/>
                <a:gd name="T43" fmla="*/ 48 h 774"/>
                <a:gd name="T44" fmla="*/ 468 w 548"/>
                <a:gd name="T45" fmla="*/ 80 h 774"/>
                <a:gd name="T46" fmla="*/ 500 w 548"/>
                <a:gd name="T47" fmla="*/ 122 h 774"/>
                <a:gd name="T48" fmla="*/ 526 w 548"/>
                <a:gd name="T49" fmla="*/ 168 h 774"/>
                <a:gd name="T50" fmla="*/ 542 w 548"/>
                <a:gd name="T51" fmla="*/ 218 h 774"/>
                <a:gd name="T52" fmla="*/ 548 w 548"/>
                <a:gd name="T53" fmla="*/ 274 h 774"/>
                <a:gd name="T54" fmla="*/ 548 w 548"/>
                <a:gd name="T55" fmla="*/ 500 h 774"/>
                <a:gd name="T56" fmla="*/ 542 w 548"/>
                <a:gd name="T57" fmla="*/ 556 h 774"/>
                <a:gd name="T58" fmla="*/ 526 w 548"/>
                <a:gd name="T59" fmla="*/ 608 h 774"/>
                <a:gd name="T60" fmla="*/ 500 w 548"/>
                <a:gd name="T61" fmla="*/ 654 h 774"/>
                <a:gd name="T62" fmla="*/ 468 w 548"/>
                <a:gd name="T63" fmla="*/ 694 h 774"/>
                <a:gd name="T64" fmla="*/ 426 w 548"/>
                <a:gd name="T65" fmla="*/ 728 h 774"/>
                <a:gd name="T66" fmla="*/ 380 w 548"/>
                <a:gd name="T67" fmla="*/ 752 h 774"/>
                <a:gd name="T68" fmla="*/ 330 w 548"/>
                <a:gd name="T69" fmla="*/ 768 h 774"/>
                <a:gd name="T70" fmla="*/ 274 w 548"/>
                <a:gd name="T71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8" h="774">
                  <a:moveTo>
                    <a:pt x="274" y="774"/>
                  </a:moveTo>
                  <a:lnTo>
                    <a:pt x="274" y="774"/>
                  </a:lnTo>
                  <a:lnTo>
                    <a:pt x="274" y="774"/>
                  </a:lnTo>
                  <a:lnTo>
                    <a:pt x="246" y="772"/>
                  </a:lnTo>
                  <a:lnTo>
                    <a:pt x="218" y="768"/>
                  </a:lnTo>
                  <a:lnTo>
                    <a:pt x="192" y="762"/>
                  </a:lnTo>
                  <a:lnTo>
                    <a:pt x="168" y="752"/>
                  </a:lnTo>
                  <a:lnTo>
                    <a:pt x="144" y="742"/>
                  </a:lnTo>
                  <a:lnTo>
                    <a:pt x="122" y="728"/>
                  </a:lnTo>
                  <a:lnTo>
                    <a:pt x="100" y="712"/>
                  </a:lnTo>
                  <a:lnTo>
                    <a:pt x="80" y="694"/>
                  </a:lnTo>
                  <a:lnTo>
                    <a:pt x="62" y="674"/>
                  </a:lnTo>
                  <a:lnTo>
                    <a:pt x="48" y="654"/>
                  </a:lnTo>
                  <a:lnTo>
                    <a:pt x="34" y="632"/>
                  </a:lnTo>
                  <a:lnTo>
                    <a:pt x="22" y="608"/>
                  </a:lnTo>
                  <a:lnTo>
                    <a:pt x="12" y="582"/>
                  </a:lnTo>
                  <a:lnTo>
                    <a:pt x="6" y="556"/>
                  </a:lnTo>
                  <a:lnTo>
                    <a:pt x="2" y="528"/>
                  </a:lnTo>
                  <a:lnTo>
                    <a:pt x="0" y="500"/>
                  </a:ln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8"/>
                  </a:lnTo>
                  <a:lnTo>
                    <a:pt x="34" y="144"/>
                  </a:lnTo>
                  <a:lnTo>
                    <a:pt x="48" y="122"/>
                  </a:lnTo>
                  <a:lnTo>
                    <a:pt x="62" y="100"/>
                  </a:lnTo>
                  <a:lnTo>
                    <a:pt x="80" y="80"/>
                  </a:lnTo>
                  <a:lnTo>
                    <a:pt x="100" y="64"/>
                  </a:lnTo>
                  <a:lnTo>
                    <a:pt x="122" y="48"/>
                  </a:lnTo>
                  <a:lnTo>
                    <a:pt x="144" y="34"/>
                  </a:lnTo>
                  <a:lnTo>
                    <a:pt x="168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6" y="2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302" y="2"/>
                  </a:lnTo>
                  <a:lnTo>
                    <a:pt x="330" y="6"/>
                  </a:lnTo>
                  <a:lnTo>
                    <a:pt x="356" y="12"/>
                  </a:lnTo>
                  <a:lnTo>
                    <a:pt x="380" y="22"/>
                  </a:lnTo>
                  <a:lnTo>
                    <a:pt x="404" y="34"/>
                  </a:lnTo>
                  <a:lnTo>
                    <a:pt x="426" y="48"/>
                  </a:lnTo>
                  <a:lnTo>
                    <a:pt x="448" y="64"/>
                  </a:lnTo>
                  <a:lnTo>
                    <a:pt x="468" y="80"/>
                  </a:lnTo>
                  <a:lnTo>
                    <a:pt x="484" y="100"/>
                  </a:lnTo>
                  <a:lnTo>
                    <a:pt x="500" y="122"/>
                  </a:lnTo>
                  <a:lnTo>
                    <a:pt x="514" y="144"/>
                  </a:lnTo>
                  <a:lnTo>
                    <a:pt x="526" y="168"/>
                  </a:lnTo>
                  <a:lnTo>
                    <a:pt x="536" y="192"/>
                  </a:lnTo>
                  <a:lnTo>
                    <a:pt x="542" y="218"/>
                  </a:lnTo>
                  <a:lnTo>
                    <a:pt x="546" y="246"/>
                  </a:lnTo>
                  <a:lnTo>
                    <a:pt x="548" y="274"/>
                  </a:lnTo>
                  <a:lnTo>
                    <a:pt x="548" y="500"/>
                  </a:lnTo>
                  <a:lnTo>
                    <a:pt x="548" y="500"/>
                  </a:lnTo>
                  <a:lnTo>
                    <a:pt x="546" y="528"/>
                  </a:lnTo>
                  <a:lnTo>
                    <a:pt x="542" y="556"/>
                  </a:lnTo>
                  <a:lnTo>
                    <a:pt x="536" y="582"/>
                  </a:lnTo>
                  <a:lnTo>
                    <a:pt x="526" y="608"/>
                  </a:lnTo>
                  <a:lnTo>
                    <a:pt x="514" y="632"/>
                  </a:lnTo>
                  <a:lnTo>
                    <a:pt x="500" y="654"/>
                  </a:lnTo>
                  <a:lnTo>
                    <a:pt x="484" y="674"/>
                  </a:lnTo>
                  <a:lnTo>
                    <a:pt x="468" y="694"/>
                  </a:lnTo>
                  <a:lnTo>
                    <a:pt x="448" y="712"/>
                  </a:lnTo>
                  <a:lnTo>
                    <a:pt x="426" y="728"/>
                  </a:lnTo>
                  <a:lnTo>
                    <a:pt x="404" y="742"/>
                  </a:lnTo>
                  <a:lnTo>
                    <a:pt x="380" y="752"/>
                  </a:lnTo>
                  <a:lnTo>
                    <a:pt x="356" y="762"/>
                  </a:lnTo>
                  <a:lnTo>
                    <a:pt x="330" y="768"/>
                  </a:lnTo>
                  <a:lnTo>
                    <a:pt x="302" y="772"/>
                  </a:lnTo>
                  <a:lnTo>
                    <a:pt x="274" y="774"/>
                  </a:lnTo>
                  <a:close/>
                </a:path>
              </a:pathLst>
            </a:custGeom>
            <a:solidFill>
              <a:srgbClr val="8E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2" name="Freeform 13"/>
            <p:cNvSpPr>
              <a:spLocks/>
            </p:cNvSpPr>
            <p:nvPr/>
          </p:nvSpPr>
          <p:spPr bwMode="auto">
            <a:xfrm>
              <a:off x="-6192838" y="-1736725"/>
              <a:ext cx="869950" cy="1228725"/>
            </a:xfrm>
            <a:custGeom>
              <a:avLst/>
              <a:gdLst>
                <a:gd name="T0" fmla="*/ 274 w 548"/>
                <a:gd name="T1" fmla="*/ 774 h 774"/>
                <a:gd name="T2" fmla="*/ 246 w 548"/>
                <a:gd name="T3" fmla="*/ 772 h 774"/>
                <a:gd name="T4" fmla="*/ 192 w 548"/>
                <a:gd name="T5" fmla="*/ 762 h 774"/>
                <a:gd name="T6" fmla="*/ 144 w 548"/>
                <a:gd name="T7" fmla="*/ 742 h 774"/>
                <a:gd name="T8" fmla="*/ 100 w 548"/>
                <a:gd name="T9" fmla="*/ 712 h 774"/>
                <a:gd name="T10" fmla="*/ 62 w 548"/>
                <a:gd name="T11" fmla="*/ 674 h 774"/>
                <a:gd name="T12" fmla="*/ 34 w 548"/>
                <a:gd name="T13" fmla="*/ 632 h 774"/>
                <a:gd name="T14" fmla="*/ 12 w 548"/>
                <a:gd name="T15" fmla="*/ 582 h 774"/>
                <a:gd name="T16" fmla="*/ 2 w 548"/>
                <a:gd name="T17" fmla="*/ 528 h 774"/>
                <a:gd name="T18" fmla="*/ 0 w 548"/>
                <a:gd name="T19" fmla="*/ 274 h 774"/>
                <a:gd name="T20" fmla="*/ 2 w 548"/>
                <a:gd name="T21" fmla="*/ 246 h 774"/>
                <a:gd name="T22" fmla="*/ 12 w 548"/>
                <a:gd name="T23" fmla="*/ 192 h 774"/>
                <a:gd name="T24" fmla="*/ 34 w 548"/>
                <a:gd name="T25" fmla="*/ 144 h 774"/>
                <a:gd name="T26" fmla="*/ 62 w 548"/>
                <a:gd name="T27" fmla="*/ 100 h 774"/>
                <a:gd name="T28" fmla="*/ 100 w 548"/>
                <a:gd name="T29" fmla="*/ 64 h 774"/>
                <a:gd name="T30" fmla="*/ 144 w 548"/>
                <a:gd name="T31" fmla="*/ 34 h 774"/>
                <a:gd name="T32" fmla="*/ 192 w 548"/>
                <a:gd name="T33" fmla="*/ 12 h 774"/>
                <a:gd name="T34" fmla="*/ 246 w 548"/>
                <a:gd name="T35" fmla="*/ 2 h 774"/>
                <a:gd name="T36" fmla="*/ 274 w 548"/>
                <a:gd name="T37" fmla="*/ 0 h 774"/>
                <a:gd name="T38" fmla="*/ 330 w 548"/>
                <a:gd name="T39" fmla="*/ 6 h 774"/>
                <a:gd name="T40" fmla="*/ 380 w 548"/>
                <a:gd name="T41" fmla="*/ 22 h 774"/>
                <a:gd name="T42" fmla="*/ 426 w 548"/>
                <a:gd name="T43" fmla="*/ 48 h 774"/>
                <a:gd name="T44" fmla="*/ 468 w 548"/>
                <a:gd name="T45" fmla="*/ 80 h 774"/>
                <a:gd name="T46" fmla="*/ 500 w 548"/>
                <a:gd name="T47" fmla="*/ 122 h 774"/>
                <a:gd name="T48" fmla="*/ 526 w 548"/>
                <a:gd name="T49" fmla="*/ 168 h 774"/>
                <a:gd name="T50" fmla="*/ 542 w 548"/>
                <a:gd name="T51" fmla="*/ 218 h 774"/>
                <a:gd name="T52" fmla="*/ 548 w 548"/>
                <a:gd name="T53" fmla="*/ 274 h 774"/>
                <a:gd name="T54" fmla="*/ 548 w 548"/>
                <a:gd name="T55" fmla="*/ 500 h 774"/>
                <a:gd name="T56" fmla="*/ 542 w 548"/>
                <a:gd name="T57" fmla="*/ 556 h 774"/>
                <a:gd name="T58" fmla="*/ 526 w 548"/>
                <a:gd name="T59" fmla="*/ 608 h 774"/>
                <a:gd name="T60" fmla="*/ 500 w 548"/>
                <a:gd name="T61" fmla="*/ 654 h 774"/>
                <a:gd name="T62" fmla="*/ 468 w 548"/>
                <a:gd name="T63" fmla="*/ 694 h 774"/>
                <a:gd name="T64" fmla="*/ 426 w 548"/>
                <a:gd name="T65" fmla="*/ 728 h 774"/>
                <a:gd name="T66" fmla="*/ 380 w 548"/>
                <a:gd name="T67" fmla="*/ 752 h 774"/>
                <a:gd name="T68" fmla="*/ 330 w 548"/>
                <a:gd name="T69" fmla="*/ 768 h 774"/>
                <a:gd name="T70" fmla="*/ 274 w 548"/>
                <a:gd name="T71" fmla="*/ 774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8" h="774">
                  <a:moveTo>
                    <a:pt x="274" y="774"/>
                  </a:moveTo>
                  <a:lnTo>
                    <a:pt x="274" y="774"/>
                  </a:lnTo>
                  <a:lnTo>
                    <a:pt x="274" y="774"/>
                  </a:lnTo>
                  <a:lnTo>
                    <a:pt x="246" y="772"/>
                  </a:lnTo>
                  <a:lnTo>
                    <a:pt x="218" y="768"/>
                  </a:lnTo>
                  <a:lnTo>
                    <a:pt x="192" y="762"/>
                  </a:lnTo>
                  <a:lnTo>
                    <a:pt x="168" y="752"/>
                  </a:lnTo>
                  <a:lnTo>
                    <a:pt x="144" y="742"/>
                  </a:lnTo>
                  <a:lnTo>
                    <a:pt x="122" y="728"/>
                  </a:lnTo>
                  <a:lnTo>
                    <a:pt x="100" y="712"/>
                  </a:lnTo>
                  <a:lnTo>
                    <a:pt x="80" y="694"/>
                  </a:lnTo>
                  <a:lnTo>
                    <a:pt x="62" y="674"/>
                  </a:lnTo>
                  <a:lnTo>
                    <a:pt x="48" y="654"/>
                  </a:lnTo>
                  <a:lnTo>
                    <a:pt x="34" y="632"/>
                  </a:lnTo>
                  <a:lnTo>
                    <a:pt x="22" y="608"/>
                  </a:lnTo>
                  <a:lnTo>
                    <a:pt x="12" y="582"/>
                  </a:lnTo>
                  <a:lnTo>
                    <a:pt x="6" y="556"/>
                  </a:lnTo>
                  <a:lnTo>
                    <a:pt x="2" y="528"/>
                  </a:lnTo>
                  <a:lnTo>
                    <a:pt x="0" y="500"/>
                  </a:ln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8"/>
                  </a:lnTo>
                  <a:lnTo>
                    <a:pt x="34" y="144"/>
                  </a:lnTo>
                  <a:lnTo>
                    <a:pt x="48" y="122"/>
                  </a:lnTo>
                  <a:lnTo>
                    <a:pt x="62" y="100"/>
                  </a:lnTo>
                  <a:lnTo>
                    <a:pt x="80" y="80"/>
                  </a:lnTo>
                  <a:lnTo>
                    <a:pt x="100" y="64"/>
                  </a:lnTo>
                  <a:lnTo>
                    <a:pt x="122" y="48"/>
                  </a:lnTo>
                  <a:lnTo>
                    <a:pt x="144" y="34"/>
                  </a:lnTo>
                  <a:lnTo>
                    <a:pt x="168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6" y="2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302" y="2"/>
                  </a:lnTo>
                  <a:lnTo>
                    <a:pt x="330" y="6"/>
                  </a:lnTo>
                  <a:lnTo>
                    <a:pt x="356" y="12"/>
                  </a:lnTo>
                  <a:lnTo>
                    <a:pt x="380" y="22"/>
                  </a:lnTo>
                  <a:lnTo>
                    <a:pt x="404" y="34"/>
                  </a:lnTo>
                  <a:lnTo>
                    <a:pt x="426" y="48"/>
                  </a:lnTo>
                  <a:lnTo>
                    <a:pt x="448" y="64"/>
                  </a:lnTo>
                  <a:lnTo>
                    <a:pt x="468" y="80"/>
                  </a:lnTo>
                  <a:lnTo>
                    <a:pt x="484" y="100"/>
                  </a:lnTo>
                  <a:lnTo>
                    <a:pt x="500" y="122"/>
                  </a:lnTo>
                  <a:lnTo>
                    <a:pt x="514" y="144"/>
                  </a:lnTo>
                  <a:lnTo>
                    <a:pt x="526" y="168"/>
                  </a:lnTo>
                  <a:lnTo>
                    <a:pt x="536" y="192"/>
                  </a:lnTo>
                  <a:lnTo>
                    <a:pt x="542" y="218"/>
                  </a:lnTo>
                  <a:lnTo>
                    <a:pt x="546" y="246"/>
                  </a:lnTo>
                  <a:lnTo>
                    <a:pt x="548" y="274"/>
                  </a:lnTo>
                  <a:lnTo>
                    <a:pt x="548" y="500"/>
                  </a:lnTo>
                  <a:lnTo>
                    <a:pt x="548" y="500"/>
                  </a:lnTo>
                  <a:lnTo>
                    <a:pt x="546" y="528"/>
                  </a:lnTo>
                  <a:lnTo>
                    <a:pt x="542" y="556"/>
                  </a:lnTo>
                  <a:lnTo>
                    <a:pt x="536" y="582"/>
                  </a:lnTo>
                  <a:lnTo>
                    <a:pt x="526" y="608"/>
                  </a:lnTo>
                  <a:lnTo>
                    <a:pt x="514" y="632"/>
                  </a:lnTo>
                  <a:lnTo>
                    <a:pt x="500" y="654"/>
                  </a:lnTo>
                  <a:lnTo>
                    <a:pt x="484" y="674"/>
                  </a:lnTo>
                  <a:lnTo>
                    <a:pt x="468" y="694"/>
                  </a:lnTo>
                  <a:lnTo>
                    <a:pt x="448" y="712"/>
                  </a:lnTo>
                  <a:lnTo>
                    <a:pt x="426" y="728"/>
                  </a:lnTo>
                  <a:lnTo>
                    <a:pt x="404" y="742"/>
                  </a:lnTo>
                  <a:lnTo>
                    <a:pt x="380" y="752"/>
                  </a:lnTo>
                  <a:lnTo>
                    <a:pt x="356" y="762"/>
                  </a:lnTo>
                  <a:lnTo>
                    <a:pt x="330" y="768"/>
                  </a:lnTo>
                  <a:lnTo>
                    <a:pt x="302" y="772"/>
                  </a:lnTo>
                  <a:lnTo>
                    <a:pt x="274" y="7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3" name="Freeform 14"/>
            <p:cNvSpPr>
              <a:spLocks/>
            </p:cNvSpPr>
            <p:nvPr/>
          </p:nvSpPr>
          <p:spPr bwMode="auto">
            <a:xfrm>
              <a:off x="-5983288" y="-1165225"/>
              <a:ext cx="88900" cy="123825"/>
            </a:xfrm>
            <a:custGeom>
              <a:avLst/>
              <a:gdLst>
                <a:gd name="T0" fmla="*/ 56 w 56"/>
                <a:gd name="T1" fmla="*/ 40 h 78"/>
                <a:gd name="T2" fmla="*/ 56 w 56"/>
                <a:gd name="T3" fmla="*/ 40 h 78"/>
                <a:gd name="T4" fmla="*/ 54 w 56"/>
                <a:gd name="T5" fmla="*/ 54 h 78"/>
                <a:gd name="T6" fmla="*/ 48 w 56"/>
                <a:gd name="T7" fmla="*/ 66 h 78"/>
                <a:gd name="T8" fmla="*/ 44 w 56"/>
                <a:gd name="T9" fmla="*/ 72 h 78"/>
                <a:gd name="T10" fmla="*/ 38 w 56"/>
                <a:gd name="T11" fmla="*/ 74 h 78"/>
                <a:gd name="T12" fmla="*/ 34 w 56"/>
                <a:gd name="T13" fmla="*/ 76 h 78"/>
                <a:gd name="T14" fmla="*/ 28 w 56"/>
                <a:gd name="T15" fmla="*/ 78 h 78"/>
                <a:gd name="T16" fmla="*/ 28 w 56"/>
                <a:gd name="T17" fmla="*/ 78 h 78"/>
                <a:gd name="T18" fmla="*/ 22 w 56"/>
                <a:gd name="T19" fmla="*/ 76 h 78"/>
                <a:gd name="T20" fmla="*/ 18 w 56"/>
                <a:gd name="T21" fmla="*/ 74 h 78"/>
                <a:gd name="T22" fmla="*/ 12 w 56"/>
                <a:gd name="T23" fmla="*/ 72 h 78"/>
                <a:gd name="T24" fmla="*/ 8 w 56"/>
                <a:gd name="T25" fmla="*/ 66 h 78"/>
                <a:gd name="T26" fmla="*/ 2 w 56"/>
                <a:gd name="T27" fmla="*/ 54 h 78"/>
                <a:gd name="T28" fmla="*/ 0 w 56"/>
                <a:gd name="T29" fmla="*/ 40 h 78"/>
                <a:gd name="T30" fmla="*/ 0 w 56"/>
                <a:gd name="T31" fmla="*/ 40 h 78"/>
                <a:gd name="T32" fmla="*/ 2 w 56"/>
                <a:gd name="T33" fmla="*/ 24 h 78"/>
                <a:gd name="T34" fmla="*/ 8 w 56"/>
                <a:gd name="T35" fmla="*/ 12 h 78"/>
                <a:gd name="T36" fmla="*/ 12 w 56"/>
                <a:gd name="T37" fmla="*/ 8 h 78"/>
                <a:gd name="T38" fmla="*/ 18 w 56"/>
                <a:gd name="T39" fmla="*/ 4 h 78"/>
                <a:gd name="T40" fmla="*/ 22 w 56"/>
                <a:gd name="T41" fmla="*/ 2 h 78"/>
                <a:gd name="T42" fmla="*/ 28 w 56"/>
                <a:gd name="T43" fmla="*/ 0 h 78"/>
                <a:gd name="T44" fmla="*/ 28 w 56"/>
                <a:gd name="T45" fmla="*/ 0 h 78"/>
                <a:gd name="T46" fmla="*/ 34 w 56"/>
                <a:gd name="T47" fmla="*/ 2 h 78"/>
                <a:gd name="T48" fmla="*/ 38 w 56"/>
                <a:gd name="T49" fmla="*/ 4 h 78"/>
                <a:gd name="T50" fmla="*/ 44 w 56"/>
                <a:gd name="T51" fmla="*/ 8 h 78"/>
                <a:gd name="T52" fmla="*/ 48 w 56"/>
                <a:gd name="T53" fmla="*/ 12 h 78"/>
                <a:gd name="T54" fmla="*/ 54 w 56"/>
                <a:gd name="T55" fmla="*/ 24 h 78"/>
                <a:gd name="T56" fmla="*/ 56 w 56"/>
                <a:gd name="T57" fmla="*/ 4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78">
                  <a:moveTo>
                    <a:pt x="56" y="40"/>
                  </a:moveTo>
                  <a:lnTo>
                    <a:pt x="56" y="40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2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2" y="76"/>
                  </a:lnTo>
                  <a:lnTo>
                    <a:pt x="18" y="74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24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8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54" y="24"/>
                  </a:lnTo>
                  <a:lnTo>
                    <a:pt x="56" y="40"/>
                  </a:lnTo>
                  <a:close/>
                </a:path>
              </a:pathLst>
            </a:custGeom>
            <a:solidFill>
              <a:srgbClr val="502E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4" name="Freeform 15"/>
            <p:cNvSpPr>
              <a:spLocks/>
            </p:cNvSpPr>
            <p:nvPr/>
          </p:nvSpPr>
          <p:spPr bwMode="auto">
            <a:xfrm>
              <a:off x="-5983288" y="-1165225"/>
              <a:ext cx="88900" cy="123825"/>
            </a:xfrm>
            <a:custGeom>
              <a:avLst/>
              <a:gdLst>
                <a:gd name="T0" fmla="*/ 56 w 56"/>
                <a:gd name="T1" fmla="*/ 40 h 78"/>
                <a:gd name="T2" fmla="*/ 56 w 56"/>
                <a:gd name="T3" fmla="*/ 40 h 78"/>
                <a:gd name="T4" fmla="*/ 54 w 56"/>
                <a:gd name="T5" fmla="*/ 54 h 78"/>
                <a:gd name="T6" fmla="*/ 48 w 56"/>
                <a:gd name="T7" fmla="*/ 66 h 78"/>
                <a:gd name="T8" fmla="*/ 44 w 56"/>
                <a:gd name="T9" fmla="*/ 72 h 78"/>
                <a:gd name="T10" fmla="*/ 38 w 56"/>
                <a:gd name="T11" fmla="*/ 74 h 78"/>
                <a:gd name="T12" fmla="*/ 34 w 56"/>
                <a:gd name="T13" fmla="*/ 76 h 78"/>
                <a:gd name="T14" fmla="*/ 28 w 56"/>
                <a:gd name="T15" fmla="*/ 78 h 78"/>
                <a:gd name="T16" fmla="*/ 28 w 56"/>
                <a:gd name="T17" fmla="*/ 78 h 78"/>
                <a:gd name="T18" fmla="*/ 22 w 56"/>
                <a:gd name="T19" fmla="*/ 76 h 78"/>
                <a:gd name="T20" fmla="*/ 18 w 56"/>
                <a:gd name="T21" fmla="*/ 74 h 78"/>
                <a:gd name="T22" fmla="*/ 12 w 56"/>
                <a:gd name="T23" fmla="*/ 72 h 78"/>
                <a:gd name="T24" fmla="*/ 8 w 56"/>
                <a:gd name="T25" fmla="*/ 66 h 78"/>
                <a:gd name="T26" fmla="*/ 2 w 56"/>
                <a:gd name="T27" fmla="*/ 54 h 78"/>
                <a:gd name="T28" fmla="*/ 0 w 56"/>
                <a:gd name="T29" fmla="*/ 40 h 78"/>
                <a:gd name="T30" fmla="*/ 0 w 56"/>
                <a:gd name="T31" fmla="*/ 40 h 78"/>
                <a:gd name="T32" fmla="*/ 2 w 56"/>
                <a:gd name="T33" fmla="*/ 24 h 78"/>
                <a:gd name="T34" fmla="*/ 8 w 56"/>
                <a:gd name="T35" fmla="*/ 12 h 78"/>
                <a:gd name="T36" fmla="*/ 12 w 56"/>
                <a:gd name="T37" fmla="*/ 8 h 78"/>
                <a:gd name="T38" fmla="*/ 18 w 56"/>
                <a:gd name="T39" fmla="*/ 4 h 78"/>
                <a:gd name="T40" fmla="*/ 22 w 56"/>
                <a:gd name="T41" fmla="*/ 2 h 78"/>
                <a:gd name="T42" fmla="*/ 28 w 56"/>
                <a:gd name="T43" fmla="*/ 0 h 78"/>
                <a:gd name="T44" fmla="*/ 28 w 56"/>
                <a:gd name="T45" fmla="*/ 0 h 78"/>
                <a:gd name="T46" fmla="*/ 34 w 56"/>
                <a:gd name="T47" fmla="*/ 2 h 78"/>
                <a:gd name="T48" fmla="*/ 38 w 56"/>
                <a:gd name="T49" fmla="*/ 4 h 78"/>
                <a:gd name="T50" fmla="*/ 44 w 56"/>
                <a:gd name="T51" fmla="*/ 8 h 78"/>
                <a:gd name="T52" fmla="*/ 48 w 56"/>
                <a:gd name="T53" fmla="*/ 12 h 78"/>
                <a:gd name="T54" fmla="*/ 54 w 56"/>
                <a:gd name="T55" fmla="*/ 24 h 78"/>
                <a:gd name="T56" fmla="*/ 56 w 56"/>
                <a:gd name="T57" fmla="*/ 4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78">
                  <a:moveTo>
                    <a:pt x="56" y="40"/>
                  </a:moveTo>
                  <a:lnTo>
                    <a:pt x="56" y="40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2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2" y="76"/>
                  </a:lnTo>
                  <a:lnTo>
                    <a:pt x="18" y="74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24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8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54" y="24"/>
                  </a:lnTo>
                  <a:lnTo>
                    <a:pt x="5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5" name="Freeform 16"/>
            <p:cNvSpPr>
              <a:spLocks/>
            </p:cNvSpPr>
            <p:nvPr/>
          </p:nvSpPr>
          <p:spPr bwMode="auto">
            <a:xfrm>
              <a:off x="-5621338" y="-1165225"/>
              <a:ext cx="88900" cy="123825"/>
            </a:xfrm>
            <a:custGeom>
              <a:avLst/>
              <a:gdLst>
                <a:gd name="T0" fmla="*/ 56 w 56"/>
                <a:gd name="T1" fmla="*/ 40 h 78"/>
                <a:gd name="T2" fmla="*/ 56 w 56"/>
                <a:gd name="T3" fmla="*/ 40 h 78"/>
                <a:gd name="T4" fmla="*/ 54 w 56"/>
                <a:gd name="T5" fmla="*/ 54 h 78"/>
                <a:gd name="T6" fmla="*/ 48 w 56"/>
                <a:gd name="T7" fmla="*/ 66 h 78"/>
                <a:gd name="T8" fmla="*/ 44 w 56"/>
                <a:gd name="T9" fmla="*/ 72 h 78"/>
                <a:gd name="T10" fmla="*/ 38 w 56"/>
                <a:gd name="T11" fmla="*/ 74 h 78"/>
                <a:gd name="T12" fmla="*/ 34 w 56"/>
                <a:gd name="T13" fmla="*/ 76 h 78"/>
                <a:gd name="T14" fmla="*/ 28 w 56"/>
                <a:gd name="T15" fmla="*/ 78 h 78"/>
                <a:gd name="T16" fmla="*/ 28 w 56"/>
                <a:gd name="T17" fmla="*/ 78 h 78"/>
                <a:gd name="T18" fmla="*/ 22 w 56"/>
                <a:gd name="T19" fmla="*/ 76 h 78"/>
                <a:gd name="T20" fmla="*/ 16 w 56"/>
                <a:gd name="T21" fmla="*/ 74 h 78"/>
                <a:gd name="T22" fmla="*/ 12 w 56"/>
                <a:gd name="T23" fmla="*/ 72 h 78"/>
                <a:gd name="T24" fmla="*/ 8 w 56"/>
                <a:gd name="T25" fmla="*/ 66 h 78"/>
                <a:gd name="T26" fmla="*/ 2 w 56"/>
                <a:gd name="T27" fmla="*/ 54 h 78"/>
                <a:gd name="T28" fmla="*/ 0 w 56"/>
                <a:gd name="T29" fmla="*/ 40 h 78"/>
                <a:gd name="T30" fmla="*/ 0 w 56"/>
                <a:gd name="T31" fmla="*/ 40 h 78"/>
                <a:gd name="T32" fmla="*/ 2 w 56"/>
                <a:gd name="T33" fmla="*/ 24 h 78"/>
                <a:gd name="T34" fmla="*/ 8 w 56"/>
                <a:gd name="T35" fmla="*/ 12 h 78"/>
                <a:gd name="T36" fmla="*/ 12 w 56"/>
                <a:gd name="T37" fmla="*/ 8 h 78"/>
                <a:gd name="T38" fmla="*/ 16 w 56"/>
                <a:gd name="T39" fmla="*/ 4 h 78"/>
                <a:gd name="T40" fmla="*/ 22 w 56"/>
                <a:gd name="T41" fmla="*/ 2 h 78"/>
                <a:gd name="T42" fmla="*/ 28 w 56"/>
                <a:gd name="T43" fmla="*/ 0 h 78"/>
                <a:gd name="T44" fmla="*/ 28 w 56"/>
                <a:gd name="T45" fmla="*/ 0 h 78"/>
                <a:gd name="T46" fmla="*/ 34 w 56"/>
                <a:gd name="T47" fmla="*/ 2 h 78"/>
                <a:gd name="T48" fmla="*/ 38 w 56"/>
                <a:gd name="T49" fmla="*/ 4 h 78"/>
                <a:gd name="T50" fmla="*/ 44 w 56"/>
                <a:gd name="T51" fmla="*/ 8 h 78"/>
                <a:gd name="T52" fmla="*/ 48 w 56"/>
                <a:gd name="T53" fmla="*/ 12 h 78"/>
                <a:gd name="T54" fmla="*/ 54 w 56"/>
                <a:gd name="T55" fmla="*/ 24 h 78"/>
                <a:gd name="T56" fmla="*/ 56 w 56"/>
                <a:gd name="T57" fmla="*/ 4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78">
                  <a:moveTo>
                    <a:pt x="56" y="40"/>
                  </a:moveTo>
                  <a:lnTo>
                    <a:pt x="56" y="40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2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2" y="76"/>
                  </a:lnTo>
                  <a:lnTo>
                    <a:pt x="16" y="74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24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54" y="24"/>
                  </a:lnTo>
                  <a:lnTo>
                    <a:pt x="56" y="40"/>
                  </a:lnTo>
                  <a:close/>
                </a:path>
              </a:pathLst>
            </a:custGeom>
            <a:solidFill>
              <a:srgbClr val="502E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6" name="Freeform 17"/>
            <p:cNvSpPr>
              <a:spLocks/>
            </p:cNvSpPr>
            <p:nvPr/>
          </p:nvSpPr>
          <p:spPr bwMode="auto">
            <a:xfrm>
              <a:off x="-5621338" y="-1165225"/>
              <a:ext cx="88900" cy="123825"/>
            </a:xfrm>
            <a:custGeom>
              <a:avLst/>
              <a:gdLst>
                <a:gd name="T0" fmla="*/ 56 w 56"/>
                <a:gd name="T1" fmla="*/ 40 h 78"/>
                <a:gd name="T2" fmla="*/ 56 w 56"/>
                <a:gd name="T3" fmla="*/ 40 h 78"/>
                <a:gd name="T4" fmla="*/ 54 w 56"/>
                <a:gd name="T5" fmla="*/ 54 h 78"/>
                <a:gd name="T6" fmla="*/ 48 w 56"/>
                <a:gd name="T7" fmla="*/ 66 h 78"/>
                <a:gd name="T8" fmla="*/ 44 w 56"/>
                <a:gd name="T9" fmla="*/ 72 h 78"/>
                <a:gd name="T10" fmla="*/ 38 w 56"/>
                <a:gd name="T11" fmla="*/ 74 h 78"/>
                <a:gd name="T12" fmla="*/ 34 w 56"/>
                <a:gd name="T13" fmla="*/ 76 h 78"/>
                <a:gd name="T14" fmla="*/ 28 w 56"/>
                <a:gd name="T15" fmla="*/ 78 h 78"/>
                <a:gd name="T16" fmla="*/ 28 w 56"/>
                <a:gd name="T17" fmla="*/ 78 h 78"/>
                <a:gd name="T18" fmla="*/ 22 w 56"/>
                <a:gd name="T19" fmla="*/ 76 h 78"/>
                <a:gd name="T20" fmla="*/ 16 w 56"/>
                <a:gd name="T21" fmla="*/ 74 h 78"/>
                <a:gd name="T22" fmla="*/ 12 w 56"/>
                <a:gd name="T23" fmla="*/ 72 h 78"/>
                <a:gd name="T24" fmla="*/ 8 w 56"/>
                <a:gd name="T25" fmla="*/ 66 h 78"/>
                <a:gd name="T26" fmla="*/ 2 w 56"/>
                <a:gd name="T27" fmla="*/ 54 h 78"/>
                <a:gd name="T28" fmla="*/ 0 w 56"/>
                <a:gd name="T29" fmla="*/ 40 h 78"/>
                <a:gd name="T30" fmla="*/ 0 w 56"/>
                <a:gd name="T31" fmla="*/ 40 h 78"/>
                <a:gd name="T32" fmla="*/ 2 w 56"/>
                <a:gd name="T33" fmla="*/ 24 h 78"/>
                <a:gd name="T34" fmla="*/ 8 w 56"/>
                <a:gd name="T35" fmla="*/ 12 h 78"/>
                <a:gd name="T36" fmla="*/ 12 w 56"/>
                <a:gd name="T37" fmla="*/ 8 h 78"/>
                <a:gd name="T38" fmla="*/ 16 w 56"/>
                <a:gd name="T39" fmla="*/ 4 h 78"/>
                <a:gd name="T40" fmla="*/ 22 w 56"/>
                <a:gd name="T41" fmla="*/ 2 h 78"/>
                <a:gd name="T42" fmla="*/ 28 w 56"/>
                <a:gd name="T43" fmla="*/ 0 h 78"/>
                <a:gd name="T44" fmla="*/ 28 w 56"/>
                <a:gd name="T45" fmla="*/ 0 h 78"/>
                <a:gd name="T46" fmla="*/ 34 w 56"/>
                <a:gd name="T47" fmla="*/ 2 h 78"/>
                <a:gd name="T48" fmla="*/ 38 w 56"/>
                <a:gd name="T49" fmla="*/ 4 h 78"/>
                <a:gd name="T50" fmla="*/ 44 w 56"/>
                <a:gd name="T51" fmla="*/ 8 h 78"/>
                <a:gd name="T52" fmla="*/ 48 w 56"/>
                <a:gd name="T53" fmla="*/ 12 h 78"/>
                <a:gd name="T54" fmla="*/ 54 w 56"/>
                <a:gd name="T55" fmla="*/ 24 h 78"/>
                <a:gd name="T56" fmla="*/ 56 w 56"/>
                <a:gd name="T57" fmla="*/ 4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78">
                  <a:moveTo>
                    <a:pt x="56" y="40"/>
                  </a:moveTo>
                  <a:lnTo>
                    <a:pt x="56" y="40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2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2" y="76"/>
                  </a:lnTo>
                  <a:lnTo>
                    <a:pt x="16" y="74"/>
                  </a:lnTo>
                  <a:lnTo>
                    <a:pt x="12" y="72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24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6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54" y="24"/>
                  </a:lnTo>
                  <a:lnTo>
                    <a:pt x="56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7" name="Freeform 18"/>
            <p:cNvSpPr>
              <a:spLocks/>
            </p:cNvSpPr>
            <p:nvPr/>
          </p:nvSpPr>
          <p:spPr bwMode="auto">
            <a:xfrm>
              <a:off x="-5862638" y="-708025"/>
              <a:ext cx="209550" cy="19050"/>
            </a:xfrm>
            <a:custGeom>
              <a:avLst/>
              <a:gdLst>
                <a:gd name="T0" fmla="*/ 132 w 132"/>
                <a:gd name="T1" fmla="*/ 2 h 12"/>
                <a:gd name="T2" fmla="*/ 132 w 132"/>
                <a:gd name="T3" fmla="*/ 2 h 12"/>
                <a:gd name="T4" fmla="*/ 114 w 132"/>
                <a:gd name="T5" fmla="*/ 6 h 12"/>
                <a:gd name="T6" fmla="*/ 98 w 132"/>
                <a:gd name="T7" fmla="*/ 10 h 12"/>
                <a:gd name="T8" fmla="*/ 82 w 132"/>
                <a:gd name="T9" fmla="*/ 12 h 12"/>
                <a:gd name="T10" fmla="*/ 66 w 132"/>
                <a:gd name="T11" fmla="*/ 12 h 12"/>
                <a:gd name="T12" fmla="*/ 50 w 132"/>
                <a:gd name="T13" fmla="*/ 12 h 12"/>
                <a:gd name="T14" fmla="*/ 34 w 132"/>
                <a:gd name="T15" fmla="*/ 10 h 12"/>
                <a:gd name="T16" fmla="*/ 16 w 132"/>
                <a:gd name="T17" fmla="*/ 6 h 12"/>
                <a:gd name="T18" fmla="*/ 0 w 132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" h="12">
                  <a:moveTo>
                    <a:pt x="132" y="2"/>
                  </a:moveTo>
                  <a:lnTo>
                    <a:pt x="132" y="2"/>
                  </a:lnTo>
                  <a:lnTo>
                    <a:pt x="114" y="6"/>
                  </a:lnTo>
                  <a:lnTo>
                    <a:pt x="98" y="10"/>
                  </a:lnTo>
                  <a:lnTo>
                    <a:pt x="82" y="12"/>
                  </a:lnTo>
                  <a:lnTo>
                    <a:pt x="66" y="12"/>
                  </a:lnTo>
                  <a:lnTo>
                    <a:pt x="50" y="12"/>
                  </a:lnTo>
                  <a:lnTo>
                    <a:pt x="34" y="10"/>
                  </a:lnTo>
                  <a:lnTo>
                    <a:pt x="16" y="6"/>
                  </a:lnTo>
                  <a:lnTo>
                    <a:pt x="0" y="0"/>
                  </a:lnTo>
                </a:path>
              </a:pathLst>
            </a:custGeom>
            <a:noFill/>
            <a:ln w="4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8" name="Freeform 19"/>
            <p:cNvSpPr>
              <a:spLocks/>
            </p:cNvSpPr>
            <p:nvPr/>
          </p:nvSpPr>
          <p:spPr bwMode="auto">
            <a:xfrm>
              <a:off x="-6192838" y="-1736725"/>
              <a:ext cx="869950" cy="612775"/>
            </a:xfrm>
            <a:custGeom>
              <a:avLst/>
              <a:gdLst>
                <a:gd name="T0" fmla="*/ 274 w 548"/>
                <a:gd name="T1" fmla="*/ 0 h 386"/>
                <a:gd name="T2" fmla="*/ 274 w 548"/>
                <a:gd name="T3" fmla="*/ 0 h 386"/>
                <a:gd name="T4" fmla="*/ 246 w 548"/>
                <a:gd name="T5" fmla="*/ 2 h 386"/>
                <a:gd name="T6" fmla="*/ 218 w 548"/>
                <a:gd name="T7" fmla="*/ 6 h 386"/>
                <a:gd name="T8" fmla="*/ 192 w 548"/>
                <a:gd name="T9" fmla="*/ 12 h 386"/>
                <a:gd name="T10" fmla="*/ 168 w 548"/>
                <a:gd name="T11" fmla="*/ 22 h 386"/>
                <a:gd name="T12" fmla="*/ 144 w 548"/>
                <a:gd name="T13" fmla="*/ 32 h 386"/>
                <a:gd name="T14" fmla="*/ 122 w 548"/>
                <a:gd name="T15" fmla="*/ 46 h 386"/>
                <a:gd name="T16" fmla="*/ 100 w 548"/>
                <a:gd name="T17" fmla="*/ 62 h 386"/>
                <a:gd name="T18" fmla="*/ 80 w 548"/>
                <a:gd name="T19" fmla="*/ 80 h 386"/>
                <a:gd name="T20" fmla="*/ 62 w 548"/>
                <a:gd name="T21" fmla="*/ 100 h 386"/>
                <a:gd name="T22" fmla="*/ 48 w 548"/>
                <a:gd name="T23" fmla="*/ 120 h 386"/>
                <a:gd name="T24" fmla="*/ 34 w 548"/>
                <a:gd name="T25" fmla="*/ 144 h 386"/>
                <a:gd name="T26" fmla="*/ 22 w 548"/>
                <a:gd name="T27" fmla="*/ 166 h 386"/>
                <a:gd name="T28" fmla="*/ 12 w 548"/>
                <a:gd name="T29" fmla="*/ 192 h 386"/>
                <a:gd name="T30" fmla="*/ 6 w 548"/>
                <a:gd name="T31" fmla="*/ 218 h 386"/>
                <a:gd name="T32" fmla="*/ 2 w 548"/>
                <a:gd name="T33" fmla="*/ 246 h 386"/>
                <a:gd name="T34" fmla="*/ 0 w 548"/>
                <a:gd name="T35" fmla="*/ 274 h 386"/>
                <a:gd name="T36" fmla="*/ 0 w 548"/>
                <a:gd name="T37" fmla="*/ 386 h 386"/>
                <a:gd name="T38" fmla="*/ 0 w 548"/>
                <a:gd name="T39" fmla="*/ 386 h 386"/>
                <a:gd name="T40" fmla="*/ 28 w 548"/>
                <a:gd name="T41" fmla="*/ 384 h 386"/>
                <a:gd name="T42" fmla="*/ 54 w 548"/>
                <a:gd name="T43" fmla="*/ 382 h 386"/>
                <a:gd name="T44" fmla="*/ 82 w 548"/>
                <a:gd name="T45" fmla="*/ 376 h 386"/>
                <a:gd name="T46" fmla="*/ 106 w 548"/>
                <a:gd name="T47" fmla="*/ 370 h 386"/>
                <a:gd name="T48" fmla="*/ 132 w 548"/>
                <a:gd name="T49" fmla="*/ 362 h 386"/>
                <a:gd name="T50" fmla="*/ 156 w 548"/>
                <a:gd name="T51" fmla="*/ 352 h 386"/>
                <a:gd name="T52" fmla="*/ 180 w 548"/>
                <a:gd name="T53" fmla="*/ 342 h 386"/>
                <a:gd name="T54" fmla="*/ 202 w 548"/>
                <a:gd name="T55" fmla="*/ 330 h 386"/>
                <a:gd name="T56" fmla="*/ 224 w 548"/>
                <a:gd name="T57" fmla="*/ 316 h 386"/>
                <a:gd name="T58" fmla="*/ 246 w 548"/>
                <a:gd name="T59" fmla="*/ 300 h 386"/>
                <a:gd name="T60" fmla="*/ 266 w 548"/>
                <a:gd name="T61" fmla="*/ 284 h 386"/>
                <a:gd name="T62" fmla="*/ 284 w 548"/>
                <a:gd name="T63" fmla="*/ 266 h 386"/>
                <a:gd name="T64" fmla="*/ 302 w 548"/>
                <a:gd name="T65" fmla="*/ 248 h 386"/>
                <a:gd name="T66" fmla="*/ 320 w 548"/>
                <a:gd name="T67" fmla="*/ 228 h 386"/>
                <a:gd name="T68" fmla="*/ 334 w 548"/>
                <a:gd name="T69" fmla="*/ 208 h 386"/>
                <a:gd name="T70" fmla="*/ 350 w 548"/>
                <a:gd name="T71" fmla="*/ 186 h 386"/>
                <a:gd name="T72" fmla="*/ 350 w 548"/>
                <a:gd name="T73" fmla="*/ 186 h 386"/>
                <a:gd name="T74" fmla="*/ 364 w 548"/>
                <a:gd name="T75" fmla="*/ 214 h 386"/>
                <a:gd name="T76" fmla="*/ 384 w 548"/>
                <a:gd name="T77" fmla="*/ 240 h 386"/>
                <a:gd name="T78" fmla="*/ 406 w 548"/>
                <a:gd name="T79" fmla="*/ 262 h 386"/>
                <a:gd name="T80" fmla="*/ 430 w 548"/>
                <a:gd name="T81" fmla="*/ 282 h 386"/>
                <a:gd name="T82" fmla="*/ 456 w 548"/>
                <a:gd name="T83" fmla="*/ 298 h 386"/>
                <a:gd name="T84" fmla="*/ 484 w 548"/>
                <a:gd name="T85" fmla="*/ 312 h 386"/>
                <a:gd name="T86" fmla="*/ 516 w 548"/>
                <a:gd name="T87" fmla="*/ 322 h 386"/>
                <a:gd name="T88" fmla="*/ 548 w 548"/>
                <a:gd name="T89" fmla="*/ 328 h 386"/>
                <a:gd name="T90" fmla="*/ 548 w 548"/>
                <a:gd name="T91" fmla="*/ 274 h 386"/>
                <a:gd name="T92" fmla="*/ 548 w 548"/>
                <a:gd name="T93" fmla="*/ 274 h 386"/>
                <a:gd name="T94" fmla="*/ 546 w 548"/>
                <a:gd name="T95" fmla="*/ 246 h 386"/>
                <a:gd name="T96" fmla="*/ 542 w 548"/>
                <a:gd name="T97" fmla="*/ 218 h 386"/>
                <a:gd name="T98" fmla="*/ 536 w 548"/>
                <a:gd name="T99" fmla="*/ 192 h 386"/>
                <a:gd name="T100" fmla="*/ 526 w 548"/>
                <a:gd name="T101" fmla="*/ 166 h 386"/>
                <a:gd name="T102" fmla="*/ 514 w 548"/>
                <a:gd name="T103" fmla="*/ 144 h 386"/>
                <a:gd name="T104" fmla="*/ 500 w 548"/>
                <a:gd name="T105" fmla="*/ 120 h 386"/>
                <a:gd name="T106" fmla="*/ 484 w 548"/>
                <a:gd name="T107" fmla="*/ 100 h 386"/>
                <a:gd name="T108" fmla="*/ 468 w 548"/>
                <a:gd name="T109" fmla="*/ 80 h 386"/>
                <a:gd name="T110" fmla="*/ 448 w 548"/>
                <a:gd name="T111" fmla="*/ 62 h 386"/>
                <a:gd name="T112" fmla="*/ 426 w 548"/>
                <a:gd name="T113" fmla="*/ 46 h 386"/>
                <a:gd name="T114" fmla="*/ 404 w 548"/>
                <a:gd name="T115" fmla="*/ 32 h 386"/>
                <a:gd name="T116" fmla="*/ 380 w 548"/>
                <a:gd name="T117" fmla="*/ 22 h 386"/>
                <a:gd name="T118" fmla="*/ 356 w 548"/>
                <a:gd name="T119" fmla="*/ 12 h 386"/>
                <a:gd name="T120" fmla="*/ 330 w 548"/>
                <a:gd name="T121" fmla="*/ 6 h 386"/>
                <a:gd name="T122" fmla="*/ 302 w 548"/>
                <a:gd name="T123" fmla="*/ 2 h 386"/>
                <a:gd name="T124" fmla="*/ 274 w 548"/>
                <a:gd name="T125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8" h="386">
                  <a:moveTo>
                    <a:pt x="274" y="0"/>
                  </a:moveTo>
                  <a:lnTo>
                    <a:pt x="274" y="0"/>
                  </a:lnTo>
                  <a:lnTo>
                    <a:pt x="246" y="2"/>
                  </a:lnTo>
                  <a:lnTo>
                    <a:pt x="218" y="6"/>
                  </a:lnTo>
                  <a:lnTo>
                    <a:pt x="192" y="12"/>
                  </a:lnTo>
                  <a:lnTo>
                    <a:pt x="168" y="22"/>
                  </a:lnTo>
                  <a:lnTo>
                    <a:pt x="144" y="32"/>
                  </a:lnTo>
                  <a:lnTo>
                    <a:pt x="122" y="46"/>
                  </a:lnTo>
                  <a:lnTo>
                    <a:pt x="100" y="62"/>
                  </a:lnTo>
                  <a:lnTo>
                    <a:pt x="80" y="80"/>
                  </a:lnTo>
                  <a:lnTo>
                    <a:pt x="62" y="100"/>
                  </a:lnTo>
                  <a:lnTo>
                    <a:pt x="48" y="120"/>
                  </a:lnTo>
                  <a:lnTo>
                    <a:pt x="34" y="144"/>
                  </a:lnTo>
                  <a:lnTo>
                    <a:pt x="22" y="166"/>
                  </a:lnTo>
                  <a:lnTo>
                    <a:pt x="12" y="192"/>
                  </a:lnTo>
                  <a:lnTo>
                    <a:pt x="6" y="218"/>
                  </a:lnTo>
                  <a:lnTo>
                    <a:pt x="2" y="246"/>
                  </a:lnTo>
                  <a:lnTo>
                    <a:pt x="0" y="274"/>
                  </a:lnTo>
                  <a:lnTo>
                    <a:pt x="0" y="386"/>
                  </a:lnTo>
                  <a:lnTo>
                    <a:pt x="0" y="386"/>
                  </a:lnTo>
                  <a:lnTo>
                    <a:pt x="28" y="384"/>
                  </a:lnTo>
                  <a:lnTo>
                    <a:pt x="54" y="382"/>
                  </a:lnTo>
                  <a:lnTo>
                    <a:pt x="82" y="376"/>
                  </a:lnTo>
                  <a:lnTo>
                    <a:pt x="106" y="370"/>
                  </a:lnTo>
                  <a:lnTo>
                    <a:pt x="132" y="362"/>
                  </a:lnTo>
                  <a:lnTo>
                    <a:pt x="156" y="352"/>
                  </a:lnTo>
                  <a:lnTo>
                    <a:pt x="180" y="342"/>
                  </a:lnTo>
                  <a:lnTo>
                    <a:pt x="202" y="330"/>
                  </a:lnTo>
                  <a:lnTo>
                    <a:pt x="224" y="316"/>
                  </a:lnTo>
                  <a:lnTo>
                    <a:pt x="246" y="300"/>
                  </a:lnTo>
                  <a:lnTo>
                    <a:pt x="266" y="284"/>
                  </a:lnTo>
                  <a:lnTo>
                    <a:pt x="284" y="266"/>
                  </a:lnTo>
                  <a:lnTo>
                    <a:pt x="302" y="248"/>
                  </a:lnTo>
                  <a:lnTo>
                    <a:pt x="320" y="228"/>
                  </a:lnTo>
                  <a:lnTo>
                    <a:pt x="334" y="208"/>
                  </a:lnTo>
                  <a:lnTo>
                    <a:pt x="350" y="186"/>
                  </a:lnTo>
                  <a:lnTo>
                    <a:pt x="350" y="186"/>
                  </a:lnTo>
                  <a:lnTo>
                    <a:pt x="364" y="214"/>
                  </a:lnTo>
                  <a:lnTo>
                    <a:pt x="384" y="240"/>
                  </a:lnTo>
                  <a:lnTo>
                    <a:pt x="406" y="262"/>
                  </a:lnTo>
                  <a:lnTo>
                    <a:pt x="430" y="282"/>
                  </a:lnTo>
                  <a:lnTo>
                    <a:pt x="456" y="298"/>
                  </a:lnTo>
                  <a:lnTo>
                    <a:pt x="484" y="312"/>
                  </a:lnTo>
                  <a:lnTo>
                    <a:pt x="516" y="322"/>
                  </a:lnTo>
                  <a:lnTo>
                    <a:pt x="548" y="328"/>
                  </a:lnTo>
                  <a:lnTo>
                    <a:pt x="548" y="274"/>
                  </a:lnTo>
                  <a:lnTo>
                    <a:pt x="548" y="274"/>
                  </a:lnTo>
                  <a:lnTo>
                    <a:pt x="546" y="246"/>
                  </a:lnTo>
                  <a:lnTo>
                    <a:pt x="542" y="218"/>
                  </a:lnTo>
                  <a:lnTo>
                    <a:pt x="536" y="192"/>
                  </a:lnTo>
                  <a:lnTo>
                    <a:pt x="526" y="166"/>
                  </a:lnTo>
                  <a:lnTo>
                    <a:pt x="514" y="144"/>
                  </a:lnTo>
                  <a:lnTo>
                    <a:pt x="500" y="120"/>
                  </a:lnTo>
                  <a:lnTo>
                    <a:pt x="484" y="100"/>
                  </a:lnTo>
                  <a:lnTo>
                    <a:pt x="468" y="80"/>
                  </a:lnTo>
                  <a:lnTo>
                    <a:pt x="448" y="62"/>
                  </a:lnTo>
                  <a:lnTo>
                    <a:pt x="426" y="46"/>
                  </a:lnTo>
                  <a:lnTo>
                    <a:pt x="404" y="32"/>
                  </a:lnTo>
                  <a:lnTo>
                    <a:pt x="380" y="22"/>
                  </a:lnTo>
                  <a:lnTo>
                    <a:pt x="356" y="12"/>
                  </a:lnTo>
                  <a:lnTo>
                    <a:pt x="330" y="6"/>
                  </a:lnTo>
                  <a:lnTo>
                    <a:pt x="302" y="2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79" name="Group 11378"/>
          <p:cNvGrpSpPr/>
          <p:nvPr/>
        </p:nvGrpSpPr>
        <p:grpSpPr>
          <a:xfrm>
            <a:off x="3270580" y="1651345"/>
            <a:ext cx="221523" cy="313635"/>
            <a:chOff x="3291365" y="1647688"/>
            <a:chExt cx="179953" cy="254780"/>
          </a:xfrm>
        </p:grpSpPr>
        <p:sp>
          <p:nvSpPr>
            <p:cNvPr id="11282" name="Freeform 23"/>
            <p:cNvSpPr>
              <a:spLocks/>
            </p:cNvSpPr>
            <p:nvPr/>
          </p:nvSpPr>
          <p:spPr bwMode="auto">
            <a:xfrm>
              <a:off x="3291365" y="1647688"/>
              <a:ext cx="179953" cy="254780"/>
            </a:xfrm>
            <a:custGeom>
              <a:avLst/>
              <a:gdLst>
                <a:gd name="T0" fmla="*/ 290 w 582"/>
                <a:gd name="T1" fmla="*/ 824 h 824"/>
                <a:gd name="T2" fmla="*/ 260 w 582"/>
                <a:gd name="T3" fmla="*/ 822 h 824"/>
                <a:gd name="T4" fmla="*/ 204 w 582"/>
                <a:gd name="T5" fmla="*/ 810 h 824"/>
                <a:gd name="T6" fmla="*/ 152 w 582"/>
                <a:gd name="T7" fmla="*/ 788 h 824"/>
                <a:gd name="T8" fmla="*/ 106 w 582"/>
                <a:gd name="T9" fmla="*/ 758 h 824"/>
                <a:gd name="T10" fmla="*/ 66 w 582"/>
                <a:gd name="T11" fmla="*/ 718 h 824"/>
                <a:gd name="T12" fmla="*/ 34 w 582"/>
                <a:gd name="T13" fmla="*/ 672 h 824"/>
                <a:gd name="T14" fmla="*/ 12 w 582"/>
                <a:gd name="T15" fmla="*/ 620 h 824"/>
                <a:gd name="T16" fmla="*/ 0 w 582"/>
                <a:gd name="T17" fmla="*/ 562 h 824"/>
                <a:gd name="T18" fmla="*/ 0 w 582"/>
                <a:gd name="T19" fmla="*/ 290 h 824"/>
                <a:gd name="T20" fmla="*/ 0 w 582"/>
                <a:gd name="T21" fmla="*/ 260 h 824"/>
                <a:gd name="T22" fmla="*/ 12 w 582"/>
                <a:gd name="T23" fmla="*/ 204 h 824"/>
                <a:gd name="T24" fmla="*/ 34 w 582"/>
                <a:gd name="T25" fmla="*/ 152 h 824"/>
                <a:gd name="T26" fmla="*/ 66 w 582"/>
                <a:gd name="T27" fmla="*/ 106 h 824"/>
                <a:gd name="T28" fmla="*/ 106 w 582"/>
                <a:gd name="T29" fmla="*/ 66 h 824"/>
                <a:gd name="T30" fmla="*/ 152 w 582"/>
                <a:gd name="T31" fmla="*/ 34 h 824"/>
                <a:gd name="T32" fmla="*/ 204 w 582"/>
                <a:gd name="T33" fmla="*/ 12 h 824"/>
                <a:gd name="T34" fmla="*/ 260 w 582"/>
                <a:gd name="T35" fmla="*/ 0 h 824"/>
                <a:gd name="T36" fmla="*/ 290 w 582"/>
                <a:gd name="T37" fmla="*/ 0 h 824"/>
                <a:gd name="T38" fmla="*/ 350 w 582"/>
                <a:gd name="T39" fmla="*/ 6 h 824"/>
                <a:gd name="T40" fmla="*/ 404 w 582"/>
                <a:gd name="T41" fmla="*/ 22 h 824"/>
                <a:gd name="T42" fmla="*/ 454 w 582"/>
                <a:gd name="T43" fmla="*/ 50 h 824"/>
                <a:gd name="T44" fmla="*/ 496 w 582"/>
                <a:gd name="T45" fmla="*/ 84 h 824"/>
                <a:gd name="T46" fmla="*/ 532 w 582"/>
                <a:gd name="T47" fmla="*/ 128 h 824"/>
                <a:gd name="T48" fmla="*/ 558 w 582"/>
                <a:gd name="T49" fmla="*/ 178 h 824"/>
                <a:gd name="T50" fmla="*/ 576 w 582"/>
                <a:gd name="T51" fmla="*/ 232 h 824"/>
                <a:gd name="T52" fmla="*/ 582 w 582"/>
                <a:gd name="T53" fmla="*/ 290 h 824"/>
                <a:gd name="T54" fmla="*/ 582 w 582"/>
                <a:gd name="T55" fmla="*/ 532 h 824"/>
                <a:gd name="T56" fmla="*/ 576 w 582"/>
                <a:gd name="T57" fmla="*/ 592 h 824"/>
                <a:gd name="T58" fmla="*/ 558 w 582"/>
                <a:gd name="T59" fmla="*/ 646 h 824"/>
                <a:gd name="T60" fmla="*/ 532 w 582"/>
                <a:gd name="T61" fmla="*/ 696 h 824"/>
                <a:gd name="T62" fmla="*/ 496 w 582"/>
                <a:gd name="T63" fmla="*/ 738 h 824"/>
                <a:gd name="T64" fmla="*/ 454 w 582"/>
                <a:gd name="T65" fmla="*/ 774 h 824"/>
                <a:gd name="T66" fmla="*/ 404 w 582"/>
                <a:gd name="T67" fmla="*/ 800 h 824"/>
                <a:gd name="T68" fmla="*/ 350 w 582"/>
                <a:gd name="T69" fmla="*/ 818 h 824"/>
                <a:gd name="T70" fmla="*/ 290 w 582"/>
                <a:gd name="T71" fmla="*/ 824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82" h="824">
                  <a:moveTo>
                    <a:pt x="290" y="824"/>
                  </a:moveTo>
                  <a:lnTo>
                    <a:pt x="290" y="824"/>
                  </a:lnTo>
                  <a:lnTo>
                    <a:pt x="290" y="824"/>
                  </a:lnTo>
                  <a:lnTo>
                    <a:pt x="260" y="822"/>
                  </a:lnTo>
                  <a:lnTo>
                    <a:pt x="232" y="818"/>
                  </a:lnTo>
                  <a:lnTo>
                    <a:pt x="204" y="810"/>
                  </a:lnTo>
                  <a:lnTo>
                    <a:pt x="178" y="800"/>
                  </a:lnTo>
                  <a:lnTo>
                    <a:pt x="152" y="788"/>
                  </a:lnTo>
                  <a:lnTo>
                    <a:pt x="128" y="774"/>
                  </a:lnTo>
                  <a:lnTo>
                    <a:pt x="106" y="758"/>
                  </a:lnTo>
                  <a:lnTo>
                    <a:pt x="84" y="738"/>
                  </a:lnTo>
                  <a:lnTo>
                    <a:pt x="66" y="718"/>
                  </a:lnTo>
                  <a:lnTo>
                    <a:pt x="48" y="696"/>
                  </a:lnTo>
                  <a:lnTo>
                    <a:pt x="34" y="672"/>
                  </a:lnTo>
                  <a:lnTo>
                    <a:pt x="22" y="646"/>
                  </a:lnTo>
                  <a:lnTo>
                    <a:pt x="12" y="620"/>
                  </a:lnTo>
                  <a:lnTo>
                    <a:pt x="6" y="592"/>
                  </a:lnTo>
                  <a:lnTo>
                    <a:pt x="0" y="562"/>
                  </a:lnTo>
                  <a:lnTo>
                    <a:pt x="0" y="532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60"/>
                  </a:lnTo>
                  <a:lnTo>
                    <a:pt x="6" y="232"/>
                  </a:lnTo>
                  <a:lnTo>
                    <a:pt x="12" y="204"/>
                  </a:lnTo>
                  <a:lnTo>
                    <a:pt x="22" y="178"/>
                  </a:lnTo>
                  <a:lnTo>
                    <a:pt x="34" y="152"/>
                  </a:lnTo>
                  <a:lnTo>
                    <a:pt x="48" y="128"/>
                  </a:lnTo>
                  <a:lnTo>
                    <a:pt x="66" y="106"/>
                  </a:lnTo>
                  <a:lnTo>
                    <a:pt x="84" y="84"/>
                  </a:lnTo>
                  <a:lnTo>
                    <a:pt x="106" y="66"/>
                  </a:lnTo>
                  <a:lnTo>
                    <a:pt x="128" y="50"/>
                  </a:lnTo>
                  <a:lnTo>
                    <a:pt x="152" y="34"/>
                  </a:lnTo>
                  <a:lnTo>
                    <a:pt x="178" y="22"/>
                  </a:lnTo>
                  <a:lnTo>
                    <a:pt x="204" y="12"/>
                  </a:lnTo>
                  <a:lnTo>
                    <a:pt x="232" y="6"/>
                  </a:lnTo>
                  <a:lnTo>
                    <a:pt x="260" y="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320" y="0"/>
                  </a:lnTo>
                  <a:lnTo>
                    <a:pt x="350" y="6"/>
                  </a:lnTo>
                  <a:lnTo>
                    <a:pt x="378" y="12"/>
                  </a:lnTo>
                  <a:lnTo>
                    <a:pt x="404" y="22"/>
                  </a:lnTo>
                  <a:lnTo>
                    <a:pt x="430" y="34"/>
                  </a:lnTo>
                  <a:lnTo>
                    <a:pt x="454" y="50"/>
                  </a:lnTo>
                  <a:lnTo>
                    <a:pt x="476" y="66"/>
                  </a:lnTo>
                  <a:lnTo>
                    <a:pt x="496" y="84"/>
                  </a:lnTo>
                  <a:lnTo>
                    <a:pt x="516" y="106"/>
                  </a:lnTo>
                  <a:lnTo>
                    <a:pt x="532" y="128"/>
                  </a:lnTo>
                  <a:lnTo>
                    <a:pt x="546" y="152"/>
                  </a:lnTo>
                  <a:lnTo>
                    <a:pt x="558" y="178"/>
                  </a:lnTo>
                  <a:lnTo>
                    <a:pt x="568" y="204"/>
                  </a:lnTo>
                  <a:lnTo>
                    <a:pt x="576" y="232"/>
                  </a:lnTo>
                  <a:lnTo>
                    <a:pt x="580" y="260"/>
                  </a:lnTo>
                  <a:lnTo>
                    <a:pt x="582" y="290"/>
                  </a:lnTo>
                  <a:lnTo>
                    <a:pt x="582" y="532"/>
                  </a:lnTo>
                  <a:lnTo>
                    <a:pt x="582" y="532"/>
                  </a:lnTo>
                  <a:lnTo>
                    <a:pt x="580" y="562"/>
                  </a:lnTo>
                  <a:lnTo>
                    <a:pt x="576" y="592"/>
                  </a:lnTo>
                  <a:lnTo>
                    <a:pt x="568" y="620"/>
                  </a:lnTo>
                  <a:lnTo>
                    <a:pt x="558" y="646"/>
                  </a:lnTo>
                  <a:lnTo>
                    <a:pt x="546" y="672"/>
                  </a:lnTo>
                  <a:lnTo>
                    <a:pt x="532" y="696"/>
                  </a:lnTo>
                  <a:lnTo>
                    <a:pt x="516" y="718"/>
                  </a:lnTo>
                  <a:lnTo>
                    <a:pt x="496" y="738"/>
                  </a:lnTo>
                  <a:lnTo>
                    <a:pt x="476" y="758"/>
                  </a:lnTo>
                  <a:lnTo>
                    <a:pt x="454" y="774"/>
                  </a:lnTo>
                  <a:lnTo>
                    <a:pt x="430" y="788"/>
                  </a:lnTo>
                  <a:lnTo>
                    <a:pt x="404" y="800"/>
                  </a:lnTo>
                  <a:lnTo>
                    <a:pt x="378" y="810"/>
                  </a:lnTo>
                  <a:lnTo>
                    <a:pt x="350" y="818"/>
                  </a:lnTo>
                  <a:lnTo>
                    <a:pt x="320" y="822"/>
                  </a:lnTo>
                  <a:lnTo>
                    <a:pt x="290" y="824"/>
                  </a:lnTo>
                  <a:close/>
                </a:path>
              </a:pathLst>
            </a:custGeom>
            <a:solidFill>
              <a:srgbClr val="8E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3" name="Freeform 24"/>
            <p:cNvSpPr>
              <a:spLocks/>
            </p:cNvSpPr>
            <p:nvPr/>
          </p:nvSpPr>
          <p:spPr bwMode="auto">
            <a:xfrm>
              <a:off x="3291365" y="1647688"/>
              <a:ext cx="179953" cy="254780"/>
            </a:xfrm>
            <a:custGeom>
              <a:avLst/>
              <a:gdLst>
                <a:gd name="T0" fmla="*/ 290 w 582"/>
                <a:gd name="T1" fmla="*/ 824 h 824"/>
                <a:gd name="T2" fmla="*/ 260 w 582"/>
                <a:gd name="T3" fmla="*/ 822 h 824"/>
                <a:gd name="T4" fmla="*/ 204 w 582"/>
                <a:gd name="T5" fmla="*/ 810 h 824"/>
                <a:gd name="T6" fmla="*/ 152 w 582"/>
                <a:gd name="T7" fmla="*/ 788 h 824"/>
                <a:gd name="T8" fmla="*/ 106 w 582"/>
                <a:gd name="T9" fmla="*/ 758 h 824"/>
                <a:gd name="T10" fmla="*/ 66 w 582"/>
                <a:gd name="T11" fmla="*/ 718 h 824"/>
                <a:gd name="T12" fmla="*/ 34 w 582"/>
                <a:gd name="T13" fmla="*/ 672 h 824"/>
                <a:gd name="T14" fmla="*/ 12 w 582"/>
                <a:gd name="T15" fmla="*/ 620 h 824"/>
                <a:gd name="T16" fmla="*/ 0 w 582"/>
                <a:gd name="T17" fmla="*/ 562 h 824"/>
                <a:gd name="T18" fmla="*/ 0 w 582"/>
                <a:gd name="T19" fmla="*/ 290 h 824"/>
                <a:gd name="T20" fmla="*/ 0 w 582"/>
                <a:gd name="T21" fmla="*/ 260 h 824"/>
                <a:gd name="T22" fmla="*/ 12 w 582"/>
                <a:gd name="T23" fmla="*/ 204 h 824"/>
                <a:gd name="T24" fmla="*/ 34 w 582"/>
                <a:gd name="T25" fmla="*/ 152 h 824"/>
                <a:gd name="T26" fmla="*/ 66 w 582"/>
                <a:gd name="T27" fmla="*/ 106 h 824"/>
                <a:gd name="T28" fmla="*/ 106 w 582"/>
                <a:gd name="T29" fmla="*/ 66 h 824"/>
                <a:gd name="T30" fmla="*/ 152 w 582"/>
                <a:gd name="T31" fmla="*/ 34 h 824"/>
                <a:gd name="T32" fmla="*/ 204 w 582"/>
                <a:gd name="T33" fmla="*/ 12 h 824"/>
                <a:gd name="T34" fmla="*/ 260 w 582"/>
                <a:gd name="T35" fmla="*/ 0 h 824"/>
                <a:gd name="T36" fmla="*/ 290 w 582"/>
                <a:gd name="T37" fmla="*/ 0 h 824"/>
                <a:gd name="T38" fmla="*/ 350 w 582"/>
                <a:gd name="T39" fmla="*/ 6 h 824"/>
                <a:gd name="T40" fmla="*/ 404 w 582"/>
                <a:gd name="T41" fmla="*/ 22 h 824"/>
                <a:gd name="T42" fmla="*/ 454 w 582"/>
                <a:gd name="T43" fmla="*/ 50 h 824"/>
                <a:gd name="T44" fmla="*/ 496 w 582"/>
                <a:gd name="T45" fmla="*/ 84 h 824"/>
                <a:gd name="T46" fmla="*/ 532 w 582"/>
                <a:gd name="T47" fmla="*/ 128 h 824"/>
                <a:gd name="T48" fmla="*/ 558 w 582"/>
                <a:gd name="T49" fmla="*/ 178 h 824"/>
                <a:gd name="T50" fmla="*/ 576 w 582"/>
                <a:gd name="T51" fmla="*/ 232 h 824"/>
                <a:gd name="T52" fmla="*/ 582 w 582"/>
                <a:gd name="T53" fmla="*/ 290 h 824"/>
                <a:gd name="T54" fmla="*/ 582 w 582"/>
                <a:gd name="T55" fmla="*/ 532 h 824"/>
                <a:gd name="T56" fmla="*/ 576 w 582"/>
                <a:gd name="T57" fmla="*/ 592 h 824"/>
                <a:gd name="T58" fmla="*/ 558 w 582"/>
                <a:gd name="T59" fmla="*/ 646 h 824"/>
                <a:gd name="T60" fmla="*/ 532 w 582"/>
                <a:gd name="T61" fmla="*/ 696 h 824"/>
                <a:gd name="T62" fmla="*/ 496 w 582"/>
                <a:gd name="T63" fmla="*/ 738 h 824"/>
                <a:gd name="T64" fmla="*/ 454 w 582"/>
                <a:gd name="T65" fmla="*/ 774 h 824"/>
                <a:gd name="T66" fmla="*/ 404 w 582"/>
                <a:gd name="T67" fmla="*/ 800 h 824"/>
                <a:gd name="T68" fmla="*/ 350 w 582"/>
                <a:gd name="T69" fmla="*/ 818 h 824"/>
                <a:gd name="T70" fmla="*/ 290 w 582"/>
                <a:gd name="T71" fmla="*/ 824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82" h="824">
                  <a:moveTo>
                    <a:pt x="290" y="824"/>
                  </a:moveTo>
                  <a:lnTo>
                    <a:pt x="290" y="824"/>
                  </a:lnTo>
                  <a:lnTo>
                    <a:pt x="290" y="824"/>
                  </a:lnTo>
                  <a:lnTo>
                    <a:pt x="260" y="822"/>
                  </a:lnTo>
                  <a:lnTo>
                    <a:pt x="232" y="818"/>
                  </a:lnTo>
                  <a:lnTo>
                    <a:pt x="204" y="810"/>
                  </a:lnTo>
                  <a:lnTo>
                    <a:pt x="178" y="800"/>
                  </a:lnTo>
                  <a:lnTo>
                    <a:pt x="152" y="788"/>
                  </a:lnTo>
                  <a:lnTo>
                    <a:pt x="128" y="774"/>
                  </a:lnTo>
                  <a:lnTo>
                    <a:pt x="106" y="758"/>
                  </a:lnTo>
                  <a:lnTo>
                    <a:pt x="84" y="738"/>
                  </a:lnTo>
                  <a:lnTo>
                    <a:pt x="66" y="718"/>
                  </a:lnTo>
                  <a:lnTo>
                    <a:pt x="48" y="696"/>
                  </a:lnTo>
                  <a:lnTo>
                    <a:pt x="34" y="672"/>
                  </a:lnTo>
                  <a:lnTo>
                    <a:pt x="22" y="646"/>
                  </a:lnTo>
                  <a:lnTo>
                    <a:pt x="12" y="620"/>
                  </a:lnTo>
                  <a:lnTo>
                    <a:pt x="6" y="592"/>
                  </a:lnTo>
                  <a:lnTo>
                    <a:pt x="0" y="562"/>
                  </a:lnTo>
                  <a:lnTo>
                    <a:pt x="0" y="532"/>
                  </a:lnTo>
                  <a:lnTo>
                    <a:pt x="0" y="290"/>
                  </a:lnTo>
                  <a:lnTo>
                    <a:pt x="0" y="290"/>
                  </a:lnTo>
                  <a:lnTo>
                    <a:pt x="0" y="260"/>
                  </a:lnTo>
                  <a:lnTo>
                    <a:pt x="6" y="232"/>
                  </a:lnTo>
                  <a:lnTo>
                    <a:pt x="12" y="204"/>
                  </a:lnTo>
                  <a:lnTo>
                    <a:pt x="22" y="178"/>
                  </a:lnTo>
                  <a:lnTo>
                    <a:pt x="34" y="152"/>
                  </a:lnTo>
                  <a:lnTo>
                    <a:pt x="48" y="128"/>
                  </a:lnTo>
                  <a:lnTo>
                    <a:pt x="66" y="106"/>
                  </a:lnTo>
                  <a:lnTo>
                    <a:pt x="84" y="84"/>
                  </a:lnTo>
                  <a:lnTo>
                    <a:pt x="106" y="66"/>
                  </a:lnTo>
                  <a:lnTo>
                    <a:pt x="128" y="50"/>
                  </a:lnTo>
                  <a:lnTo>
                    <a:pt x="152" y="34"/>
                  </a:lnTo>
                  <a:lnTo>
                    <a:pt x="178" y="22"/>
                  </a:lnTo>
                  <a:lnTo>
                    <a:pt x="204" y="12"/>
                  </a:lnTo>
                  <a:lnTo>
                    <a:pt x="232" y="6"/>
                  </a:lnTo>
                  <a:lnTo>
                    <a:pt x="260" y="0"/>
                  </a:lnTo>
                  <a:lnTo>
                    <a:pt x="290" y="0"/>
                  </a:lnTo>
                  <a:lnTo>
                    <a:pt x="290" y="0"/>
                  </a:lnTo>
                  <a:lnTo>
                    <a:pt x="320" y="0"/>
                  </a:lnTo>
                  <a:lnTo>
                    <a:pt x="350" y="6"/>
                  </a:lnTo>
                  <a:lnTo>
                    <a:pt x="378" y="12"/>
                  </a:lnTo>
                  <a:lnTo>
                    <a:pt x="404" y="22"/>
                  </a:lnTo>
                  <a:lnTo>
                    <a:pt x="430" y="34"/>
                  </a:lnTo>
                  <a:lnTo>
                    <a:pt x="454" y="50"/>
                  </a:lnTo>
                  <a:lnTo>
                    <a:pt x="476" y="66"/>
                  </a:lnTo>
                  <a:lnTo>
                    <a:pt x="496" y="84"/>
                  </a:lnTo>
                  <a:lnTo>
                    <a:pt x="516" y="106"/>
                  </a:lnTo>
                  <a:lnTo>
                    <a:pt x="532" y="128"/>
                  </a:lnTo>
                  <a:lnTo>
                    <a:pt x="546" y="152"/>
                  </a:lnTo>
                  <a:lnTo>
                    <a:pt x="558" y="178"/>
                  </a:lnTo>
                  <a:lnTo>
                    <a:pt x="568" y="204"/>
                  </a:lnTo>
                  <a:lnTo>
                    <a:pt x="576" y="232"/>
                  </a:lnTo>
                  <a:lnTo>
                    <a:pt x="580" y="260"/>
                  </a:lnTo>
                  <a:lnTo>
                    <a:pt x="582" y="290"/>
                  </a:lnTo>
                  <a:lnTo>
                    <a:pt x="582" y="532"/>
                  </a:lnTo>
                  <a:lnTo>
                    <a:pt x="582" y="532"/>
                  </a:lnTo>
                  <a:lnTo>
                    <a:pt x="580" y="562"/>
                  </a:lnTo>
                  <a:lnTo>
                    <a:pt x="576" y="592"/>
                  </a:lnTo>
                  <a:lnTo>
                    <a:pt x="568" y="620"/>
                  </a:lnTo>
                  <a:lnTo>
                    <a:pt x="558" y="646"/>
                  </a:lnTo>
                  <a:lnTo>
                    <a:pt x="546" y="672"/>
                  </a:lnTo>
                  <a:lnTo>
                    <a:pt x="532" y="696"/>
                  </a:lnTo>
                  <a:lnTo>
                    <a:pt x="516" y="718"/>
                  </a:lnTo>
                  <a:lnTo>
                    <a:pt x="496" y="738"/>
                  </a:lnTo>
                  <a:lnTo>
                    <a:pt x="476" y="758"/>
                  </a:lnTo>
                  <a:lnTo>
                    <a:pt x="454" y="774"/>
                  </a:lnTo>
                  <a:lnTo>
                    <a:pt x="430" y="788"/>
                  </a:lnTo>
                  <a:lnTo>
                    <a:pt x="404" y="800"/>
                  </a:lnTo>
                  <a:lnTo>
                    <a:pt x="378" y="810"/>
                  </a:lnTo>
                  <a:lnTo>
                    <a:pt x="350" y="818"/>
                  </a:lnTo>
                  <a:lnTo>
                    <a:pt x="320" y="822"/>
                  </a:lnTo>
                  <a:lnTo>
                    <a:pt x="290" y="8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4" name="Freeform 25"/>
            <p:cNvSpPr>
              <a:spLocks/>
            </p:cNvSpPr>
            <p:nvPr/>
          </p:nvSpPr>
          <p:spPr bwMode="auto">
            <a:xfrm>
              <a:off x="3334653" y="1767039"/>
              <a:ext cx="18552" cy="25354"/>
            </a:xfrm>
            <a:custGeom>
              <a:avLst/>
              <a:gdLst>
                <a:gd name="T0" fmla="*/ 60 w 60"/>
                <a:gd name="T1" fmla="*/ 40 h 82"/>
                <a:gd name="T2" fmla="*/ 60 w 60"/>
                <a:gd name="T3" fmla="*/ 40 h 82"/>
                <a:gd name="T4" fmla="*/ 58 w 60"/>
                <a:gd name="T5" fmla="*/ 48 h 82"/>
                <a:gd name="T6" fmla="*/ 56 w 60"/>
                <a:gd name="T7" fmla="*/ 56 h 82"/>
                <a:gd name="T8" fmla="*/ 54 w 60"/>
                <a:gd name="T9" fmla="*/ 64 h 82"/>
                <a:gd name="T10" fmla="*/ 50 w 60"/>
                <a:gd name="T11" fmla="*/ 70 h 82"/>
                <a:gd name="T12" fmla="*/ 46 w 60"/>
                <a:gd name="T13" fmla="*/ 74 h 82"/>
                <a:gd name="T14" fmla="*/ 40 w 60"/>
                <a:gd name="T15" fmla="*/ 78 h 82"/>
                <a:gd name="T16" fmla="*/ 36 w 60"/>
                <a:gd name="T17" fmla="*/ 80 h 82"/>
                <a:gd name="T18" fmla="*/ 30 w 60"/>
                <a:gd name="T19" fmla="*/ 82 h 82"/>
                <a:gd name="T20" fmla="*/ 30 w 60"/>
                <a:gd name="T21" fmla="*/ 82 h 82"/>
                <a:gd name="T22" fmla="*/ 24 w 60"/>
                <a:gd name="T23" fmla="*/ 80 h 82"/>
                <a:gd name="T24" fmla="*/ 18 w 60"/>
                <a:gd name="T25" fmla="*/ 78 h 82"/>
                <a:gd name="T26" fmla="*/ 12 w 60"/>
                <a:gd name="T27" fmla="*/ 74 h 82"/>
                <a:gd name="T28" fmla="*/ 8 w 60"/>
                <a:gd name="T29" fmla="*/ 70 h 82"/>
                <a:gd name="T30" fmla="*/ 4 w 60"/>
                <a:gd name="T31" fmla="*/ 64 h 82"/>
                <a:gd name="T32" fmla="*/ 2 w 60"/>
                <a:gd name="T33" fmla="*/ 56 h 82"/>
                <a:gd name="T34" fmla="*/ 0 w 60"/>
                <a:gd name="T35" fmla="*/ 48 h 82"/>
                <a:gd name="T36" fmla="*/ 0 w 60"/>
                <a:gd name="T37" fmla="*/ 40 h 82"/>
                <a:gd name="T38" fmla="*/ 0 w 60"/>
                <a:gd name="T39" fmla="*/ 40 h 82"/>
                <a:gd name="T40" fmla="*/ 0 w 60"/>
                <a:gd name="T41" fmla="*/ 32 h 82"/>
                <a:gd name="T42" fmla="*/ 2 w 60"/>
                <a:gd name="T43" fmla="*/ 24 h 82"/>
                <a:gd name="T44" fmla="*/ 4 w 60"/>
                <a:gd name="T45" fmla="*/ 18 h 82"/>
                <a:gd name="T46" fmla="*/ 8 w 60"/>
                <a:gd name="T47" fmla="*/ 12 h 82"/>
                <a:gd name="T48" fmla="*/ 12 w 60"/>
                <a:gd name="T49" fmla="*/ 6 h 82"/>
                <a:gd name="T50" fmla="*/ 18 w 60"/>
                <a:gd name="T51" fmla="*/ 2 h 82"/>
                <a:gd name="T52" fmla="*/ 24 w 60"/>
                <a:gd name="T53" fmla="*/ 0 h 82"/>
                <a:gd name="T54" fmla="*/ 30 w 60"/>
                <a:gd name="T55" fmla="*/ 0 h 82"/>
                <a:gd name="T56" fmla="*/ 30 w 60"/>
                <a:gd name="T57" fmla="*/ 0 h 82"/>
                <a:gd name="T58" fmla="*/ 36 w 60"/>
                <a:gd name="T59" fmla="*/ 0 h 82"/>
                <a:gd name="T60" fmla="*/ 40 w 60"/>
                <a:gd name="T61" fmla="*/ 2 h 82"/>
                <a:gd name="T62" fmla="*/ 46 w 60"/>
                <a:gd name="T63" fmla="*/ 6 h 82"/>
                <a:gd name="T64" fmla="*/ 50 w 60"/>
                <a:gd name="T65" fmla="*/ 12 h 82"/>
                <a:gd name="T66" fmla="*/ 54 w 60"/>
                <a:gd name="T67" fmla="*/ 18 h 82"/>
                <a:gd name="T68" fmla="*/ 56 w 60"/>
                <a:gd name="T69" fmla="*/ 24 h 82"/>
                <a:gd name="T70" fmla="*/ 58 w 60"/>
                <a:gd name="T71" fmla="*/ 32 h 82"/>
                <a:gd name="T72" fmla="*/ 60 w 60"/>
                <a:gd name="T7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82">
                  <a:moveTo>
                    <a:pt x="60" y="40"/>
                  </a:moveTo>
                  <a:lnTo>
                    <a:pt x="60" y="40"/>
                  </a:lnTo>
                  <a:lnTo>
                    <a:pt x="58" y="48"/>
                  </a:lnTo>
                  <a:lnTo>
                    <a:pt x="56" y="56"/>
                  </a:lnTo>
                  <a:lnTo>
                    <a:pt x="54" y="64"/>
                  </a:lnTo>
                  <a:lnTo>
                    <a:pt x="50" y="70"/>
                  </a:lnTo>
                  <a:lnTo>
                    <a:pt x="46" y="74"/>
                  </a:lnTo>
                  <a:lnTo>
                    <a:pt x="40" y="78"/>
                  </a:lnTo>
                  <a:lnTo>
                    <a:pt x="36" y="80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4" y="80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6" y="6"/>
                  </a:lnTo>
                  <a:lnTo>
                    <a:pt x="50" y="12"/>
                  </a:lnTo>
                  <a:lnTo>
                    <a:pt x="54" y="18"/>
                  </a:lnTo>
                  <a:lnTo>
                    <a:pt x="56" y="24"/>
                  </a:lnTo>
                  <a:lnTo>
                    <a:pt x="58" y="32"/>
                  </a:lnTo>
                  <a:lnTo>
                    <a:pt x="60" y="40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5" name="Freeform 26"/>
            <p:cNvSpPr>
              <a:spLocks/>
            </p:cNvSpPr>
            <p:nvPr/>
          </p:nvSpPr>
          <p:spPr bwMode="auto">
            <a:xfrm>
              <a:off x="3334653" y="1767039"/>
              <a:ext cx="18552" cy="25354"/>
            </a:xfrm>
            <a:custGeom>
              <a:avLst/>
              <a:gdLst>
                <a:gd name="T0" fmla="*/ 60 w 60"/>
                <a:gd name="T1" fmla="*/ 40 h 82"/>
                <a:gd name="T2" fmla="*/ 60 w 60"/>
                <a:gd name="T3" fmla="*/ 40 h 82"/>
                <a:gd name="T4" fmla="*/ 58 w 60"/>
                <a:gd name="T5" fmla="*/ 48 h 82"/>
                <a:gd name="T6" fmla="*/ 56 w 60"/>
                <a:gd name="T7" fmla="*/ 56 h 82"/>
                <a:gd name="T8" fmla="*/ 54 w 60"/>
                <a:gd name="T9" fmla="*/ 64 h 82"/>
                <a:gd name="T10" fmla="*/ 50 w 60"/>
                <a:gd name="T11" fmla="*/ 70 h 82"/>
                <a:gd name="T12" fmla="*/ 46 w 60"/>
                <a:gd name="T13" fmla="*/ 74 h 82"/>
                <a:gd name="T14" fmla="*/ 40 w 60"/>
                <a:gd name="T15" fmla="*/ 78 h 82"/>
                <a:gd name="T16" fmla="*/ 36 w 60"/>
                <a:gd name="T17" fmla="*/ 80 h 82"/>
                <a:gd name="T18" fmla="*/ 30 w 60"/>
                <a:gd name="T19" fmla="*/ 82 h 82"/>
                <a:gd name="T20" fmla="*/ 30 w 60"/>
                <a:gd name="T21" fmla="*/ 82 h 82"/>
                <a:gd name="T22" fmla="*/ 24 w 60"/>
                <a:gd name="T23" fmla="*/ 80 h 82"/>
                <a:gd name="T24" fmla="*/ 18 w 60"/>
                <a:gd name="T25" fmla="*/ 78 h 82"/>
                <a:gd name="T26" fmla="*/ 12 w 60"/>
                <a:gd name="T27" fmla="*/ 74 h 82"/>
                <a:gd name="T28" fmla="*/ 8 w 60"/>
                <a:gd name="T29" fmla="*/ 70 h 82"/>
                <a:gd name="T30" fmla="*/ 4 w 60"/>
                <a:gd name="T31" fmla="*/ 64 h 82"/>
                <a:gd name="T32" fmla="*/ 2 w 60"/>
                <a:gd name="T33" fmla="*/ 56 h 82"/>
                <a:gd name="T34" fmla="*/ 0 w 60"/>
                <a:gd name="T35" fmla="*/ 48 h 82"/>
                <a:gd name="T36" fmla="*/ 0 w 60"/>
                <a:gd name="T37" fmla="*/ 40 h 82"/>
                <a:gd name="T38" fmla="*/ 0 w 60"/>
                <a:gd name="T39" fmla="*/ 40 h 82"/>
                <a:gd name="T40" fmla="*/ 0 w 60"/>
                <a:gd name="T41" fmla="*/ 32 h 82"/>
                <a:gd name="T42" fmla="*/ 2 w 60"/>
                <a:gd name="T43" fmla="*/ 24 h 82"/>
                <a:gd name="T44" fmla="*/ 4 w 60"/>
                <a:gd name="T45" fmla="*/ 18 h 82"/>
                <a:gd name="T46" fmla="*/ 8 w 60"/>
                <a:gd name="T47" fmla="*/ 12 h 82"/>
                <a:gd name="T48" fmla="*/ 12 w 60"/>
                <a:gd name="T49" fmla="*/ 6 h 82"/>
                <a:gd name="T50" fmla="*/ 18 w 60"/>
                <a:gd name="T51" fmla="*/ 2 h 82"/>
                <a:gd name="T52" fmla="*/ 24 w 60"/>
                <a:gd name="T53" fmla="*/ 0 h 82"/>
                <a:gd name="T54" fmla="*/ 30 w 60"/>
                <a:gd name="T55" fmla="*/ 0 h 82"/>
                <a:gd name="T56" fmla="*/ 30 w 60"/>
                <a:gd name="T57" fmla="*/ 0 h 82"/>
                <a:gd name="T58" fmla="*/ 36 w 60"/>
                <a:gd name="T59" fmla="*/ 0 h 82"/>
                <a:gd name="T60" fmla="*/ 40 w 60"/>
                <a:gd name="T61" fmla="*/ 2 h 82"/>
                <a:gd name="T62" fmla="*/ 46 w 60"/>
                <a:gd name="T63" fmla="*/ 6 h 82"/>
                <a:gd name="T64" fmla="*/ 50 w 60"/>
                <a:gd name="T65" fmla="*/ 12 h 82"/>
                <a:gd name="T66" fmla="*/ 54 w 60"/>
                <a:gd name="T67" fmla="*/ 18 h 82"/>
                <a:gd name="T68" fmla="*/ 56 w 60"/>
                <a:gd name="T69" fmla="*/ 24 h 82"/>
                <a:gd name="T70" fmla="*/ 58 w 60"/>
                <a:gd name="T71" fmla="*/ 32 h 82"/>
                <a:gd name="T72" fmla="*/ 60 w 60"/>
                <a:gd name="T7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82">
                  <a:moveTo>
                    <a:pt x="60" y="40"/>
                  </a:moveTo>
                  <a:lnTo>
                    <a:pt x="60" y="40"/>
                  </a:lnTo>
                  <a:lnTo>
                    <a:pt x="58" y="48"/>
                  </a:lnTo>
                  <a:lnTo>
                    <a:pt x="56" y="56"/>
                  </a:lnTo>
                  <a:lnTo>
                    <a:pt x="54" y="64"/>
                  </a:lnTo>
                  <a:lnTo>
                    <a:pt x="50" y="70"/>
                  </a:lnTo>
                  <a:lnTo>
                    <a:pt x="46" y="74"/>
                  </a:lnTo>
                  <a:lnTo>
                    <a:pt x="40" y="78"/>
                  </a:lnTo>
                  <a:lnTo>
                    <a:pt x="36" y="80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4" y="80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6" y="6"/>
                  </a:lnTo>
                  <a:lnTo>
                    <a:pt x="50" y="12"/>
                  </a:lnTo>
                  <a:lnTo>
                    <a:pt x="54" y="18"/>
                  </a:lnTo>
                  <a:lnTo>
                    <a:pt x="56" y="24"/>
                  </a:lnTo>
                  <a:lnTo>
                    <a:pt x="58" y="32"/>
                  </a:lnTo>
                  <a:lnTo>
                    <a:pt x="6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6" name="Freeform 27"/>
            <p:cNvSpPr>
              <a:spLocks/>
            </p:cNvSpPr>
            <p:nvPr/>
          </p:nvSpPr>
          <p:spPr bwMode="auto">
            <a:xfrm>
              <a:off x="3409478" y="1767039"/>
              <a:ext cx="18552" cy="25354"/>
            </a:xfrm>
            <a:custGeom>
              <a:avLst/>
              <a:gdLst>
                <a:gd name="T0" fmla="*/ 60 w 60"/>
                <a:gd name="T1" fmla="*/ 40 h 82"/>
                <a:gd name="T2" fmla="*/ 60 w 60"/>
                <a:gd name="T3" fmla="*/ 40 h 82"/>
                <a:gd name="T4" fmla="*/ 60 w 60"/>
                <a:gd name="T5" fmla="*/ 48 h 82"/>
                <a:gd name="T6" fmla="*/ 58 w 60"/>
                <a:gd name="T7" fmla="*/ 56 h 82"/>
                <a:gd name="T8" fmla="*/ 54 w 60"/>
                <a:gd name="T9" fmla="*/ 64 h 82"/>
                <a:gd name="T10" fmla="*/ 52 w 60"/>
                <a:gd name="T11" fmla="*/ 70 h 82"/>
                <a:gd name="T12" fmla="*/ 46 w 60"/>
                <a:gd name="T13" fmla="*/ 74 h 82"/>
                <a:gd name="T14" fmla="*/ 42 w 60"/>
                <a:gd name="T15" fmla="*/ 78 h 82"/>
                <a:gd name="T16" fmla="*/ 36 w 60"/>
                <a:gd name="T17" fmla="*/ 80 h 82"/>
                <a:gd name="T18" fmla="*/ 30 w 60"/>
                <a:gd name="T19" fmla="*/ 82 h 82"/>
                <a:gd name="T20" fmla="*/ 30 w 60"/>
                <a:gd name="T21" fmla="*/ 82 h 82"/>
                <a:gd name="T22" fmla="*/ 24 w 60"/>
                <a:gd name="T23" fmla="*/ 80 h 82"/>
                <a:gd name="T24" fmla="*/ 18 w 60"/>
                <a:gd name="T25" fmla="*/ 78 h 82"/>
                <a:gd name="T26" fmla="*/ 14 w 60"/>
                <a:gd name="T27" fmla="*/ 74 h 82"/>
                <a:gd name="T28" fmla="*/ 8 w 60"/>
                <a:gd name="T29" fmla="*/ 70 h 82"/>
                <a:gd name="T30" fmla="*/ 4 w 60"/>
                <a:gd name="T31" fmla="*/ 64 h 82"/>
                <a:gd name="T32" fmla="*/ 2 w 60"/>
                <a:gd name="T33" fmla="*/ 56 h 82"/>
                <a:gd name="T34" fmla="*/ 0 w 60"/>
                <a:gd name="T35" fmla="*/ 48 h 82"/>
                <a:gd name="T36" fmla="*/ 0 w 60"/>
                <a:gd name="T37" fmla="*/ 40 h 82"/>
                <a:gd name="T38" fmla="*/ 0 w 60"/>
                <a:gd name="T39" fmla="*/ 40 h 82"/>
                <a:gd name="T40" fmla="*/ 0 w 60"/>
                <a:gd name="T41" fmla="*/ 32 h 82"/>
                <a:gd name="T42" fmla="*/ 2 w 60"/>
                <a:gd name="T43" fmla="*/ 24 h 82"/>
                <a:gd name="T44" fmla="*/ 4 w 60"/>
                <a:gd name="T45" fmla="*/ 18 h 82"/>
                <a:gd name="T46" fmla="*/ 8 w 60"/>
                <a:gd name="T47" fmla="*/ 12 h 82"/>
                <a:gd name="T48" fmla="*/ 14 w 60"/>
                <a:gd name="T49" fmla="*/ 6 h 82"/>
                <a:gd name="T50" fmla="*/ 18 w 60"/>
                <a:gd name="T51" fmla="*/ 2 h 82"/>
                <a:gd name="T52" fmla="*/ 24 w 60"/>
                <a:gd name="T53" fmla="*/ 0 h 82"/>
                <a:gd name="T54" fmla="*/ 30 w 60"/>
                <a:gd name="T55" fmla="*/ 0 h 82"/>
                <a:gd name="T56" fmla="*/ 30 w 60"/>
                <a:gd name="T57" fmla="*/ 0 h 82"/>
                <a:gd name="T58" fmla="*/ 36 w 60"/>
                <a:gd name="T59" fmla="*/ 0 h 82"/>
                <a:gd name="T60" fmla="*/ 42 w 60"/>
                <a:gd name="T61" fmla="*/ 2 h 82"/>
                <a:gd name="T62" fmla="*/ 46 w 60"/>
                <a:gd name="T63" fmla="*/ 6 h 82"/>
                <a:gd name="T64" fmla="*/ 52 w 60"/>
                <a:gd name="T65" fmla="*/ 12 h 82"/>
                <a:gd name="T66" fmla="*/ 54 w 60"/>
                <a:gd name="T67" fmla="*/ 18 h 82"/>
                <a:gd name="T68" fmla="*/ 58 w 60"/>
                <a:gd name="T69" fmla="*/ 24 h 82"/>
                <a:gd name="T70" fmla="*/ 60 w 60"/>
                <a:gd name="T71" fmla="*/ 32 h 82"/>
                <a:gd name="T72" fmla="*/ 60 w 60"/>
                <a:gd name="T7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82">
                  <a:moveTo>
                    <a:pt x="60" y="40"/>
                  </a:moveTo>
                  <a:lnTo>
                    <a:pt x="60" y="40"/>
                  </a:lnTo>
                  <a:lnTo>
                    <a:pt x="60" y="48"/>
                  </a:lnTo>
                  <a:lnTo>
                    <a:pt x="58" y="56"/>
                  </a:lnTo>
                  <a:lnTo>
                    <a:pt x="54" y="64"/>
                  </a:lnTo>
                  <a:lnTo>
                    <a:pt x="52" y="70"/>
                  </a:lnTo>
                  <a:lnTo>
                    <a:pt x="46" y="74"/>
                  </a:lnTo>
                  <a:lnTo>
                    <a:pt x="42" y="78"/>
                  </a:lnTo>
                  <a:lnTo>
                    <a:pt x="36" y="80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4" y="80"/>
                  </a:lnTo>
                  <a:lnTo>
                    <a:pt x="18" y="78"/>
                  </a:lnTo>
                  <a:lnTo>
                    <a:pt x="14" y="74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6" y="6"/>
                  </a:lnTo>
                  <a:lnTo>
                    <a:pt x="52" y="12"/>
                  </a:lnTo>
                  <a:lnTo>
                    <a:pt x="54" y="18"/>
                  </a:lnTo>
                  <a:lnTo>
                    <a:pt x="58" y="24"/>
                  </a:lnTo>
                  <a:lnTo>
                    <a:pt x="60" y="32"/>
                  </a:lnTo>
                  <a:lnTo>
                    <a:pt x="60" y="40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7" name="Freeform 28"/>
            <p:cNvSpPr>
              <a:spLocks/>
            </p:cNvSpPr>
            <p:nvPr/>
          </p:nvSpPr>
          <p:spPr bwMode="auto">
            <a:xfrm>
              <a:off x="3409478" y="1767039"/>
              <a:ext cx="18552" cy="25354"/>
            </a:xfrm>
            <a:custGeom>
              <a:avLst/>
              <a:gdLst>
                <a:gd name="T0" fmla="*/ 60 w 60"/>
                <a:gd name="T1" fmla="*/ 40 h 82"/>
                <a:gd name="T2" fmla="*/ 60 w 60"/>
                <a:gd name="T3" fmla="*/ 40 h 82"/>
                <a:gd name="T4" fmla="*/ 60 w 60"/>
                <a:gd name="T5" fmla="*/ 48 h 82"/>
                <a:gd name="T6" fmla="*/ 58 w 60"/>
                <a:gd name="T7" fmla="*/ 56 h 82"/>
                <a:gd name="T8" fmla="*/ 54 w 60"/>
                <a:gd name="T9" fmla="*/ 64 h 82"/>
                <a:gd name="T10" fmla="*/ 52 w 60"/>
                <a:gd name="T11" fmla="*/ 70 h 82"/>
                <a:gd name="T12" fmla="*/ 46 w 60"/>
                <a:gd name="T13" fmla="*/ 74 h 82"/>
                <a:gd name="T14" fmla="*/ 42 w 60"/>
                <a:gd name="T15" fmla="*/ 78 h 82"/>
                <a:gd name="T16" fmla="*/ 36 w 60"/>
                <a:gd name="T17" fmla="*/ 80 h 82"/>
                <a:gd name="T18" fmla="*/ 30 w 60"/>
                <a:gd name="T19" fmla="*/ 82 h 82"/>
                <a:gd name="T20" fmla="*/ 30 w 60"/>
                <a:gd name="T21" fmla="*/ 82 h 82"/>
                <a:gd name="T22" fmla="*/ 24 w 60"/>
                <a:gd name="T23" fmla="*/ 80 h 82"/>
                <a:gd name="T24" fmla="*/ 18 w 60"/>
                <a:gd name="T25" fmla="*/ 78 h 82"/>
                <a:gd name="T26" fmla="*/ 14 w 60"/>
                <a:gd name="T27" fmla="*/ 74 h 82"/>
                <a:gd name="T28" fmla="*/ 8 w 60"/>
                <a:gd name="T29" fmla="*/ 70 h 82"/>
                <a:gd name="T30" fmla="*/ 4 w 60"/>
                <a:gd name="T31" fmla="*/ 64 h 82"/>
                <a:gd name="T32" fmla="*/ 2 w 60"/>
                <a:gd name="T33" fmla="*/ 56 h 82"/>
                <a:gd name="T34" fmla="*/ 0 w 60"/>
                <a:gd name="T35" fmla="*/ 48 h 82"/>
                <a:gd name="T36" fmla="*/ 0 w 60"/>
                <a:gd name="T37" fmla="*/ 40 h 82"/>
                <a:gd name="T38" fmla="*/ 0 w 60"/>
                <a:gd name="T39" fmla="*/ 40 h 82"/>
                <a:gd name="T40" fmla="*/ 0 w 60"/>
                <a:gd name="T41" fmla="*/ 32 h 82"/>
                <a:gd name="T42" fmla="*/ 2 w 60"/>
                <a:gd name="T43" fmla="*/ 24 h 82"/>
                <a:gd name="T44" fmla="*/ 4 w 60"/>
                <a:gd name="T45" fmla="*/ 18 h 82"/>
                <a:gd name="T46" fmla="*/ 8 w 60"/>
                <a:gd name="T47" fmla="*/ 12 h 82"/>
                <a:gd name="T48" fmla="*/ 14 w 60"/>
                <a:gd name="T49" fmla="*/ 6 h 82"/>
                <a:gd name="T50" fmla="*/ 18 w 60"/>
                <a:gd name="T51" fmla="*/ 2 h 82"/>
                <a:gd name="T52" fmla="*/ 24 w 60"/>
                <a:gd name="T53" fmla="*/ 0 h 82"/>
                <a:gd name="T54" fmla="*/ 30 w 60"/>
                <a:gd name="T55" fmla="*/ 0 h 82"/>
                <a:gd name="T56" fmla="*/ 30 w 60"/>
                <a:gd name="T57" fmla="*/ 0 h 82"/>
                <a:gd name="T58" fmla="*/ 36 w 60"/>
                <a:gd name="T59" fmla="*/ 0 h 82"/>
                <a:gd name="T60" fmla="*/ 42 w 60"/>
                <a:gd name="T61" fmla="*/ 2 h 82"/>
                <a:gd name="T62" fmla="*/ 46 w 60"/>
                <a:gd name="T63" fmla="*/ 6 h 82"/>
                <a:gd name="T64" fmla="*/ 52 w 60"/>
                <a:gd name="T65" fmla="*/ 12 h 82"/>
                <a:gd name="T66" fmla="*/ 54 w 60"/>
                <a:gd name="T67" fmla="*/ 18 h 82"/>
                <a:gd name="T68" fmla="*/ 58 w 60"/>
                <a:gd name="T69" fmla="*/ 24 h 82"/>
                <a:gd name="T70" fmla="*/ 60 w 60"/>
                <a:gd name="T71" fmla="*/ 32 h 82"/>
                <a:gd name="T72" fmla="*/ 60 w 60"/>
                <a:gd name="T73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82">
                  <a:moveTo>
                    <a:pt x="60" y="40"/>
                  </a:moveTo>
                  <a:lnTo>
                    <a:pt x="60" y="40"/>
                  </a:lnTo>
                  <a:lnTo>
                    <a:pt x="60" y="48"/>
                  </a:lnTo>
                  <a:lnTo>
                    <a:pt x="58" y="56"/>
                  </a:lnTo>
                  <a:lnTo>
                    <a:pt x="54" y="64"/>
                  </a:lnTo>
                  <a:lnTo>
                    <a:pt x="52" y="70"/>
                  </a:lnTo>
                  <a:lnTo>
                    <a:pt x="46" y="74"/>
                  </a:lnTo>
                  <a:lnTo>
                    <a:pt x="42" y="78"/>
                  </a:lnTo>
                  <a:lnTo>
                    <a:pt x="36" y="80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4" y="80"/>
                  </a:lnTo>
                  <a:lnTo>
                    <a:pt x="18" y="78"/>
                  </a:lnTo>
                  <a:lnTo>
                    <a:pt x="14" y="74"/>
                  </a:lnTo>
                  <a:lnTo>
                    <a:pt x="8" y="70"/>
                  </a:lnTo>
                  <a:lnTo>
                    <a:pt x="4" y="64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4" y="18"/>
                  </a:lnTo>
                  <a:lnTo>
                    <a:pt x="8" y="12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6" y="6"/>
                  </a:lnTo>
                  <a:lnTo>
                    <a:pt x="52" y="12"/>
                  </a:lnTo>
                  <a:lnTo>
                    <a:pt x="54" y="18"/>
                  </a:lnTo>
                  <a:lnTo>
                    <a:pt x="58" y="24"/>
                  </a:lnTo>
                  <a:lnTo>
                    <a:pt x="60" y="32"/>
                  </a:lnTo>
                  <a:lnTo>
                    <a:pt x="6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8" name="Freeform 29"/>
            <p:cNvSpPr>
              <a:spLocks/>
            </p:cNvSpPr>
            <p:nvPr/>
          </p:nvSpPr>
          <p:spPr bwMode="auto">
            <a:xfrm>
              <a:off x="3298786" y="1814037"/>
              <a:ext cx="164493" cy="88431"/>
            </a:xfrm>
            <a:custGeom>
              <a:avLst/>
              <a:gdLst>
                <a:gd name="T0" fmla="*/ 266 w 532"/>
                <a:gd name="T1" fmla="*/ 286 h 286"/>
                <a:gd name="T2" fmla="*/ 266 w 532"/>
                <a:gd name="T3" fmla="*/ 286 h 286"/>
                <a:gd name="T4" fmla="*/ 288 w 532"/>
                <a:gd name="T5" fmla="*/ 284 h 286"/>
                <a:gd name="T6" fmla="*/ 310 w 532"/>
                <a:gd name="T7" fmla="*/ 282 h 286"/>
                <a:gd name="T8" fmla="*/ 330 w 532"/>
                <a:gd name="T9" fmla="*/ 278 h 286"/>
                <a:gd name="T10" fmla="*/ 352 w 532"/>
                <a:gd name="T11" fmla="*/ 274 h 286"/>
                <a:gd name="T12" fmla="*/ 372 w 532"/>
                <a:gd name="T13" fmla="*/ 266 h 286"/>
                <a:gd name="T14" fmla="*/ 390 w 532"/>
                <a:gd name="T15" fmla="*/ 258 h 286"/>
                <a:gd name="T16" fmla="*/ 408 w 532"/>
                <a:gd name="T17" fmla="*/ 248 h 286"/>
                <a:gd name="T18" fmla="*/ 426 w 532"/>
                <a:gd name="T19" fmla="*/ 238 h 286"/>
                <a:gd name="T20" fmla="*/ 444 w 532"/>
                <a:gd name="T21" fmla="*/ 226 h 286"/>
                <a:gd name="T22" fmla="*/ 460 w 532"/>
                <a:gd name="T23" fmla="*/ 212 h 286"/>
                <a:gd name="T24" fmla="*/ 474 w 532"/>
                <a:gd name="T25" fmla="*/ 198 h 286"/>
                <a:gd name="T26" fmla="*/ 488 w 532"/>
                <a:gd name="T27" fmla="*/ 184 h 286"/>
                <a:gd name="T28" fmla="*/ 500 w 532"/>
                <a:gd name="T29" fmla="*/ 168 h 286"/>
                <a:gd name="T30" fmla="*/ 512 w 532"/>
                <a:gd name="T31" fmla="*/ 150 h 286"/>
                <a:gd name="T32" fmla="*/ 522 w 532"/>
                <a:gd name="T33" fmla="*/ 132 h 286"/>
                <a:gd name="T34" fmla="*/ 532 w 532"/>
                <a:gd name="T35" fmla="*/ 114 h 286"/>
                <a:gd name="T36" fmla="*/ 532 w 532"/>
                <a:gd name="T37" fmla="*/ 114 h 286"/>
                <a:gd name="T38" fmla="*/ 506 w 532"/>
                <a:gd name="T39" fmla="*/ 90 h 286"/>
                <a:gd name="T40" fmla="*/ 476 w 532"/>
                <a:gd name="T41" fmla="*/ 66 h 286"/>
                <a:gd name="T42" fmla="*/ 446 w 532"/>
                <a:gd name="T43" fmla="*/ 48 h 286"/>
                <a:gd name="T44" fmla="*/ 412 w 532"/>
                <a:gd name="T45" fmla="*/ 30 h 286"/>
                <a:gd name="T46" fmla="*/ 378 w 532"/>
                <a:gd name="T47" fmla="*/ 18 h 286"/>
                <a:gd name="T48" fmla="*/ 342 w 532"/>
                <a:gd name="T49" fmla="*/ 8 h 286"/>
                <a:gd name="T50" fmla="*/ 304 w 532"/>
                <a:gd name="T51" fmla="*/ 2 h 286"/>
                <a:gd name="T52" fmla="*/ 264 w 532"/>
                <a:gd name="T53" fmla="*/ 0 h 286"/>
                <a:gd name="T54" fmla="*/ 264 w 532"/>
                <a:gd name="T55" fmla="*/ 0 h 286"/>
                <a:gd name="T56" fmla="*/ 226 w 532"/>
                <a:gd name="T57" fmla="*/ 2 h 286"/>
                <a:gd name="T58" fmla="*/ 190 w 532"/>
                <a:gd name="T59" fmla="*/ 8 h 286"/>
                <a:gd name="T60" fmla="*/ 154 w 532"/>
                <a:gd name="T61" fmla="*/ 18 h 286"/>
                <a:gd name="T62" fmla="*/ 118 w 532"/>
                <a:gd name="T63" fmla="*/ 30 h 286"/>
                <a:gd name="T64" fmla="*/ 86 w 532"/>
                <a:gd name="T65" fmla="*/ 46 h 286"/>
                <a:gd name="T66" fmla="*/ 56 w 532"/>
                <a:gd name="T67" fmla="*/ 66 h 286"/>
                <a:gd name="T68" fmla="*/ 26 w 532"/>
                <a:gd name="T69" fmla="*/ 88 h 286"/>
                <a:gd name="T70" fmla="*/ 0 w 532"/>
                <a:gd name="T71" fmla="*/ 112 h 286"/>
                <a:gd name="T72" fmla="*/ 0 w 532"/>
                <a:gd name="T73" fmla="*/ 112 h 286"/>
                <a:gd name="T74" fmla="*/ 10 w 532"/>
                <a:gd name="T75" fmla="*/ 130 h 286"/>
                <a:gd name="T76" fmla="*/ 20 w 532"/>
                <a:gd name="T77" fmla="*/ 148 h 286"/>
                <a:gd name="T78" fmla="*/ 32 w 532"/>
                <a:gd name="T79" fmla="*/ 166 h 286"/>
                <a:gd name="T80" fmla="*/ 44 w 532"/>
                <a:gd name="T81" fmla="*/ 182 h 286"/>
                <a:gd name="T82" fmla="*/ 58 w 532"/>
                <a:gd name="T83" fmla="*/ 198 h 286"/>
                <a:gd name="T84" fmla="*/ 72 w 532"/>
                <a:gd name="T85" fmla="*/ 212 h 286"/>
                <a:gd name="T86" fmla="*/ 88 w 532"/>
                <a:gd name="T87" fmla="*/ 226 h 286"/>
                <a:gd name="T88" fmla="*/ 106 w 532"/>
                <a:gd name="T89" fmla="*/ 238 h 286"/>
                <a:gd name="T90" fmla="*/ 124 w 532"/>
                <a:gd name="T91" fmla="*/ 248 h 286"/>
                <a:gd name="T92" fmla="*/ 142 w 532"/>
                <a:gd name="T93" fmla="*/ 258 h 286"/>
                <a:gd name="T94" fmla="*/ 162 w 532"/>
                <a:gd name="T95" fmla="*/ 266 h 286"/>
                <a:gd name="T96" fmla="*/ 180 w 532"/>
                <a:gd name="T97" fmla="*/ 272 h 286"/>
                <a:gd name="T98" fmla="*/ 202 w 532"/>
                <a:gd name="T99" fmla="*/ 278 h 286"/>
                <a:gd name="T100" fmla="*/ 222 w 532"/>
                <a:gd name="T101" fmla="*/ 282 h 286"/>
                <a:gd name="T102" fmla="*/ 244 w 532"/>
                <a:gd name="T103" fmla="*/ 284 h 286"/>
                <a:gd name="T104" fmla="*/ 266 w 532"/>
                <a:gd name="T105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6">
                  <a:moveTo>
                    <a:pt x="266" y="286"/>
                  </a:moveTo>
                  <a:lnTo>
                    <a:pt x="266" y="286"/>
                  </a:lnTo>
                  <a:lnTo>
                    <a:pt x="288" y="284"/>
                  </a:lnTo>
                  <a:lnTo>
                    <a:pt x="310" y="282"/>
                  </a:lnTo>
                  <a:lnTo>
                    <a:pt x="330" y="278"/>
                  </a:lnTo>
                  <a:lnTo>
                    <a:pt x="352" y="274"/>
                  </a:lnTo>
                  <a:lnTo>
                    <a:pt x="372" y="266"/>
                  </a:lnTo>
                  <a:lnTo>
                    <a:pt x="390" y="258"/>
                  </a:lnTo>
                  <a:lnTo>
                    <a:pt x="408" y="248"/>
                  </a:lnTo>
                  <a:lnTo>
                    <a:pt x="426" y="238"/>
                  </a:lnTo>
                  <a:lnTo>
                    <a:pt x="444" y="226"/>
                  </a:lnTo>
                  <a:lnTo>
                    <a:pt x="460" y="212"/>
                  </a:lnTo>
                  <a:lnTo>
                    <a:pt x="474" y="198"/>
                  </a:lnTo>
                  <a:lnTo>
                    <a:pt x="488" y="184"/>
                  </a:lnTo>
                  <a:lnTo>
                    <a:pt x="500" y="168"/>
                  </a:lnTo>
                  <a:lnTo>
                    <a:pt x="512" y="150"/>
                  </a:lnTo>
                  <a:lnTo>
                    <a:pt x="522" y="132"/>
                  </a:lnTo>
                  <a:lnTo>
                    <a:pt x="532" y="114"/>
                  </a:lnTo>
                  <a:lnTo>
                    <a:pt x="532" y="114"/>
                  </a:lnTo>
                  <a:lnTo>
                    <a:pt x="506" y="90"/>
                  </a:lnTo>
                  <a:lnTo>
                    <a:pt x="476" y="66"/>
                  </a:lnTo>
                  <a:lnTo>
                    <a:pt x="446" y="48"/>
                  </a:lnTo>
                  <a:lnTo>
                    <a:pt x="412" y="30"/>
                  </a:lnTo>
                  <a:lnTo>
                    <a:pt x="378" y="18"/>
                  </a:lnTo>
                  <a:lnTo>
                    <a:pt x="342" y="8"/>
                  </a:lnTo>
                  <a:lnTo>
                    <a:pt x="304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26" y="2"/>
                  </a:lnTo>
                  <a:lnTo>
                    <a:pt x="190" y="8"/>
                  </a:lnTo>
                  <a:lnTo>
                    <a:pt x="154" y="18"/>
                  </a:lnTo>
                  <a:lnTo>
                    <a:pt x="118" y="30"/>
                  </a:lnTo>
                  <a:lnTo>
                    <a:pt x="86" y="46"/>
                  </a:lnTo>
                  <a:lnTo>
                    <a:pt x="56" y="66"/>
                  </a:lnTo>
                  <a:lnTo>
                    <a:pt x="26" y="8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0" y="130"/>
                  </a:lnTo>
                  <a:lnTo>
                    <a:pt x="20" y="148"/>
                  </a:lnTo>
                  <a:lnTo>
                    <a:pt x="32" y="166"/>
                  </a:lnTo>
                  <a:lnTo>
                    <a:pt x="44" y="182"/>
                  </a:lnTo>
                  <a:lnTo>
                    <a:pt x="58" y="198"/>
                  </a:lnTo>
                  <a:lnTo>
                    <a:pt x="72" y="212"/>
                  </a:lnTo>
                  <a:lnTo>
                    <a:pt x="88" y="226"/>
                  </a:lnTo>
                  <a:lnTo>
                    <a:pt x="106" y="238"/>
                  </a:lnTo>
                  <a:lnTo>
                    <a:pt x="124" y="248"/>
                  </a:lnTo>
                  <a:lnTo>
                    <a:pt x="142" y="258"/>
                  </a:lnTo>
                  <a:lnTo>
                    <a:pt x="162" y="266"/>
                  </a:lnTo>
                  <a:lnTo>
                    <a:pt x="180" y="272"/>
                  </a:lnTo>
                  <a:lnTo>
                    <a:pt x="202" y="278"/>
                  </a:lnTo>
                  <a:lnTo>
                    <a:pt x="222" y="282"/>
                  </a:lnTo>
                  <a:lnTo>
                    <a:pt x="244" y="284"/>
                  </a:lnTo>
                  <a:lnTo>
                    <a:pt x="266" y="286"/>
                  </a:lnTo>
                  <a:close/>
                </a:path>
              </a:pathLst>
            </a:custGeom>
            <a:solidFill>
              <a:srgbClr val="4E3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9" name="Freeform 30"/>
            <p:cNvSpPr>
              <a:spLocks/>
            </p:cNvSpPr>
            <p:nvPr/>
          </p:nvSpPr>
          <p:spPr bwMode="auto">
            <a:xfrm>
              <a:off x="3298786" y="1814037"/>
              <a:ext cx="164493" cy="88431"/>
            </a:xfrm>
            <a:custGeom>
              <a:avLst/>
              <a:gdLst>
                <a:gd name="T0" fmla="*/ 266 w 532"/>
                <a:gd name="T1" fmla="*/ 286 h 286"/>
                <a:gd name="T2" fmla="*/ 266 w 532"/>
                <a:gd name="T3" fmla="*/ 286 h 286"/>
                <a:gd name="T4" fmla="*/ 288 w 532"/>
                <a:gd name="T5" fmla="*/ 284 h 286"/>
                <a:gd name="T6" fmla="*/ 310 w 532"/>
                <a:gd name="T7" fmla="*/ 282 h 286"/>
                <a:gd name="T8" fmla="*/ 330 w 532"/>
                <a:gd name="T9" fmla="*/ 278 h 286"/>
                <a:gd name="T10" fmla="*/ 352 w 532"/>
                <a:gd name="T11" fmla="*/ 274 h 286"/>
                <a:gd name="T12" fmla="*/ 372 w 532"/>
                <a:gd name="T13" fmla="*/ 266 h 286"/>
                <a:gd name="T14" fmla="*/ 390 w 532"/>
                <a:gd name="T15" fmla="*/ 258 h 286"/>
                <a:gd name="T16" fmla="*/ 408 w 532"/>
                <a:gd name="T17" fmla="*/ 248 h 286"/>
                <a:gd name="T18" fmla="*/ 426 w 532"/>
                <a:gd name="T19" fmla="*/ 238 h 286"/>
                <a:gd name="T20" fmla="*/ 444 w 532"/>
                <a:gd name="T21" fmla="*/ 226 h 286"/>
                <a:gd name="T22" fmla="*/ 460 w 532"/>
                <a:gd name="T23" fmla="*/ 212 h 286"/>
                <a:gd name="T24" fmla="*/ 474 w 532"/>
                <a:gd name="T25" fmla="*/ 198 h 286"/>
                <a:gd name="T26" fmla="*/ 488 w 532"/>
                <a:gd name="T27" fmla="*/ 184 h 286"/>
                <a:gd name="T28" fmla="*/ 500 w 532"/>
                <a:gd name="T29" fmla="*/ 168 h 286"/>
                <a:gd name="T30" fmla="*/ 512 w 532"/>
                <a:gd name="T31" fmla="*/ 150 h 286"/>
                <a:gd name="T32" fmla="*/ 522 w 532"/>
                <a:gd name="T33" fmla="*/ 132 h 286"/>
                <a:gd name="T34" fmla="*/ 532 w 532"/>
                <a:gd name="T35" fmla="*/ 114 h 286"/>
                <a:gd name="T36" fmla="*/ 532 w 532"/>
                <a:gd name="T37" fmla="*/ 114 h 286"/>
                <a:gd name="T38" fmla="*/ 506 w 532"/>
                <a:gd name="T39" fmla="*/ 90 h 286"/>
                <a:gd name="T40" fmla="*/ 476 w 532"/>
                <a:gd name="T41" fmla="*/ 66 h 286"/>
                <a:gd name="T42" fmla="*/ 446 w 532"/>
                <a:gd name="T43" fmla="*/ 48 h 286"/>
                <a:gd name="T44" fmla="*/ 412 w 532"/>
                <a:gd name="T45" fmla="*/ 30 h 286"/>
                <a:gd name="T46" fmla="*/ 378 w 532"/>
                <a:gd name="T47" fmla="*/ 18 h 286"/>
                <a:gd name="T48" fmla="*/ 342 w 532"/>
                <a:gd name="T49" fmla="*/ 8 h 286"/>
                <a:gd name="T50" fmla="*/ 304 w 532"/>
                <a:gd name="T51" fmla="*/ 2 h 286"/>
                <a:gd name="T52" fmla="*/ 264 w 532"/>
                <a:gd name="T53" fmla="*/ 0 h 286"/>
                <a:gd name="T54" fmla="*/ 264 w 532"/>
                <a:gd name="T55" fmla="*/ 0 h 286"/>
                <a:gd name="T56" fmla="*/ 226 w 532"/>
                <a:gd name="T57" fmla="*/ 2 h 286"/>
                <a:gd name="T58" fmla="*/ 190 w 532"/>
                <a:gd name="T59" fmla="*/ 8 h 286"/>
                <a:gd name="T60" fmla="*/ 154 w 532"/>
                <a:gd name="T61" fmla="*/ 18 h 286"/>
                <a:gd name="T62" fmla="*/ 118 w 532"/>
                <a:gd name="T63" fmla="*/ 30 h 286"/>
                <a:gd name="T64" fmla="*/ 86 w 532"/>
                <a:gd name="T65" fmla="*/ 46 h 286"/>
                <a:gd name="T66" fmla="*/ 56 w 532"/>
                <a:gd name="T67" fmla="*/ 66 h 286"/>
                <a:gd name="T68" fmla="*/ 26 w 532"/>
                <a:gd name="T69" fmla="*/ 88 h 286"/>
                <a:gd name="T70" fmla="*/ 0 w 532"/>
                <a:gd name="T71" fmla="*/ 112 h 286"/>
                <a:gd name="T72" fmla="*/ 0 w 532"/>
                <a:gd name="T73" fmla="*/ 112 h 286"/>
                <a:gd name="T74" fmla="*/ 10 w 532"/>
                <a:gd name="T75" fmla="*/ 130 h 286"/>
                <a:gd name="T76" fmla="*/ 20 w 532"/>
                <a:gd name="T77" fmla="*/ 148 h 286"/>
                <a:gd name="T78" fmla="*/ 32 w 532"/>
                <a:gd name="T79" fmla="*/ 166 h 286"/>
                <a:gd name="T80" fmla="*/ 44 w 532"/>
                <a:gd name="T81" fmla="*/ 182 h 286"/>
                <a:gd name="T82" fmla="*/ 58 w 532"/>
                <a:gd name="T83" fmla="*/ 198 h 286"/>
                <a:gd name="T84" fmla="*/ 72 w 532"/>
                <a:gd name="T85" fmla="*/ 212 h 286"/>
                <a:gd name="T86" fmla="*/ 88 w 532"/>
                <a:gd name="T87" fmla="*/ 226 h 286"/>
                <a:gd name="T88" fmla="*/ 106 w 532"/>
                <a:gd name="T89" fmla="*/ 238 h 286"/>
                <a:gd name="T90" fmla="*/ 124 w 532"/>
                <a:gd name="T91" fmla="*/ 248 h 286"/>
                <a:gd name="T92" fmla="*/ 142 w 532"/>
                <a:gd name="T93" fmla="*/ 258 h 286"/>
                <a:gd name="T94" fmla="*/ 162 w 532"/>
                <a:gd name="T95" fmla="*/ 266 h 286"/>
                <a:gd name="T96" fmla="*/ 180 w 532"/>
                <a:gd name="T97" fmla="*/ 272 h 286"/>
                <a:gd name="T98" fmla="*/ 202 w 532"/>
                <a:gd name="T99" fmla="*/ 278 h 286"/>
                <a:gd name="T100" fmla="*/ 222 w 532"/>
                <a:gd name="T101" fmla="*/ 282 h 286"/>
                <a:gd name="T102" fmla="*/ 244 w 532"/>
                <a:gd name="T103" fmla="*/ 284 h 286"/>
                <a:gd name="T104" fmla="*/ 266 w 532"/>
                <a:gd name="T105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2" h="286">
                  <a:moveTo>
                    <a:pt x="266" y="286"/>
                  </a:moveTo>
                  <a:lnTo>
                    <a:pt x="266" y="286"/>
                  </a:lnTo>
                  <a:lnTo>
                    <a:pt x="288" y="284"/>
                  </a:lnTo>
                  <a:lnTo>
                    <a:pt x="310" y="282"/>
                  </a:lnTo>
                  <a:lnTo>
                    <a:pt x="330" y="278"/>
                  </a:lnTo>
                  <a:lnTo>
                    <a:pt x="352" y="274"/>
                  </a:lnTo>
                  <a:lnTo>
                    <a:pt x="372" y="266"/>
                  </a:lnTo>
                  <a:lnTo>
                    <a:pt x="390" y="258"/>
                  </a:lnTo>
                  <a:lnTo>
                    <a:pt x="408" y="248"/>
                  </a:lnTo>
                  <a:lnTo>
                    <a:pt x="426" y="238"/>
                  </a:lnTo>
                  <a:lnTo>
                    <a:pt x="444" y="226"/>
                  </a:lnTo>
                  <a:lnTo>
                    <a:pt x="460" y="212"/>
                  </a:lnTo>
                  <a:lnTo>
                    <a:pt x="474" y="198"/>
                  </a:lnTo>
                  <a:lnTo>
                    <a:pt x="488" y="184"/>
                  </a:lnTo>
                  <a:lnTo>
                    <a:pt x="500" y="168"/>
                  </a:lnTo>
                  <a:lnTo>
                    <a:pt x="512" y="150"/>
                  </a:lnTo>
                  <a:lnTo>
                    <a:pt x="522" y="132"/>
                  </a:lnTo>
                  <a:lnTo>
                    <a:pt x="532" y="114"/>
                  </a:lnTo>
                  <a:lnTo>
                    <a:pt x="532" y="114"/>
                  </a:lnTo>
                  <a:lnTo>
                    <a:pt x="506" y="90"/>
                  </a:lnTo>
                  <a:lnTo>
                    <a:pt x="476" y="66"/>
                  </a:lnTo>
                  <a:lnTo>
                    <a:pt x="446" y="48"/>
                  </a:lnTo>
                  <a:lnTo>
                    <a:pt x="412" y="30"/>
                  </a:lnTo>
                  <a:lnTo>
                    <a:pt x="378" y="18"/>
                  </a:lnTo>
                  <a:lnTo>
                    <a:pt x="342" y="8"/>
                  </a:lnTo>
                  <a:lnTo>
                    <a:pt x="304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26" y="2"/>
                  </a:lnTo>
                  <a:lnTo>
                    <a:pt x="190" y="8"/>
                  </a:lnTo>
                  <a:lnTo>
                    <a:pt x="154" y="18"/>
                  </a:lnTo>
                  <a:lnTo>
                    <a:pt x="118" y="30"/>
                  </a:lnTo>
                  <a:lnTo>
                    <a:pt x="86" y="46"/>
                  </a:lnTo>
                  <a:lnTo>
                    <a:pt x="56" y="66"/>
                  </a:lnTo>
                  <a:lnTo>
                    <a:pt x="26" y="88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0" y="130"/>
                  </a:lnTo>
                  <a:lnTo>
                    <a:pt x="20" y="148"/>
                  </a:lnTo>
                  <a:lnTo>
                    <a:pt x="32" y="166"/>
                  </a:lnTo>
                  <a:lnTo>
                    <a:pt x="44" y="182"/>
                  </a:lnTo>
                  <a:lnTo>
                    <a:pt x="58" y="198"/>
                  </a:lnTo>
                  <a:lnTo>
                    <a:pt x="72" y="212"/>
                  </a:lnTo>
                  <a:lnTo>
                    <a:pt x="88" y="226"/>
                  </a:lnTo>
                  <a:lnTo>
                    <a:pt x="106" y="238"/>
                  </a:lnTo>
                  <a:lnTo>
                    <a:pt x="124" y="248"/>
                  </a:lnTo>
                  <a:lnTo>
                    <a:pt x="142" y="258"/>
                  </a:lnTo>
                  <a:lnTo>
                    <a:pt x="162" y="266"/>
                  </a:lnTo>
                  <a:lnTo>
                    <a:pt x="180" y="272"/>
                  </a:lnTo>
                  <a:lnTo>
                    <a:pt x="202" y="278"/>
                  </a:lnTo>
                  <a:lnTo>
                    <a:pt x="222" y="282"/>
                  </a:lnTo>
                  <a:lnTo>
                    <a:pt x="244" y="284"/>
                  </a:lnTo>
                  <a:lnTo>
                    <a:pt x="266" y="28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0" name="Freeform 31"/>
            <p:cNvSpPr>
              <a:spLocks/>
            </p:cNvSpPr>
            <p:nvPr/>
          </p:nvSpPr>
          <p:spPr bwMode="auto">
            <a:xfrm>
              <a:off x="3360007" y="1844338"/>
              <a:ext cx="42669" cy="19789"/>
            </a:xfrm>
            <a:custGeom>
              <a:avLst/>
              <a:gdLst>
                <a:gd name="T0" fmla="*/ 106 w 138"/>
                <a:gd name="T1" fmla="*/ 64 h 64"/>
                <a:gd name="T2" fmla="*/ 30 w 138"/>
                <a:gd name="T3" fmla="*/ 64 h 64"/>
                <a:gd name="T4" fmla="*/ 30 w 138"/>
                <a:gd name="T5" fmla="*/ 64 h 64"/>
                <a:gd name="T6" fmla="*/ 24 w 138"/>
                <a:gd name="T7" fmla="*/ 64 h 64"/>
                <a:gd name="T8" fmla="*/ 18 w 138"/>
                <a:gd name="T9" fmla="*/ 62 h 64"/>
                <a:gd name="T10" fmla="*/ 8 w 138"/>
                <a:gd name="T11" fmla="*/ 56 h 64"/>
                <a:gd name="T12" fmla="*/ 2 w 138"/>
                <a:gd name="T13" fmla="*/ 44 h 64"/>
                <a:gd name="T14" fmla="*/ 0 w 138"/>
                <a:gd name="T15" fmla="*/ 38 h 64"/>
                <a:gd name="T16" fmla="*/ 0 w 138"/>
                <a:gd name="T17" fmla="*/ 32 h 64"/>
                <a:gd name="T18" fmla="*/ 0 w 138"/>
                <a:gd name="T19" fmla="*/ 32 h 64"/>
                <a:gd name="T20" fmla="*/ 0 w 138"/>
                <a:gd name="T21" fmla="*/ 26 h 64"/>
                <a:gd name="T22" fmla="*/ 2 w 138"/>
                <a:gd name="T23" fmla="*/ 20 h 64"/>
                <a:gd name="T24" fmla="*/ 8 w 138"/>
                <a:gd name="T25" fmla="*/ 10 h 64"/>
                <a:gd name="T26" fmla="*/ 18 w 138"/>
                <a:gd name="T27" fmla="*/ 4 h 64"/>
                <a:gd name="T28" fmla="*/ 24 w 138"/>
                <a:gd name="T29" fmla="*/ 2 h 64"/>
                <a:gd name="T30" fmla="*/ 30 w 138"/>
                <a:gd name="T31" fmla="*/ 0 h 64"/>
                <a:gd name="T32" fmla="*/ 106 w 138"/>
                <a:gd name="T33" fmla="*/ 0 h 64"/>
                <a:gd name="T34" fmla="*/ 106 w 138"/>
                <a:gd name="T35" fmla="*/ 0 h 64"/>
                <a:gd name="T36" fmla="*/ 112 w 138"/>
                <a:gd name="T37" fmla="*/ 2 h 64"/>
                <a:gd name="T38" fmla="*/ 118 w 138"/>
                <a:gd name="T39" fmla="*/ 4 h 64"/>
                <a:gd name="T40" fmla="*/ 128 w 138"/>
                <a:gd name="T41" fmla="*/ 10 h 64"/>
                <a:gd name="T42" fmla="*/ 136 w 138"/>
                <a:gd name="T43" fmla="*/ 20 h 64"/>
                <a:gd name="T44" fmla="*/ 138 w 138"/>
                <a:gd name="T45" fmla="*/ 26 h 64"/>
                <a:gd name="T46" fmla="*/ 138 w 138"/>
                <a:gd name="T47" fmla="*/ 32 h 64"/>
                <a:gd name="T48" fmla="*/ 138 w 138"/>
                <a:gd name="T49" fmla="*/ 32 h 64"/>
                <a:gd name="T50" fmla="*/ 138 w 138"/>
                <a:gd name="T51" fmla="*/ 38 h 64"/>
                <a:gd name="T52" fmla="*/ 136 w 138"/>
                <a:gd name="T53" fmla="*/ 44 h 64"/>
                <a:gd name="T54" fmla="*/ 128 w 138"/>
                <a:gd name="T55" fmla="*/ 56 h 64"/>
                <a:gd name="T56" fmla="*/ 118 w 138"/>
                <a:gd name="T57" fmla="*/ 62 h 64"/>
                <a:gd name="T58" fmla="*/ 112 w 138"/>
                <a:gd name="T59" fmla="*/ 64 h 64"/>
                <a:gd name="T60" fmla="*/ 106 w 138"/>
                <a:gd name="T6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8" h="64">
                  <a:moveTo>
                    <a:pt x="106" y="64"/>
                  </a:moveTo>
                  <a:lnTo>
                    <a:pt x="30" y="64"/>
                  </a:lnTo>
                  <a:lnTo>
                    <a:pt x="30" y="64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8" y="56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12" y="2"/>
                  </a:lnTo>
                  <a:lnTo>
                    <a:pt x="118" y="4"/>
                  </a:lnTo>
                  <a:lnTo>
                    <a:pt x="128" y="10"/>
                  </a:lnTo>
                  <a:lnTo>
                    <a:pt x="136" y="20"/>
                  </a:lnTo>
                  <a:lnTo>
                    <a:pt x="138" y="26"/>
                  </a:lnTo>
                  <a:lnTo>
                    <a:pt x="138" y="32"/>
                  </a:lnTo>
                  <a:lnTo>
                    <a:pt x="138" y="32"/>
                  </a:lnTo>
                  <a:lnTo>
                    <a:pt x="138" y="38"/>
                  </a:lnTo>
                  <a:lnTo>
                    <a:pt x="136" y="44"/>
                  </a:lnTo>
                  <a:lnTo>
                    <a:pt x="128" y="56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106" y="64"/>
                  </a:lnTo>
                  <a:close/>
                </a:path>
              </a:pathLst>
            </a:custGeom>
            <a:solidFill>
              <a:srgbClr val="AF6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1" name="Freeform 32"/>
            <p:cNvSpPr>
              <a:spLocks/>
            </p:cNvSpPr>
            <p:nvPr/>
          </p:nvSpPr>
          <p:spPr bwMode="auto">
            <a:xfrm>
              <a:off x="3360007" y="1844338"/>
              <a:ext cx="42669" cy="19789"/>
            </a:xfrm>
            <a:custGeom>
              <a:avLst/>
              <a:gdLst>
                <a:gd name="T0" fmla="*/ 106 w 138"/>
                <a:gd name="T1" fmla="*/ 64 h 64"/>
                <a:gd name="T2" fmla="*/ 30 w 138"/>
                <a:gd name="T3" fmla="*/ 64 h 64"/>
                <a:gd name="T4" fmla="*/ 30 w 138"/>
                <a:gd name="T5" fmla="*/ 64 h 64"/>
                <a:gd name="T6" fmla="*/ 24 w 138"/>
                <a:gd name="T7" fmla="*/ 64 h 64"/>
                <a:gd name="T8" fmla="*/ 18 w 138"/>
                <a:gd name="T9" fmla="*/ 62 h 64"/>
                <a:gd name="T10" fmla="*/ 8 w 138"/>
                <a:gd name="T11" fmla="*/ 56 h 64"/>
                <a:gd name="T12" fmla="*/ 2 w 138"/>
                <a:gd name="T13" fmla="*/ 44 h 64"/>
                <a:gd name="T14" fmla="*/ 0 w 138"/>
                <a:gd name="T15" fmla="*/ 38 h 64"/>
                <a:gd name="T16" fmla="*/ 0 w 138"/>
                <a:gd name="T17" fmla="*/ 32 h 64"/>
                <a:gd name="T18" fmla="*/ 0 w 138"/>
                <a:gd name="T19" fmla="*/ 32 h 64"/>
                <a:gd name="T20" fmla="*/ 0 w 138"/>
                <a:gd name="T21" fmla="*/ 26 h 64"/>
                <a:gd name="T22" fmla="*/ 2 w 138"/>
                <a:gd name="T23" fmla="*/ 20 h 64"/>
                <a:gd name="T24" fmla="*/ 8 w 138"/>
                <a:gd name="T25" fmla="*/ 10 h 64"/>
                <a:gd name="T26" fmla="*/ 18 w 138"/>
                <a:gd name="T27" fmla="*/ 4 h 64"/>
                <a:gd name="T28" fmla="*/ 24 w 138"/>
                <a:gd name="T29" fmla="*/ 2 h 64"/>
                <a:gd name="T30" fmla="*/ 30 w 138"/>
                <a:gd name="T31" fmla="*/ 0 h 64"/>
                <a:gd name="T32" fmla="*/ 106 w 138"/>
                <a:gd name="T33" fmla="*/ 0 h 64"/>
                <a:gd name="T34" fmla="*/ 106 w 138"/>
                <a:gd name="T35" fmla="*/ 0 h 64"/>
                <a:gd name="T36" fmla="*/ 112 w 138"/>
                <a:gd name="T37" fmla="*/ 2 h 64"/>
                <a:gd name="T38" fmla="*/ 118 w 138"/>
                <a:gd name="T39" fmla="*/ 4 h 64"/>
                <a:gd name="T40" fmla="*/ 128 w 138"/>
                <a:gd name="T41" fmla="*/ 10 h 64"/>
                <a:gd name="T42" fmla="*/ 136 w 138"/>
                <a:gd name="T43" fmla="*/ 20 h 64"/>
                <a:gd name="T44" fmla="*/ 138 w 138"/>
                <a:gd name="T45" fmla="*/ 26 h 64"/>
                <a:gd name="T46" fmla="*/ 138 w 138"/>
                <a:gd name="T47" fmla="*/ 32 h 64"/>
                <a:gd name="T48" fmla="*/ 138 w 138"/>
                <a:gd name="T49" fmla="*/ 32 h 64"/>
                <a:gd name="T50" fmla="*/ 138 w 138"/>
                <a:gd name="T51" fmla="*/ 38 h 64"/>
                <a:gd name="T52" fmla="*/ 136 w 138"/>
                <a:gd name="T53" fmla="*/ 44 h 64"/>
                <a:gd name="T54" fmla="*/ 128 w 138"/>
                <a:gd name="T55" fmla="*/ 56 h 64"/>
                <a:gd name="T56" fmla="*/ 118 w 138"/>
                <a:gd name="T57" fmla="*/ 62 h 64"/>
                <a:gd name="T58" fmla="*/ 112 w 138"/>
                <a:gd name="T59" fmla="*/ 64 h 64"/>
                <a:gd name="T60" fmla="*/ 106 w 138"/>
                <a:gd name="T6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8" h="64">
                  <a:moveTo>
                    <a:pt x="106" y="64"/>
                  </a:moveTo>
                  <a:lnTo>
                    <a:pt x="30" y="64"/>
                  </a:lnTo>
                  <a:lnTo>
                    <a:pt x="30" y="64"/>
                  </a:lnTo>
                  <a:lnTo>
                    <a:pt x="24" y="64"/>
                  </a:lnTo>
                  <a:lnTo>
                    <a:pt x="18" y="62"/>
                  </a:lnTo>
                  <a:lnTo>
                    <a:pt x="8" y="56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12" y="2"/>
                  </a:lnTo>
                  <a:lnTo>
                    <a:pt x="118" y="4"/>
                  </a:lnTo>
                  <a:lnTo>
                    <a:pt x="128" y="10"/>
                  </a:lnTo>
                  <a:lnTo>
                    <a:pt x="136" y="20"/>
                  </a:lnTo>
                  <a:lnTo>
                    <a:pt x="138" y="26"/>
                  </a:lnTo>
                  <a:lnTo>
                    <a:pt x="138" y="32"/>
                  </a:lnTo>
                  <a:lnTo>
                    <a:pt x="138" y="32"/>
                  </a:lnTo>
                  <a:lnTo>
                    <a:pt x="138" y="38"/>
                  </a:lnTo>
                  <a:lnTo>
                    <a:pt x="136" y="44"/>
                  </a:lnTo>
                  <a:lnTo>
                    <a:pt x="128" y="56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106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2" name="Freeform 33"/>
            <p:cNvSpPr>
              <a:spLocks/>
            </p:cNvSpPr>
            <p:nvPr/>
          </p:nvSpPr>
          <p:spPr bwMode="auto">
            <a:xfrm>
              <a:off x="3291365" y="1647688"/>
              <a:ext cx="179953" cy="135429"/>
            </a:xfrm>
            <a:custGeom>
              <a:avLst/>
              <a:gdLst>
                <a:gd name="T0" fmla="*/ 290 w 582"/>
                <a:gd name="T1" fmla="*/ 0 h 438"/>
                <a:gd name="T2" fmla="*/ 290 w 582"/>
                <a:gd name="T3" fmla="*/ 0 h 438"/>
                <a:gd name="T4" fmla="*/ 260 w 582"/>
                <a:gd name="T5" fmla="*/ 0 h 438"/>
                <a:gd name="T6" fmla="*/ 232 w 582"/>
                <a:gd name="T7" fmla="*/ 6 h 438"/>
                <a:gd name="T8" fmla="*/ 204 w 582"/>
                <a:gd name="T9" fmla="*/ 12 h 438"/>
                <a:gd name="T10" fmla="*/ 178 w 582"/>
                <a:gd name="T11" fmla="*/ 22 h 438"/>
                <a:gd name="T12" fmla="*/ 152 w 582"/>
                <a:gd name="T13" fmla="*/ 34 h 438"/>
                <a:gd name="T14" fmla="*/ 128 w 582"/>
                <a:gd name="T15" fmla="*/ 50 h 438"/>
                <a:gd name="T16" fmla="*/ 106 w 582"/>
                <a:gd name="T17" fmla="*/ 66 h 438"/>
                <a:gd name="T18" fmla="*/ 84 w 582"/>
                <a:gd name="T19" fmla="*/ 84 h 438"/>
                <a:gd name="T20" fmla="*/ 66 w 582"/>
                <a:gd name="T21" fmla="*/ 106 h 438"/>
                <a:gd name="T22" fmla="*/ 48 w 582"/>
                <a:gd name="T23" fmla="*/ 128 h 438"/>
                <a:gd name="T24" fmla="*/ 34 w 582"/>
                <a:gd name="T25" fmla="*/ 152 h 438"/>
                <a:gd name="T26" fmla="*/ 22 w 582"/>
                <a:gd name="T27" fmla="*/ 178 h 438"/>
                <a:gd name="T28" fmla="*/ 12 w 582"/>
                <a:gd name="T29" fmla="*/ 204 h 438"/>
                <a:gd name="T30" fmla="*/ 6 w 582"/>
                <a:gd name="T31" fmla="*/ 232 h 438"/>
                <a:gd name="T32" fmla="*/ 0 w 582"/>
                <a:gd name="T33" fmla="*/ 260 h 438"/>
                <a:gd name="T34" fmla="*/ 0 w 582"/>
                <a:gd name="T35" fmla="*/ 290 h 438"/>
                <a:gd name="T36" fmla="*/ 0 w 582"/>
                <a:gd name="T37" fmla="*/ 438 h 438"/>
                <a:gd name="T38" fmla="*/ 0 w 582"/>
                <a:gd name="T39" fmla="*/ 438 h 438"/>
                <a:gd name="T40" fmla="*/ 28 w 582"/>
                <a:gd name="T41" fmla="*/ 436 h 438"/>
                <a:gd name="T42" fmla="*/ 58 w 582"/>
                <a:gd name="T43" fmla="*/ 434 h 438"/>
                <a:gd name="T44" fmla="*/ 86 w 582"/>
                <a:gd name="T45" fmla="*/ 428 h 438"/>
                <a:gd name="T46" fmla="*/ 112 w 582"/>
                <a:gd name="T47" fmla="*/ 422 h 438"/>
                <a:gd name="T48" fmla="*/ 140 w 582"/>
                <a:gd name="T49" fmla="*/ 412 h 438"/>
                <a:gd name="T50" fmla="*/ 166 w 582"/>
                <a:gd name="T51" fmla="*/ 402 h 438"/>
                <a:gd name="T52" fmla="*/ 190 w 582"/>
                <a:gd name="T53" fmla="*/ 390 h 438"/>
                <a:gd name="T54" fmla="*/ 214 w 582"/>
                <a:gd name="T55" fmla="*/ 378 h 438"/>
                <a:gd name="T56" fmla="*/ 238 w 582"/>
                <a:gd name="T57" fmla="*/ 362 h 438"/>
                <a:gd name="T58" fmla="*/ 260 w 582"/>
                <a:gd name="T59" fmla="*/ 346 h 438"/>
                <a:gd name="T60" fmla="*/ 282 w 582"/>
                <a:gd name="T61" fmla="*/ 330 h 438"/>
                <a:gd name="T62" fmla="*/ 302 w 582"/>
                <a:gd name="T63" fmla="*/ 312 h 438"/>
                <a:gd name="T64" fmla="*/ 320 w 582"/>
                <a:gd name="T65" fmla="*/ 292 h 438"/>
                <a:gd name="T66" fmla="*/ 338 w 582"/>
                <a:gd name="T67" fmla="*/ 270 h 438"/>
                <a:gd name="T68" fmla="*/ 356 w 582"/>
                <a:gd name="T69" fmla="*/ 248 h 438"/>
                <a:gd name="T70" fmla="*/ 370 w 582"/>
                <a:gd name="T71" fmla="*/ 226 h 438"/>
                <a:gd name="T72" fmla="*/ 370 w 582"/>
                <a:gd name="T73" fmla="*/ 226 h 438"/>
                <a:gd name="T74" fmla="*/ 388 w 582"/>
                <a:gd name="T75" fmla="*/ 256 h 438"/>
                <a:gd name="T76" fmla="*/ 408 w 582"/>
                <a:gd name="T77" fmla="*/ 282 h 438"/>
                <a:gd name="T78" fmla="*/ 430 w 582"/>
                <a:gd name="T79" fmla="*/ 306 h 438"/>
                <a:gd name="T80" fmla="*/ 456 w 582"/>
                <a:gd name="T81" fmla="*/ 326 h 438"/>
                <a:gd name="T82" fmla="*/ 484 w 582"/>
                <a:gd name="T83" fmla="*/ 344 h 438"/>
                <a:gd name="T84" fmla="*/ 516 w 582"/>
                <a:gd name="T85" fmla="*/ 358 h 438"/>
                <a:gd name="T86" fmla="*/ 548 w 582"/>
                <a:gd name="T87" fmla="*/ 370 h 438"/>
                <a:gd name="T88" fmla="*/ 582 w 582"/>
                <a:gd name="T89" fmla="*/ 376 h 438"/>
                <a:gd name="T90" fmla="*/ 582 w 582"/>
                <a:gd name="T91" fmla="*/ 290 h 438"/>
                <a:gd name="T92" fmla="*/ 582 w 582"/>
                <a:gd name="T93" fmla="*/ 290 h 438"/>
                <a:gd name="T94" fmla="*/ 580 w 582"/>
                <a:gd name="T95" fmla="*/ 260 h 438"/>
                <a:gd name="T96" fmla="*/ 576 w 582"/>
                <a:gd name="T97" fmla="*/ 232 h 438"/>
                <a:gd name="T98" fmla="*/ 568 w 582"/>
                <a:gd name="T99" fmla="*/ 204 h 438"/>
                <a:gd name="T100" fmla="*/ 558 w 582"/>
                <a:gd name="T101" fmla="*/ 178 h 438"/>
                <a:gd name="T102" fmla="*/ 546 w 582"/>
                <a:gd name="T103" fmla="*/ 152 h 438"/>
                <a:gd name="T104" fmla="*/ 532 w 582"/>
                <a:gd name="T105" fmla="*/ 128 h 438"/>
                <a:gd name="T106" fmla="*/ 516 w 582"/>
                <a:gd name="T107" fmla="*/ 106 h 438"/>
                <a:gd name="T108" fmla="*/ 496 w 582"/>
                <a:gd name="T109" fmla="*/ 84 h 438"/>
                <a:gd name="T110" fmla="*/ 476 w 582"/>
                <a:gd name="T111" fmla="*/ 66 h 438"/>
                <a:gd name="T112" fmla="*/ 454 w 582"/>
                <a:gd name="T113" fmla="*/ 50 h 438"/>
                <a:gd name="T114" fmla="*/ 430 w 582"/>
                <a:gd name="T115" fmla="*/ 34 h 438"/>
                <a:gd name="T116" fmla="*/ 404 w 582"/>
                <a:gd name="T117" fmla="*/ 22 h 438"/>
                <a:gd name="T118" fmla="*/ 378 w 582"/>
                <a:gd name="T119" fmla="*/ 12 h 438"/>
                <a:gd name="T120" fmla="*/ 350 w 582"/>
                <a:gd name="T121" fmla="*/ 6 h 438"/>
                <a:gd name="T122" fmla="*/ 320 w 582"/>
                <a:gd name="T123" fmla="*/ 0 h 438"/>
                <a:gd name="T124" fmla="*/ 290 w 582"/>
                <a:gd name="T12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2" h="438">
                  <a:moveTo>
                    <a:pt x="290" y="0"/>
                  </a:moveTo>
                  <a:lnTo>
                    <a:pt x="290" y="0"/>
                  </a:lnTo>
                  <a:lnTo>
                    <a:pt x="260" y="0"/>
                  </a:lnTo>
                  <a:lnTo>
                    <a:pt x="232" y="6"/>
                  </a:lnTo>
                  <a:lnTo>
                    <a:pt x="204" y="12"/>
                  </a:lnTo>
                  <a:lnTo>
                    <a:pt x="178" y="22"/>
                  </a:lnTo>
                  <a:lnTo>
                    <a:pt x="152" y="34"/>
                  </a:lnTo>
                  <a:lnTo>
                    <a:pt x="128" y="50"/>
                  </a:lnTo>
                  <a:lnTo>
                    <a:pt x="106" y="66"/>
                  </a:lnTo>
                  <a:lnTo>
                    <a:pt x="84" y="84"/>
                  </a:lnTo>
                  <a:lnTo>
                    <a:pt x="66" y="106"/>
                  </a:lnTo>
                  <a:lnTo>
                    <a:pt x="48" y="128"/>
                  </a:lnTo>
                  <a:lnTo>
                    <a:pt x="34" y="152"/>
                  </a:lnTo>
                  <a:lnTo>
                    <a:pt x="22" y="178"/>
                  </a:lnTo>
                  <a:lnTo>
                    <a:pt x="12" y="204"/>
                  </a:lnTo>
                  <a:lnTo>
                    <a:pt x="6" y="232"/>
                  </a:lnTo>
                  <a:lnTo>
                    <a:pt x="0" y="260"/>
                  </a:lnTo>
                  <a:lnTo>
                    <a:pt x="0" y="290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8" y="436"/>
                  </a:lnTo>
                  <a:lnTo>
                    <a:pt x="58" y="434"/>
                  </a:lnTo>
                  <a:lnTo>
                    <a:pt x="86" y="428"/>
                  </a:lnTo>
                  <a:lnTo>
                    <a:pt x="112" y="422"/>
                  </a:lnTo>
                  <a:lnTo>
                    <a:pt x="140" y="412"/>
                  </a:lnTo>
                  <a:lnTo>
                    <a:pt x="166" y="402"/>
                  </a:lnTo>
                  <a:lnTo>
                    <a:pt x="190" y="390"/>
                  </a:lnTo>
                  <a:lnTo>
                    <a:pt x="214" y="378"/>
                  </a:lnTo>
                  <a:lnTo>
                    <a:pt x="238" y="362"/>
                  </a:lnTo>
                  <a:lnTo>
                    <a:pt x="260" y="346"/>
                  </a:lnTo>
                  <a:lnTo>
                    <a:pt x="282" y="330"/>
                  </a:lnTo>
                  <a:lnTo>
                    <a:pt x="302" y="312"/>
                  </a:lnTo>
                  <a:lnTo>
                    <a:pt x="320" y="292"/>
                  </a:lnTo>
                  <a:lnTo>
                    <a:pt x="338" y="270"/>
                  </a:lnTo>
                  <a:lnTo>
                    <a:pt x="356" y="248"/>
                  </a:lnTo>
                  <a:lnTo>
                    <a:pt x="370" y="226"/>
                  </a:lnTo>
                  <a:lnTo>
                    <a:pt x="370" y="226"/>
                  </a:lnTo>
                  <a:lnTo>
                    <a:pt x="388" y="256"/>
                  </a:lnTo>
                  <a:lnTo>
                    <a:pt x="408" y="282"/>
                  </a:lnTo>
                  <a:lnTo>
                    <a:pt x="430" y="306"/>
                  </a:lnTo>
                  <a:lnTo>
                    <a:pt x="456" y="326"/>
                  </a:lnTo>
                  <a:lnTo>
                    <a:pt x="484" y="344"/>
                  </a:lnTo>
                  <a:lnTo>
                    <a:pt x="516" y="358"/>
                  </a:lnTo>
                  <a:lnTo>
                    <a:pt x="548" y="370"/>
                  </a:lnTo>
                  <a:lnTo>
                    <a:pt x="582" y="376"/>
                  </a:lnTo>
                  <a:lnTo>
                    <a:pt x="582" y="290"/>
                  </a:lnTo>
                  <a:lnTo>
                    <a:pt x="582" y="290"/>
                  </a:lnTo>
                  <a:lnTo>
                    <a:pt x="580" y="260"/>
                  </a:lnTo>
                  <a:lnTo>
                    <a:pt x="576" y="232"/>
                  </a:lnTo>
                  <a:lnTo>
                    <a:pt x="568" y="204"/>
                  </a:lnTo>
                  <a:lnTo>
                    <a:pt x="558" y="178"/>
                  </a:lnTo>
                  <a:lnTo>
                    <a:pt x="546" y="152"/>
                  </a:lnTo>
                  <a:lnTo>
                    <a:pt x="532" y="128"/>
                  </a:lnTo>
                  <a:lnTo>
                    <a:pt x="516" y="106"/>
                  </a:lnTo>
                  <a:lnTo>
                    <a:pt x="496" y="84"/>
                  </a:lnTo>
                  <a:lnTo>
                    <a:pt x="476" y="66"/>
                  </a:lnTo>
                  <a:lnTo>
                    <a:pt x="454" y="50"/>
                  </a:lnTo>
                  <a:lnTo>
                    <a:pt x="430" y="34"/>
                  </a:lnTo>
                  <a:lnTo>
                    <a:pt x="404" y="22"/>
                  </a:lnTo>
                  <a:lnTo>
                    <a:pt x="378" y="12"/>
                  </a:lnTo>
                  <a:lnTo>
                    <a:pt x="350" y="6"/>
                  </a:lnTo>
                  <a:lnTo>
                    <a:pt x="32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4E36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3" name="Freeform 34"/>
            <p:cNvSpPr>
              <a:spLocks/>
            </p:cNvSpPr>
            <p:nvPr/>
          </p:nvSpPr>
          <p:spPr bwMode="auto">
            <a:xfrm>
              <a:off x="3291365" y="1647688"/>
              <a:ext cx="179953" cy="135429"/>
            </a:xfrm>
            <a:custGeom>
              <a:avLst/>
              <a:gdLst>
                <a:gd name="T0" fmla="*/ 290 w 582"/>
                <a:gd name="T1" fmla="*/ 0 h 438"/>
                <a:gd name="T2" fmla="*/ 290 w 582"/>
                <a:gd name="T3" fmla="*/ 0 h 438"/>
                <a:gd name="T4" fmla="*/ 260 w 582"/>
                <a:gd name="T5" fmla="*/ 0 h 438"/>
                <a:gd name="T6" fmla="*/ 232 w 582"/>
                <a:gd name="T7" fmla="*/ 6 h 438"/>
                <a:gd name="T8" fmla="*/ 204 w 582"/>
                <a:gd name="T9" fmla="*/ 12 h 438"/>
                <a:gd name="T10" fmla="*/ 178 w 582"/>
                <a:gd name="T11" fmla="*/ 22 h 438"/>
                <a:gd name="T12" fmla="*/ 152 w 582"/>
                <a:gd name="T13" fmla="*/ 34 h 438"/>
                <a:gd name="T14" fmla="*/ 128 w 582"/>
                <a:gd name="T15" fmla="*/ 50 h 438"/>
                <a:gd name="T16" fmla="*/ 106 w 582"/>
                <a:gd name="T17" fmla="*/ 66 h 438"/>
                <a:gd name="T18" fmla="*/ 84 w 582"/>
                <a:gd name="T19" fmla="*/ 84 h 438"/>
                <a:gd name="T20" fmla="*/ 66 w 582"/>
                <a:gd name="T21" fmla="*/ 106 h 438"/>
                <a:gd name="T22" fmla="*/ 48 w 582"/>
                <a:gd name="T23" fmla="*/ 128 h 438"/>
                <a:gd name="T24" fmla="*/ 34 w 582"/>
                <a:gd name="T25" fmla="*/ 152 h 438"/>
                <a:gd name="T26" fmla="*/ 22 w 582"/>
                <a:gd name="T27" fmla="*/ 178 h 438"/>
                <a:gd name="T28" fmla="*/ 12 w 582"/>
                <a:gd name="T29" fmla="*/ 204 h 438"/>
                <a:gd name="T30" fmla="*/ 6 w 582"/>
                <a:gd name="T31" fmla="*/ 232 h 438"/>
                <a:gd name="T32" fmla="*/ 0 w 582"/>
                <a:gd name="T33" fmla="*/ 260 h 438"/>
                <a:gd name="T34" fmla="*/ 0 w 582"/>
                <a:gd name="T35" fmla="*/ 290 h 438"/>
                <a:gd name="T36" fmla="*/ 0 w 582"/>
                <a:gd name="T37" fmla="*/ 438 h 438"/>
                <a:gd name="T38" fmla="*/ 0 w 582"/>
                <a:gd name="T39" fmla="*/ 438 h 438"/>
                <a:gd name="T40" fmla="*/ 28 w 582"/>
                <a:gd name="T41" fmla="*/ 436 h 438"/>
                <a:gd name="T42" fmla="*/ 58 w 582"/>
                <a:gd name="T43" fmla="*/ 434 h 438"/>
                <a:gd name="T44" fmla="*/ 86 w 582"/>
                <a:gd name="T45" fmla="*/ 428 h 438"/>
                <a:gd name="T46" fmla="*/ 112 w 582"/>
                <a:gd name="T47" fmla="*/ 422 h 438"/>
                <a:gd name="T48" fmla="*/ 140 w 582"/>
                <a:gd name="T49" fmla="*/ 412 h 438"/>
                <a:gd name="T50" fmla="*/ 166 w 582"/>
                <a:gd name="T51" fmla="*/ 402 h 438"/>
                <a:gd name="T52" fmla="*/ 190 w 582"/>
                <a:gd name="T53" fmla="*/ 390 h 438"/>
                <a:gd name="T54" fmla="*/ 214 w 582"/>
                <a:gd name="T55" fmla="*/ 378 h 438"/>
                <a:gd name="T56" fmla="*/ 238 w 582"/>
                <a:gd name="T57" fmla="*/ 362 h 438"/>
                <a:gd name="T58" fmla="*/ 260 w 582"/>
                <a:gd name="T59" fmla="*/ 346 h 438"/>
                <a:gd name="T60" fmla="*/ 282 w 582"/>
                <a:gd name="T61" fmla="*/ 330 h 438"/>
                <a:gd name="T62" fmla="*/ 302 w 582"/>
                <a:gd name="T63" fmla="*/ 312 h 438"/>
                <a:gd name="T64" fmla="*/ 320 w 582"/>
                <a:gd name="T65" fmla="*/ 292 h 438"/>
                <a:gd name="T66" fmla="*/ 338 w 582"/>
                <a:gd name="T67" fmla="*/ 270 h 438"/>
                <a:gd name="T68" fmla="*/ 356 w 582"/>
                <a:gd name="T69" fmla="*/ 248 h 438"/>
                <a:gd name="T70" fmla="*/ 370 w 582"/>
                <a:gd name="T71" fmla="*/ 226 h 438"/>
                <a:gd name="T72" fmla="*/ 370 w 582"/>
                <a:gd name="T73" fmla="*/ 226 h 438"/>
                <a:gd name="T74" fmla="*/ 388 w 582"/>
                <a:gd name="T75" fmla="*/ 256 h 438"/>
                <a:gd name="T76" fmla="*/ 408 w 582"/>
                <a:gd name="T77" fmla="*/ 282 h 438"/>
                <a:gd name="T78" fmla="*/ 430 w 582"/>
                <a:gd name="T79" fmla="*/ 306 h 438"/>
                <a:gd name="T80" fmla="*/ 456 w 582"/>
                <a:gd name="T81" fmla="*/ 326 h 438"/>
                <a:gd name="T82" fmla="*/ 484 w 582"/>
                <a:gd name="T83" fmla="*/ 344 h 438"/>
                <a:gd name="T84" fmla="*/ 516 w 582"/>
                <a:gd name="T85" fmla="*/ 358 h 438"/>
                <a:gd name="T86" fmla="*/ 548 w 582"/>
                <a:gd name="T87" fmla="*/ 370 h 438"/>
                <a:gd name="T88" fmla="*/ 582 w 582"/>
                <a:gd name="T89" fmla="*/ 376 h 438"/>
                <a:gd name="T90" fmla="*/ 582 w 582"/>
                <a:gd name="T91" fmla="*/ 290 h 438"/>
                <a:gd name="T92" fmla="*/ 582 w 582"/>
                <a:gd name="T93" fmla="*/ 290 h 438"/>
                <a:gd name="T94" fmla="*/ 580 w 582"/>
                <a:gd name="T95" fmla="*/ 260 h 438"/>
                <a:gd name="T96" fmla="*/ 576 w 582"/>
                <a:gd name="T97" fmla="*/ 232 h 438"/>
                <a:gd name="T98" fmla="*/ 568 w 582"/>
                <a:gd name="T99" fmla="*/ 204 h 438"/>
                <a:gd name="T100" fmla="*/ 558 w 582"/>
                <a:gd name="T101" fmla="*/ 178 h 438"/>
                <a:gd name="T102" fmla="*/ 546 w 582"/>
                <a:gd name="T103" fmla="*/ 152 h 438"/>
                <a:gd name="T104" fmla="*/ 532 w 582"/>
                <a:gd name="T105" fmla="*/ 128 h 438"/>
                <a:gd name="T106" fmla="*/ 516 w 582"/>
                <a:gd name="T107" fmla="*/ 106 h 438"/>
                <a:gd name="T108" fmla="*/ 496 w 582"/>
                <a:gd name="T109" fmla="*/ 84 h 438"/>
                <a:gd name="T110" fmla="*/ 476 w 582"/>
                <a:gd name="T111" fmla="*/ 66 h 438"/>
                <a:gd name="T112" fmla="*/ 454 w 582"/>
                <a:gd name="T113" fmla="*/ 50 h 438"/>
                <a:gd name="T114" fmla="*/ 430 w 582"/>
                <a:gd name="T115" fmla="*/ 34 h 438"/>
                <a:gd name="T116" fmla="*/ 404 w 582"/>
                <a:gd name="T117" fmla="*/ 22 h 438"/>
                <a:gd name="T118" fmla="*/ 378 w 582"/>
                <a:gd name="T119" fmla="*/ 12 h 438"/>
                <a:gd name="T120" fmla="*/ 350 w 582"/>
                <a:gd name="T121" fmla="*/ 6 h 438"/>
                <a:gd name="T122" fmla="*/ 320 w 582"/>
                <a:gd name="T123" fmla="*/ 0 h 438"/>
                <a:gd name="T124" fmla="*/ 290 w 582"/>
                <a:gd name="T125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2" h="438">
                  <a:moveTo>
                    <a:pt x="290" y="0"/>
                  </a:moveTo>
                  <a:lnTo>
                    <a:pt x="290" y="0"/>
                  </a:lnTo>
                  <a:lnTo>
                    <a:pt x="260" y="0"/>
                  </a:lnTo>
                  <a:lnTo>
                    <a:pt x="232" y="6"/>
                  </a:lnTo>
                  <a:lnTo>
                    <a:pt x="204" y="12"/>
                  </a:lnTo>
                  <a:lnTo>
                    <a:pt x="178" y="22"/>
                  </a:lnTo>
                  <a:lnTo>
                    <a:pt x="152" y="34"/>
                  </a:lnTo>
                  <a:lnTo>
                    <a:pt x="128" y="50"/>
                  </a:lnTo>
                  <a:lnTo>
                    <a:pt x="106" y="66"/>
                  </a:lnTo>
                  <a:lnTo>
                    <a:pt x="84" y="84"/>
                  </a:lnTo>
                  <a:lnTo>
                    <a:pt x="66" y="106"/>
                  </a:lnTo>
                  <a:lnTo>
                    <a:pt x="48" y="128"/>
                  </a:lnTo>
                  <a:lnTo>
                    <a:pt x="34" y="152"/>
                  </a:lnTo>
                  <a:lnTo>
                    <a:pt x="22" y="178"/>
                  </a:lnTo>
                  <a:lnTo>
                    <a:pt x="12" y="204"/>
                  </a:lnTo>
                  <a:lnTo>
                    <a:pt x="6" y="232"/>
                  </a:lnTo>
                  <a:lnTo>
                    <a:pt x="0" y="260"/>
                  </a:lnTo>
                  <a:lnTo>
                    <a:pt x="0" y="290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28" y="436"/>
                  </a:lnTo>
                  <a:lnTo>
                    <a:pt x="58" y="434"/>
                  </a:lnTo>
                  <a:lnTo>
                    <a:pt x="86" y="428"/>
                  </a:lnTo>
                  <a:lnTo>
                    <a:pt x="112" y="422"/>
                  </a:lnTo>
                  <a:lnTo>
                    <a:pt x="140" y="412"/>
                  </a:lnTo>
                  <a:lnTo>
                    <a:pt x="166" y="402"/>
                  </a:lnTo>
                  <a:lnTo>
                    <a:pt x="190" y="390"/>
                  </a:lnTo>
                  <a:lnTo>
                    <a:pt x="214" y="378"/>
                  </a:lnTo>
                  <a:lnTo>
                    <a:pt x="238" y="362"/>
                  </a:lnTo>
                  <a:lnTo>
                    <a:pt x="260" y="346"/>
                  </a:lnTo>
                  <a:lnTo>
                    <a:pt x="282" y="330"/>
                  </a:lnTo>
                  <a:lnTo>
                    <a:pt x="302" y="312"/>
                  </a:lnTo>
                  <a:lnTo>
                    <a:pt x="320" y="292"/>
                  </a:lnTo>
                  <a:lnTo>
                    <a:pt x="338" y="270"/>
                  </a:lnTo>
                  <a:lnTo>
                    <a:pt x="356" y="248"/>
                  </a:lnTo>
                  <a:lnTo>
                    <a:pt x="370" y="226"/>
                  </a:lnTo>
                  <a:lnTo>
                    <a:pt x="370" y="226"/>
                  </a:lnTo>
                  <a:lnTo>
                    <a:pt x="388" y="256"/>
                  </a:lnTo>
                  <a:lnTo>
                    <a:pt x="408" y="282"/>
                  </a:lnTo>
                  <a:lnTo>
                    <a:pt x="430" y="306"/>
                  </a:lnTo>
                  <a:lnTo>
                    <a:pt x="456" y="326"/>
                  </a:lnTo>
                  <a:lnTo>
                    <a:pt x="484" y="344"/>
                  </a:lnTo>
                  <a:lnTo>
                    <a:pt x="516" y="358"/>
                  </a:lnTo>
                  <a:lnTo>
                    <a:pt x="548" y="370"/>
                  </a:lnTo>
                  <a:lnTo>
                    <a:pt x="582" y="376"/>
                  </a:lnTo>
                  <a:lnTo>
                    <a:pt x="582" y="290"/>
                  </a:lnTo>
                  <a:lnTo>
                    <a:pt x="582" y="290"/>
                  </a:lnTo>
                  <a:lnTo>
                    <a:pt x="580" y="260"/>
                  </a:lnTo>
                  <a:lnTo>
                    <a:pt x="576" y="232"/>
                  </a:lnTo>
                  <a:lnTo>
                    <a:pt x="568" y="204"/>
                  </a:lnTo>
                  <a:lnTo>
                    <a:pt x="558" y="178"/>
                  </a:lnTo>
                  <a:lnTo>
                    <a:pt x="546" y="152"/>
                  </a:lnTo>
                  <a:lnTo>
                    <a:pt x="532" y="128"/>
                  </a:lnTo>
                  <a:lnTo>
                    <a:pt x="516" y="106"/>
                  </a:lnTo>
                  <a:lnTo>
                    <a:pt x="496" y="84"/>
                  </a:lnTo>
                  <a:lnTo>
                    <a:pt x="476" y="66"/>
                  </a:lnTo>
                  <a:lnTo>
                    <a:pt x="454" y="50"/>
                  </a:lnTo>
                  <a:lnTo>
                    <a:pt x="430" y="34"/>
                  </a:lnTo>
                  <a:lnTo>
                    <a:pt x="404" y="22"/>
                  </a:lnTo>
                  <a:lnTo>
                    <a:pt x="378" y="12"/>
                  </a:lnTo>
                  <a:lnTo>
                    <a:pt x="350" y="6"/>
                  </a:lnTo>
                  <a:lnTo>
                    <a:pt x="32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80" name="Group 11379"/>
          <p:cNvGrpSpPr>
            <a:grpSpLocks noChangeAspect="1"/>
          </p:cNvGrpSpPr>
          <p:nvPr/>
        </p:nvGrpSpPr>
        <p:grpSpPr>
          <a:xfrm>
            <a:off x="3610788" y="2246429"/>
            <a:ext cx="322224" cy="356143"/>
            <a:chOff x="-1935163" y="-1797050"/>
            <a:chExt cx="1327150" cy="1466850"/>
          </a:xfrm>
        </p:grpSpPr>
        <p:sp>
          <p:nvSpPr>
            <p:cNvPr id="11294" name="Freeform 35"/>
            <p:cNvSpPr>
              <a:spLocks/>
            </p:cNvSpPr>
            <p:nvPr/>
          </p:nvSpPr>
          <p:spPr bwMode="auto">
            <a:xfrm>
              <a:off x="-1836738" y="-1749425"/>
              <a:ext cx="1120775" cy="1120775"/>
            </a:xfrm>
            <a:custGeom>
              <a:avLst/>
              <a:gdLst>
                <a:gd name="T0" fmla="*/ 706 w 706"/>
                <a:gd name="T1" fmla="*/ 352 h 706"/>
                <a:gd name="T2" fmla="*/ 700 w 706"/>
                <a:gd name="T3" fmla="*/ 424 h 706"/>
                <a:gd name="T4" fmla="*/ 680 w 706"/>
                <a:gd name="T5" fmla="*/ 490 h 706"/>
                <a:gd name="T6" fmla="*/ 646 w 706"/>
                <a:gd name="T7" fmla="*/ 550 h 706"/>
                <a:gd name="T8" fmla="*/ 604 w 706"/>
                <a:gd name="T9" fmla="*/ 602 h 706"/>
                <a:gd name="T10" fmla="*/ 552 w 706"/>
                <a:gd name="T11" fmla="*/ 644 h 706"/>
                <a:gd name="T12" fmla="*/ 492 w 706"/>
                <a:gd name="T13" fmla="*/ 678 h 706"/>
                <a:gd name="T14" fmla="*/ 426 w 706"/>
                <a:gd name="T15" fmla="*/ 698 h 706"/>
                <a:gd name="T16" fmla="*/ 354 w 706"/>
                <a:gd name="T17" fmla="*/ 706 h 706"/>
                <a:gd name="T18" fmla="*/ 318 w 706"/>
                <a:gd name="T19" fmla="*/ 704 h 706"/>
                <a:gd name="T20" fmla="*/ 248 w 706"/>
                <a:gd name="T21" fmla="*/ 690 h 706"/>
                <a:gd name="T22" fmla="*/ 186 w 706"/>
                <a:gd name="T23" fmla="*/ 662 h 706"/>
                <a:gd name="T24" fmla="*/ 130 w 706"/>
                <a:gd name="T25" fmla="*/ 624 h 706"/>
                <a:gd name="T26" fmla="*/ 82 w 706"/>
                <a:gd name="T27" fmla="*/ 576 h 706"/>
                <a:gd name="T28" fmla="*/ 44 w 706"/>
                <a:gd name="T29" fmla="*/ 520 h 706"/>
                <a:gd name="T30" fmla="*/ 16 w 706"/>
                <a:gd name="T31" fmla="*/ 458 h 706"/>
                <a:gd name="T32" fmla="*/ 2 w 706"/>
                <a:gd name="T33" fmla="*/ 388 h 706"/>
                <a:gd name="T34" fmla="*/ 0 w 706"/>
                <a:gd name="T35" fmla="*/ 352 h 706"/>
                <a:gd name="T36" fmla="*/ 8 w 706"/>
                <a:gd name="T37" fmla="*/ 280 h 706"/>
                <a:gd name="T38" fmla="*/ 28 w 706"/>
                <a:gd name="T39" fmla="*/ 214 h 706"/>
                <a:gd name="T40" fmla="*/ 62 w 706"/>
                <a:gd name="T41" fmla="*/ 154 h 706"/>
                <a:gd name="T42" fmla="*/ 104 w 706"/>
                <a:gd name="T43" fmla="*/ 102 h 706"/>
                <a:gd name="T44" fmla="*/ 156 w 706"/>
                <a:gd name="T45" fmla="*/ 60 h 706"/>
                <a:gd name="T46" fmla="*/ 216 w 706"/>
                <a:gd name="T47" fmla="*/ 26 h 706"/>
                <a:gd name="T48" fmla="*/ 282 w 706"/>
                <a:gd name="T49" fmla="*/ 6 h 706"/>
                <a:gd name="T50" fmla="*/ 354 w 706"/>
                <a:gd name="T51" fmla="*/ 0 h 706"/>
                <a:gd name="T52" fmla="*/ 390 w 706"/>
                <a:gd name="T53" fmla="*/ 0 h 706"/>
                <a:gd name="T54" fmla="*/ 458 w 706"/>
                <a:gd name="T55" fmla="*/ 14 h 706"/>
                <a:gd name="T56" fmla="*/ 522 w 706"/>
                <a:gd name="T57" fmla="*/ 42 h 706"/>
                <a:gd name="T58" fmla="*/ 578 w 706"/>
                <a:gd name="T59" fmla="*/ 80 h 706"/>
                <a:gd name="T60" fmla="*/ 626 w 706"/>
                <a:gd name="T61" fmla="*/ 128 h 706"/>
                <a:gd name="T62" fmla="*/ 664 w 706"/>
                <a:gd name="T63" fmla="*/ 184 h 706"/>
                <a:gd name="T64" fmla="*/ 692 w 706"/>
                <a:gd name="T65" fmla="*/ 248 h 706"/>
                <a:gd name="T66" fmla="*/ 706 w 706"/>
                <a:gd name="T67" fmla="*/ 31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6" h="706">
                  <a:moveTo>
                    <a:pt x="706" y="352"/>
                  </a:moveTo>
                  <a:lnTo>
                    <a:pt x="706" y="352"/>
                  </a:lnTo>
                  <a:lnTo>
                    <a:pt x="706" y="388"/>
                  </a:lnTo>
                  <a:lnTo>
                    <a:pt x="700" y="424"/>
                  </a:lnTo>
                  <a:lnTo>
                    <a:pt x="692" y="458"/>
                  </a:lnTo>
                  <a:lnTo>
                    <a:pt x="680" y="490"/>
                  </a:lnTo>
                  <a:lnTo>
                    <a:pt x="664" y="520"/>
                  </a:lnTo>
                  <a:lnTo>
                    <a:pt x="646" y="550"/>
                  </a:lnTo>
                  <a:lnTo>
                    <a:pt x="626" y="576"/>
                  </a:lnTo>
                  <a:lnTo>
                    <a:pt x="604" y="602"/>
                  </a:lnTo>
                  <a:lnTo>
                    <a:pt x="578" y="624"/>
                  </a:lnTo>
                  <a:lnTo>
                    <a:pt x="552" y="644"/>
                  </a:lnTo>
                  <a:lnTo>
                    <a:pt x="522" y="662"/>
                  </a:lnTo>
                  <a:lnTo>
                    <a:pt x="492" y="678"/>
                  </a:lnTo>
                  <a:lnTo>
                    <a:pt x="458" y="690"/>
                  </a:lnTo>
                  <a:lnTo>
                    <a:pt x="426" y="698"/>
                  </a:lnTo>
                  <a:lnTo>
                    <a:pt x="390" y="704"/>
                  </a:lnTo>
                  <a:lnTo>
                    <a:pt x="354" y="706"/>
                  </a:lnTo>
                  <a:lnTo>
                    <a:pt x="354" y="706"/>
                  </a:lnTo>
                  <a:lnTo>
                    <a:pt x="318" y="704"/>
                  </a:lnTo>
                  <a:lnTo>
                    <a:pt x="282" y="698"/>
                  </a:lnTo>
                  <a:lnTo>
                    <a:pt x="248" y="690"/>
                  </a:lnTo>
                  <a:lnTo>
                    <a:pt x="216" y="678"/>
                  </a:lnTo>
                  <a:lnTo>
                    <a:pt x="186" y="662"/>
                  </a:lnTo>
                  <a:lnTo>
                    <a:pt x="156" y="644"/>
                  </a:lnTo>
                  <a:lnTo>
                    <a:pt x="130" y="624"/>
                  </a:lnTo>
                  <a:lnTo>
                    <a:pt x="104" y="602"/>
                  </a:lnTo>
                  <a:lnTo>
                    <a:pt x="82" y="576"/>
                  </a:lnTo>
                  <a:lnTo>
                    <a:pt x="62" y="550"/>
                  </a:lnTo>
                  <a:lnTo>
                    <a:pt x="44" y="520"/>
                  </a:lnTo>
                  <a:lnTo>
                    <a:pt x="28" y="490"/>
                  </a:lnTo>
                  <a:lnTo>
                    <a:pt x="16" y="458"/>
                  </a:lnTo>
                  <a:lnTo>
                    <a:pt x="8" y="424"/>
                  </a:lnTo>
                  <a:lnTo>
                    <a:pt x="2" y="388"/>
                  </a:lnTo>
                  <a:lnTo>
                    <a:pt x="0" y="352"/>
                  </a:lnTo>
                  <a:lnTo>
                    <a:pt x="0" y="352"/>
                  </a:lnTo>
                  <a:lnTo>
                    <a:pt x="2" y="316"/>
                  </a:lnTo>
                  <a:lnTo>
                    <a:pt x="8" y="280"/>
                  </a:lnTo>
                  <a:lnTo>
                    <a:pt x="16" y="248"/>
                  </a:lnTo>
                  <a:lnTo>
                    <a:pt x="28" y="214"/>
                  </a:lnTo>
                  <a:lnTo>
                    <a:pt x="44" y="184"/>
                  </a:lnTo>
                  <a:lnTo>
                    <a:pt x="62" y="154"/>
                  </a:lnTo>
                  <a:lnTo>
                    <a:pt x="82" y="128"/>
                  </a:lnTo>
                  <a:lnTo>
                    <a:pt x="104" y="102"/>
                  </a:lnTo>
                  <a:lnTo>
                    <a:pt x="130" y="80"/>
                  </a:lnTo>
                  <a:lnTo>
                    <a:pt x="156" y="60"/>
                  </a:lnTo>
                  <a:lnTo>
                    <a:pt x="186" y="42"/>
                  </a:lnTo>
                  <a:lnTo>
                    <a:pt x="216" y="26"/>
                  </a:lnTo>
                  <a:lnTo>
                    <a:pt x="248" y="14"/>
                  </a:lnTo>
                  <a:lnTo>
                    <a:pt x="282" y="6"/>
                  </a:lnTo>
                  <a:lnTo>
                    <a:pt x="318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90" y="0"/>
                  </a:lnTo>
                  <a:lnTo>
                    <a:pt x="426" y="6"/>
                  </a:lnTo>
                  <a:lnTo>
                    <a:pt x="458" y="14"/>
                  </a:lnTo>
                  <a:lnTo>
                    <a:pt x="492" y="26"/>
                  </a:lnTo>
                  <a:lnTo>
                    <a:pt x="522" y="42"/>
                  </a:lnTo>
                  <a:lnTo>
                    <a:pt x="552" y="60"/>
                  </a:lnTo>
                  <a:lnTo>
                    <a:pt x="578" y="80"/>
                  </a:lnTo>
                  <a:lnTo>
                    <a:pt x="604" y="102"/>
                  </a:lnTo>
                  <a:lnTo>
                    <a:pt x="626" y="128"/>
                  </a:lnTo>
                  <a:lnTo>
                    <a:pt x="646" y="154"/>
                  </a:lnTo>
                  <a:lnTo>
                    <a:pt x="664" y="184"/>
                  </a:lnTo>
                  <a:lnTo>
                    <a:pt x="680" y="214"/>
                  </a:lnTo>
                  <a:lnTo>
                    <a:pt x="692" y="248"/>
                  </a:lnTo>
                  <a:lnTo>
                    <a:pt x="700" y="280"/>
                  </a:lnTo>
                  <a:lnTo>
                    <a:pt x="706" y="316"/>
                  </a:lnTo>
                  <a:lnTo>
                    <a:pt x="706" y="352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5" name="Freeform 36"/>
            <p:cNvSpPr>
              <a:spLocks/>
            </p:cNvSpPr>
            <p:nvPr/>
          </p:nvSpPr>
          <p:spPr bwMode="auto">
            <a:xfrm>
              <a:off x="-1836738" y="-1749425"/>
              <a:ext cx="1120775" cy="1120775"/>
            </a:xfrm>
            <a:custGeom>
              <a:avLst/>
              <a:gdLst>
                <a:gd name="T0" fmla="*/ 706 w 706"/>
                <a:gd name="T1" fmla="*/ 352 h 706"/>
                <a:gd name="T2" fmla="*/ 700 w 706"/>
                <a:gd name="T3" fmla="*/ 424 h 706"/>
                <a:gd name="T4" fmla="*/ 680 w 706"/>
                <a:gd name="T5" fmla="*/ 490 h 706"/>
                <a:gd name="T6" fmla="*/ 646 w 706"/>
                <a:gd name="T7" fmla="*/ 550 h 706"/>
                <a:gd name="T8" fmla="*/ 604 w 706"/>
                <a:gd name="T9" fmla="*/ 602 h 706"/>
                <a:gd name="T10" fmla="*/ 552 w 706"/>
                <a:gd name="T11" fmla="*/ 644 h 706"/>
                <a:gd name="T12" fmla="*/ 492 w 706"/>
                <a:gd name="T13" fmla="*/ 678 h 706"/>
                <a:gd name="T14" fmla="*/ 426 w 706"/>
                <a:gd name="T15" fmla="*/ 698 h 706"/>
                <a:gd name="T16" fmla="*/ 354 w 706"/>
                <a:gd name="T17" fmla="*/ 706 h 706"/>
                <a:gd name="T18" fmla="*/ 318 w 706"/>
                <a:gd name="T19" fmla="*/ 704 h 706"/>
                <a:gd name="T20" fmla="*/ 248 w 706"/>
                <a:gd name="T21" fmla="*/ 690 h 706"/>
                <a:gd name="T22" fmla="*/ 186 w 706"/>
                <a:gd name="T23" fmla="*/ 662 h 706"/>
                <a:gd name="T24" fmla="*/ 130 w 706"/>
                <a:gd name="T25" fmla="*/ 624 h 706"/>
                <a:gd name="T26" fmla="*/ 82 w 706"/>
                <a:gd name="T27" fmla="*/ 576 h 706"/>
                <a:gd name="T28" fmla="*/ 44 w 706"/>
                <a:gd name="T29" fmla="*/ 520 h 706"/>
                <a:gd name="T30" fmla="*/ 16 w 706"/>
                <a:gd name="T31" fmla="*/ 458 h 706"/>
                <a:gd name="T32" fmla="*/ 2 w 706"/>
                <a:gd name="T33" fmla="*/ 388 h 706"/>
                <a:gd name="T34" fmla="*/ 0 w 706"/>
                <a:gd name="T35" fmla="*/ 352 h 706"/>
                <a:gd name="T36" fmla="*/ 8 w 706"/>
                <a:gd name="T37" fmla="*/ 280 h 706"/>
                <a:gd name="T38" fmla="*/ 28 w 706"/>
                <a:gd name="T39" fmla="*/ 214 h 706"/>
                <a:gd name="T40" fmla="*/ 62 w 706"/>
                <a:gd name="T41" fmla="*/ 154 h 706"/>
                <a:gd name="T42" fmla="*/ 104 w 706"/>
                <a:gd name="T43" fmla="*/ 102 h 706"/>
                <a:gd name="T44" fmla="*/ 156 w 706"/>
                <a:gd name="T45" fmla="*/ 60 h 706"/>
                <a:gd name="T46" fmla="*/ 216 w 706"/>
                <a:gd name="T47" fmla="*/ 26 h 706"/>
                <a:gd name="T48" fmla="*/ 282 w 706"/>
                <a:gd name="T49" fmla="*/ 6 h 706"/>
                <a:gd name="T50" fmla="*/ 354 w 706"/>
                <a:gd name="T51" fmla="*/ 0 h 706"/>
                <a:gd name="T52" fmla="*/ 390 w 706"/>
                <a:gd name="T53" fmla="*/ 0 h 706"/>
                <a:gd name="T54" fmla="*/ 458 w 706"/>
                <a:gd name="T55" fmla="*/ 14 h 706"/>
                <a:gd name="T56" fmla="*/ 522 w 706"/>
                <a:gd name="T57" fmla="*/ 42 h 706"/>
                <a:gd name="T58" fmla="*/ 578 w 706"/>
                <a:gd name="T59" fmla="*/ 80 h 706"/>
                <a:gd name="T60" fmla="*/ 626 w 706"/>
                <a:gd name="T61" fmla="*/ 128 h 706"/>
                <a:gd name="T62" fmla="*/ 664 w 706"/>
                <a:gd name="T63" fmla="*/ 184 h 706"/>
                <a:gd name="T64" fmla="*/ 692 w 706"/>
                <a:gd name="T65" fmla="*/ 248 h 706"/>
                <a:gd name="T66" fmla="*/ 706 w 706"/>
                <a:gd name="T67" fmla="*/ 31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6" h="706">
                  <a:moveTo>
                    <a:pt x="706" y="352"/>
                  </a:moveTo>
                  <a:lnTo>
                    <a:pt x="706" y="352"/>
                  </a:lnTo>
                  <a:lnTo>
                    <a:pt x="706" y="388"/>
                  </a:lnTo>
                  <a:lnTo>
                    <a:pt x="700" y="424"/>
                  </a:lnTo>
                  <a:lnTo>
                    <a:pt x="692" y="458"/>
                  </a:lnTo>
                  <a:lnTo>
                    <a:pt x="680" y="490"/>
                  </a:lnTo>
                  <a:lnTo>
                    <a:pt x="664" y="520"/>
                  </a:lnTo>
                  <a:lnTo>
                    <a:pt x="646" y="550"/>
                  </a:lnTo>
                  <a:lnTo>
                    <a:pt x="626" y="576"/>
                  </a:lnTo>
                  <a:lnTo>
                    <a:pt x="604" y="602"/>
                  </a:lnTo>
                  <a:lnTo>
                    <a:pt x="578" y="624"/>
                  </a:lnTo>
                  <a:lnTo>
                    <a:pt x="552" y="644"/>
                  </a:lnTo>
                  <a:lnTo>
                    <a:pt x="522" y="662"/>
                  </a:lnTo>
                  <a:lnTo>
                    <a:pt x="492" y="678"/>
                  </a:lnTo>
                  <a:lnTo>
                    <a:pt x="458" y="690"/>
                  </a:lnTo>
                  <a:lnTo>
                    <a:pt x="426" y="698"/>
                  </a:lnTo>
                  <a:lnTo>
                    <a:pt x="390" y="704"/>
                  </a:lnTo>
                  <a:lnTo>
                    <a:pt x="354" y="706"/>
                  </a:lnTo>
                  <a:lnTo>
                    <a:pt x="354" y="706"/>
                  </a:lnTo>
                  <a:lnTo>
                    <a:pt x="318" y="704"/>
                  </a:lnTo>
                  <a:lnTo>
                    <a:pt x="282" y="698"/>
                  </a:lnTo>
                  <a:lnTo>
                    <a:pt x="248" y="690"/>
                  </a:lnTo>
                  <a:lnTo>
                    <a:pt x="216" y="678"/>
                  </a:lnTo>
                  <a:lnTo>
                    <a:pt x="186" y="662"/>
                  </a:lnTo>
                  <a:lnTo>
                    <a:pt x="156" y="644"/>
                  </a:lnTo>
                  <a:lnTo>
                    <a:pt x="130" y="624"/>
                  </a:lnTo>
                  <a:lnTo>
                    <a:pt x="104" y="602"/>
                  </a:lnTo>
                  <a:lnTo>
                    <a:pt x="82" y="576"/>
                  </a:lnTo>
                  <a:lnTo>
                    <a:pt x="62" y="550"/>
                  </a:lnTo>
                  <a:lnTo>
                    <a:pt x="44" y="520"/>
                  </a:lnTo>
                  <a:lnTo>
                    <a:pt x="28" y="490"/>
                  </a:lnTo>
                  <a:lnTo>
                    <a:pt x="16" y="458"/>
                  </a:lnTo>
                  <a:lnTo>
                    <a:pt x="8" y="424"/>
                  </a:lnTo>
                  <a:lnTo>
                    <a:pt x="2" y="388"/>
                  </a:lnTo>
                  <a:lnTo>
                    <a:pt x="0" y="352"/>
                  </a:lnTo>
                  <a:lnTo>
                    <a:pt x="0" y="352"/>
                  </a:lnTo>
                  <a:lnTo>
                    <a:pt x="2" y="316"/>
                  </a:lnTo>
                  <a:lnTo>
                    <a:pt x="8" y="280"/>
                  </a:lnTo>
                  <a:lnTo>
                    <a:pt x="16" y="248"/>
                  </a:lnTo>
                  <a:lnTo>
                    <a:pt x="28" y="214"/>
                  </a:lnTo>
                  <a:lnTo>
                    <a:pt x="44" y="184"/>
                  </a:lnTo>
                  <a:lnTo>
                    <a:pt x="62" y="154"/>
                  </a:lnTo>
                  <a:lnTo>
                    <a:pt x="82" y="128"/>
                  </a:lnTo>
                  <a:lnTo>
                    <a:pt x="104" y="102"/>
                  </a:lnTo>
                  <a:lnTo>
                    <a:pt x="130" y="80"/>
                  </a:lnTo>
                  <a:lnTo>
                    <a:pt x="156" y="60"/>
                  </a:lnTo>
                  <a:lnTo>
                    <a:pt x="186" y="42"/>
                  </a:lnTo>
                  <a:lnTo>
                    <a:pt x="216" y="26"/>
                  </a:lnTo>
                  <a:lnTo>
                    <a:pt x="248" y="14"/>
                  </a:lnTo>
                  <a:lnTo>
                    <a:pt x="282" y="6"/>
                  </a:lnTo>
                  <a:lnTo>
                    <a:pt x="318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90" y="0"/>
                  </a:lnTo>
                  <a:lnTo>
                    <a:pt x="426" y="6"/>
                  </a:lnTo>
                  <a:lnTo>
                    <a:pt x="458" y="14"/>
                  </a:lnTo>
                  <a:lnTo>
                    <a:pt x="492" y="26"/>
                  </a:lnTo>
                  <a:lnTo>
                    <a:pt x="522" y="42"/>
                  </a:lnTo>
                  <a:lnTo>
                    <a:pt x="552" y="60"/>
                  </a:lnTo>
                  <a:lnTo>
                    <a:pt x="578" y="80"/>
                  </a:lnTo>
                  <a:lnTo>
                    <a:pt x="604" y="102"/>
                  </a:lnTo>
                  <a:lnTo>
                    <a:pt x="626" y="128"/>
                  </a:lnTo>
                  <a:lnTo>
                    <a:pt x="646" y="154"/>
                  </a:lnTo>
                  <a:lnTo>
                    <a:pt x="664" y="184"/>
                  </a:lnTo>
                  <a:lnTo>
                    <a:pt x="680" y="214"/>
                  </a:lnTo>
                  <a:lnTo>
                    <a:pt x="692" y="248"/>
                  </a:lnTo>
                  <a:lnTo>
                    <a:pt x="700" y="280"/>
                  </a:lnTo>
                  <a:lnTo>
                    <a:pt x="706" y="316"/>
                  </a:lnTo>
                  <a:lnTo>
                    <a:pt x="706" y="3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6" name="Freeform 37"/>
            <p:cNvSpPr>
              <a:spLocks/>
            </p:cNvSpPr>
            <p:nvPr/>
          </p:nvSpPr>
          <p:spPr bwMode="auto">
            <a:xfrm>
              <a:off x="-1935163" y="-1285875"/>
              <a:ext cx="400050" cy="400050"/>
            </a:xfrm>
            <a:custGeom>
              <a:avLst/>
              <a:gdLst>
                <a:gd name="T0" fmla="*/ 252 w 252"/>
                <a:gd name="T1" fmla="*/ 126 h 252"/>
                <a:gd name="T2" fmla="*/ 252 w 252"/>
                <a:gd name="T3" fmla="*/ 126 h 252"/>
                <a:gd name="T4" fmla="*/ 250 w 252"/>
                <a:gd name="T5" fmla="*/ 138 h 252"/>
                <a:gd name="T6" fmla="*/ 248 w 252"/>
                <a:gd name="T7" fmla="*/ 150 h 252"/>
                <a:gd name="T8" fmla="*/ 246 w 252"/>
                <a:gd name="T9" fmla="*/ 162 h 252"/>
                <a:gd name="T10" fmla="*/ 242 w 252"/>
                <a:gd name="T11" fmla="*/ 174 h 252"/>
                <a:gd name="T12" fmla="*/ 230 w 252"/>
                <a:gd name="T13" fmla="*/ 196 h 252"/>
                <a:gd name="T14" fmla="*/ 214 w 252"/>
                <a:gd name="T15" fmla="*/ 214 h 252"/>
                <a:gd name="T16" fmla="*/ 196 w 252"/>
                <a:gd name="T17" fmla="*/ 230 h 252"/>
                <a:gd name="T18" fmla="*/ 174 w 252"/>
                <a:gd name="T19" fmla="*/ 242 h 252"/>
                <a:gd name="T20" fmla="*/ 162 w 252"/>
                <a:gd name="T21" fmla="*/ 246 h 252"/>
                <a:gd name="T22" fmla="*/ 150 w 252"/>
                <a:gd name="T23" fmla="*/ 248 h 252"/>
                <a:gd name="T24" fmla="*/ 138 w 252"/>
                <a:gd name="T25" fmla="*/ 250 h 252"/>
                <a:gd name="T26" fmla="*/ 126 w 252"/>
                <a:gd name="T27" fmla="*/ 252 h 252"/>
                <a:gd name="T28" fmla="*/ 126 w 252"/>
                <a:gd name="T29" fmla="*/ 252 h 252"/>
                <a:gd name="T30" fmla="*/ 112 w 252"/>
                <a:gd name="T31" fmla="*/ 250 h 252"/>
                <a:gd name="T32" fmla="*/ 100 w 252"/>
                <a:gd name="T33" fmla="*/ 248 h 252"/>
                <a:gd name="T34" fmla="*/ 88 w 252"/>
                <a:gd name="T35" fmla="*/ 246 h 252"/>
                <a:gd name="T36" fmla="*/ 76 w 252"/>
                <a:gd name="T37" fmla="*/ 242 h 252"/>
                <a:gd name="T38" fmla="*/ 56 w 252"/>
                <a:gd name="T39" fmla="*/ 230 h 252"/>
                <a:gd name="T40" fmla="*/ 36 w 252"/>
                <a:gd name="T41" fmla="*/ 214 h 252"/>
                <a:gd name="T42" fmla="*/ 22 w 252"/>
                <a:gd name="T43" fmla="*/ 196 h 252"/>
                <a:gd name="T44" fmla="*/ 10 w 252"/>
                <a:gd name="T45" fmla="*/ 174 h 252"/>
                <a:gd name="T46" fmla="*/ 6 w 252"/>
                <a:gd name="T47" fmla="*/ 162 h 252"/>
                <a:gd name="T48" fmla="*/ 2 w 252"/>
                <a:gd name="T49" fmla="*/ 150 h 252"/>
                <a:gd name="T50" fmla="*/ 0 w 252"/>
                <a:gd name="T51" fmla="*/ 138 h 252"/>
                <a:gd name="T52" fmla="*/ 0 w 252"/>
                <a:gd name="T53" fmla="*/ 126 h 252"/>
                <a:gd name="T54" fmla="*/ 0 w 252"/>
                <a:gd name="T55" fmla="*/ 126 h 252"/>
                <a:gd name="T56" fmla="*/ 0 w 252"/>
                <a:gd name="T57" fmla="*/ 112 h 252"/>
                <a:gd name="T58" fmla="*/ 2 w 252"/>
                <a:gd name="T59" fmla="*/ 100 h 252"/>
                <a:gd name="T60" fmla="*/ 6 w 252"/>
                <a:gd name="T61" fmla="*/ 88 h 252"/>
                <a:gd name="T62" fmla="*/ 10 w 252"/>
                <a:gd name="T63" fmla="*/ 76 h 252"/>
                <a:gd name="T64" fmla="*/ 22 w 252"/>
                <a:gd name="T65" fmla="*/ 56 h 252"/>
                <a:gd name="T66" fmla="*/ 36 w 252"/>
                <a:gd name="T67" fmla="*/ 36 h 252"/>
                <a:gd name="T68" fmla="*/ 56 w 252"/>
                <a:gd name="T69" fmla="*/ 22 h 252"/>
                <a:gd name="T70" fmla="*/ 76 w 252"/>
                <a:gd name="T71" fmla="*/ 10 h 252"/>
                <a:gd name="T72" fmla="*/ 88 w 252"/>
                <a:gd name="T73" fmla="*/ 6 h 252"/>
                <a:gd name="T74" fmla="*/ 100 w 252"/>
                <a:gd name="T75" fmla="*/ 2 h 252"/>
                <a:gd name="T76" fmla="*/ 112 w 252"/>
                <a:gd name="T77" fmla="*/ 0 h 252"/>
                <a:gd name="T78" fmla="*/ 126 w 252"/>
                <a:gd name="T79" fmla="*/ 0 h 252"/>
                <a:gd name="T80" fmla="*/ 126 w 252"/>
                <a:gd name="T81" fmla="*/ 0 h 252"/>
                <a:gd name="T82" fmla="*/ 138 w 252"/>
                <a:gd name="T83" fmla="*/ 0 h 252"/>
                <a:gd name="T84" fmla="*/ 150 w 252"/>
                <a:gd name="T85" fmla="*/ 2 h 252"/>
                <a:gd name="T86" fmla="*/ 162 w 252"/>
                <a:gd name="T87" fmla="*/ 6 h 252"/>
                <a:gd name="T88" fmla="*/ 174 w 252"/>
                <a:gd name="T89" fmla="*/ 10 h 252"/>
                <a:gd name="T90" fmla="*/ 196 w 252"/>
                <a:gd name="T91" fmla="*/ 22 h 252"/>
                <a:gd name="T92" fmla="*/ 214 w 252"/>
                <a:gd name="T93" fmla="*/ 36 h 252"/>
                <a:gd name="T94" fmla="*/ 230 w 252"/>
                <a:gd name="T95" fmla="*/ 56 h 252"/>
                <a:gd name="T96" fmla="*/ 242 w 252"/>
                <a:gd name="T97" fmla="*/ 76 h 252"/>
                <a:gd name="T98" fmla="*/ 246 w 252"/>
                <a:gd name="T99" fmla="*/ 88 h 252"/>
                <a:gd name="T100" fmla="*/ 248 w 252"/>
                <a:gd name="T101" fmla="*/ 100 h 252"/>
                <a:gd name="T102" fmla="*/ 250 w 252"/>
                <a:gd name="T103" fmla="*/ 112 h 252"/>
                <a:gd name="T104" fmla="*/ 252 w 252"/>
                <a:gd name="T105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2">
                  <a:moveTo>
                    <a:pt x="252" y="126"/>
                  </a:moveTo>
                  <a:lnTo>
                    <a:pt x="252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2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2"/>
                  </a:lnTo>
                  <a:lnTo>
                    <a:pt x="56" y="230"/>
                  </a:lnTo>
                  <a:lnTo>
                    <a:pt x="36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6"/>
                  </a:lnTo>
                  <a:lnTo>
                    <a:pt x="36" y="36"/>
                  </a:lnTo>
                  <a:lnTo>
                    <a:pt x="56" y="22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4" y="36"/>
                  </a:lnTo>
                  <a:lnTo>
                    <a:pt x="230" y="56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2" y="126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7" name="Freeform 38"/>
            <p:cNvSpPr>
              <a:spLocks/>
            </p:cNvSpPr>
            <p:nvPr/>
          </p:nvSpPr>
          <p:spPr bwMode="auto">
            <a:xfrm>
              <a:off x="-1935163" y="-1285875"/>
              <a:ext cx="400050" cy="400050"/>
            </a:xfrm>
            <a:custGeom>
              <a:avLst/>
              <a:gdLst>
                <a:gd name="T0" fmla="*/ 252 w 252"/>
                <a:gd name="T1" fmla="*/ 126 h 252"/>
                <a:gd name="T2" fmla="*/ 252 w 252"/>
                <a:gd name="T3" fmla="*/ 126 h 252"/>
                <a:gd name="T4" fmla="*/ 250 w 252"/>
                <a:gd name="T5" fmla="*/ 138 h 252"/>
                <a:gd name="T6" fmla="*/ 248 w 252"/>
                <a:gd name="T7" fmla="*/ 150 h 252"/>
                <a:gd name="T8" fmla="*/ 246 w 252"/>
                <a:gd name="T9" fmla="*/ 162 h 252"/>
                <a:gd name="T10" fmla="*/ 242 w 252"/>
                <a:gd name="T11" fmla="*/ 174 h 252"/>
                <a:gd name="T12" fmla="*/ 230 w 252"/>
                <a:gd name="T13" fmla="*/ 196 h 252"/>
                <a:gd name="T14" fmla="*/ 214 w 252"/>
                <a:gd name="T15" fmla="*/ 214 h 252"/>
                <a:gd name="T16" fmla="*/ 196 w 252"/>
                <a:gd name="T17" fmla="*/ 230 h 252"/>
                <a:gd name="T18" fmla="*/ 174 w 252"/>
                <a:gd name="T19" fmla="*/ 242 h 252"/>
                <a:gd name="T20" fmla="*/ 162 w 252"/>
                <a:gd name="T21" fmla="*/ 246 h 252"/>
                <a:gd name="T22" fmla="*/ 150 w 252"/>
                <a:gd name="T23" fmla="*/ 248 h 252"/>
                <a:gd name="T24" fmla="*/ 138 w 252"/>
                <a:gd name="T25" fmla="*/ 250 h 252"/>
                <a:gd name="T26" fmla="*/ 126 w 252"/>
                <a:gd name="T27" fmla="*/ 252 h 252"/>
                <a:gd name="T28" fmla="*/ 126 w 252"/>
                <a:gd name="T29" fmla="*/ 252 h 252"/>
                <a:gd name="T30" fmla="*/ 112 w 252"/>
                <a:gd name="T31" fmla="*/ 250 h 252"/>
                <a:gd name="T32" fmla="*/ 100 w 252"/>
                <a:gd name="T33" fmla="*/ 248 h 252"/>
                <a:gd name="T34" fmla="*/ 88 w 252"/>
                <a:gd name="T35" fmla="*/ 246 h 252"/>
                <a:gd name="T36" fmla="*/ 76 w 252"/>
                <a:gd name="T37" fmla="*/ 242 h 252"/>
                <a:gd name="T38" fmla="*/ 56 w 252"/>
                <a:gd name="T39" fmla="*/ 230 h 252"/>
                <a:gd name="T40" fmla="*/ 36 w 252"/>
                <a:gd name="T41" fmla="*/ 214 h 252"/>
                <a:gd name="T42" fmla="*/ 22 w 252"/>
                <a:gd name="T43" fmla="*/ 196 h 252"/>
                <a:gd name="T44" fmla="*/ 10 w 252"/>
                <a:gd name="T45" fmla="*/ 174 h 252"/>
                <a:gd name="T46" fmla="*/ 6 w 252"/>
                <a:gd name="T47" fmla="*/ 162 h 252"/>
                <a:gd name="T48" fmla="*/ 2 w 252"/>
                <a:gd name="T49" fmla="*/ 150 h 252"/>
                <a:gd name="T50" fmla="*/ 0 w 252"/>
                <a:gd name="T51" fmla="*/ 138 h 252"/>
                <a:gd name="T52" fmla="*/ 0 w 252"/>
                <a:gd name="T53" fmla="*/ 126 h 252"/>
                <a:gd name="T54" fmla="*/ 0 w 252"/>
                <a:gd name="T55" fmla="*/ 126 h 252"/>
                <a:gd name="T56" fmla="*/ 0 w 252"/>
                <a:gd name="T57" fmla="*/ 112 h 252"/>
                <a:gd name="T58" fmla="*/ 2 w 252"/>
                <a:gd name="T59" fmla="*/ 100 h 252"/>
                <a:gd name="T60" fmla="*/ 6 w 252"/>
                <a:gd name="T61" fmla="*/ 88 h 252"/>
                <a:gd name="T62" fmla="*/ 10 w 252"/>
                <a:gd name="T63" fmla="*/ 76 h 252"/>
                <a:gd name="T64" fmla="*/ 22 w 252"/>
                <a:gd name="T65" fmla="*/ 56 h 252"/>
                <a:gd name="T66" fmla="*/ 36 w 252"/>
                <a:gd name="T67" fmla="*/ 36 h 252"/>
                <a:gd name="T68" fmla="*/ 56 w 252"/>
                <a:gd name="T69" fmla="*/ 22 h 252"/>
                <a:gd name="T70" fmla="*/ 76 w 252"/>
                <a:gd name="T71" fmla="*/ 10 h 252"/>
                <a:gd name="T72" fmla="*/ 88 w 252"/>
                <a:gd name="T73" fmla="*/ 6 h 252"/>
                <a:gd name="T74" fmla="*/ 100 w 252"/>
                <a:gd name="T75" fmla="*/ 2 h 252"/>
                <a:gd name="T76" fmla="*/ 112 w 252"/>
                <a:gd name="T77" fmla="*/ 0 h 252"/>
                <a:gd name="T78" fmla="*/ 126 w 252"/>
                <a:gd name="T79" fmla="*/ 0 h 252"/>
                <a:gd name="T80" fmla="*/ 126 w 252"/>
                <a:gd name="T81" fmla="*/ 0 h 252"/>
                <a:gd name="T82" fmla="*/ 138 w 252"/>
                <a:gd name="T83" fmla="*/ 0 h 252"/>
                <a:gd name="T84" fmla="*/ 150 w 252"/>
                <a:gd name="T85" fmla="*/ 2 h 252"/>
                <a:gd name="T86" fmla="*/ 162 w 252"/>
                <a:gd name="T87" fmla="*/ 6 h 252"/>
                <a:gd name="T88" fmla="*/ 174 w 252"/>
                <a:gd name="T89" fmla="*/ 10 h 252"/>
                <a:gd name="T90" fmla="*/ 196 w 252"/>
                <a:gd name="T91" fmla="*/ 22 h 252"/>
                <a:gd name="T92" fmla="*/ 214 w 252"/>
                <a:gd name="T93" fmla="*/ 36 h 252"/>
                <a:gd name="T94" fmla="*/ 230 w 252"/>
                <a:gd name="T95" fmla="*/ 56 h 252"/>
                <a:gd name="T96" fmla="*/ 242 w 252"/>
                <a:gd name="T97" fmla="*/ 76 h 252"/>
                <a:gd name="T98" fmla="*/ 246 w 252"/>
                <a:gd name="T99" fmla="*/ 88 h 252"/>
                <a:gd name="T100" fmla="*/ 248 w 252"/>
                <a:gd name="T101" fmla="*/ 100 h 252"/>
                <a:gd name="T102" fmla="*/ 250 w 252"/>
                <a:gd name="T103" fmla="*/ 112 h 252"/>
                <a:gd name="T104" fmla="*/ 252 w 252"/>
                <a:gd name="T105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2">
                  <a:moveTo>
                    <a:pt x="252" y="126"/>
                  </a:moveTo>
                  <a:lnTo>
                    <a:pt x="252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2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2"/>
                  </a:lnTo>
                  <a:lnTo>
                    <a:pt x="56" y="230"/>
                  </a:lnTo>
                  <a:lnTo>
                    <a:pt x="36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6"/>
                  </a:lnTo>
                  <a:lnTo>
                    <a:pt x="36" y="36"/>
                  </a:lnTo>
                  <a:lnTo>
                    <a:pt x="56" y="22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4" y="36"/>
                  </a:lnTo>
                  <a:lnTo>
                    <a:pt x="230" y="56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2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8" name="Freeform 39"/>
            <p:cNvSpPr>
              <a:spLocks/>
            </p:cNvSpPr>
            <p:nvPr/>
          </p:nvSpPr>
          <p:spPr bwMode="auto">
            <a:xfrm>
              <a:off x="-1008063" y="-1285875"/>
              <a:ext cx="400050" cy="400050"/>
            </a:xfrm>
            <a:custGeom>
              <a:avLst/>
              <a:gdLst>
                <a:gd name="T0" fmla="*/ 252 w 252"/>
                <a:gd name="T1" fmla="*/ 126 h 252"/>
                <a:gd name="T2" fmla="*/ 252 w 252"/>
                <a:gd name="T3" fmla="*/ 126 h 252"/>
                <a:gd name="T4" fmla="*/ 252 w 252"/>
                <a:gd name="T5" fmla="*/ 138 h 252"/>
                <a:gd name="T6" fmla="*/ 250 w 252"/>
                <a:gd name="T7" fmla="*/ 150 h 252"/>
                <a:gd name="T8" fmla="*/ 246 w 252"/>
                <a:gd name="T9" fmla="*/ 162 h 252"/>
                <a:gd name="T10" fmla="*/ 242 w 252"/>
                <a:gd name="T11" fmla="*/ 174 h 252"/>
                <a:gd name="T12" fmla="*/ 230 w 252"/>
                <a:gd name="T13" fmla="*/ 196 h 252"/>
                <a:gd name="T14" fmla="*/ 216 w 252"/>
                <a:gd name="T15" fmla="*/ 214 h 252"/>
                <a:gd name="T16" fmla="*/ 196 w 252"/>
                <a:gd name="T17" fmla="*/ 230 h 252"/>
                <a:gd name="T18" fmla="*/ 176 w 252"/>
                <a:gd name="T19" fmla="*/ 242 h 252"/>
                <a:gd name="T20" fmla="*/ 164 w 252"/>
                <a:gd name="T21" fmla="*/ 246 h 252"/>
                <a:gd name="T22" fmla="*/ 152 w 252"/>
                <a:gd name="T23" fmla="*/ 248 h 252"/>
                <a:gd name="T24" fmla="*/ 140 w 252"/>
                <a:gd name="T25" fmla="*/ 250 h 252"/>
                <a:gd name="T26" fmla="*/ 126 w 252"/>
                <a:gd name="T27" fmla="*/ 252 h 252"/>
                <a:gd name="T28" fmla="*/ 126 w 252"/>
                <a:gd name="T29" fmla="*/ 252 h 252"/>
                <a:gd name="T30" fmla="*/ 114 w 252"/>
                <a:gd name="T31" fmla="*/ 250 h 252"/>
                <a:gd name="T32" fmla="*/ 100 w 252"/>
                <a:gd name="T33" fmla="*/ 248 h 252"/>
                <a:gd name="T34" fmla="*/ 88 w 252"/>
                <a:gd name="T35" fmla="*/ 246 h 252"/>
                <a:gd name="T36" fmla="*/ 78 w 252"/>
                <a:gd name="T37" fmla="*/ 242 h 252"/>
                <a:gd name="T38" fmla="*/ 56 w 252"/>
                <a:gd name="T39" fmla="*/ 230 h 252"/>
                <a:gd name="T40" fmla="*/ 38 w 252"/>
                <a:gd name="T41" fmla="*/ 214 h 252"/>
                <a:gd name="T42" fmla="*/ 22 w 252"/>
                <a:gd name="T43" fmla="*/ 196 h 252"/>
                <a:gd name="T44" fmla="*/ 10 w 252"/>
                <a:gd name="T45" fmla="*/ 174 h 252"/>
                <a:gd name="T46" fmla="*/ 6 w 252"/>
                <a:gd name="T47" fmla="*/ 162 h 252"/>
                <a:gd name="T48" fmla="*/ 4 w 252"/>
                <a:gd name="T49" fmla="*/ 150 h 252"/>
                <a:gd name="T50" fmla="*/ 2 w 252"/>
                <a:gd name="T51" fmla="*/ 138 h 252"/>
                <a:gd name="T52" fmla="*/ 0 w 252"/>
                <a:gd name="T53" fmla="*/ 126 h 252"/>
                <a:gd name="T54" fmla="*/ 0 w 252"/>
                <a:gd name="T55" fmla="*/ 126 h 252"/>
                <a:gd name="T56" fmla="*/ 2 w 252"/>
                <a:gd name="T57" fmla="*/ 112 h 252"/>
                <a:gd name="T58" fmla="*/ 4 w 252"/>
                <a:gd name="T59" fmla="*/ 100 h 252"/>
                <a:gd name="T60" fmla="*/ 6 w 252"/>
                <a:gd name="T61" fmla="*/ 88 h 252"/>
                <a:gd name="T62" fmla="*/ 10 w 252"/>
                <a:gd name="T63" fmla="*/ 76 h 252"/>
                <a:gd name="T64" fmla="*/ 22 w 252"/>
                <a:gd name="T65" fmla="*/ 56 h 252"/>
                <a:gd name="T66" fmla="*/ 38 w 252"/>
                <a:gd name="T67" fmla="*/ 36 h 252"/>
                <a:gd name="T68" fmla="*/ 56 w 252"/>
                <a:gd name="T69" fmla="*/ 22 h 252"/>
                <a:gd name="T70" fmla="*/ 78 w 252"/>
                <a:gd name="T71" fmla="*/ 10 h 252"/>
                <a:gd name="T72" fmla="*/ 88 w 252"/>
                <a:gd name="T73" fmla="*/ 6 h 252"/>
                <a:gd name="T74" fmla="*/ 100 w 252"/>
                <a:gd name="T75" fmla="*/ 2 h 252"/>
                <a:gd name="T76" fmla="*/ 114 w 252"/>
                <a:gd name="T77" fmla="*/ 0 h 252"/>
                <a:gd name="T78" fmla="*/ 126 w 252"/>
                <a:gd name="T79" fmla="*/ 0 h 252"/>
                <a:gd name="T80" fmla="*/ 126 w 252"/>
                <a:gd name="T81" fmla="*/ 0 h 252"/>
                <a:gd name="T82" fmla="*/ 140 w 252"/>
                <a:gd name="T83" fmla="*/ 0 h 252"/>
                <a:gd name="T84" fmla="*/ 152 w 252"/>
                <a:gd name="T85" fmla="*/ 2 h 252"/>
                <a:gd name="T86" fmla="*/ 164 w 252"/>
                <a:gd name="T87" fmla="*/ 6 h 252"/>
                <a:gd name="T88" fmla="*/ 176 w 252"/>
                <a:gd name="T89" fmla="*/ 10 h 252"/>
                <a:gd name="T90" fmla="*/ 196 w 252"/>
                <a:gd name="T91" fmla="*/ 22 h 252"/>
                <a:gd name="T92" fmla="*/ 216 w 252"/>
                <a:gd name="T93" fmla="*/ 36 h 252"/>
                <a:gd name="T94" fmla="*/ 230 w 252"/>
                <a:gd name="T95" fmla="*/ 56 h 252"/>
                <a:gd name="T96" fmla="*/ 242 w 252"/>
                <a:gd name="T97" fmla="*/ 76 h 252"/>
                <a:gd name="T98" fmla="*/ 246 w 252"/>
                <a:gd name="T99" fmla="*/ 88 h 252"/>
                <a:gd name="T100" fmla="*/ 250 w 252"/>
                <a:gd name="T101" fmla="*/ 100 h 252"/>
                <a:gd name="T102" fmla="*/ 252 w 252"/>
                <a:gd name="T103" fmla="*/ 112 h 252"/>
                <a:gd name="T104" fmla="*/ 252 w 252"/>
                <a:gd name="T105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2">
                  <a:moveTo>
                    <a:pt x="252" y="126"/>
                  </a:moveTo>
                  <a:lnTo>
                    <a:pt x="252" y="126"/>
                  </a:lnTo>
                  <a:lnTo>
                    <a:pt x="252" y="138"/>
                  </a:lnTo>
                  <a:lnTo>
                    <a:pt x="250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6" y="214"/>
                  </a:lnTo>
                  <a:lnTo>
                    <a:pt x="196" y="230"/>
                  </a:lnTo>
                  <a:lnTo>
                    <a:pt x="176" y="242"/>
                  </a:lnTo>
                  <a:lnTo>
                    <a:pt x="164" y="246"/>
                  </a:lnTo>
                  <a:lnTo>
                    <a:pt x="152" y="248"/>
                  </a:lnTo>
                  <a:lnTo>
                    <a:pt x="140" y="250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14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8" y="242"/>
                  </a:lnTo>
                  <a:lnTo>
                    <a:pt x="56" y="230"/>
                  </a:lnTo>
                  <a:lnTo>
                    <a:pt x="38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4" y="150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2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6"/>
                  </a:lnTo>
                  <a:lnTo>
                    <a:pt x="38" y="36"/>
                  </a:lnTo>
                  <a:lnTo>
                    <a:pt x="56" y="22"/>
                  </a:lnTo>
                  <a:lnTo>
                    <a:pt x="78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96" y="22"/>
                  </a:lnTo>
                  <a:lnTo>
                    <a:pt x="216" y="36"/>
                  </a:lnTo>
                  <a:lnTo>
                    <a:pt x="230" y="56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50" y="100"/>
                  </a:lnTo>
                  <a:lnTo>
                    <a:pt x="252" y="112"/>
                  </a:lnTo>
                  <a:lnTo>
                    <a:pt x="252" y="126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9" name="Freeform 40"/>
            <p:cNvSpPr>
              <a:spLocks/>
            </p:cNvSpPr>
            <p:nvPr/>
          </p:nvSpPr>
          <p:spPr bwMode="auto">
            <a:xfrm>
              <a:off x="-1008063" y="-1285875"/>
              <a:ext cx="400050" cy="400050"/>
            </a:xfrm>
            <a:custGeom>
              <a:avLst/>
              <a:gdLst>
                <a:gd name="T0" fmla="*/ 252 w 252"/>
                <a:gd name="T1" fmla="*/ 126 h 252"/>
                <a:gd name="T2" fmla="*/ 252 w 252"/>
                <a:gd name="T3" fmla="*/ 126 h 252"/>
                <a:gd name="T4" fmla="*/ 252 w 252"/>
                <a:gd name="T5" fmla="*/ 138 h 252"/>
                <a:gd name="T6" fmla="*/ 250 w 252"/>
                <a:gd name="T7" fmla="*/ 150 h 252"/>
                <a:gd name="T8" fmla="*/ 246 w 252"/>
                <a:gd name="T9" fmla="*/ 162 h 252"/>
                <a:gd name="T10" fmla="*/ 242 w 252"/>
                <a:gd name="T11" fmla="*/ 174 h 252"/>
                <a:gd name="T12" fmla="*/ 230 w 252"/>
                <a:gd name="T13" fmla="*/ 196 h 252"/>
                <a:gd name="T14" fmla="*/ 216 w 252"/>
                <a:gd name="T15" fmla="*/ 214 h 252"/>
                <a:gd name="T16" fmla="*/ 196 w 252"/>
                <a:gd name="T17" fmla="*/ 230 h 252"/>
                <a:gd name="T18" fmla="*/ 176 w 252"/>
                <a:gd name="T19" fmla="*/ 242 h 252"/>
                <a:gd name="T20" fmla="*/ 164 w 252"/>
                <a:gd name="T21" fmla="*/ 246 h 252"/>
                <a:gd name="T22" fmla="*/ 152 w 252"/>
                <a:gd name="T23" fmla="*/ 248 h 252"/>
                <a:gd name="T24" fmla="*/ 140 w 252"/>
                <a:gd name="T25" fmla="*/ 250 h 252"/>
                <a:gd name="T26" fmla="*/ 126 w 252"/>
                <a:gd name="T27" fmla="*/ 252 h 252"/>
                <a:gd name="T28" fmla="*/ 126 w 252"/>
                <a:gd name="T29" fmla="*/ 252 h 252"/>
                <a:gd name="T30" fmla="*/ 114 w 252"/>
                <a:gd name="T31" fmla="*/ 250 h 252"/>
                <a:gd name="T32" fmla="*/ 100 w 252"/>
                <a:gd name="T33" fmla="*/ 248 h 252"/>
                <a:gd name="T34" fmla="*/ 88 w 252"/>
                <a:gd name="T35" fmla="*/ 246 h 252"/>
                <a:gd name="T36" fmla="*/ 78 w 252"/>
                <a:gd name="T37" fmla="*/ 242 h 252"/>
                <a:gd name="T38" fmla="*/ 56 w 252"/>
                <a:gd name="T39" fmla="*/ 230 h 252"/>
                <a:gd name="T40" fmla="*/ 38 w 252"/>
                <a:gd name="T41" fmla="*/ 214 h 252"/>
                <a:gd name="T42" fmla="*/ 22 w 252"/>
                <a:gd name="T43" fmla="*/ 196 h 252"/>
                <a:gd name="T44" fmla="*/ 10 w 252"/>
                <a:gd name="T45" fmla="*/ 174 h 252"/>
                <a:gd name="T46" fmla="*/ 6 w 252"/>
                <a:gd name="T47" fmla="*/ 162 h 252"/>
                <a:gd name="T48" fmla="*/ 4 w 252"/>
                <a:gd name="T49" fmla="*/ 150 h 252"/>
                <a:gd name="T50" fmla="*/ 2 w 252"/>
                <a:gd name="T51" fmla="*/ 138 h 252"/>
                <a:gd name="T52" fmla="*/ 0 w 252"/>
                <a:gd name="T53" fmla="*/ 126 h 252"/>
                <a:gd name="T54" fmla="*/ 0 w 252"/>
                <a:gd name="T55" fmla="*/ 126 h 252"/>
                <a:gd name="T56" fmla="*/ 2 w 252"/>
                <a:gd name="T57" fmla="*/ 112 h 252"/>
                <a:gd name="T58" fmla="*/ 4 w 252"/>
                <a:gd name="T59" fmla="*/ 100 h 252"/>
                <a:gd name="T60" fmla="*/ 6 w 252"/>
                <a:gd name="T61" fmla="*/ 88 h 252"/>
                <a:gd name="T62" fmla="*/ 10 w 252"/>
                <a:gd name="T63" fmla="*/ 76 h 252"/>
                <a:gd name="T64" fmla="*/ 22 w 252"/>
                <a:gd name="T65" fmla="*/ 56 h 252"/>
                <a:gd name="T66" fmla="*/ 38 w 252"/>
                <a:gd name="T67" fmla="*/ 36 h 252"/>
                <a:gd name="T68" fmla="*/ 56 w 252"/>
                <a:gd name="T69" fmla="*/ 22 h 252"/>
                <a:gd name="T70" fmla="*/ 78 w 252"/>
                <a:gd name="T71" fmla="*/ 10 h 252"/>
                <a:gd name="T72" fmla="*/ 88 w 252"/>
                <a:gd name="T73" fmla="*/ 6 h 252"/>
                <a:gd name="T74" fmla="*/ 100 w 252"/>
                <a:gd name="T75" fmla="*/ 2 h 252"/>
                <a:gd name="T76" fmla="*/ 114 w 252"/>
                <a:gd name="T77" fmla="*/ 0 h 252"/>
                <a:gd name="T78" fmla="*/ 126 w 252"/>
                <a:gd name="T79" fmla="*/ 0 h 252"/>
                <a:gd name="T80" fmla="*/ 126 w 252"/>
                <a:gd name="T81" fmla="*/ 0 h 252"/>
                <a:gd name="T82" fmla="*/ 140 w 252"/>
                <a:gd name="T83" fmla="*/ 0 h 252"/>
                <a:gd name="T84" fmla="*/ 152 w 252"/>
                <a:gd name="T85" fmla="*/ 2 h 252"/>
                <a:gd name="T86" fmla="*/ 164 w 252"/>
                <a:gd name="T87" fmla="*/ 6 h 252"/>
                <a:gd name="T88" fmla="*/ 176 w 252"/>
                <a:gd name="T89" fmla="*/ 10 h 252"/>
                <a:gd name="T90" fmla="*/ 196 w 252"/>
                <a:gd name="T91" fmla="*/ 22 h 252"/>
                <a:gd name="T92" fmla="*/ 216 w 252"/>
                <a:gd name="T93" fmla="*/ 36 h 252"/>
                <a:gd name="T94" fmla="*/ 230 w 252"/>
                <a:gd name="T95" fmla="*/ 56 h 252"/>
                <a:gd name="T96" fmla="*/ 242 w 252"/>
                <a:gd name="T97" fmla="*/ 76 h 252"/>
                <a:gd name="T98" fmla="*/ 246 w 252"/>
                <a:gd name="T99" fmla="*/ 88 h 252"/>
                <a:gd name="T100" fmla="*/ 250 w 252"/>
                <a:gd name="T101" fmla="*/ 100 h 252"/>
                <a:gd name="T102" fmla="*/ 252 w 252"/>
                <a:gd name="T103" fmla="*/ 112 h 252"/>
                <a:gd name="T104" fmla="*/ 252 w 252"/>
                <a:gd name="T105" fmla="*/ 12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2">
                  <a:moveTo>
                    <a:pt x="252" y="126"/>
                  </a:moveTo>
                  <a:lnTo>
                    <a:pt x="252" y="126"/>
                  </a:lnTo>
                  <a:lnTo>
                    <a:pt x="252" y="138"/>
                  </a:lnTo>
                  <a:lnTo>
                    <a:pt x="250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6" y="214"/>
                  </a:lnTo>
                  <a:lnTo>
                    <a:pt x="196" y="230"/>
                  </a:lnTo>
                  <a:lnTo>
                    <a:pt x="176" y="242"/>
                  </a:lnTo>
                  <a:lnTo>
                    <a:pt x="164" y="246"/>
                  </a:lnTo>
                  <a:lnTo>
                    <a:pt x="152" y="248"/>
                  </a:lnTo>
                  <a:lnTo>
                    <a:pt x="140" y="250"/>
                  </a:lnTo>
                  <a:lnTo>
                    <a:pt x="126" y="252"/>
                  </a:lnTo>
                  <a:lnTo>
                    <a:pt x="126" y="252"/>
                  </a:lnTo>
                  <a:lnTo>
                    <a:pt x="114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8" y="242"/>
                  </a:lnTo>
                  <a:lnTo>
                    <a:pt x="56" y="230"/>
                  </a:lnTo>
                  <a:lnTo>
                    <a:pt x="38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4" y="150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2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6"/>
                  </a:lnTo>
                  <a:lnTo>
                    <a:pt x="38" y="36"/>
                  </a:lnTo>
                  <a:lnTo>
                    <a:pt x="56" y="22"/>
                  </a:lnTo>
                  <a:lnTo>
                    <a:pt x="78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96" y="22"/>
                  </a:lnTo>
                  <a:lnTo>
                    <a:pt x="216" y="36"/>
                  </a:lnTo>
                  <a:lnTo>
                    <a:pt x="230" y="56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50" y="100"/>
                  </a:lnTo>
                  <a:lnTo>
                    <a:pt x="252" y="112"/>
                  </a:lnTo>
                  <a:lnTo>
                    <a:pt x="252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0" name="Freeform 41"/>
            <p:cNvSpPr>
              <a:spLocks/>
            </p:cNvSpPr>
            <p:nvPr/>
          </p:nvSpPr>
          <p:spPr bwMode="auto">
            <a:xfrm>
              <a:off x="-1862138" y="-1612900"/>
              <a:ext cx="396875" cy="396875"/>
            </a:xfrm>
            <a:custGeom>
              <a:avLst/>
              <a:gdLst>
                <a:gd name="T0" fmla="*/ 250 w 250"/>
                <a:gd name="T1" fmla="*/ 126 h 250"/>
                <a:gd name="T2" fmla="*/ 250 w 250"/>
                <a:gd name="T3" fmla="*/ 126 h 250"/>
                <a:gd name="T4" fmla="*/ 250 w 250"/>
                <a:gd name="T5" fmla="*/ 138 h 250"/>
                <a:gd name="T6" fmla="*/ 248 w 250"/>
                <a:gd name="T7" fmla="*/ 150 h 250"/>
                <a:gd name="T8" fmla="*/ 244 w 250"/>
                <a:gd name="T9" fmla="*/ 162 h 250"/>
                <a:gd name="T10" fmla="*/ 240 w 250"/>
                <a:gd name="T11" fmla="*/ 174 h 250"/>
                <a:gd name="T12" fmla="*/ 228 w 250"/>
                <a:gd name="T13" fmla="*/ 196 h 250"/>
                <a:gd name="T14" fmla="*/ 214 w 250"/>
                <a:gd name="T15" fmla="*/ 214 h 250"/>
                <a:gd name="T16" fmla="*/ 196 w 250"/>
                <a:gd name="T17" fmla="*/ 230 h 250"/>
                <a:gd name="T18" fmla="*/ 174 w 250"/>
                <a:gd name="T19" fmla="*/ 240 h 250"/>
                <a:gd name="T20" fmla="*/ 162 w 250"/>
                <a:gd name="T21" fmla="*/ 246 h 250"/>
                <a:gd name="T22" fmla="*/ 150 w 250"/>
                <a:gd name="T23" fmla="*/ 248 h 250"/>
                <a:gd name="T24" fmla="*/ 138 w 250"/>
                <a:gd name="T25" fmla="*/ 250 h 250"/>
                <a:gd name="T26" fmla="*/ 124 w 250"/>
                <a:gd name="T27" fmla="*/ 250 h 250"/>
                <a:gd name="T28" fmla="*/ 124 w 250"/>
                <a:gd name="T29" fmla="*/ 250 h 250"/>
                <a:gd name="T30" fmla="*/ 112 w 250"/>
                <a:gd name="T31" fmla="*/ 250 h 250"/>
                <a:gd name="T32" fmla="*/ 100 w 250"/>
                <a:gd name="T33" fmla="*/ 248 h 250"/>
                <a:gd name="T34" fmla="*/ 88 w 250"/>
                <a:gd name="T35" fmla="*/ 246 h 250"/>
                <a:gd name="T36" fmla="*/ 76 w 250"/>
                <a:gd name="T37" fmla="*/ 240 h 250"/>
                <a:gd name="T38" fmla="*/ 54 w 250"/>
                <a:gd name="T39" fmla="*/ 230 h 250"/>
                <a:gd name="T40" fmla="*/ 36 w 250"/>
                <a:gd name="T41" fmla="*/ 214 h 250"/>
                <a:gd name="T42" fmla="*/ 20 w 250"/>
                <a:gd name="T43" fmla="*/ 196 h 250"/>
                <a:gd name="T44" fmla="*/ 8 w 250"/>
                <a:gd name="T45" fmla="*/ 174 h 250"/>
                <a:gd name="T46" fmla="*/ 4 w 250"/>
                <a:gd name="T47" fmla="*/ 162 h 250"/>
                <a:gd name="T48" fmla="*/ 2 w 250"/>
                <a:gd name="T49" fmla="*/ 150 h 250"/>
                <a:gd name="T50" fmla="*/ 0 w 250"/>
                <a:gd name="T51" fmla="*/ 138 h 250"/>
                <a:gd name="T52" fmla="*/ 0 w 250"/>
                <a:gd name="T53" fmla="*/ 126 h 250"/>
                <a:gd name="T54" fmla="*/ 0 w 250"/>
                <a:gd name="T55" fmla="*/ 126 h 250"/>
                <a:gd name="T56" fmla="*/ 0 w 250"/>
                <a:gd name="T57" fmla="*/ 112 h 250"/>
                <a:gd name="T58" fmla="*/ 2 w 250"/>
                <a:gd name="T59" fmla="*/ 100 h 250"/>
                <a:gd name="T60" fmla="*/ 4 w 250"/>
                <a:gd name="T61" fmla="*/ 88 h 250"/>
                <a:gd name="T62" fmla="*/ 8 w 250"/>
                <a:gd name="T63" fmla="*/ 76 h 250"/>
                <a:gd name="T64" fmla="*/ 20 w 250"/>
                <a:gd name="T65" fmla="*/ 54 h 250"/>
                <a:gd name="T66" fmla="*/ 36 w 250"/>
                <a:gd name="T67" fmla="*/ 36 h 250"/>
                <a:gd name="T68" fmla="*/ 54 w 250"/>
                <a:gd name="T69" fmla="*/ 20 h 250"/>
                <a:gd name="T70" fmla="*/ 76 w 250"/>
                <a:gd name="T71" fmla="*/ 10 h 250"/>
                <a:gd name="T72" fmla="*/ 88 w 250"/>
                <a:gd name="T73" fmla="*/ 6 h 250"/>
                <a:gd name="T74" fmla="*/ 100 w 250"/>
                <a:gd name="T75" fmla="*/ 2 h 250"/>
                <a:gd name="T76" fmla="*/ 112 w 250"/>
                <a:gd name="T77" fmla="*/ 0 h 250"/>
                <a:gd name="T78" fmla="*/ 124 w 250"/>
                <a:gd name="T79" fmla="*/ 0 h 250"/>
                <a:gd name="T80" fmla="*/ 124 w 250"/>
                <a:gd name="T81" fmla="*/ 0 h 250"/>
                <a:gd name="T82" fmla="*/ 138 w 250"/>
                <a:gd name="T83" fmla="*/ 0 h 250"/>
                <a:gd name="T84" fmla="*/ 150 w 250"/>
                <a:gd name="T85" fmla="*/ 2 h 250"/>
                <a:gd name="T86" fmla="*/ 162 w 250"/>
                <a:gd name="T87" fmla="*/ 6 h 250"/>
                <a:gd name="T88" fmla="*/ 174 w 250"/>
                <a:gd name="T89" fmla="*/ 10 h 250"/>
                <a:gd name="T90" fmla="*/ 196 w 250"/>
                <a:gd name="T91" fmla="*/ 20 h 250"/>
                <a:gd name="T92" fmla="*/ 214 w 250"/>
                <a:gd name="T93" fmla="*/ 36 h 250"/>
                <a:gd name="T94" fmla="*/ 228 w 250"/>
                <a:gd name="T95" fmla="*/ 54 h 250"/>
                <a:gd name="T96" fmla="*/ 240 w 250"/>
                <a:gd name="T97" fmla="*/ 76 h 250"/>
                <a:gd name="T98" fmla="*/ 244 w 250"/>
                <a:gd name="T99" fmla="*/ 88 h 250"/>
                <a:gd name="T100" fmla="*/ 248 w 250"/>
                <a:gd name="T101" fmla="*/ 100 h 250"/>
                <a:gd name="T102" fmla="*/ 250 w 250"/>
                <a:gd name="T103" fmla="*/ 112 h 250"/>
                <a:gd name="T104" fmla="*/ 250 w 250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0" h="250">
                  <a:moveTo>
                    <a:pt x="250" y="126"/>
                  </a:moveTo>
                  <a:lnTo>
                    <a:pt x="250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4" y="162"/>
                  </a:lnTo>
                  <a:lnTo>
                    <a:pt x="240" y="174"/>
                  </a:lnTo>
                  <a:lnTo>
                    <a:pt x="228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0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4" y="250"/>
                  </a:lnTo>
                  <a:lnTo>
                    <a:pt x="124" y="250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0"/>
                  </a:lnTo>
                  <a:lnTo>
                    <a:pt x="54" y="230"/>
                  </a:lnTo>
                  <a:lnTo>
                    <a:pt x="36" y="214"/>
                  </a:lnTo>
                  <a:lnTo>
                    <a:pt x="20" y="196"/>
                  </a:lnTo>
                  <a:lnTo>
                    <a:pt x="8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4" y="88"/>
                  </a:lnTo>
                  <a:lnTo>
                    <a:pt x="8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0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0"/>
                  </a:lnTo>
                  <a:lnTo>
                    <a:pt x="214" y="36"/>
                  </a:lnTo>
                  <a:lnTo>
                    <a:pt x="228" y="54"/>
                  </a:lnTo>
                  <a:lnTo>
                    <a:pt x="240" y="76"/>
                  </a:lnTo>
                  <a:lnTo>
                    <a:pt x="244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0" y="126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1" name="Freeform 42"/>
            <p:cNvSpPr>
              <a:spLocks/>
            </p:cNvSpPr>
            <p:nvPr/>
          </p:nvSpPr>
          <p:spPr bwMode="auto">
            <a:xfrm>
              <a:off x="-1862138" y="-1612900"/>
              <a:ext cx="396875" cy="396875"/>
            </a:xfrm>
            <a:custGeom>
              <a:avLst/>
              <a:gdLst>
                <a:gd name="T0" fmla="*/ 250 w 250"/>
                <a:gd name="T1" fmla="*/ 126 h 250"/>
                <a:gd name="T2" fmla="*/ 250 w 250"/>
                <a:gd name="T3" fmla="*/ 126 h 250"/>
                <a:gd name="T4" fmla="*/ 250 w 250"/>
                <a:gd name="T5" fmla="*/ 138 h 250"/>
                <a:gd name="T6" fmla="*/ 248 w 250"/>
                <a:gd name="T7" fmla="*/ 150 h 250"/>
                <a:gd name="T8" fmla="*/ 244 w 250"/>
                <a:gd name="T9" fmla="*/ 162 h 250"/>
                <a:gd name="T10" fmla="*/ 240 w 250"/>
                <a:gd name="T11" fmla="*/ 174 h 250"/>
                <a:gd name="T12" fmla="*/ 228 w 250"/>
                <a:gd name="T13" fmla="*/ 196 h 250"/>
                <a:gd name="T14" fmla="*/ 214 w 250"/>
                <a:gd name="T15" fmla="*/ 214 h 250"/>
                <a:gd name="T16" fmla="*/ 196 w 250"/>
                <a:gd name="T17" fmla="*/ 230 h 250"/>
                <a:gd name="T18" fmla="*/ 174 w 250"/>
                <a:gd name="T19" fmla="*/ 240 h 250"/>
                <a:gd name="T20" fmla="*/ 162 w 250"/>
                <a:gd name="T21" fmla="*/ 246 h 250"/>
                <a:gd name="T22" fmla="*/ 150 w 250"/>
                <a:gd name="T23" fmla="*/ 248 h 250"/>
                <a:gd name="T24" fmla="*/ 138 w 250"/>
                <a:gd name="T25" fmla="*/ 250 h 250"/>
                <a:gd name="T26" fmla="*/ 124 w 250"/>
                <a:gd name="T27" fmla="*/ 250 h 250"/>
                <a:gd name="T28" fmla="*/ 124 w 250"/>
                <a:gd name="T29" fmla="*/ 250 h 250"/>
                <a:gd name="T30" fmla="*/ 112 w 250"/>
                <a:gd name="T31" fmla="*/ 250 h 250"/>
                <a:gd name="T32" fmla="*/ 100 w 250"/>
                <a:gd name="T33" fmla="*/ 248 h 250"/>
                <a:gd name="T34" fmla="*/ 88 w 250"/>
                <a:gd name="T35" fmla="*/ 246 h 250"/>
                <a:gd name="T36" fmla="*/ 76 w 250"/>
                <a:gd name="T37" fmla="*/ 240 h 250"/>
                <a:gd name="T38" fmla="*/ 54 w 250"/>
                <a:gd name="T39" fmla="*/ 230 h 250"/>
                <a:gd name="T40" fmla="*/ 36 w 250"/>
                <a:gd name="T41" fmla="*/ 214 h 250"/>
                <a:gd name="T42" fmla="*/ 20 w 250"/>
                <a:gd name="T43" fmla="*/ 196 h 250"/>
                <a:gd name="T44" fmla="*/ 8 w 250"/>
                <a:gd name="T45" fmla="*/ 174 h 250"/>
                <a:gd name="T46" fmla="*/ 4 w 250"/>
                <a:gd name="T47" fmla="*/ 162 h 250"/>
                <a:gd name="T48" fmla="*/ 2 w 250"/>
                <a:gd name="T49" fmla="*/ 150 h 250"/>
                <a:gd name="T50" fmla="*/ 0 w 250"/>
                <a:gd name="T51" fmla="*/ 138 h 250"/>
                <a:gd name="T52" fmla="*/ 0 w 250"/>
                <a:gd name="T53" fmla="*/ 126 h 250"/>
                <a:gd name="T54" fmla="*/ 0 w 250"/>
                <a:gd name="T55" fmla="*/ 126 h 250"/>
                <a:gd name="T56" fmla="*/ 0 w 250"/>
                <a:gd name="T57" fmla="*/ 112 h 250"/>
                <a:gd name="T58" fmla="*/ 2 w 250"/>
                <a:gd name="T59" fmla="*/ 100 h 250"/>
                <a:gd name="T60" fmla="*/ 4 w 250"/>
                <a:gd name="T61" fmla="*/ 88 h 250"/>
                <a:gd name="T62" fmla="*/ 8 w 250"/>
                <a:gd name="T63" fmla="*/ 76 h 250"/>
                <a:gd name="T64" fmla="*/ 20 w 250"/>
                <a:gd name="T65" fmla="*/ 54 h 250"/>
                <a:gd name="T66" fmla="*/ 36 w 250"/>
                <a:gd name="T67" fmla="*/ 36 h 250"/>
                <a:gd name="T68" fmla="*/ 54 w 250"/>
                <a:gd name="T69" fmla="*/ 20 h 250"/>
                <a:gd name="T70" fmla="*/ 76 w 250"/>
                <a:gd name="T71" fmla="*/ 10 h 250"/>
                <a:gd name="T72" fmla="*/ 88 w 250"/>
                <a:gd name="T73" fmla="*/ 6 h 250"/>
                <a:gd name="T74" fmla="*/ 100 w 250"/>
                <a:gd name="T75" fmla="*/ 2 h 250"/>
                <a:gd name="T76" fmla="*/ 112 w 250"/>
                <a:gd name="T77" fmla="*/ 0 h 250"/>
                <a:gd name="T78" fmla="*/ 124 w 250"/>
                <a:gd name="T79" fmla="*/ 0 h 250"/>
                <a:gd name="T80" fmla="*/ 124 w 250"/>
                <a:gd name="T81" fmla="*/ 0 h 250"/>
                <a:gd name="T82" fmla="*/ 138 w 250"/>
                <a:gd name="T83" fmla="*/ 0 h 250"/>
                <a:gd name="T84" fmla="*/ 150 w 250"/>
                <a:gd name="T85" fmla="*/ 2 h 250"/>
                <a:gd name="T86" fmla="*/ 162 w 250"/>
                <a:gd name="T87" fmla="*/ 6 h 250"/>
                <a:gd name="T88" fmla="*/ 174 w 250"/>
                <a:gd name="T89" fmla="*/ 10 h 250"/>
                <a:gd name="T90" fmla="*/ 196 w 250"/>
                <a:gd name="T91" fmla="*/ 20 h 250"/>
                <a:gd name="T92" fmla="*/ 214 w 250"/>
                <a:gd name="T93" fmla="*/ 36 h 250"/>
                <a:gd name="T94" fmla="*/ 228 w 250"/>
                <a:gd name="T95" fmla="*/ 54 h 250"/>
                <a:gd name="T96" fmla="*/ 240 w 250"/>
                <a:gd name="T97" fmla="*/ 76 h 250"/>
                <a:gd name="T98" fmla="*/ 244 w 250"/>
                <a:gd name="T99" fmla="*/ 88 h 250"/>
                <a:gd name="T100" fmla="*/ 248 w 250"/>
                <a:gd name="T101" fmla="*/ 100 h 250"/>
                <a:gd name="T102" fmla="*/ 250 w 250"/>
                <a:gd name="T103" fmla="*/ 112 h 250"/>
                <a:gd name="T104" fmla="*/ 250 w 250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0" h="250">
                  <a:moveTo>
                    <a:pt x="250" y="126"/>
                  </a:moveTo>
                  <a:lnTo>
                    <a:pt x="250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4" y="162"/>
                  </a:lnTo>
                  <a:lnTo>
                    <a:pt x="240" y="174"/>
                  </a:lnTo>
                  <a:lnTo>
                    <a:pt x="228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0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4" y="250"/>
                  </a:lnTo>
                  <a:lnTo>
                    <a:pt x="124" y="250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0"/>
                  </a:lnTo>
                  <a:lnTo>
                    <a:pt x="54" y="230"/>
                  </a:lnTo>
                  <a:lnTo>
                    <a:pt x="36" y="214"/>
                  </a:lnTo>
                  <a:lnTo>
                    <a:pt x="20" y="196"/>
                  </a:lnTo>
                  <a:lnTo>
                    <a:pt x="8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4" y="88"/>
                  </a:lnTo>
                  <a:lnTo>
                    <a:pt x="8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0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0"/>
                  </a:lnTo>
                  <a:lnTo>
                    <a:pt x="214" y="36"/>
                  </a:lnTo>
                  <a:lnTo>
                    <a:pt x="228" y="54"/>
                  </a:lnTo>
                  <a:lnTo>
                    <a:pt x="240" y="76"/>
                  </a:lnTo>
                  <a:lnTo>
                    <a:pt x="244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0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2" name="Freeform 43"/>
            <p:cNvSpPr>
              <a:spLocks/>
            </p:cNvSpPr>
            <p:nvPr/>
          </p:nvSpPr>
          <p:spPr bwMode="auto">
            <a:xfrm>
              <a:off x="-1077913" y="-1612900"/>
              <a:ext cx="396875" cy="396875"/>
            </a:xfrm>
            <a:custGeom>
              <a:avLst/>
              <a:gdLst>
                <a:gd name="T0" fmla="*/ 250 w 250"/>
                <a:gd name="T1" fmla="*/ 126 h 250"/>
                <a:gd name="T2" fmla="*/ 250 w 250"/>
                <a:gd name="T3" fmla="*/ 126 h 250"/>
                <a:gd name="T4" fmla="*/ 250 w 250"/>
                <a:gd name="T5" fmla="*/ 138 h 250"/>
                <a:gd name="T6" fmla="*/ 248 w 250"/>
                <a:gd name="T7" fmla="*/ 150 h 250"/>
                <a:gd name="T8" fmla="*/ 244 w 250"/>
                <a:gd name="T9" fmla="*/ 162 h 250"/>
                <a:gd name="T10" fmla="*/ 240 w 250"/>
                <a:gd name="T11" fmla="*/ 174 h 250"/>
                <a:gd name="T12" fmla="*/ 230 w 250"/>
                <a:gd name="T13" fmla="*/ 196 h 250"/>
                <a:gd name="T14" fmla="*/ 214 w 250"/>
                <a:gd name="T15" fmla="*/ 214 h 250"/>
                <a:gd name="T16" fmla="*/ 196 w 250"/>
                <a:gd name="T17" fmla="*/ 230 h 250"/>
                <a:gd name="T18" fmla="*/ 174 w 250"/>
                <a:gd name="T19" fmla="*/ 240 h 250"/>
                <a:gd name="T20" fmla="*/ 162 w 250"/>
                <a:gd name="T21" fmla="*/ 246 h 250"/>
                <a:gd name="T22" fmla="*/ 150 w 250"/>
                <a:gd name="T23" fmla="*/ 248 h 250"/>
                <a:gd name="T24" fmla="*/ 138 w 250"/>
                <a:gd name="T25" fmla="*/ 250 h 250"/>
                <a:gd name="T26" fmla="*/ 124 w 250"/>
                <a:gd name="T27" fmla="*/ 250 h 250"/>
                <a:gd name="T28" fmla="*/ 124 w 250"/>
                <a:gd name="T29" fmla="*/ 250 h 250"/>
                <a:gd name="T30" fmla="*/ 112 w 250"/>
                <a:gd name="T31" fmla="*/ 250 h 250"/>
                <a:gd name="T32" fmla="*/ 100 w 250"/>
                <a:gd name="T33" fmla="*/ 248 h 250"/>
                <a:gd name="T34" fmla="*/ 88 w 250"/>
                <a:gd name="T35" fmla="*/ 246 h 250"/>
                <a:gd name="T36" fmla="*/ 76 w 250"/>
                <a:gd name="T37" fmla="*/ 240 h 250"/>
                <a:gd name="T38" fmla="*/ 54 w 250"/>
                <a:gd name="T39" fmla="*/ 230 h 250"/>
                <a:gd name="T40" fmla="*/ 36 w 250"/>
                <a:gd name="T41" fmla="*/ 214 h 250"/>
                <a:gd name="T42" fmla="*/ 20 w 250"/>
                <a:gd name="T43" fmla="*/ 196 h 250"/>
                <a:gd name="T44" fmla="*/ 10 w 250"/>
                <a:gd name="T45" fmla="*/ 174 h 250"/>
                <a:gd name="T46" fmla="*/ 4 w 250"/>
                <a:gd name="T47" fmla="*/ 162 h 250"/>
                <a:gd name="T48" fmla="*/ 2 w 250"/>
                <a:gd name="T49" fmla="*/ 150 h 250"/>
                <a:gd name="T50" fmla="*/ 0 w 250"/>
                <a:gd name="T51" fmla="*/ 138 h 250"/>
                <a:gd name="T52" fmla="*/ 0 w 250"/>
                <a:gd name="T53" fmla="*/ 126 h 250"/>
                <a:gd name="T54" fmla="*/ 0 w 250"/>
                <a:gd name="T55" fmla="*/ 126 h 250"/>
                <a:gd name="T56" fmla="*/ 0 w 250"/>
                <a:gd name="T57" fmla="*/ 112 h 250"/>
                <a:gd name="T58" fmla="*/ 2 w 250"/>
                <a:gd name="T59" fmla="*/ 100 h 250"/>
                <a:gd name="T60" fmla="*/ 4 w 250"/>
                <a:gd name="T61" fmla="*/ 88 h 250"/>
                <a:gd name="T62" fmla="*/ 10 w 250"/>
                <a:gd name="T63" fmla="*/ 76 h 250"/>
                <a:gd name="T64" fmla="*/ 20 w 250"/>
                <a:gd name="T65" fmla="*/ 54 h 250"/>
                <a:gd name="T66" fmla="*/ 36 w 250"/>
                <a:gd name="T67" fmla="*/ 36 h 250"/>
                <a:gd name="T68" fmla="*/ 54 w 250"/>
                <a:gd name="T69" fmla="*/ 20 h 250"/>
                <a:gd name="T70" fmla="*/ 76 w 250"/>
                <a:gd name="T71" fmla="*/ 10 h 250"/>
                <a:gd name="T72" fmla="*/ 88 w 250"/>
                <a:gd name="T73" fmla="*/ 6 h 250"/>
                <a:gd name="T74" fmla="*/ 100 w 250"/>
                <a:gd name="T75" fmla="*/ 2 h 250"/>
                <a:gd name="T76" fmla="*/ 112 w 250"/>
                <a:gd name="T77" fmla="*/ 0 h 250"/>
                <a:gd name="T78" fmla="*/ 124 w 250"/>
                <a:gd name="T79" fmla="*/ 0 h 250"/>
                <a:gd name="T80" fmla="*/ 124 w 250"/>
                <a:gd name="T81" fmla="*/ 0 h 250"/>
                <a:gd name="T82" fmla="*/ 138 w 250"/>
                <a:gd name="T83" fmla="*/ 0 h 250"/>
                <a:gd name="T84" fmla="*/ 150 w 250"/>
                <a:gd name="T85" fmla="*/ 2 h 250"/>
                <a:gd name="T86" fmla="*/ 162 w 250"/>
                <a:gd name="T87" fmla="*/ 6 h 250"/>
                <a:gd name="T88" fmla="*/ 174 w 250"/>
                <a:gd name="T89" fmla="*/ 10 h 250"/>
                <a:gd name="T90" fmla="*/ 196 w 250"/>
                <a:gd name="T91" fmla="*/ 20 h 250"/>
                <a:gd name="T92" fmla="*/ 214 w 250"/>
                <a:gd name="T93" fmla="*/ 36 h 250"/>
                <a:gd name="T94" fmla="*/ 230 w 250"/>
                <a:gd name="T95" fmla="*/ 54 h 250"/>
                <a:gd name="T96" fmla="*/ 240 w 250"/>
                <a:gd name="T97" fmla="*/ 76 h 250"/>
                <a:gd name="T98" fmla="*/ 244 w 250"/>
                <a:gd name="T99" fmla="*/ 88 h 250"/>
                <a:gd name="T100" fmla="*/ 248 w 250"/>
                <a:gd name="T101" fmla="*/ 100 h 250"/>
                <a:gd name="T102" fmla="*/ 250 w 250"/>
                <a:gd name="T103" fmla="*/ 112 h 250"/>
                <a:gd name="T104" fmla="*/ 250 w 250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0" h="250">
                  <a:moveTo>
                    <a:pt x="250" y="126"/>
                  </a:moveTo>
                  <a:lnTo>
                    <a:pt x="250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4" y="162"/>
                  </a:lnTo>
                  <a:lnTo>
                    <a:pt x="240" y="174"/>
                  </a:lnTo>
                  <a:lnTo>
                    <a:pt x="230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0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4" y="250"/>
                  </a:lnTo>
                  <a:lnTo>
                    <a:pt x="124" y="250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0"/>
                  </a:lnTo>
                  <a:lnTo>
                    <a:pt x="54" y="230"/>
                  </a:lnTo>
                  <a:lnTo>
                    <a:pt x="36" y="214"/>
                  </a:lnTo>
                  <a:lnTo>
                    <a:pt x="20" y="196"/>
                  </a:lnTo>
                  <a:lnTo>
                    <a:pt x="10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4" y="88"/>
                  </a:lnTo>
                  <a:lnTo>
                    <a:pt x="10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0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0"/>
                  </a:lnTo>
                  <a:lnTo>
                    <a:pt x="214" y="36"/>
                  </a:lnTo>
                  <a:lnTo>
                    <a:pt x="230" y="54"/>
                  </a:lnTo>
                  <a:lnTo>
                    <a:pt x="240" y="76"/>
                  </a:lnTo>
                  <a:lnTo>
                    <a:pt x="244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0" y="126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3" name="Freeform 44"/>
            <p:cNvSpPr>
              <a:spLocks/>
            </p:cNvSpPr>
            <p:nvPr/>
          </p:nvSpPr>
          <p:spPr bwMode="auto">
            <a:xfrm>
              <a:off x="-1077913" y="-1612900"/>
              <a:ext cx="396875" cy="396875"/>
            </a:xfrm>
            <a:custGeom>
              <a:avLst/>
              <a:gdLst>
                <a:gd name="T0" fmla="*/ 250 w 250"/>
                <a:gd name="T1" fmla="*/ 126 h 250"/>
                <a:gd name="T2" fmla="*/ 250 w 250"/>
                <a:gd name="T3" fmla="*/ 126 h 250"/>
                <a:gd name="T4" fmla="*/ 250 w 250"/>
                <a:gd name="T5" fmla="*/ 138 h 250"/>
                <a:gd name="T6" fmla="*/ 248 w 250"/>
                <a:gd name="T7" fmla="*/ 150 h 250"/>
                <a:gd name="T8" fmla="*/ 244 w 250"/>
                <a:gd name="T9" fmla="*/ 162 h 250"/>
                <a:gd name="T10" fmla="*/ 240 w 250"/>
                <a:gd name="T11" fmla="*/ 174 h 250"/>
                <a:gd name="T12" fmla="*/ 230 w 250"/>
                <a:gd name="T13" fmla="*/ 196 h 250"/>
                <a:gd name="T14" fmla="*/ 214 w 250"/>
                <a:gd name="T15" fmla="*/ 214 h 250"/>
                <a:gd name="T16" fmla="*/ 196 w 250"/>
                <a:gd name="T17" fmla="*/ 230 h 250"/>
                <a:gd name="T18" fmla="*/ 174 w 250"/>
                <a:gd name="T19" fmla="*/ 240 h 250"/>
                <a:gd name="T20" fmla="*/ 162 w 250"/>
                <a:gd name="T21" fmla="*/ 246 h 250"/>
                <a:gd name="T22" fmla="*/ 150 w 250"/>
                <a:gd name="T23" fmla="*/ 248 h 250"/>
                <a:gd name="T24" fmla="*/ 138 w 250"/>
                <a:gd name="T25" fmla="*/ 250 h 250"/>
                <a:gd name="T26" fmla="*/ 124 w 250"/>
                <a:gd name="T27" fmla="*/ 250 h 250"/>
                <a:gd name="T28" fmla="*/ 124 w 250"/>
                <a:gd name="T29" fmla="*/ 250 h 250"/>
                <a:gd name="T30" fmla="*/ 112 w 250"/>
                <a:gd name="T31" fmla="*/ 250 h 250"/>
                <a:gd name="T32" fmla="*/ 100 w 250"/>
                <a:gd name="T33" fmla="*/ 248 h 250"/>
                <a:gd name="T34" fmla="*/ 88 w 250"/>
                <a:gd name="T35" fmla="*/ 246 h 250"/>
                <a:gd name="T36" fmla="*/ 76 w 250"/>
                <a:gd name="T37" fmla="*/ 240 h 250"/>
                <a:gd name="T38" fmla="*/ 54 w 250"/>
                <a:gd name="T39" fmla="*/ 230 h 250"/>
                <a:gd name="T40" fmla="*/ 36 w 250"/>
                <a:gd name="T41" fmla="*/ 214 h 250"/>
                <a:gd name="T42" fmla="*/ 20 w 250"/>
                <a:gd name="T43" fmla="*/ 196 h 250"/>
                <a:gd name="T44" fmla="*/ 10 w 250"/>
                <a:gd name="T45" fmla="*/ 174 h 250"/>
                <a:gd name="T46" fmla="*/ 4 w 250"/>
                <a:gd name="T47" fmla="*/ 162 h 250"/>
                <a:gd name="T48" fmla="*/ 2 w 250"/>
                <a:gd name="T49" fmla="*/ 150 h 250"/>
                <a:gd name="T50" fmla="*/ 0 w 250"/>
                <a:gd name="T51" fmla="*/ 138 h 250"/>
                <a:gd name="T52" fmla="*/ 0 w 250"/>
                <a:gd name="T53" fmla="*/ 126 h 250"/>
                <a:gd name="T54" fmla="*/ 0 w 250"/>
                <a:gd name="T55" fmla="*/ 126 h 250"/>
                <a:gd name="T56" fmla="*/ 0 w 250"/>
                <a:gd name="T57" fmla="*/ 112 h 250"/>
                <a:gd name="T58" fmla="*/ 2 w 250"/>
                <a:gd name="T59" fmla="*/ 100 h 250"/>
                <a:gd name="T60" fmla="*/ 4 w 250"/>
                <a:gd name="T61" fmla="*/ 88 h 250"/>
                <a:gd name="T62" fmla="*/ 10 w 250"/>
                <a:gd name="T63" fmla="*/ 76 h 250"/>
                <a:gd name="T64" fmla="*/ 20 w 250"/>
                <a:gd name="T65" fmla="*/ 54 h 250"/>
                <a:gd name="T66" fmla="*/ 36 w 250"/>
                <a:gd name="T67" fmla="*/ 36 h 250"/>
                <a:gd name="T68" fmla="*/ 54 w 250"/>
                <a:gd name="T69" fmla="*/ 20 h 250"/>
                <a:gd name="T70" fmla="*/ 76 w 250"/>
                <a:gd name="T71" fmla="*/ 10 h 250"/>
                <a:gd name="T72" fmla="*/ 88 w 250"/>
                <a:gd name="T73" fmla="*/ 6 h 250"/>
                <a:gd name="T74" fmla="*/ 100 w 250"/>
                <a:gd name="T75" fmla="*/ 2 h 250"/>
                <a:gd name="T76" fmla="*/ 112 w 250"/>
                <a:gd name="T77" fmla="*/ 0 h 250"/>
                <a:gd name="T78" fmla="*/ 124 w 250"/>
                <a:gd name="T79" fmla="*/ 0 h 250"/>
                <a:gd name="T80" fmla="*/ 124 w 250"/>
                <a:gd name="T81" fmla="*/ 0 h 250"/>
                <a:gd name="T82" fmla="*/ 138 w 250"/>
                <a:gd name="T83" fmla="*/ 0 h 250"/>
                <a:gd name="T84" fmla="*/ 150 w 250"/>
                <a:gd name="T85" fmla="*/ 2 h 250"/>
                <a:gd name="T86" fmla="*/ 162 w 250"/>
                <a:gd name="T87" fmla="*/ 6 h 250"/>
                <a:gd name="T88" fmla="*/ 174 w 250"/>
                <a:gd name="T89" fmla="*/ 10 h 250"/>
                <a:gd name="T90" fmla="*/ 196 w 250"/>
                <a:gd name="T91" fmla="*/ 20 h 250"/>
                <a:gd name="T92" fmla="*/ 214 w 250"/>
                <a:gd name="T93" fmla="*/ 36 h 250"/>
                <a:gd name="T94" fmla="*/ 230 w 250"/>
                <a:gd name="T95" fmla="*/ 54 h 250"/>
                <a:gd name="T96" fmla="*/ 240 w 250"/>
                <a:gd name="T97" fmla="*/ 76 h 250"/>
                <a:gd name="T98" fmla="*/ 244 w 250"/>
                <a:gd name="T99" fmla="*/ 88 h 250"/>
                <a:gd name="T100" fmla="*/ 248 w 250"/>
                <a:gd name="T101" fmla="*/ 100 h 250"/>
                <a:gd name="T102" fmla="*/ 250 w 250"/>
                <a:gd name="T103" fmla="*/ 112 h 250"/>
                <a:gd name="T104" fmla="*/ 250 w 250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0" h="250">
                  <a:moveTo>
                    <a:pt x="250" y="126"/>
                  </a:moveTo>
                  <a:lnTo>
                    <a:pt x="250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4" y="162"/>
                  </a:lnTo>
                  <a:lnTo>
                    <a:pt x="240" y="174"/>
                  </a:lnTo>
                  <a:lnTo>
                    <a:pt x="230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0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4" y="250"/>
                  </a:lnTo>
                  <a:lnTo>
                    <a:pt x="124" y="250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0"/>
                  </a:lnTo>
                  <a:lnTo>
                    <a:pt x="54" y="230"/>
                  </a:lnTo>
                  <a:lnTo>
                    <a:pt x="36" y="214"/>
                  </a:lnTo>
                  <a:lnTo>
                    <a:pt x="20" y="196"/>
                  </a:lnTo>
                  <a:lnTo>
                    <a:pt x="10" y="174"/>
                  </a:lnTo>
                  <a:lnTo>
                    <a:pt x="4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4" y="88"/>
                  </a:lnTo>
                  <a:lnTo>
                    <a:pt x="10" y="76"/>
                  </a:lnTo>
                  <a:lnTo>
                    <a:pt x="20" y="54"/>
                  </a:lnTo>
                  <a:lnTo>
                    <a:pt x="36" y="36"/>
                  </a:lnTo>
                  <a:lnTo>
                    <a:pt x="54" y="20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0"/>
                  </a:lnTo>
                  <a:lnTo>
                    <a:pt x="214" y="36"/>
                  </a:lnTo>
                  <a:lnTo>
                    <a:pt x="230" y="54"/>
                  </a:lnTo>
                  <a:lnTo>
                    <a:pt x="240" y="76"/>
                  </a:lnTo>
                  <a:lnTo>
                    <a:pt x="244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0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4" name="Freeform 45"/>
            <p:cNvSpPr>
              <a:spLocks/>
            </p:cNvSpPr>
            <p:nvPr/>
          </p:nvSpPr>
          <p:spPr bwMode="auto">
            <a:xfrm>
              <a:off x="-1630363" y="-1797050"/>
              <a:ext cx="400050" cy="396875"/>
            </a:xfrm>
            <a:custGeom>
              <a:avLst/>
              <a:gdLst>
                <a:gd name="T0" fmla="*/ 252 w 252"/>
                <a:gd name="T1" fmla="*/ 126 h 250"/>
                <a:gd name="T2" fmla="*/ 252 w 252"/>
                <a:gd name="T3" fmla="*/ 126 h 250"/>
                <a:gd name="T4" fmla="*/ 250 w 252"/>
                <a:gd name="T5" fmla="*/ 138 h 250"/>
                <a:gd name="T6" fmla="*/ 248 w 252"/>
                <a:gd name="T7" fmla="*/ 150 h 250"/>
                <a:gd name="T8" fmla="*/ 246 w 252"/>
                <a:gd name="T9" fmla="*/ 162 h 250"/>
                <a:gd name="T10" fmla="*/ 242 w 252"/>
                <a:gd name="T11" fmla="*/ 174 h 250"/>
                <a:gd name="T12" fmla="*/ 230 w 252"/>
                <a:gd name="T13" fmla="*/ 196 h 250"/>
                <a:gd name="T14" fmla="*/ 214 w 252"/>
                <a:gd name="T15" fmla="*/ 214 h 250"/>
                <a:gd name="T16" fmla="*/ 196 w 252"/>
                <a:gd name="T17" fmla="*/ 230 h 250"/>
                <a:gd name="T18" fmla="*/ 174 w 252"/>
                <a:gd name="T19" fmla="*/ 240 h 250"/>
                <a:gd name="T20" fmla="*/ 162 w 252"/>
                <a:gd name="T21" fmla="*/ 246 h 250"/>
                <a:gd name="T22" fmla="*/ 150 w 252"/>
                <a:gd name="T23" fmla="*/ 248 h 250"/>
                <a:gd name="T24" fmla="*/ 138 w 252"/>
                <a:gd name="T25" fmla="*/ 250 h 250"/>
                <a:gd name="T26" fmla="*/ 126 w 252"/>
                <a:gd name="T27" fmla="*/ 250 h 250"/>
                <a:gd name="T28" fmla="*/ 126 w 252"/>
                <a:gd name="T29" fmla="*/ 250 h 250"/>
                <a:gd name="T30" fmla="*/ 112 w 252"/>
                <a:gd name="T31" fmla="*/ 250 h 250"/>
                <a:gd name="T32" fmla="*/ 100 w 252"/>
                <a:gd name="T33" fmla="*/ 248 h 250"/>
                <a:gd name="T34" fmla="*/ 88 w 252"/>
                <a:gd name="T35" fmla="*/ 246 h 250"/>
                <a:gd name="T36" fmla="*/ 76 w 252"/>
                <a:gd name="T37" fmla="*/ 240 h 250"/>
                <a:gd name="T38" fmla="*/ 56 w 252"/>
                <a:gd name="T39" fmla="*/ 230 h 250"/>
                <a:gd name="T40" fmla="*/ 36 w 252"/>
                <a:gd name="T41" fmla="*/ 214 h 250"/>
                <a:gd name="T42" fmla="*/ 22 w 252"/>
                <a:gd name="T43" fmla="*/ 196 h 250"/>
                <a:gd name="T44" fmla="*/ 10 w 252"/>
                <a:gd name="T45" fmla="*/ 174 h 250"/>
                <a:gd name="T46" fmla="*/ 6 w 252"/>
                <a:gd name="T47" fmla="*/ 162 h 250"/>
                <a:gd name="T48" fmla="*/ 2 w 252"/>
                <a:gd name="T49" fmla="*/ 150 h 250"/>
                <a:gd name="T50" fmla="*/ 0 w 252"/>
                <a:gd name="T51" fmla="*/ 138 h 250"/>
                <a:gd name="T52" fmla="*/ 0 w 252"/>
                <a:gd name="T53" fmla="*/ 126 h 250"/>
                <a:gd name="T54" fmla="*/ 0 w 252"/>
                <a:gd name="T55" fmla="*/ 126 h 250"/>
                <a:gd name="T56" fmla="*/ 0 w 252"/>
                <a:gd name="T57" fmla="*/ 112 h 250"/>
                <a:gd name="T58" fmla="*/ 2 w 252"/>
                <a:gd name="T59" fmla="*/ 100 h 250"/>
                <a:gd name="T60" fmla="*/ 6 w 252"/>
                <a:gd name="T61" fmla="*/ 88 h 250"/>
                <a:gd name="T62" fmla="*/ 10 w 252"/>
                <a:gd name="T63" fmla="*/ 76 h 250"/>
                <a:gd name="T64" fmla="*/ 22 w 252"/>
                <a:gd name="T65" fmla="*/ 54 h 250"/>
                <a:gd name="T66" fmla="*/ 36 w 252"/>
                <a:gd name="T67" fmla="*/ 36 h 250"/>
                <a:gd name="T68" fmla="*/ 56 w 252"/>
                <a:gd name="T69" fmla="*/ 20 h 250"/>
                <a:gd name="T70" fmla="*/ 76 w 252"/>
                <a:gd name="T71" fmla="*/ 10 h 250"/>
                <a:gd name="T72" fmla="*/ 88 w 252"/>
                <a:gd name="T73" fmla="*/ 6 h 250"/>
                <a:gd name="T74" fmla="*/ 100 w 252"/>
                <a:gd name="T75" fmla="*/ 2 h 250"/>
                <a:gd name="T76" fmla="*/ 112 w 252"/>
                <a:gd name="T77" fmla="*/ 0 h 250"/>
                <a:gd name="T78" fmla="*/ 126 w 252"/>
                <a:gd name="T79" fmla="*/ 0 h 250"/>
                <a:gd name="T80" fmla="*/ 126 w 252"/>
                <a:gd name="T81" fmla="*/ 0 h 250"/>
                <a:gd name="T82" fmla="*/ 138 w 252"/>
                <a:gd name="T83" fmla="*/ 0 h 250"/>
                <a:gd name="T84" fmla="*/ 150 w 252"/>
                <a:gd name="T85" fmla="*/ 2 h 250"/>
                <a:gd name="T86" fmla="*/ 162 w 252"/>
                <a:gd name="T87" fmla="*/ 6 h 250"/>
                <a:gd name="T88" fmla="*/ 174 w 252"/>
                <a:gd name="T89" fmla="*/ 10 h 250"/>
                <a:gd name="T90" fmla="*/ 196 w 252"/>
                <a:gd name="T91" fmla="*/ 20 h 250"/>
                <a:gd name="T92" fmla="*/ 214 w 252"/>
                <a:gd name="T93" fmla="*/ 36 h 250"/>
                <a:gd name="T94" fmla="*/ 230 w 252"/>
                <a:gd name="T95" fmla="*/ 54 h 250"/>
                <a:gd name="T96" fmla="*/ 242 w 252"/>
                <a:gd name="T97" fmla="*/ 76 h 250"/>
                <a:gd name="T98" fmla="*/ 246 w 252"/>
                <a:gd name="T99" fmla="*/ 88 h 250"/>
                <a:gd name="T100" fmla="*/ 248 w 252"/>
                <a:gd name="T101" fmla="*/ 100 h 250"/>
                <a:gd name="T102" fmla="*/ 250 w 252"/>
                <a:gd name="T103" fmla="*/ 112 h 250"/>
                <a:gd name="T104" fmla="*/ 252 w 252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0">
                  <a:moveTo>
                    <a:pt x="252" y="126"/>
                  </a:moveTo>
                  <a:lnTo>
                    <a:pt x="252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0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0"/>
                  </a:lnTo>
                  <a:lnTo>
                    <a:pt x="56" y="230"/>
                  </a:lnTo>
                  <a:lnTo>
                    <a:pt x="36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6" y="36"/>
                  </a:lnTo>
                  <a:lnTo>
                    <a:pt x="56" y="20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0"/>
                  </a:lnTo>
                  <a:lnTo>
                    <a:pt x="214" y="36"/>
                  </a:lnTo>
                  <a:lnTo>
                    <a:pt x="230" y="54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2" y="126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5" name="Freeform 46"/>
            <p:cNvSpPr>
              <a:spLocks/>
            </p:cNvSpPr>
            <p:nvPr/>
          </p:nvSpPr>
          <p:spPr bwMode="auto">
            <a:xfrm>
              <a:off x="-1630363" y="-1797050"/>
              <a:ext cx="400050" cy="396875"/>
            </a:xfrm>
            <a:custGeom>
              <a:avLst/>
              <a:gdLst>
                <a:gd name="T0" fmla="*/ 252 w 252"/>
                <a:gd name="T1" fmla="*/ 126 h 250"/>
                <a:gd name="T2" fmla="*/ 252 w 252"/>
                <a:gd name="T3" fmla="*/ 126 h 250"/>
                <a:gd name="T4" fmla="*/ 250 w 252"/>
                <a:gd name="T5" fmla="*/ 138 h 250"/>
                <a:gd name="T6" fmla="*/ 248 w 252"/>
                <a:gd name="T7" fmla="*/ 150 h 250"/>
                <a:gd name="T8" fmla="*/ 246 w 252"/>
                <a:gd name="T9" fmla="*/ 162 h 250"/>
                <a:gd name="T10" fmla="*/ 242 w 252"/>
                <a:gd name="T11" fmla="*/ 174 h 250"/>
                <a:gd name="T12" fmla="*/ 230 w 252"/>
                <a:gd name="T13" fmla="*/ 196 h 250"/>
                <a:gd name="T14" fmla="*/ 214 w 252"/>
                <a:gd name="T15" fmla="*/ 214 h 250"/>
                <a:gd name="T16" fmla="*/ 196 w 252"/>
                <a:gd name="T17" fmla="*/ 230 h 250"/>
                <a:gd name="T18" fmla="*/ 174 w 252"/>
                <a:gd name="T19" fmla="*/ 240 h 250"/>
                <a:gd name="T20" fmla="*/ 162 w 252"/>
                <a:gd name="T21" fmla="*/ 246 h 250"/>
                <a:gd name="T22" fmla="*/ 150 w 252"/>
                <a:gd name="T23" fmla="*/ 248 h 250"/>
                <a:gd name="T24" fmla="*/ 138 w 252"/>
                <a:gd name="T25" fmla="*/ 250 h 250"/>
                <a:gd name="T26" fmla="*/ 126 w 252"/>
                <a:gd name="T27" fmla="*/ 250 h 250"/>
                <a:gd name="T28" fmla="*/ 126 w 252"/>
                <a:gd name="T29" fmla="*/ 250 h 250"/>
                <a:gd name="T30" fmla="*/ 112 w 252"/>
                <a:gd name="T31" fmla="*/ 250 h 250"/>
                <a:gd name="T32" fmla="*/ 100 w 252"/>
                <a:gd name="T33" fmla="*/ 248 h 250"/>
                <a:gd name="T34" fmla="*/ 88 w 252"/>
                <a:gd name="T35" fmla="*/ 246 h 250"/>
                <a:gd name="T36" fmla="*/ 76 w 252"/>
                <a:gd name="T37" fmla="*/ 240 h 250"/>
                <a:gd name="T38" fmla="*/ 56 w 252"/>
                <a:gd name="T39" fmla="*/ 230 h 250"/>
                <a:gd name="T40" fmla="*/ 36 w 252"/>
                <a:gd name="T41" fmla="*/ 214 h 250"/>
                <a:gd name="T42" fmla="*/ 22 w 252"/>
                <a:gd name="T43" fmla="*/ 196 h 250"/>
                <a:gd name="T44" fmla="*/ 10 w 252"/>
                <a:gd name="T45" fmla="*/ 174 h 250"/>
                <a:gd name="T46" fmla="*/ 6 w 252"/>
                <a:gd name="T47" fmla="*/ 162 h 250"/>
                <a:gd name="T48" fmla="*/ 2 w 252"/>
                <a:gd name="T49" fmla="*/ 150 h 250"/>
                <a:gd name="T50" fmla="*/ 0 w 252"/>
                <a:gd name="T51" fmla="*/ 138 h 250"/>
                <a:gd name="T52" fmla="*/ 0 w 252"/>
                <a:gd name="T53" fmla="*/ 126 h 250"/>
                <a:gd name="T54" fmla="*/ 0 w 252"/>
                <a:gd name="T55" fmla="*/ 126 h 250"/>
                <a:gd name="T56" fmla="*/ 0 w 252"/>
                <a:gd name="T57" fmla="*/ 112 h 250"/>
                <a:gd name="T58" fmla="*/ 2 w 252"/>
                <a:gd name="T59" fmla="*/ 100 h 250"/>
                <a:gd name="T60" fmla="*/ 6 w 252"/>
                <a:gd name="T61" fmla="*/ 88 h 250"/>
                <a:gd name="T62" fmla="*/ 10 w 252"/>
                <a:gd name="T63" fmla="*/ 76 h 250"/>
                <a:gd name="T64" fmla="*/ 22 w 252"/>
                <a:gd name="T65" fmla="*/ 54 h 250"/>
                <a:gd name="T66" fmla="*/ 36 w 252"/>
                <a:gd name="T67" fmla="*/ 36 h 250"/>
                <a:gd name="T68" fmla="*/ 56 w 252"/>
                <a:gd name="T69" fmla="*/ 20 h 250"/>
                <a:gd name="T70" fmla="*/ 76 w 252"/>
                <a:gd name="T71" fmla="*/ 10 h 250"/>
                <a:gd name="T72" fmla="*/ 88 w 252"/>
                <a:gd name="T73" fmla="*/ 6 h 250"/>
                <a:gd name="T74" fmla="*/ 100 w 252"/>
                <a:gd name="T75" fmla="*/ 2 h 250"/>
                <a:gd name="T76" fmla="*/ 112 w 252"/>
                <a:gd name="T77" fmla="*/ 0 h 250"/>
                <a:gd name="T78" fmla="*/ 126 w 252"/>
                <a:gd name="T79" fmla="*/ 0 h 250"/>
                <a:gd name="T80" fmla="*/ 126 w 252"/>
                <a:gd name="T81" fmla="*/ 0 h 250"/>
                <a:gd name="T82" fmla="*/ 138 w 252"/>
                <a:gd name="T83" fmla="*/ 0 h 250"/>
                <a:gd name="T84" fmla="*/ 150 w 252"/>
                <a:gd name="T85" fmla="*/ 2 h 250"/>
                <a:gd name="T86" fmla="*/ 162 w 252"/>
                <a:gd name="T87" fmla="*/ 6 h 250"/>
                <a:gd name="T88" fmla="*/ 174 w 252"/>
                <a:gd name="T89" fmla="*/ 10 h 250"/>
                <a:gd name="T90" fmla="*/ 196 w 252"/>
                <a:gd name="T91" fmla="*/ 20 h 250"/>
                <a:gd name="T92" fmla="*/ 214 w 252"/>
                <a:gd name="T93" fmla="*/ 36 h 250"/>
                <a:gd name="T94" fmla="*/ 230 w 252"/>
                <a:gd name="T95" fmla="*/ 54 h 250"/>
                <a:gd name="T96" fmla="*/ 242 w 252"/>
                <a:gd name="T97" fmla="*/ 76 h 250"/>
                <a:gd name="T98" fmla="*/ 246 w 252"/>
                <a:gd name="T99" fmla="*/ 88 h 250"/>
                <a:gd name="T100" fmla="*/ 248 w 252"/>
                <a:gd name="T101" fmla="*/ 100 h 250"/>
                <a:gd name="T102" fmla="*/ 250 w 252"/>
                <a:gd name="T103" fmla="*/ 112 h 250"/>
                <a:gd name="T104" fmla="*/ 252 w 252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0">
                  <a:moveTo>
                    <a:pt x="252" y="126"/>
                  </a:moveTo>
                  <a:lnTo>
                    <a:pt x="252" y="126"/>
                  </a:lnTo>
                  <a:lnTo>
                    <a:pt x="250" y="138"/>
                  </a:lnTo>
                  <a:lnTo>
                    <a:pt x="248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4" y="214"/>
                  </a:lnTo>
                  <a:lnTo>
                    <a:pt x="196" y="230"/>
                  </a:lnTo>
                  <a:lnTo>
                    <a:pt x="174" y="240"/>
                  </a:lnTo>
                  <a:lnTo>
                    <a:pt x="162" y="246"/>
                  </a:lnTo>
                  <a:lnTo>
                    <a:pt x="150" y="248"/>
                  </a:lnTo>
                  <a:lnTo>
                    <a:pt x="138" y="250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12" y="250"/>
                  </a:lnTo>
                  <a:lnTo>
                    <a:pt x="100" y="248"/>
                  </a:lnTo>
                  <a:lnTo>
                    <a:pt x="88" y="246"/>
                  </a:lnTo>
                  <a:lnTo>
                    <a:pt x="76" y="240"/>
                  </a:lnTo>
                  <a:lnTo>
                    <a:pt x="56" y="230"/>
                  </a:lnTo>
                  <a:lnTo>
                    <a:pt x="36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2" y="150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112"/>
                  </a:lnTo>
                  <a:lnTo>
                    <a:pt x="2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6" y="36"/>
                  </a:lnTo>
                  <a:lnTo>
                    <a:pt x="56" y="20"/>
                  </a:lnTo>
                  <a:lnTo>
                    <a:pt x="76" y="10"/>
                  </a:lnTo>
                  <a:lnTo>
                    <a:pt x="8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50" y="2"/>
                  </a:lnTo>
                  <a:lnTo>
                    <a:pt x="162" y="6"/>
                  </a:lnTo>
                  <a:lnTo>
                    <a:pt x="174" y="10"/>
                  </a:lnTo>
                  <a:lnTo>
                    <a:pt x="196" y="20"/>
                  </a:lnTo>
                  <a:lnTo>
                    <a:pt x="214" y="36"/>
                  </a:lnTo>
                  <a:lnTo>
                    <a:pt x="230" y="54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48" y="100"/>
                  </a:lnTo>
                  <a:lnTo>
                    <a:pt x="250" y="112"/>
                  </a:lnTo>
                  <a:lnTo>
                    <a:pt x="252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6" name="Freeform 47"/>
            <p:cNvSpPr>
              <a:spLocks/>
            </p:cNvSpPr>
            <p:nvPr/>
          </p:nvSpPr>
          <p:spPr bwMode="auto">
            <a:xfrm>
              <a:off x="-1306513" y="-1797050"/>
              <a:ext cx="400050" cy="396875"/>
            </a:xfrm>
            <a:custGeom>
              <a:avLst/>
              <a:gdLst>
                <a:gd name="T0" fmla="*/ 252 w 252"/>
                <a:gd name="T1" fmla="*/ 126 h 250"/>
                <a:gd name="T2" fmla="*/ 252 w 252"/>
                <a:gd name="T3" fmla="*/ 126 h 250"/>
                <a:gd name="T4" fmla="*/ 252 w 252"/>
                <a:gd name="T5" fmla="*/ 138 h 250"/>
                <a:gd name="T6" fmla="*/ 250 w 252"/>
                <a:gd name="T7" fmla="*/ 150 h 250"/>
                <a:gd name="T8" fmla="*/ 246 w 252"/>
                <a:gd name="T9" fmla="*/ 162 h 250"/>
                <a:gd name="T10" fmla="*/ 242 w 252"/>
                <a:gd name="T11" fmla="*/ 174 h 250"/>
                <a:gd name="T12" fmla="*/ 230 w 252"/>
                <a:gd name="T13" fmla="*/ 196 h 250"/>
                <a:gd name="T14" fmla="*/ 216 w 252"/>
                <a:gd name="T15" fmla="*/ 214 h 250"/>
                <a:gd name="T16" fmla="*/ 196 w 252"/>
                <a:gd name="T17" fmla="*/ 230 h 250"/>
                <a:gd name="T18" fmla="*/ 176 w 252"/>
                <a:gd name="T19" fmla="*/ 240 h 250"/>
                <a:gd name="T20" fmla="*/ 164 w 252"/>
                <a:gd name="T21" fmla="*/ 246 h 250"/>
                <a:gd name="T22" fmla="*/ 152 w 252"/>
                <a:gd name="T23" fmla="*/ 248 h 250"/>
                <a:gd name="T24" fmla="*/ 140 w 252"/>
                <a:gd name="T25" fmla="*/ 250 h 250"/>
                <a:gd name="T26" fmla="*/ 126 w 252"/>
                <a:gd name="T27" fmla="*/ 250 h 250"/>
                <a:gd name="T28" fmla="*/ 126 w 252"/>
                <a:gd name="T29" fmla="*/ 250 h 250"/>
                <a:gd name="T30" fmla="*/ 114 w 252"/>
                <a:gd name="T31" fmla="*/ 250 h 250"/>
                <a:gd name="T32" fmla="*/ 102 w 252"/>
                <a:gd name="T33" fmla="*/ 248 h 250"/>
                <a:gd name="T34" fmla="*/ 90 w 252"/>
                <a:gd name="T35" fmla="*/ 246 h 250"/>
                <a:gd name="T36" fmla="*/ 78 w 252"/>
                <a:gd name="T37" fmla="*/ 240 h 250"/>
                <a:gd name="T38" fmla="*/ 56 w 252"/>
                <a:gd name="T39" fmla="*/ 230 h 250"/>
                <a:gd name="T40" fmla="*/ 38 w 252"/>
                <a:gd name="T41" fmla="*/ 214 h 250"/>
                <a:gd name="T42" fmla="*/ 22 w 252"/>
                <a:gd name="T43" fmla="*/ 196 h 250"/>
                <a:gd name="T44" fmla="*/ 10 w 252"/>
                <a:gd name="T45" fmla="*/ 174 h 250"/>
                <a:gd name="T46" fmla="*/ 6 w 252"/>
                <a:gd name="T47" fmla="*/ 162 h 250"/>
                <a:gd name="T48" fmla="*/ 4 w 252"/>
                <a:gd name="T49" fmla="*/ 150 h 250"/>
                <a:gd name="T50" fmla="*/ 2 w 252"/>
                <a:gd name="T51" fmla="*/ 138 h 250"/>
                <a:gd name="T52" fmla="*/ 0 w 252"/>
                <a:gd name="T53" fmla="*/ 126 h 250"/>
                <a:gd name="T54" fmla="*/ 0 w 252"/>
                <a:gd name="T55" fmla="*/ 126 h 250"/>
                <a:gd name="T56" fmla="*/ 2 w 252"/>
                <a:gd name="T57" fmla="*/ 112 h 250"/>
                <a:gd name="T58" fmla="*/ 4 w 252"/>
                <a:gd name="T59" fmla="*/ 100 h 250"/>
                <a:gd name="T60" fmla="*/ 6 w 252"/>
                <a:gd name="T61" fmla="*/ 88 h 250"/>
                <a:gd name="T62" fmla="*/ 10 w 252"/>
                <a:gd name="T63" fmla="*/ 76 h 250"/>
                <a:gd name="T64" fmla="*/ 22 w 252"/>
                <a:gd name="T65" fmla="*/ 54 h 250"/>
                <a:gd name="T66" fmla="*/ 38 w 252"/>
                <a:gd name="T67" fmla="*/ 36 h 250"/>
                <a:gd name="T68" fmla="*/ 56 w 252"/>
                <a:gd name="T69" fmla="*/ 20 h 250"/>
                <a:gd name="T70" fmla="*/ 78 w 252"/>
                <a:gd name="T71" fmla="*/ 10 h 250"/>
                <a:gd name="T72" fmla="*/ 90 w 252"/>
                <a:gd name="T73" fmla="*/ 6 h 250"/>
                <a:gd name="T74" fmla="*/ 102 w 252"/>
                <a:gd name="T75" fmla="*/ 2 h 250"/>
                <a:gd name="T76" fmla="*/ 114 w 252"/>
                <a:gd name="T77" fmla="*/ 0 h 250"/>
                <a:gd name="T78" fmla="*/ 126 w 252"/>
                <a:gd name="T79" fmla="*/ 0 h 250"/>
                <a:gd name="T80" fmla="*/ 126 w 252"/>
                <a:gd name="T81" fmla="*/ 0 h 250"/>
                <a:gd name="T82" fmla="*/ 140 w 252"/>
                <a:gd name="T83" fmla="*/ 0 h 250"/>
                <a:gd name="T84" fmla="*/ 152 w 252"/>
                <a:gd name="T85" fmla="*/ 2 h 250"/>
                <a:gd name="T86" fmla="*/ 164 w 252"/>
                <a:gd name="T87" fmla="*/ 6 h 250"/>
                <a:gd name="T88" fmla="*/ 176 w 252"/>
                <a:gd name="T89" fmla="*/ 10 h 250"/>
                <a:gd name="T90" fmla="*/ 196 w 252"/>
                <a:gd name="T91" fmla="*/ 20 h 250"/>
                <a:gd name="T92" fmla="*/ 216 w 252"/>
                <a:gd name="T93" fmla="*/ 36 h 250"/>
                <a:gd name="T94" fmla="*/ 230 w 252"/>
                <a:gd name="T95" fmla="*/ 54 h 250"/>
                <a:gd name="T96" fmla="*/ 242 w 252"/>
                <a:gd name="T97" fmla="*/ 76 h 250"/>
                <a:gd name="T98" fmla="*/ 246 w 252"/>
                <a:gd name="T99" fmla="*/ 88 h 250"/>
                <a:gd name="T100" fmla="*/ 250 w 252"/>
                <a:gd name="T101" fmla="*/ 100 h 250"/>
                <a:gd name="T102" fmla="*/ 252 w 252"/>
                <a:gd name="T103" fmla="*/ 112 h 250"/>
                <a:gd name="T104" fmla="*/ 252 w 252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0">
                  <a:moveTo>
                    <a:pt x="252" y="126"/>
                  </a:moveTo>
                  <a:lnTo>
                    <a:pt x="252" y="126"/>
                  </a:lnTo>
                  <a:lnTo>
                    <a:pt x="252" y="138"/>
                  </a:lnTo>
                  <a:lnTo>
                    <a:pt x="250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6" y="214"/>
                  </a:lnTo>
                  <a:lnTo>
                    <a:pt x="196" y="230"/>
                  </a:lnTo>
                  <a:lnTo>
                    <a:pt x="176" y="240"/>
                  </a:lnTo>
                  <a:lnTo>
                    <a:pt x="164" y="246"/>
                  </a:lnTo>
                  <a:lnTo>
                    <a:pt x="152" y="248"/>
                  </a:lnTo>
                  <a:lnTo>
                    <a:pt x="140" y="250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14" y="250"/>
                  </a:lnTo>
                  <a:lnTo>
                    <a:pt x="102" y="248"/>
                  </a:lnTo>
                  <a:lnTo>
                    <a:pt x="90" y="246"/>
                  </a:lnTo>
                  <a:lnTo>
                    <a:pt x="78" y="240"/>
                  </a:lnTo>
                  <a:lnTo>
                    <a:pt x="56" y="230"/>
                  </a:lnTo>
                  <a:lnTo>
                    <a:pt x="38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4" y="150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2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8" y="36"/>
                  </a:lnTo>
                  <a:lnTo>
                    <a:pt x="56" y="20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96" y="20"/>
                  </a:lnTo>
                  <a:lnTo>
                    <a:pt x="216" y="36"/>
                  </a:lnTo>
                  <a:lnTo>
                    <a:pt x="230" y="54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50" y="100"/>
                  </a:lnTo>
                  <a:lnTo>
                    <a:pt x="252" y="112"/>
                  </a:lnTo>
                  <a:lnTo>
                    <a:pt x="252" y="126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7" name="Freeform 48"/>
            <p:cNvSpPr>
              <a:spLocks/>
            </p:cNvSpPr>
            <p:nvPr/>
          </p:nvSpPr>
          <p:spPr bwMode="auto">
            <a:xfrm>
              <a:off x="-1306513" y="-1797050"/>
              <a:ext cx="400050" cy="396875"/>
            </a:xfrm>
            <a:custGeom>
              <a:avLst/>
              <a:gdLst>
                <a:gd name="T0" fmla="*/ 252 w 252"/>
                <a:gd name="T1" fmla="*/ 126 h 250"/>
                <a:gd name="T2" fmla="*/ 252 w 252"/>
                <a:gd name="T3" fmla="*/ 126 h 250"/>
                <a:gd name="T4" fmla="*/ 252 w 252"/>
                <a:gd name="T5" fmla="*/ 138 h 250"/>
                <a:gd name="T6" fmla="*/ 250 w 252"/>
                <a:gd name="T7" fmla="*/ 150 h 250"/>
                <a:gd name="T8" fmla="*/ 246 w 252"/>
                <a:gd name="T9" fmla="*/ 162 h 250"/>
                <a:gd name="T10" fmla="*/ 242 w 252"/>
                <a:gd name="T11" fmla="*/ 174 h 250"/>
                <a:gd name="T12" fmla="*/ 230 w 252"/>
                <a:gd name="T13" fmla="*/ 196 h 250"/>
                <a:gd name="T14" fmla="*/ 216 w 252"/>
                <a:gd name="T15" fmla="*/ 214 h 250"/>
                <a:gd name="T16" fmla="*/ 196 w 252"/>
                <a:gd name="T17" fmla="*/ 230 h 250"/>
                <a:gd name="T18" fmla="*/ 176 w 252"/>
                <a:gd name="T19" fmla="*/ 240 h 250"/>
                <a:gd name="T20" fmla="*/ 164 w 252"/>
                <a:gd name="T21" fmla="*/ 246 h 250"/>
                <a:gd name="T22" fmla="*/ 152 w 252"/>
                <a:gd name="T23" fmla="*/ 248 h 250"/>
                <a:gd name="T24" fmla="*/ 140 w 252"/>
                <a:gd name="T25" fmla="*/ 250 h 250"/>
                <a:gd name="T26" fmla="*/ 126 w 252"/>
                <a:gd name="T27" fmla="*/ 250 h 250"/>
                <a:gd name="T28" fmla="*/ 126 w 252"/>
                <a:gd name="T29" fmla="*/ 250 h 250"/>
                <a:gd name="T30" fmla="*/ 114 w 252"/>
                <a:gd name="T31" fmla="*/ 250 h 250"/>
                <a:gd name="T32" fmla="*/ 102 w 252"/>
                <a:gd name="T33" fmla="*/ 248 h 250"/>
                <a:gd name="T34" fmla="*/ 90 w 252"/>
                <a:gd name="T35" fmla="*/ 246 h 250"/>
                <a:gd name="T36" fmla="*/ 78 w 252"/>
                <a:gd name="T37" fmla="*/ 240 h 250"/>
                <a:gd name="T38" fmla="*/ 56 w 252"/>
                <a:gd name="T39" fmla="*/ 230 h 250"/>
                <a:gd name="T40" fmla="*/ 38 w 252"/>
                <a:gd name="T41" fmla="*/ 214 h 250"/>
                <a:gd name="T42" fmla="*/ 22 w 252"/>
                <a:gd name="T43" fmla="*/ 196 h 250"/>
                <a:gd name="T44" fmla="*/ 10 w 252"/>
                <a:gd name="T45" fmla="*/ 174 h 250"/>
                <a:gd name="T46" fmla="*/ 6 w 252"/>
                <a:gd name="T47" fmla="*/ 162 h 250"/>
                <a:gd name="T48" fmla="*/ 4 w 252"/>
                <a:gd name="T49" fmla="*/ 150 h 250"/>
                <a:gd name="T50" fmla="*/ 2 w 252"/>
                <a:gd name="T51" fmla="*/ 138 h 250"/>
                <a:gd name="T52" fmla="*/ 0 w 252"/>
                <a:gd name="T53" fmla="*/ 126 h 250"/>
                <a:gd name="T54" fmla="*/ 0 w 252"/>
                <a:gd name="T55" fmla="*/ 126 h 250"/>
                <a:gd name="T56" fmla="*/ 2 w 252"/>
                <a:gd name="T57" fmla="*/ 112 h 250"/>
                <a:gd name="T58" fmla="*/ 4 w 252"/>
                <a:gd name="T59" fmla="*/ 100 h 250"/>
                <a:gd name="T60" fmla="*/ 6 w 252"/>
                <a:gd name="T61" fmla="*/ 88 h 250"/>
                <a:gd name="T62" fmla="*/ 10 w 252"/>
                <a:gd name="T63" fmla="*/ 76 h 250"/>
                <a:gd name="T64" fmla="*/ 22 w 252"/>
                <a:gd name="T65" fmla="*/ 54 h 250"/>
                <a:gd name="T66" fmla="*/ 38 w 252"/>
                <a:gd name="T67" fmla="*/ 36 h 250"/>
                <a:gd name="T68" fmla="*/ 56 w 252"/>
                <a:gd name="T69" fmla="*/ 20 h 250"/>
                <a:gd name="T70" fmla="*/ 78 w 252"/>
                <a:gd name="T71" fmla="*/ 10 h 250"/>
                <a:gd name="T72" fmla="*/ 90 w 252"/>
                <a:gd name="T73" fmla="*/ 6 h 250"/>
                <a:gd name="T74" fmla="*/ 102 w 252"/>
                <a:gd name="T75" fmla="*/ 2 h 250"/>
                <a:gd name="T76" fmla="*/ 114 w 252"/>
                <a:gd name="T77" fmla="*/ 0 h 250"/>
                <a:gd name="T78" fmla="*/ 126 w 252"/>
                <a:gd name="T79" fmla="*/ 0 h 250"/>
                <a:gd name="T80" fmla="*/ 126 w 252"/>
                <a:gd name="T81" fmla="*/ 0 h 250"/>
                <a:gd name="T82" fmla="*/ 140 w 252"/>
                <a:gd name="T83" fmla="*/ 0 h 250"/>
                <a:gd name="T84" fmla="*/ 152 w 252"/>
                <a:gd name="T85" fmla="*/ 2 h 250"/>
                <a:gd name="T86" fmla="*/ 164 w 252"/>
                <a:gd name="T87" fmla="*/ 6 h 250"/>
                <a:gd name="T88" fmla="*/ 176 w 252"/>
                <a:gd name="T89" fmla="*/ 10 h 250"/>
                <a:gd name="T90" fmla="*/ 196 w 252"/>
                <a:gd name="T91" fmla="*/ 20 h 250"/>
                <a:gd name="T92" fmla="*/ 216 w 252"/>
                <a:gd name="T93" fmla="*/ 36 h 250"/>
                <a:gd name="T94" fmla="*/ 230 w 252"/>
                <a:gd name="T95" fmla="*/ 54 h 250"/>
                <a:gd name="T96" fmla="*/ 242 w 252"/>
                <a:gd name="T97" fmla="*/ 76 h 250"/>
                <a:gd name="T98" fmla="*/ 246 w 252"/>
                <a:gd name="T99" fmla="*/ 88 h 250"/>
                <a:gd name="T100" fmla="*/ 250 w 252"/>
                <a:gd name="T101" fmla="*/ 100 h 250"/>
                <a:gd name="T102" fmla="*/ 252 w 252"/>
                <a:gd name="T103" fmla="*/ 112 h 250"/>
                <a:gd name="T104" fmla="*/ 252 w 252"/>
                <a:gd name="T105" fmla="*/ 1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52" h="250">
                  <a:moveTo>
                    <a:pt x="252" y="126"/>
                  </a:moveTo>
                  <a:lnTo>
                    <a:pt x="252" y="126"/>
                  </a:lnTo>
                  <a:lnTo>
                    <a:pt x="252" y="138"/>
                  </a:lnTo>
                  <a:lnTo>
                    <a:pt x="250" y="150"/>
                  </a:lnTo>
                  <a:lnTo>
                    <a:pt x="246" y="162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6" y="214"/>
                  </a:lnTo>
                  <a:lnTo>
                    <a:pt x="196" y="230"/>
                  </a:lnTo>
                  <a:lnTo>
                    <a:pt x="176" y="240"/>
                  </a:lnTo>
                  <a:lnTo>
                    <a:pt x="164" y="246"/>
                  </a:lnTo>
                  <a:lnTo>
                    <a:pt x="152" y="248"/>
                  </a:lnTo>
                  <a:lnTo>
                    <a:pt x="140" y="250"/>
                  </a:lnTo>
                  <a:lnTo>
                    <a:pt x="126" y="250"/>
                  </a:lnTo>
                  <a:lnTo>
                    <a:pt x="126" y="250"/>
                  </a:lnTo>
                  <a:lnTo>
                    <a:pt x="114" y="250"/>
                  </a:lnTo>
                  <a:lnTo>
                    <a:pt x="102" y="248"/>
                  </a:lnTo>
                  <a:lnTo>
                    <a:pt x="90" y="246"/>
                  </a:lnTo>
                  <a:lnTo>
                    <a:pt x="78" y="240"/>
                  </a:lnTo>
                  <a:lnTo>
                    <a:pt x="56" y="230"/>
                  </a:lnTo>
                  <a:lnTo>
                    <a:pt x="38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6" y="162"/>
                  </a:lnTo>
                  <a:lnTo>
                    <a:pt x="4" y="150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112"/>
                  </a:lnTo>
                  <a:lnTo>
                    <a:pt x="4" y="100"/>
                  </a:lnTo>
                  <a:lnTo>
                    <a:pt x="6" y="88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8" y="36"/>
                  </a:lnTo>
                  <a:lnTo>
                    <a:pt x="56" y="20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2" y="2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52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96" y="20"/>
                  </a:lnTo>
                  <a:lnTo>
                    <a:pt x="216" y="36"/>
                  </a:lnTo>
                  <a:lnTo>
                    <a:pt x="230" y="54"/>
                  </a:lnTo>
                  <a:lnTo>
                    <a:pt x="242" y="76"/>
                  </a:lnTo>
                  <a:lnTo>
                    <a:pt x="246" y="88"/>
                  </a:lnTo>
                  <a:lnTo>
                    <a:pt x="250" y="100"/>
                  </a:lnTo>
                  <a:lnTo>
                    <a:pt x="252" y="112"/>
                  </a:lnTo>
                  <a:lnTo>
                    <a:pt x="252" y="1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0" name="Freeform 51"/>
            <p:cNvSpPr>
              <a:spLocks/>
            </p:cNvSpPr>
            <p:nvPr/>
          </p:nvSpPr>
          <p:spPr bwMode="auto">
            <a:xfrm>
              <a:off x="-1709738" y="-1565275"/>
              <a:ext cx="873125" cy="1235075"/>
            </a:xfrm>
            <a:custGeom>
              <a:avLst/>
              <a:gdLst>
                <a:gd name="T0" fmla="*/ 276 w 550"/>
                <a:gd name="T1" fmla="*/ 778 h 778"/>
                <a:gd name="T2" fmla="*/ 248 w 550"/>
                <a:gd name="T3" fmla="*/ 776 h 778"/>
                <a:gd name="T4" fmla="*/ 194 w 550"/>
                <a:gd name="T5" fmla="*/ 764 h 778"/>
                <a:gd name="T6" fmla="*/ 144 w 550"/>
                <a:gd name="T7" fmla="*/ 744 h 778"/>
                <a:gd name="T8" fmla="*/ 100 w 550"/>
                <a:gd name="T9" fmla="*/ 714 h 778"/>
                <a:gd name="T10" fmla="*/ 64 w 550"/>
                <a:gd name="T11" fmla="*/ 678 h 778"/>
                <a:gd name="T12" fmla="*/ 34 w 550"/>
                <a:gd name="T13" fmla="*/ 634 h 778"/>
                <a:gd name="T14" fmla="*/ 12 w 550"/>
                <a:gd name="T15" fmla="*/ 584 h 778"/>
                <a:gd name="T16" fmla="*/ 2 w 550"/>
                <a:gd name="T17" fmla="*/ 530 h 778"/>
                <a:gd name="T18" fmla="*/ 0 w 550"/>
                <a:gd name="T19" fmla="*/ 274 h 778"/>
                <a:gd name="T20" fmla="*/ 2 w 550"/>
                <a:gd name="T21" fmla="*/ 246 h 778"/>
                <a:gd name="T22" fmla="*/ 12 w 550"/>
                <a:gd name="T23" fmla="*/ 192 h 778"/>
                <a:gd name="T24" fmla="*/ 34 w 550"/>
                <a:gd name="T25" fmla="*/ 144 h 778"/>
                <a:gd name="T26" fmla="*/ 64 w 550"/>
                <a:gd name="T27" fmla="*/ 100 h 778"/>
                <a:gd name="T28" fmla="*/ 100 w 550"/>
                <a:gd name="T29" fmla="*/ 62 h 778"/>
                <a:gd name="T30" fmla="*/ 144 w 550"/>
                <a:gd name="T31" fmla="*/ 32 h 778"/>
                <a:gd name="T32" fmla="*/ 194 w 550"/>
                <a:gd name="T33" fmla="*/ 12 h 778"/>
                <a:gd name="T34" fmla="*/ 248 w 550"/>
                <a:gd name="T35" fmla="*/ 0 h 778"/>
                <a:gd name="T36" fmla="*/ 276 w 550"/>
                <a:gd name="T37" fmla="*/ 0 h 778"/>
                <a:gd name="T38" fmla="*/ 330 w 550"/>
                <a:gd name="T39" fmla="*/ 6 h 778"/>
                <a:gd name="T40" fmla="*/ 382 w 550"/>
                <a:gd name="T41" fmla="*/ 22 h 778"/>
                <a:gd name="T42" fmla="*/ 428 w 550"/>
                <a:gd name="T43" fmla="*/ 46 h 778"/>
                <a:gd name="T44" fmla="*/ 470 w 550"/>
                <a:gd name="T45" fmla="*/ 80 h 778"/>
                <a:gd name="T46" fmla="*/ 504 w 550"/>
                <a:gd name="T47" fmla="*/ 120 h 778"/>
                <a:gd name="T48" fmla="*/ 528 w 550"/>
                <a:gd name="T49" fmla="*/ 168 h 778"/>
                <a:gd name="T50" fmla="*/ 544 w 550"/>
                <a:gd name="T51" fmla="*/ 218 h 778"/>
                <a:gd name="T52" fmla="*/ 550 w 550"/>
                <a:gd name="T53" fmla="*/ 274 h 778"/>
                <a:gd name="T54" fmla="*/ 550 w 550"/>
                <a:gd name="T55" fmla="*/ 502 h 778"/>
                <a:gd name="T56" fmla="*/ 544 w 550"/>
                <a:gd name="T57" fmla="*/ 558 h 778"/>
                <a:gd name="T58" fmla="*/ 528 w 550"/>
                <a:gd name="T59" fmla="*/ 610 h 778"/>
                <a:gd name="T60" fmla="*/ 504 w 550"/>
                <a:gd name="T61" fmla="*/ 656 h 778"/>
                <a:gd name="T62" fmla="*/ 470 w 550"/>
                <a:gd name="T63" fmla="*/ 696 h 778"/>
                <a:gd name="T64" fmla="*/ 428 w 550"/>
                <a:gd name="T65" fmla="*/ 730 h 778"/>
                <a:gd name="T66" fmla="*/ 382 w 550"/>
                <a:gd name="T67" fmla="*/ 756 h 778"/>
                <a:gd name="T68" fmla="*/ 330 w 550"/>
                <a:gd name="T69" fmla="*/ 772 h 778"/>
                <a:gd name="T70" fmla="*/ 276 w 550"/>
                <a:gd name="T71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0" h="778">
                  <a:moveTo>
                    <a:pt x="276" y="778"/>
                  </a:moveTo>
                  <a:lnTo>
                    <a:pt x="276" y="778"/>
                  </a:lnTo>
                  <a:lnTo>
                    <a:pt x="276" y="778"/>
                  </a:lnTo>
                  <a:lnTo>
                    <a:pt x="248" y="776"/>
                  </a:lnTo>
                  <a:lnTo>
                    <a:pt x="220" y="772"/>
                  </a:lnTo>
                  <a:lnTo>
                    <a:pt x="194" y="764"/>
                  </a:lnTo>
                  <a:lnTo>
                    <a:pt x="168" y="756"/>
                  </a:lnTo>
                  <a:lnTo>
                    <a:pt x="144" y="744"/>
                  </a:lnTo>
                  <a:lnTo>
                    <a:pt x="122" y="730"/>
                  </a:lnTo>
                  <a:lnTo>
                    <a:pt x="100" y="714"/>
                  </a:lnTo>
                  <a:lnTo>
                    <a:pt x="82" y="696"/>
                  </a:lnTo>
                  <a:lnTo>
                    <a:pt x="64" y="678"/>
                  </a:lnTo>
                  <a:lnTo>
                    <a:pt x="48" y="656"/>
                  </a:lnTo>
                  <a:lnTo>
                    <a:pt x="34" y="634"/>
                  </a:lnTo>
                  <a:lnTo>
                    <a:pt x="22" y="610"/>
                  </a:lnTo>
                  <a:lnTo>
                    <a:pt x="12" y="584"/>
                  </a:lnTo>
                  <a:lnTo>
                    <a:pt x="6" y="558"/>
                  </a:lnTo>
                  <a:lnTo>
                    <a:pt x="2" y="530"/>
                  </a:lnTo>
                  <a:lnTo>
                    <a:pt x="0" y="502"/>
                  </a:ln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8"/>
                  </a:lnTo>
                  <a:lnTo>
                    <a:pt x="34" y="144"/>
                  </a:lnTo>
                  <a:lnTo>
                    <a:pt x="48" y="120"/>
                  </a:lnTo>
                  <a:lnTo>
                    <a:pt x="64" y="100"/>
                  </a:lnTo>
                  <a:lnTo>
                    <a:pt x="82" y="80"/>
                  </a:lnTo>
                  <a:lnTo>
                    <a:pt x="100" y="62"/>
                  </a:lnTo>
                  <a:lnTo>
                    <a:pt x="122" y="46"/>
                  </a:lnTo>
                  <a:lnTo>
                    <a:pt x="144" y="32"/>
                  </a:lnTo>
                  <a:lnTo>
                    <a:pt x="168" y="22"/>
                  </a:lnTo>
                  <a:lnTo>
                    <a:pt x="194" y="12"/>
                  </a:lnTo>
                  <a:lnTo>
                    <a:pt x="220" y="6"/>
                  </a:lnTo>
                  <a:lnTo>
                    <a:pt x="248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304" y="0"/>
                  </a:lnTo>
                  <a:lnTo>
                    <a:pt x="330" y="6"/>
                  </a:lnTo>
                  <a:lnTo>
                    <a:pt x="358" y="12"/>
                  </a:lnTo>
                  <a:lnTo>
                    <a:pt x="382" y="22"/>
                  </a:lnTo>
                  <a:lnTo>
                    <a:pt x="406" y="32"/>
                  </a:lnTo>
                  <a:lnTo>
                    <a:pt x="428" y="46"/>
                  </a:lnTo>
                  <a:lnTo>
                    <a:pt x="450" y="62"/>
                  </a:lnTo>
                  <a:lnTo>
                    <a:pt x="470" y="80"/>
                  </a:lnTo>
                  <a:lnTo>
                    <a:pt x="488" y="100"/>
                  </a:lnTo>
                  <a:lnTo>
                    <a:pt x="504" y="120"/>
                  </a:lnTo>
                  <a:lnTo>
                    <a:pt x="516" y="144"/>
                  </a:lnTo>
                  <a:lnTo>
                    <a:pt x="528" y="168"/>
                  </a:lnTo>
                  <a:lnTo>
                    <a:pt x="538" y="192"/>
                  </a:lnTo>
                  <a:lnTo>
                    <a:pt x="544" y="218"/>
                  </a:lnTo>
                  <a:lnTo>
                    <a:pt x="548" y="246"/>
                  </a:lnTo>
                  <a:lnTo>
                    <a:pt x="550" y="274"/>
                  </a:lnTo>
                  <a:lnTo>
                    <a:pt x="550" y="502"/>
                  </a:lnTo>
                  <a:lnTo>
                    <a:pt x="550" y="502"/>
                  </a:lnTo>
                  <a:lnTo>
                    <a:pt x="548" y="530"/>
                  </a:lnTo>
                  <a:lnTo>
                    <a:pt x="544" y="558"/>
                  </a:lnTo>
                  <a:lnTo>
                    <a:pt x="538" y="584"/>
                  </a:lnTo>
                  <a:lnTo>
                    <a:pt x="528" y="610"/>
                  </a:lnTo>
                  <a:lnTo>
                    <a:pt x="516" y="634"/>
                  </a:lnTo>
                  <a:lnTo>
                    <a:pt x="504" y="656"/>
                  </a:lnTo>
                  <a:lnTo>
                    <a:pt x="488" y="678"/>
                  </a:lnTo>
                  <a:lnTo>
                    <a:pt x="470" y="696"/>
                  </a:lnTo>
                  <a:lnTo>
                    <a:pt x="450" y="714"/>
                  </a:lnTo>
                  <a:lnTo>
                    <a:pt x="428" y="730"/>
                  </a:lnTo>
                  <a:lnTo>
                    <a:pt x="406" y="744"/>
                  </a:lnTo>
                  <a:lnTo>
                    <a:pt x="382" y="756"/>
                  </a:lnTo>
                  <a:lnTo>
                    <a:pt x="358" y="764"/>
                  </a:lnTo>
                  <a:lnTo>
                    <a:pt x="330" y="772"/>
                  </a:lnTo>
                  <a:lnTo>
                    <a:pt x="304" y="776"/>
                  </a:lnTo>
                  <a:lnTo>
                    <a:pt x="276" y="778"/>
                  </a:lnTo>
                  <a:close/>
                </a:path>
              </a:pathLst>
            </a:custGeom>
            <a:solidFill>
              <a:srgbClr val="F8D9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1" name="Freeform 52"/>
            <p:cNvSpPr>
              <a:spLocks/>
            </p:cNvSpPr>
            <p:nvPr/>
          </p:nvSpPr>
          <p:spPr bwMode="auto">
            <a:xfrm>
              <a:off x="-1709738" y="-1565275"/>
              <a:ext cx="873125" cy="1235075"/>
            </a:xfrm>
            <a:custGeom>
              <a:avLst/>
              <a:gdLst>
                <a:gd name="T0" fmla="*/ 276 w 550"/>
                <a:gd name="T1" fmla="*/ 778 h 778"/>
                <a:gd name="T2" fmla="*/ 248 w 550"/>
                <a:gd name="T3" fmla="*/ 776 h 778"/>
                <a:gd name="T4" fmla="*/ 194 w 550"/>
                <a:gd name="T5" fmla="*/ 764 h 778"/>
                <a:gd name="T6" fmla="*/ 144 w 550"/>
                <a:gd name="T7" fmla="*/ 744 h 778"/>
                <a:gd name="T8" fmla="*/ 100 w 550"/>
                <a:gd name="T9" fmla="*/ 714 h 778"/>
                <a:gd name="T10" fmla="*/ 64 w 550"/>
                <a:gd name="T11" fmla="*/ 678 h 778"/>
                <a:gd name="T12" fmla="*/ 34 w 550"/>
                <a:gd name="T13" fmla="*/ 634 h 778"/>
                <a:gd name="T14" fmla="*/ 12 w 550"/>
                <a:gd name="T15" fmla="*/ 584 h 778"/>
                <a:gd name="T16" fmla="*/ 2 w 550"/>
                <a:gd name="T17" fmla="*/ 530 h 778"/>
                <a:gd name="T18" fmla="*/ 0 w 550"/>
                <a:gd name="T19" fmla="*/ 274 h 778"/>
                <a:gd name="T20" fmla="*/ 2 w 550"/>
                <a:gd name="T21" fmla="*/ 246 h 778"/>
                <a:gd name="T22" fmla="*/ 12 w 550"/>
                <a:gd name="T23" fmla="*/ 192 h 778"/>
                <a:gd name="T24" fmla="*/ 34 w 550"/>
                <a:gd name="T25" fmla="*/ 144 h 778"/>
                <a:gd name="T26" fmla="*/ 64 w 550"/>
                <a:gd name="T27" fmla="*/ 100 h 778"/>
                <a:gd name="T28" fmla="*/ 100 w 550"/>
                <a:gd name="T29" fmla="*/ 62 h 778"/>
                <a:gd name="T30" fmla="*/ 144 w 550"/>
                <a:gd name="T31" fmla="*/ 32 h 778"/>
                <a:gd name="T32" fmla="*/ 194 w 550"/>
                <a:gd name="T33" fmla="*/ 12 h 778"/>
                <a:gd name="T34" fmla="*/ 248 w 550"/>
                <a:gd name="T35" fmla="*/ 0 h 778"/>
                <a:gd name="T36" fmla="*/ 276 w 550"/>
                <a:gd name="T37" fmla="*/ 0 h 778"/>
                <a:gd name="T38" fmla="*/ 330 w 550"/>
                <a:gd name="T39" fmla="*/ 6 h 778"/>
                <a:gd name="T40" fmla="*/ 382 w 550"/>
                <a:gd name="T41" fmla="*/ 22 h 778"/>
                <a:gd name="T42" fmla="*/ 428 w 550"/>
                <a:gd name="T43" fmla="*/ 46 h 778"/>
                <a:gd name="T44" fmla="*/ 470 w 550"/>
                <a:gd name="T45" fmla="*/ 80 h 778"/>
                <a:gd name="T46" fmla="*/ 504 w 550"/>
                <a:gd name="T47" fmla="*/ 120 h 778"/>
                <a:gd name="T48" fmla="*/ 528 w 550"/>
                <a:gd name="T49" fmla="*/ 168 h 778"/>
                <a:gd name="T50" fmla="*/ 544 w 550"/>
                <a:gd name="T51" fmla="*/ 218 h 778"/>
                <a:gd name="T52" fmla="*/ 550 w 550"/>
                <a:gd name="T53" fmla="*/ 274 h 778"/>
                <a:gd name="T54" fmla="*/ 550 w 550"/>
                <a:gd name="T55" fmla="*/ 502 h 778"/>
                <a:gd name="T56" fmla="*/ 544 w 550"/>
                <a:gd name="T57" fmla="*/ 558 h 778"/>
                <a:gd name="T58" fmla="*/ 528 w 550"/>
                <a:gd name="T59" fmla="*/ 610 h 778"/>
                <a:gd name="T60" fmla="*/ 504 w 550"/>
                <a:gd name="T61" fmla="*/ 656 h 778"/>
                <a:gd name="T62" fmla="*/ 470 w 550"/>
                <a:gd name="T63" fmla="*/ 696 h 778"/>
                <a:gd name="T64" fmla="*/ 428 w 550"/>
                <a:gd name="T65" fmla="*/ 730 h 778"/>
                <a:gd name="T66" fmla="*/ 382 w 550"/>
                <a:gd name="T67" fmla="*/ 756 h 778"/>
                <a:gd name="T68" fmla="*/ 330 w 550"/>
                <a:gd name="T69" fmla="*/ 772 h 778"/>
                <a:gd name="T70" fmla="*/ 276 w 550"/>
                <a:gd name="T71" fmla="*/ 778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50" h="778">
                  <a:moveTo>
                    <a:pt x="276" y="778"/>
                  </a:moveTo>
                  <a:lnTo>
                    <a:pt x="276" y="778"/>
                  </a:lnTo>
                  <a:lnTo>
                    <a:pt x="276" y="778"/>
                  </a:lnTo>
                  <a:lnTo>
                    <a:pt x="248" y="776"/>
                  </a:lnTo>
                  <a:lnTo>
                    <a:pt x="220" y="772"/>
                  </a:lnTo>
                  <a:lnTo>
                    <a:pt x="194" y="764"/>
                  </a:lnTo>
                  <a:lnTo>
                    <a:pt x="168" y="756"/>
                  </a:lnTo>
                  <a:lnTo>
                    <a:pt x="144" y="744"/>
                  </a:lnTo>
                  <a:lnTo>
                    <a:pt x="122" y="730"/>
                  </a:lnTo>
                  <a:lnTo>
                    <a:pt x="100" y="714"/>
                  </a:lnTo>
                  <a:lnTo>
                    <a:pt x="82" y="696"/>
                  </a:lnTo>
                  <a:lnTo>
                    <a:pt x="64" y="678"/>
                  </a:lnTo>
                  <a:lnTo>
                    <a:pt x="48" y="656"/>
                  </a:lnTo>
                  <a:lnTo>
                    <a:pt x="34" y="634"/>
                  </a:lnTo>
                  <a:lnTo>
                    <a:pt x="22" y="610"/>
                  </a:lnTo>
                  <a:lnTo>
                    <a:pt x="12" y="584"/>
                  </a:lnTo>
                  <a:lnTo>
                    <a:pt x="6" y="558"/>
                  </a:lnTo>
                  <a:lnTo>
                    <a:pt x="2" y="530"/>
                  </a:lnTo>
                  <a:lnTo>
                    <a:pt x="0" y="502"/>
                  </a:ln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8"/>
                  </a:lnTo>
                  <a:lnTo>
                    <a:pt x="34" y="144"/>
                  </a:lnTo>
                  <a:lnTo>
                    <a:pt x="48" y="120"/>
                  </a:lnTo>
                  <a:lnTo>
                    <a:pt x="64" y="100"/>
                  </a:lnTo>
                  <a:lnTo>
                    <a:pt x="82" y="80"/>
                  </a:lnTo>
                  <a:lnTo>
                    <a:pt x="100" y="62"/>
                  </a:lnTo>
                  <a:lnTo>
                    <a:pt x="122" y="46"/>
                  </a:lnTo>
                  <a:lnTo>
                    <a:pt x="144" y="32"/>
                  </a:lnTo>
                  <a:lnTo>
                    <a:pt x="168" y="22"/>
                  </a:lnTo>
                  <a:lnTo>
                    <a:pt x="194" y="12"/>
                  </a:lnTo>
                  <a:lnTo>
                    <a:pt x="220" y="6"/>
                  </a:lnTo>
                  <a:lnTo>
                    <a:pt x="248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304" y="0"/>
                  </a:lnTo>
                  <a:lnTo>
                    <a:pt x="330" y="6"/>
                  </a:lnTo>
                  <a:lnTo>
                    <a:pt x="358" y="12"/>
                  </a:lnTo>
                  <a:lnTo>
                    <a:pt x="382" y="22"/>
                  </a:lnTo>
                  <a:lnTo>
                    <a:pt x="406" y="32"/>
                  </a:lnTo>
                  <a:lnTo>
                    <a:pt x="428" y="46"/>
                  </a:lnTo>
                  <a:lnTo>
                    <a:pt x="450" y="62"/>
                  </a:lnTo>
                  <a:lnTo>
                    <a:pt x="470" y="80"/>
                  </a:lnTo>
                  <a:lnTo>
                    <a:pt x="488" y="100"/>
                  </a:lnTo>
                  <a:lnTo>
                    <a:pt x="504" y="120"/>
                  </a:lnTo>
                  <a:lnTo>
                    <a:pt x="516" y="144"/>
                  </a:lnTo>
                  <a:lnTo>
                    <a:pt x="528" y="168"/>
                  </a:lnTo>
                  <a:lnTo>
                    <a:pt x="538" y="192"/>
                  </a:lnTo>
                  <a:lnTo>
                    <a:pt x="544" y="218"/>
                  </a:lnTo>
                  <a:lnTo>
                    <a:pt x="548" y="246"/>
                  </a:lnTo>
                  <a:lnTo>
                    <a:pt x="550" y="274"/>
                  </a:lnTo>
                  <a:lnTo>
                    <a:pt x="550" y="502"/>
                  </a:lnTo>
                  <a:lnTo>
                    <a:pt x="550" y="502"/>
                  </a:lnTo>
                  <a:lnTo>
                    <a:pt x="548" y="530"/>
                  </a:lnTo>
                  <a:lnTo>
                    <a:pt x="544" y="558"/>
                  </a:lnTo>
                  <a:lnTo>
                    <a:pt x="538" y="584"/>
                  </a:lnTo>
                  <a:lnTo>
                    <a:pt x="528" y="610"/>
                  </a:lnTo>
                  <a:lnTo>
                    <a:pt x="516" y="634"/>
                  </a:lnTo>
                  <a:lnTo>
                    <a:pt x="504" y="656"/>
                  </a:lnTo>
                  <a:lnTo>
                    <a:pt x="488" y="678"/>
                  </a:lnTo>
                  <a:lnTo>
                    <a:pt x="470" y="696"/>
                  </a:lnTo>
                  <a:lnTo>
                    <a:pt x="450" y="714"/>
                  </a:lnTo>
                  <a:lnTo>
                    <a:pt x="428" y="730"/>
                  </a:lnTo>
                  <a:lnTo>
                    <a:pt x="406" y="744"/>
                  </a:lnTo>
                  <a:lnTo>
                    <a:pt x="382" y="756"/>
                  </a:lnTo>
                  <a:lnTo>
                    <a:pt x="358" y="764"/>
                  </a:lnTo>
                  <a:lnTo>
                    <a:pt x="330" y="772"/>
                  </a:lnTo>
                  <a:lnTo>
                    <a:pt x="304" y="776"/>
                  </a:lnTo>
                  <a:lnTo>
                    <a:pt x="276" y="77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2" name="Freeform 53"/>
            <p:cNvSpPr>
              <a:spLocks/>
            </p:cNvSpPr>
            <p:nvPr/>
          </p:nvSpPr>
          <p:spPr bwMode="auto">
            <a:xfrm>
              <a:off x="-1500188" y="-987425"/>
              <a:ext cx="92075" cy="120650"/>
            </a:xfrm>
            <a:custGeom>
              <a:avLst/>
              <a:gdLst>
                <a:gd name="T0" fmla="*/ 58 w 58"/>
                <a:gd name="T1" fmla="*/ 38 h 76"/>
                <a:gd name="T2" fmla="*/ 58 w 58"/>
                <a:gd name="T3" fmla="*/ 38 h 76"/>
                <a:gd name="T4" fmla="*/ 54 w 58"/>
                <a:gd name="T5" fmla="*/ 54 h 76"/>
                <a:gd name="T6" fmla="*/ 48 w 58"/>
                <a:gd name="T7" fmla="*/ 66 h 76"/>
                <a:gd name="T8" fmla="*/ 44 w 58"/>
                <a:gd name="T9" fmla="*/ 70 h 76"/>
                <a:gd name="T10" fmla="*/ 40 w 58"/>
                <a:gd name="T11" fmla="*/ 74 h 76"/>
                <a:gd name="T12" fmla="*/ 34 w 58"/>
                <a:gd name="T13" fmla="*/ 76 h 76"/>
                <a:gd name="T14" fmla="*/ 28 w 58"/>
                <a:gd name="T15" fmla="*/ 76 h 76"/>
                <a:gd name="T16" fmla="*/ 28 w 58"/>
                <a:gd name="T17" fmla="*/ 76 h 76"/>
                <a:gd name="T18" fmla="*/ 24 w 58"/>
                <a:gd name="T19" fmla="*/ 76 h 76"/>
                <a:gd name="T20" fmla="*/ 18 w 58"/>
                <a:gd name="T21" fmla="*/ 74 h 76"/>
                <a:gd name="T22" fmla="*/ 14 w 58"/>
                <a:gd name="T23" fmla="*/ 70 h 76"/>
                <a:gd name="T24" fmla="*/ 8 w 58"/>
                <a:gd name="T25" fmla="*/ 66 h 76"/>
                <a:gd name="T26" fmla="*/ 2 w 58"/>
                <a:gd name="T27" fmla="*/ 54 h 76"/>
                <a:gd name="T28" fmla="*/ 0 w 58"/>
                <a:gd name="T29" fmla="*/ 38 h 76"/>
                <a:gd name="T30" fmla="*/ 0 w 58"/>
                <a:gd name="T31" fmla="*/ 38 h 76"/>
                <a:gd name="T32" fmla="*/ 2 w 58"/>
                <a:gd name="T33" fmla="*/ 24 h 76"/>
                <a:gd name="T34" fmla="*/ 8 w 58"/>
                <a:gd name="T35" fmla="*/ 10 h 76"/>
                <a:gd name="T36" fmla="*/ 14 w 58"/>
                <a:gd name="T37" fmla="*/ 6 h 76"/>
                <a:gd name="T38" fmla="*/ 18 w 58"/>
                <a:gd name="T39" fmla="*/ 2 h 76"/>
                <a:gd name="T40" fmla="*/ 24 w 58"/>
                <a:gd name="T41" fmla="*/ 0 h 76"/>
                <a:gd name="T42" fmla="*/ 28 w 58"/>
                <a:gd name="T43" fmla="*/ 0 h 76"/>
                <a:gd name="T44" fmla="*/ 28 w 58"/>
                <a:gd name="T45" fmla="*/ 0 h 76"/>
                <a:gd name="T46" fmla="*/ 34 w 58"/>
                <a:gd name="T47" fmla="*/ 0 h 76"/>
                <a:gd name="T48" fmla="*/ 40 w 58"/>
                <a:gd name="T49" fmla="*/ 2 h 76"/>
                <a:gd name="T50" fmla="*/ 44 w 58"/>
                <a:gd name="T51" fmla="*/ 6 h 76"/>
                <a:gd name="T52" fmla="*/ 48 w 58"/>
                <a:gd name="T53" fmla="*/ 10 h 76"/>
                <a:gd name="T54" fmla="*/ 54 w 58"/>
                <a:gd name="T55" fmla="*/ 24 h 76"/>
                <a:gd name="T56" fmla="*/ 58 w 58"/>
                <a:gd name="T57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76">
                  <a:moveTo>
                    <a:pt x="58" y="38"/>
                  </a:moveTo>
                  <a:lnTo>
                    <a:pt x="58" y="38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0"/>
                  </a:lnTo>
                  <a:lnTo>
                    <a:pt x="40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18" y="74"/>
                  </a:lnTo>
                  <a:lnTo>
                    <a:pt x="14" y="70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2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4" y="6"/>
                  </a:lnTo>
                  <a:lnTo>
                    <a:pt x="48" y="10"/>
                  </a:lnTo>
                  <a:lnTo>
                    <a:pt x="54" y="24"/>
                  </a:lnTo>
                  <a:lnTo>
                    <a:pt x="58" y="38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3" name="Freeform 54"/>
            <p:cNvSpPr>
              <a:spLocks/>
            </p:cNvSpPr>
            <p:nvPr/>
          </p:nvSpPr>
          <p:spPr bwMode="auto">
            <a:xfrm>
              <a:off x="-1500188" y="-987425"/>
              <a:ext cx="92075" cy="120650"/>
            </a:xfrm>
            <a:custGeom>
              <a:avLst/>
              <a:gdLst>
                <a:gd name="T0" fmla="*/ 58 w 58"/>
                <a:gd name="T1" fmla="*/ 38 h 76"/>
                <a:gd name="T2" fmla="*/ 58 w 58"/>
                <a:gd name="T3" fmla="*/ 38 h 76"/>
                <a:gd name="T4" fmla="*/ 54 w 58"/>
                <a:gd name="T5" fmla="*/ 54 h 76"/>
                <a:gd name="T6" fmla="*/ 48 w 58"/>
                <a:gd name="T7" fmla="*/ 66 h 76"/>
                <a:gd name="T8" fmla="*/ 44 w 58"/>
                <a:gd name="T9" fmla="*/ 70 h 76"/>
                <a:gd name="T10" fmla="*/ 40 w 58"/>
                <a:gd name="T11" fmla="*/ 74 h 76"/>
                <a:gd name="T12" fmla="*/ 34 w 58"/>
                <a:gd name="T13" fmla="*/ 76 h 76"/>
                <a:gd name="T14" fmla="*/ 28 w 58"/>
                <a:gd name="T15" fmla="*/ 76 h 76"/>
                <a:gd name="T16" fmla="*/ 28 w 58"/>
                <a:gd name="T17" fmla="*/ 76 h 76"/>
                <a:gd name="T18" fmla="*/ 24 w 58"/>
                <a:gd name="T19" fmla="*/ 76 h 76"/>
                <a:gd name="T20" fmla="*/ 18 w 58"/>
                <a:gd name="T21" fmla="*/ 74 h 76"/>
                <a:gd name="T22" fmla="*/ 14 w 58"/>
                <a:gd name="T23" fmla="*/ 70 h 76"/>
                <a:gd name="T24" fmla="*/ 8 w 58"/>
                <a:gd name="T25" fmla="*/ 66 h 76"/>
                <a:gd name="T26" fmla="*/ 2 w 58"/>
                <a:gd name="T27" fmla="*/ 54 h 76"/>
                <a:gd name="T28" fmla="*/ 0 w 58"/>
                <a:gd name="T29" fmla="*/ 38 h 76"/>
                <a:gd name="T30" fmla="*/ 0 w 58"/>
                <a:gd name="T31" fmla="*/ 38 h 76"/>
                <a:gd name="T32" fmla="*/ 2 w 58"/>
                <a:gd name="T33" fmla="*/ 24 h 76"/>
                <a:gd name="T34" fmla="*/ 8 w 58"/>
                <a:gd name="T35" fmla="*/ 10 h 76"/>
                <a:gd name="T36" fmla="*/ 14 w 58"/>
                <a:gd name="T37" fmla="*/ 6 h 76"/>
                <a:gd name="T38" fmla="*/ 18 w 58"/>
                <a:gd name="T39" fmla="*/ 2 h 76"/>
                <a:gd name="T40" fmla="*/ 24 w 58"/>
                <a:gd name="T41" fmla="*/ 0 h 76"/>
                <a:gd name="T42" fmla="*/ 28 w 58"/>
                <a:gd name="T43" fmla="*/ 0 h 76"/>
                <a:gd name="T44" fmla="*/ 28 w 58"/>
                <a:gd name="T45" fmla="*/ 0 h 76"/>
                <a:gd name="T46" fmla="*/ 34 w 58"/>
                <a:gd name="T47" fmla="*/ 0 h 76"/>
                <a:gd name="T48" fmla="*/ 40 w 58"/>
                <a:gd name="T49" fmla="*/ 2 h 76"/>
                <a:gd name="T50" fmla="*/ 44 w 58"/>
                <a:gd name="T51" fmla="*/ 6 h 76"/>
                <a:gd name="T52" fmla="*/ 48 w 58"/>
                <a:gd name="T53" fmla="*/ 10 h 76"/>
                <a:gd name="T54" fmla="*/ 54 w 58"/>
                <a:gd name="T55" fmla="*/ 24 h 76"/>
                <a:gd name="T56" fmla="*/ 58 w 58"/>
                <a:gd name="T57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76">
                  <a:moveTo>
                    <a:pt x="58" y="38"/>
                  </a:moveTo>
                  <a:lnTo>
                    <a:pt x="58" y="38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0"/>
                  </a:lnTo>
                  <a:lnTo>
                    <a:pt x="40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4" y="76"/>
                  </a:lnTo>
                  <a:lnTo>
                    <a:pt x="18" y="74"/>
                  </a:lnTo>
                  <a:lnTo>
                    <a:pt x="14" y="70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2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4" y="6"/>
                  </a:lnTo>
                  <a:lnTo>
                    <a:pt x="48" y="10"/>
                  </a:lnTo>
                  <a:lnTo>
                    <a:pt x="54" y="24"/>
                  </a:lnTo>
                  <a:lnTo>
                    <a:pt x="58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4" name="Freeform 55"/>
            <p:cNvSpPr>
              <a:spLocks/>
            </p:cNvSpPr>
            <p:nvPr/>
          </p:nvSpPr>
          <p:spPr bwMode="auto">
            <a:xfrm>
              <a:off x="-1135063" y="-987425"/>
              <a:ext cx="88900" cy="120650"/>
            </a:xfrm>
            <a:custGeom>
              <a:avLst/>
              <a:gdLst>
                <a:gd name="T0" fmla="*/ 56 w 56"/>
                <a:gd name="T1" fmla="*/ 38 h 76"/>
                <a:gd name="T2" fmla="*/ 56 w 56"/>
                <a:gd name="T3" fmla="*/ 38 h 76"/>
                <a:gd name="T4" fmla="*/ 54 w 56"/>
                <a:gd name="T5" fmla="*/ 54 h 76"/>
                <a:gd name="T6" fmla="*/ 48 w 56"/>
                <a:gd name="T7" fmla="*/ 66 h 76"/>
                <a:gd name="T8" fmla="*/ 44 w 56"/>
                <a:gd name="T9" fmla="*/ 70 h 76"/>
                <a:gd name="T10" fmla="*/ 38 w 56"/>
                <a:gd name="T11" fmla="*/ 74 h 76"/>
                <a:gd name="T12" fmla="*/ 34 w 56"/>
                <a:gd name="T13" fmla="*/ 76 h 76"/>
                <a:gd name="T14" fmla="*/ 28 w 56"/>
                <a:gd name="T15" fmla="*/ 76 h 76"/>
                <a:gd name="T16" fmla="*/ 28 w 56"/>
                <a:gd name="T17" fmla="*/ 76 h 76"/>
                <a:gd name="T18" fmla="*/ 22 w 56"/>
                <a:gd name="T19" fmla="*/ 76 h 76"/>
                <a:gd name="T20" fmla="*/ 16 w 56"/>
                <a:gd name="T21" fmla="*/ 74 h 76"/>
                <a:gd name="T22" fmla="*/ 12 w 56"/>
                <a:gd name="T23" fmla="*/ 70 h 76"/>
                <a:gd name="T24" fmla="*/ 8 w 56"/>
                <a:gd name="T25" fmla="*/ 66 h 76"/>
                <a:gd name="T26" fmla="*/ 2 w 56"/>
                <a:gd name="T27" fmla="*/ 54 h 76"/>
                <a:gd name="T28" fmla="*/ 0 w 56"/>
                <a:gd name="T29" fmla="*/ 38 h 76"/>
                <a:gd name="T30" fmla="*/ 0 w 56"/>
                <a:gd name="T31" fmla="*/ 38 h 76"/>
                <a:gd name="T32" fmla="*/ 2 w 56"/>
                <a:gd name="T33" fmla="*/ 24 h 76"/>
                <a:gd name="T34" fmla="*/ 8 w 56"/>
                <a:gd name="T35" fmla="*/ 10 h 76"/>
                <a:gd name="T36" fmla="*/ 12 w 56"/>
                <a:gd name="T37" fmla="*/ 6 h 76"/>
                <a:gd name="T38" fmla="*/ 16 w 56"/>
                <a:gd name="T39" fmla="*/ 2 h 76"/>
                <a:gd name="T40" fmla="*/ 22 w 56"/>
                <a:gd name="T41" fmla="*/ 0 h 76"/>
                <a:gd name="T42" fmla="*/ 28 w 56"/>
                <a:gd name="T43" fmla="*/ 0 h 76"/>
                <a:gd name="T44" fmla="*/ 28 w 56"/>
                <a:gd name="T45" fmla="*/ 0 h 76"/>
                <a:gd name="T46" fmla="*/ 34 w 56"/>
                <a:gd name="T47" fmla="*/ 0 h 76"/>
                <a:gd name="T48" fmla="*/ 38 w 56"/>
                <a:gd name="T49" fmla="*/ 2 h 76"/>
                <a:gd name="T50" fmla="*/ 44 w 56"/>
                <a:gd name="T51" fmla="*/ 6 h 76"/>
                <a:gd name="T52" fmla="*/ 48 w 56"/>
                <a:gd name="T53" fmla="*/ 10 h 76"/>
                <a:gd name="T54" fmla="*/ 54 w 56"/>
                <a:gd name="T55" fmla="*/ 24 h 76"/>
                <a:gd name="T56" fmla="*/ 56 w 56"/>
                <a:gd name="T57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76">
                  <a:moveTo>
                    <a:pt x="56" y="38"/>
                  </a:moveTo>
                  <a:lnTo>
                    <a:pt x="56" y="38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0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2" y="76"/>
                  </a:lnTo>
                  <a:lnTo>
                    <a:pt x="16" y="74"/>
                  </a:lnTo>
                  <a:lnTo>
                    <a:pt x="12" y="70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24"/>
                  </a:lnTo>
                  <a:lnTo>
                    <a:pt x="8" y="10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4" y="6"/>
                  </a:lnTo>
                  <a:lnTo>
                    <a:pt x="48" y="10"/>
                  </a:lnTo>
                  <a:lnTo>
                    <a:pt x="54" y="24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5" name="Freeform 56"/>
            <p:cNvSpPr>
              <a:spLocks/>
            </p:cNvSpPr>
            <p:nvPr/>
          </p:nvSpPr>
          <p:spPr bwMode="auto">
            <a:xfrm>
              <a:off x="-1135063" y="-987425"/>
              <a:ext cx="88900" cy="120650"/>
            </a:xfrm>
            <a:custGeom>
              <a:avLst/>
              <a:gdLst>
                <a:gd name="T0" fmla="*/ 56 w 56"/>
                <a:gd name="T1" fmla="*/ 38 h 76"/>
                <a:gd name="T2" fmla="*/ 56 w 56"/>
                <a:gd name="T3" fmla="*/ 38 h 76"/>
                <a:gd name="T4" fmla="*/ 54 w 56"/>
                <a:gd name="T5" fmla="*/ 54 h 76"/>
                <a:gd name="T6" fmla="*/ 48 w 56"/>
                <a:gd name="T7" fmla="*/ 66 h 76"/>
                <a:gd name="T8" fmla="*/ 44 w 56"/>
                <a:gd name="T9" fmla="*/ 70 h 76"/>
                <a:gd name="T10" fmla="*/ 38 w 56"/>
                <a:gd name="T11" fmla="*/ 74 h 76"/>
                <a:gd name="T12" fmla="*/ 34 w 56"/>
                <a:gd name="T13" fmla="*/ 76 h 76"/>
                <a:gd name="T14" fmla="*/ 28 w 56"/>
                <a:gd name="T15" fmla="*/ 76 h 76"/>
                <a:gd name="T16" fmla="*/ 28 w 56"/>
                <a:gd name="T17" fmla="*/ 76 h 76"/>
                <a:gd name="T18" fmla="*/ 22 w 56"/>
                <a:gd name="T19" fmla="*/ 76 h 76"/>
                <a:gd name="T20" fmla="*/ 16 w 56"/>
                <a:gd name="T21" fmla="*/ 74 h 76"/>
                <a:gd name="T22" fmla="*/ 12 w 56"/>
                <a:gd name="T23" fmla="*/ 70 h 76"/>
                <a:gd name="T24" fmla="*/ 8 w 56"/>
                <a:gd name="T25" fmla="*/ 66 h 76"/>
                <a:gd name="T26" fmla="*/ 2 w 56"/>
                <a:gd name="T27" fmla="*/ 54 h 76"/>
                <a:gd name="T28" fmla="*/ 0 w 56"/>
                <a:gd name="T29" fmla="*/ 38 h 76"/>
                <a:gd name="T30" fmla="*/ 0 w 56"/>
                <a:gd name="T31" fmla="*/ 38 h 76"/>
                <a:gd name="T32" fmla="*/ 2 w 56"/>
                <a:gd name="T33" fmla="*/ 24 h 76"/>
                <a:gd name="T34" fmla="*/ 8 w 56"/>
                <a:gd name="T35" fmla="*/ 10 h 76"/>
                <a:gd name="T36" fmla="*/ 12 w 56"/>
                <a:gd name="T37" fmla="*/ 6 h 76"/>
                <a:gd name="T38" fmla="*/ 16 w 56"/>
                <a:gd name="T39" fmla="*/ 2 h 76"/>
                <a:gd name="T40" fmla="*/ 22 w 56"/>
                <a:gd name="T41" fmla="*/ 0 h 76"/>
                <a:gd name="T42" fmla="*/ 28 w 56"/>
                <a:gd name="T43" fmla="*/ 0 h 76"/>
                <a:gd name="T44" fmla="*/ 28 w 56"/>
                <a:gd name="T45" fmla="*/ 0 h 76"/>
                <a:gd name="T46" fmla="*/ 34 w 56"/>
                <a:gd name="T47" fmla="*/ 0 h 76"/>
                <a:gd name="T48" fmla="*/ 38 w 56"/>
                <a:gd name="T49" fmla="*/ 2 h 76"/>
                <a:gd name="T50" fmla="*/ 44 w 56"/>
                <a:gd name="T51" fmla="*/ 6 h 76"/>
                <a:gd name="T52" fmla="*/ 48 w 56"/>
                <a:gd name="T53" fmla="*/ 10 h 76"/>
                <a:gd name="T54" fmla="*/ 54 w 56"/>
                <a:gd name="T55" fmla="*/ 24 h 76"/>
                <a:gd name="T56" fmla="*/ 56 w 56"/>
                <a:gd name="T57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76">
                  <a:moveTo>
                    <a:pt x="56" y="38"/>
                  </a:moveTo>
                  <a:lnTo>
                    <a:pt x="56" y="38"/>
                  </a:lnTo>
                  <a:lnTo>
                    <a:pt x="54" y="54"/>
                  </a:lnTo>
                  <a:lnTo>
                    <a:pt x="48" y="66"/>
                  </a:lnTo>
                  <a:lnTo>
                    <a:pt x="44" y="70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2" y="76"/>
                  </a:lnTo>
                  <a:lnTo>
                    <a:pt x="16" y="74"/>
                  </a:lnTo>
                  <a:lnTo>
                    <a:pt x="12" y="70"/>
                  </a:lnTo>
                  <a:lnTo>
                    <a:pt x="8" y="66"/>
                  </a:lnTo>
                  <a:lnTo>
                    <a:pt x="2" y="5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24"/>
                  </a:lnTo>
                  <a:lnTo>
                    <a:pt x="8" y="10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4" y="6"/>
                  </a:lnTo>
                  <a:lnTo>
                    <a:pt x="48" y="10"/>
                  </a:lnTo>
                  <a:lnTo>
                    <a:pt x="54" y="24"/>
                  </a:lnTo>
                  <a:lnTo>
                    <a:pt x="56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6" name="Freeform 57"/>
            <p:cNvSpPr>
              <a:spLocks/>
            </p:cNvSpPr>
            <p:nvPr/>
          </p:nvSpPr>
          <p:spPr bwMode="auto">
            <a:xfrm>
              <a:off x="-1376363" y="-657225"/>
              <a:ext cx="206375" cy="19050"/>
            </a:xfrm>
            <a:custGeom>
              <a:avLst/>
              <a:gdLst>
                <a:gd name="T0" fmla="*/ 130 w 130"/>
                <a:gd name="T1" fmla="*/ 0 h 12"/>
                <a:gd name="T2" fmla="*/ 130 w 130"/>
                <a:gd name="T3" fmla="*/ 0 h 12"/>
                <a:gd name="T4" fmla="*/ 114 w 130"/>
                <a:gd name="T5" fmla="*/ 6 h 12"/>
                <a:gd name="T6" fmla="*/ 98 w 130"/>
                <a:gd name="T7" fmla="*/ 10 h 12"/>
                <a:gd name="T8" fmla="*/ 82 w 130"/>
                <a:gd name="T9" fmla="*/ 12 h 12"/>
                <a:gd name="T10" fmla="*/ 66 w 130"/>
                <a:gd name="T11" fmla="*/ 12 h 12"/>
                <a:gd name="T12" fmla="*/ 48 w 130"/>
                <a:gd name="T13" fmla="*/ 12 h 12"/>
                <a:gd name="T14" fmla="*/ 32 w 130"/>
                <a:gd name="T15" fmla="*/ 8 h 12"/>
                <a:gd name="T16" fmla="*/ 16 w 130"/>
                <a:gd name="T17" fmla="*/ 4 h 12"/>
                <a:gd name="T18" fmla="*/ 0 w 130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2">
                  <a:moveTo>
                    <a:pt x="130" y="0"/>
                  </a:moveTo>
                  <a:lnTo>
                    <a:pt x="130" y="0"/>
                  </a:lnTo>
                  <a:lnTo>
                    <a:pt x="114" y="6"/>
                  </a:lnTo>
                  <a:lnTo>
                    <a:pt x="98" y="10"/>
                  </a:lnTo>
                  <a:lnTo>
                    <a:pt x="82" y="12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32" y="8"/>
                  </a:lnTo>
                  <a:lnTo>
                    <a:pt x="16" y="4"/>
                  </a:lnTo>
                  <a:lnTo>
                    <a:pt x="0" y="0"/>
                  </a:lnTo>
                </a:path>
              </a:pathLst>
            </a:custGeom>
            <a:noFill/>
            <a:ln w="1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7" name="Freeform 58"/>
            <p:cNvSpPr>
              <a:spLocks/>
            </p:cNvSpPr>
            <p:nvPr/>
          </p:nvSpPr>
          <p:spPr bwMode="auto">
            <a:xfrm>
              <a:off x="-1716088" y="-1571625"/>
              <a:ext cx="879475" cy="565150"/>
            </a:xfrm>
            <a:custGeom>
              <a:avLst/>
              <a:gdLst>
                <a:gd name="T0" fmla="*/ 282 w 554"/>
                <a:gd name="T1" fmla="*/ 0 h 356"/>
                <a:gd name="T2" fmla="*/ 226 w 554"/>
                <a:gd name="T3" fmla="*/ 4 h 356"/>
                <a:gd name="T4" fmla="*/ 174 w 554"/>
                <a:gd name="T5" fmla="*/ 20 h 356"/>
                <a:gd name="T6" fmla="*/ 128 w 554"/>
                <a:gd name="T7" fmla="*/ 44 h 356"/>
                <a:gd name="T8" fmla="*/ 86 w 554"/>
                <a:gd name="T9" fmla="*/ 78 h 356"/>
                <a:gd name="T10" fmla="*/ 50 w 554"/>
                <a:gd name="T11" fmla="*/ 118 h 356"/>
                <a:gd name="T12" fmla="*/ 24 w 554"/>
                <a:gd name="T13" fmla="*/ 164 h 356"/>
                <a:gd name="T14" fmla="*/ 6 w 554"/>
                <a:gd name="T15" fmla="*/ 216 h 356"/>
                <a:gd name="T16" fmla="*/ 0 w 554"/>
                <a:gd name="T17" fmla="*/ 272 h 356"/>
                <a:gd name="T18" fmla="*/ 4 w 554"/>
                <a:gd name="T19" fmla="*/ 354 h 356"/>
                <a:gd name="T20" fmla="*/ 10 w 554"/>
                <a:gd name="T21" fmla="*/ 312 h 356"/>
                <a:gd name="T22" fmla="*/ 28 w 554"/>
                <a:gd name="T23" fmla="*/ 272 h 356"/>
                <a:gd name="T24" fmla="*/ 54 w 554"/>
                <a:gd name="T25" fmla="*/ 236 h 356"/>
                <a:gd name="T26" fmla="*/ 88 w 554"/>
                <a:gd name="T27" fmla="*/ 204 h 356"/>
                <a:gd name="T28" fmla="*/ 130 w 554"/>
                <a:gd name="T29" fmla="*/ 178 h 356"/>
                <a:gd name="T30" fmla="*/ 178 w 554"/>
                <a:gd name="T31" fmla="*/ 160 h 356"/>
                <a:gd name="T32" fmla="*/ 230 w 554"/>
                <a:gd name="T33" fmla="*/ 148 h 356"/>
                <a:gd name="T34" fmla="*/ 286 w 554"/>
                <a:gd name="T35" fmla="*/ 146 h 356"/>
                <a:gd name="T36" fmla="*/ 314 w 554"/>
                <a:gd name="T37" fmla="*/ 148 h 356"/>
                <a:gd name="T38" fmla="*/ 366 w 554"/>
                <a:gd name="T39" fmla="*/ 156 h 356"/>
                <a:gd name="T40" fmla="*/ 414 w 554"/>
                <a:gd name="T41" fmla="*/ 174 h 356"/>
                <a:gd name="T42" fmla="*/ 458 w 554"/>
                <a:gd name="T43" fmla="*/ 196 h 356"/>
                <a:gd name="T44" fmla="*/ 494 w 554"/>
                <a:gd name="T45" fmla="*/ 224 h 356"/>
                <a:gd name="T46" fmla="*/ 522 w 554"/>
                <a:gd name="T47" fmla="*/ 258 h 356"/>
                <a:gd name="T48" fmla="*/ 542 w 554"/>
                <a:gd name="T49" fmla="*/ 296 h 356"/>
                <a:gd name="T50" fmla="*/ 552 w 554"/>
                <a:gd name="T51" fmla="*/ 336 h 356"/>
                <a:gd name="T52" fmla="*/ 554 w 554"/>
                <a:gd name="T53" fmla="*/ 276 h 356"/>
                <a:gd name="T54" fmla="*/ 554 w 554"/>
                <a:gd name="T55" fmla="*/ 248 h 356"/>
                <a:gd name="T56" fmla="*/ 542 w 554"/>
                <a:gd name="T57" fmla="*/ 194 h 356"/>
                <a:gd name="T58" fmla="*/ 522 w 554"/>
                <a:gd name="T59" fmla="*/ 146 h 356"/>
                <a:gd name="T60" fmla="*/ 494 w 554"/>
                <a:gd name="T61" fmla="*/ 102 h 356"/>
                <a:gd name="T62" fmla="*/ 456 w 554"/>
                <a:gd name="T63" fmla="*/ 64 h 356"/>
                <a:gd name="T64" fmla="*/ 414 w 554"/>
                <a:gd name="T65" fmla="*/ 34 h 356"/>
                <a:gd name="T66" fmla="*/ 364 w 554"/>
                <a:gd name="T67" fmla="*/ 12 h 356"/>
                <a:gd name="T68" fmla="*/ 310 w 554"/>
                <a:gd name="T6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4" h="356">
                  <a:moveTo>
                    <a:pt x="282" y="0"/>
                  </a:moveTo>
                  <a:lnTo>
                    <a:pt x="282" y="0"/>
                  </a:lnTo>
                  <a:lnTo>
                    <a:pt x="254" y="0"/>
                  </a:lnTo>
                  <a:lnTo>
                    <a:pt x="226" y="4"/>
                  </a:lnTo>
                  <a:lnTo>
                    <a:pt x="200" y="10"/>
                  </a:lnTo>
                  <a:lnTo>
                    <a:pt x="174" y="20"/>
                  </a:lnTo>
                  <a:lnTo>
                    <a:pt x="150" y="32"/>
                  </a:lnTo>
                  <a:lnTo>
                    <a:pt x="128" y="44"/>
                  </a:lnTo>
                  <a:lnTo>
                    <a:pt x="106" y="60"/>
                  </a:lnTo>
                  <a:lnTo>
                    <a:pt x="86" y="78"/>
                  </a:lnTo>
                  <a:lnTo>
                    <a:pt x="66" y="98"/>
                  </a:lnTo>
                  <a:lnTo>
                    <a:pt x="50" y="118"/>
                  </a:lnTo>
                  <a:lnTo>
                    <a:pt x="36" y="140"/>
                  </a:lnTo>
                  <a:lnTo>
                    <a:pt x="24" y="164"/>
                  </a:lnTo>
                  <a:lnTo>
                    <a:pt x="14" y="190"/>
                  </a:lnTo>
                  <a:lnTo>
                    <a:pt x="6" y="216"/>
                  </a:lnTo>
                  <a:lnTo>
                    <a:pt x="2" y="244"/>
                  </a:lnTo>
                  <a:lnTo>
                    <a:pt x="0" y="272"/>
                  </a:lnTo>
                  <a:lnTo>
                    <a:pt x="4" y="354"/>
                  </a:lnTo>
                  <a:lnTo>
                    <a:pt x="4" y="354"/>
                  </a:lnTo>
                  <a:lnTo>
                    <a:pt x="6" y="332"/>
                  </a:lnTo>
                  <a:lnTo>
                    <a:pt x="10" y="312"/>
                  </a:lnTo>
                  <a:lnTo>
                    <a:pt x="18" y="292"/>
                  </a:lnTo>
                  <a:lnTo>
                    <a:pt x="28" y="272"/>
                  </a:lnTo>
                  <a:lnTo>
                    <a:pt x="40" y="254"/>
                  </a:lnTo>
                  <a:lnTo>
                    <a:pt x="54" y="236"/>
                  </a:lnTo>
                  <a:lnTo>
                    <a:pt x="70" y="220"/>
                  </a:lnTo>
                  <a:lnTo>
                    <a:pt x="88" y="204"/>
                  </a:lnTo>
                  <a:lnTo>
                    <a:pt x="108" y="190"/>
                  </a:lnTo>
                  <a:lnTo>
                    <a:pt x="130" y="178"/>
                  </a:lnTo>
                  <a:lnTo>
                    <a:pt x="152" y="168"/>
                  </a:lnTo>
                  <a:lnTo>
                    <a:pt x="178" y="160"/>
                  </a:lnTo>
                  <a:lnTo>
                    <a:pt x="204" y="154"/>
                  </a:lnTo>
                  <a:lnTo>
                    <a:pt x="230" y="148"/>
                  </a:lnTo>
                  <a:lnTo>
                    <a:pt x="258" y="146"/>
                  </a:lnTo>
                  <a:lnTo>
                    <a:pt x="286" y="146"/>
                  </a:lnTo>
                  <a:lnTo>
                    <a:pt x="286" y="146"/>
                  </a:lnTo>
                  <a:lnTo>
                    <a:pt x="314" y="148"/>
                  </a:lnTo>
                  <a:lnTo>
                    <a:pt x="342" y="150"/>
                  </a:lnTo>
                  <a:lnTo>
                    <a:pt x="366" y="156"/>
                  </a:lnTo>
                  <a:lnTo>
                    <a:pt x="392" y="164"/>
                  </a:lnTo>
                  <a:lnTo>
                    <a:pt x="414" y="174"/>
                  </a:lnTo>
                  <a:lnTo>
                    <a:pt x="438" y="184"/>
                  </a:lnTo>
                  <a:lnTo>
                    <a:pt x="458" y="196"/>
                  </a:lnTo>
                  <a:lnTo>
                    <a:pt x="476" y="210"/>
                  </a:lnTo>
                  <a:lnTo>
                    <a:pt x="494" y="224"/>
                  </a:lnTo>
                  <a:lnTo>
                    <a:pt x="510" y="240"/>
                  </a:lnTo>
                  <a:lnTo>
                    <a:pt x="522" y="258"/>
                  </a:lnTo>
                  <a:lnTo>
                    <a:pt x="534" y="276"/>
                  </a:lnTo>
                  <a:lnTo>
                    <a:pt x="542" y="296"/>
                  </a:lnTo>
                  <a:lnTo>
                    <a:pt x="548" y="316"/>
                  </a:lnTo>
                  <a:lnTo>
                    <a:pt x="552" y="336"/>
                  </a:lnTo>
                  <a:lnTo>
                    <a:pt x="554" y="356"/>
                  </a:lnTo>
                  <a:lnTo>
                    <a:pt x="554" y="276"/>
                  </a:lnTo>
                  <a:lnTo>
                    <a:pt x="554" y="276"/>
                  </a:lnTo>
                  <a:lnTo>
                    <a:pt x="554" y="248"/>
                  </a:lnTo>
                  <a:lnTo>
                    <a:pt x="550" y="222"/>
                  </a:lnTo>
                  <a:lnTo>
                    <a:pt x="542" y="194"/>
                  </a:lnTo>
                  <a:lnTo>
                    <a:pt x="534" y="170"/>
                  </a:lnTo>
                  <a:lnTo>
                    <a:pt x="522" y="146"/>
                  </a:lnTo>
                  <a:lnTo>
                    <a:pt x="510" y="122"/>
                  </a:lnTo>
                  <a:lnTo>
                    <a:pt x="494" y="102"/>
                  </a:lnTo>
                  <a:lnTo>
                    <a:pt x="476" y="82"/>
                  </a:lnTo>
                  <a:lnTo>
                    <a:pt x="456" y="64"/>
                  </a:lnTo>
                  <a:lnTo>
                    <a:pt x="436" y="48"/>
                  </a:lnTo>
                  <a:lnTo>
                    <a:pt x="414" y="34"/>
                  </a:lnTo>
                  <a:lnTo>
                    <a:pt x="390" y="22"/>
                  </a:lnTo>
                  <a:lnTo>
                    <a:pt x="364" y="12"/>
                  </a:lnTo>
                  <a:lnTo>
                    <a:pt x="338" y="6"/>
                  </a:lnTo>
                  <a:lnTo>
                    <a:pt x="310" y="0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8" name="Freeform 59"/>
            <p:cNvSpPr>
              <a:spLocks/>
            </p:cNvSpPr>
            <p:nvPr/>
          </p:nvSpPr>
          <p:spPr bwMode="auto">
            <a:xfrm>
              <a:off x="-1716088" y="-1571625"/>
              <a:ext cx="879475" cy="565150"/>
            </a:xfrm>
            <a:custGeom>
              <a:avLst/>
              <a:gdLst>
                <a:gd name="T0" fmla="*/ 282 w 554"/>
                <a:gd name="T1" fmla="*/ 0 h 356"/>
                <a:gd name="T2" fmla="*/ 226 w 554"/>
                <a:gd name="T3" fmla="*/ 4 h 356"/>
                <a:gd name="T4" fmla="*/ 174 w 554"/>
                <a:gd name="T5" fmla="*/ 20 h 356"/>
                <a:gd name="T6" fmla="*/ 128 w 554"/>
                <a:gd name="T7" fmla="*/ 44 h 356"/>
                <a:gd name="T8" fmla="*/ 86 w 554"/>
                <a:gd name="T9" fmla="*/ 78 h 356"/>
                <a:gd name="T10" fmla="*/ 50 w 554"/>
                <a:gd name="T11" fmla="*/ 118 h 356"/>
                <a:gd name="T12" fmla="*/ 24 w 554"/>
                <a:gd name="T13" fmla="*/ 164 h 356"/>
                <a:gd name="T14" fmla="*/ 6 w 554"/>
                <a:gd name="T15" fmla="*/ 216 h 356"/>
                <a:gd name="T16" fmla="*/ 0 w 554"/>
                <a:gd name="T17" fmla="*/ 272 h 356"/>
                <a:gd name="T18" fmla="*/ 4 w 554"/>
                <a:gd name="T19" fmla="*/ 354 h 356"/>
                <a:gd name="T20" fmla="*/ 10 w 554"/>
                <a:gd name="T21" fmla="*/ 312 h 356"/>
                <a:gd name="T22" fmla="*/ 28 w 554"/>
                <a:gd name="T23" fmla="*/ 272 h 356"/>
                <a:gd name="T24" fmla="*/ 54 w 554"/>
                <a:gd name="T25" fmla="*/ 236 h 356"/>
                <a:gd name="T26" fmla="*/ 88 w 554"/>
                <a:gd name="T27" fmla="*/ 204 h 356"/>
                <a:gd name="T28" fmla="*/ 130 w 554"/>
                <a:gd name="T29" fmla="*/ 178 h 356"/>
                <a:gd name="T30" fmla="*/ 178 w 554"/>
                <a:gd name="T31" fmla="*/ 160 h 356"/>
                <a:gd name="T32" fmla="*/ 230 w 554"/>
                <a:gd name="T33" fmla="*/ 148 h 356"/>
                <a:gd name="T34" fmla="*/ 286 w 554"/>
                <a:gd name="T35" fmla="*/ 146 h 356"/>
                <a:gd name="T36" fmla="*/ 314 w 554"/>
                <a:gd name="T37" fmla="*/ 148 h 356"/>
                <a:gd name="T38" fmla="*/ 366 w 554"/>
                <a:gd name="T39" fmla="*/ 156 h 356"/>
                <a:gd name="T40" fmla="*/ 414 w 554"/>
                <a:gd name="T41" fmla="*/ 174 h 356"/>
                <a:gd name="T42" fmla="*/ 458 w 554"/>
                <a:gd name="T43" fmla="*/ 196 h 356"/>
                <a:gd name="T44" fmla="*/ 494 w 554"/>
                <a:gd name="T45" fmla="*/ 224 h 356"/>
                <a:gd name="T46" fmla="*/ 522 w 554"/>
                <a:gd name="T47" fmla="*/ 258 h 356"/>
                <a:gd name="T48" fmla="*/ 542 w 554"/>
                <a:gd name="T49" fmla="*/ 296 h 356"/>
                <a:gd name="T50" fmla="*/ 552 w 554"/>
                <a:gd name="T51" fmla="*/ 336 h 356"/>
                <a:gd name="T52" fmla="*/ 554 w 554"/>
                <a:gd name="T53" fmla="*/ 276 h 356"/>
                <a:gd name="T54" fmla="*/ 554 w 554"/>
                <a:gd name="T55" fmla="*/ 248 h 356"/>
                <a:gd name="T56" fmla="*/ 542 w 554"/>
                <a:gd name="T57" fmla="*/ 194 h 356"/>
                <a:gd name="T58" fmla="*/ 522 w 554"/>
                <a:gd name="T59" fmla="*/ 146 h 356"/>
                <a:gd name="T60" fmla="*/ 494 w 554"/>
                <a:gd name="T61" fmla="*/ 102 h 356"/>
                <a:gd name="T62" fmla="*/ 456 w 554"/>
                <a:gd name="T63" fmla="*/ 64 h 356"/>
                <a:gd name="T64" fmla="*/ 414 w 554"/>
                <a:gd name="T65" fmla="*/ 34 h 356"/>
                <a:gd name="T66" fmla="*/ 364 w 554"/>
                <a:gd name="T67" fmla="*/ 12 h 356"/>
                <a:gd name="T68" fmla="*/ 310 w 554"/>
                <a:gd name="T69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4" h="356">
                  <a:moveTo>
                    <a:pt x="282" y="0"/>
                  </a:moveTo>
                  <a:lnTo>
                    <a:pt x="282" y="0"/>
                  </a:lnTo>
                  <a:lnTo>
                    <a:pt x="254" y="0"/>
                  </a:lnTo>
                  <a:lnTo>
                    <a:pt x="226" y="4"/>
                  </a:lnTo>
                  <a:lnTo>
                    <a:pt x="200" y="10"/>
                  </a:lnTo>
                  <a:lnTo>
                    <a:pt x="174" y="20"/>
                  </a:lnTo>
                  <a:lnTo>
                    <a:pt x="150" y="32"/>
                  </a:lnTo>
                  <a:lnTo>
                    <a:pt x="128" y="44"/>
                  </a:lnTo>
                  <a:lnTo>
                    <a:pt x="106" y="60"/>
                  </a:lnTo>
                  <a:lnTo>
                    <a:pt x="86" y="78"/>
                  </a:lnTo>
                  <a:lnTo>
                    <a:pt x="66" y="98"/>
                  </a:lnTo>
                  <a:lnTo>
                    <a:pt x="50" y="118"/>
                  </a:lnTo>
                  <a:lnTo>
                    <a:pt x="36" y="140"/>
                  </a:lnTo>
                  <a:lnTo>
                    <a:pt x="24" y="164"/>
                  </a:lnTo>
                  <a:lnTo>
                    <a:pt x="14" y="190"/>
                  </a:lnTo>
                  <a:lnTo>
                    <a:pt x="6" y="216"/>
                  </a:lnTo>
                  <a:lnTo>
                    <a:pt x="2" y="244"/>
                  </a:lnTo>
                  <a:lnTo>
                    <a:pt x="0" y="272"/>
                  </a:lnTo>
                  <a:lnTo>
                    <a:pt x="4" y="354"/>
                  </a:lnTo>
                  <a:lnTo>
                    <a:pt x="4" y="354"/>
                  </a:lnTo>
                  <a:lnTo>
                    <a:pt x="6" y="332"/>
                  </a:lnTo>
                  <a:lnTo>
                    <a:pt x="10" y="312"/>
                  </a:lnTo>
                  <a:lnTo>
                    <a:pt x="18" y="292"/>
                  </a:lnTo>
                  <a:lnTo>
                    <a:pt x="28" y="272"/>
                  </a:lnTo>
                  <a:lnTo>
                    <a:pt x="40" y="254"/>
                  </a:lnTo>
                  <a:lnTo>
                    <a:pt x="54" y="236"/>
                  </a:lnTo>
                  <a:lnTo>
                    <a:pt x="70" y="220"/>
                  </a:lnTo>
                  <a:lnTo>
                    <a:pt x="88" y="204"/>
                  </a:lnTo>
                  <a:lnTo>
                    <a:pt x="108" y="190"/>
                  </a:lnTo>
                  <a:lnTo>
                    <a:pt x="130" y="178"/>
                  </a:lnTo>
                  <a:lnTo>
                    <a:pt x="152" y="168"/>
                  </a:lnTo>
                  <a:lnTo>
                    <a:pt x="178" y="160"/>
                  </a:lnTo>
                  <a:lnTo>
                    <a:pt x="204" y="154"/>
                  </a:lnTo>
                  <a:lnTo>
                    <a:pt x="230" y="148"/>
                  </a:lnTo>
                  <a:lnTo>
                    <a:pt x="258" y="146"/>
                  </a:lnTo>
                  <a:lnTo>
                    <a:pt x="286" y="146"/>
                  </a:lnTo>
                  <a:lnTo>
                    <a:pt x="286" y="146"/>
                  </a:lnTo>
                  <a:lnTo>
                    <a:pt x="314" y="148"/>
                  </a:lnTo>
                  <a:lnTo>
                    <a:pt x="342" y="150"/>
                  </a:lnTo>
                  <a:lnTo>
                    <a:pt x="366" y="156"/>
                  </a:lnTo>
                  <a:lnTo>
                    <a:pt x="392" y="164"/>
                  </a:lnTo>
                  <a:lnTo>
                    <a:pt x="414" y="174"/>
                  </a:lnTo>
                  <a:lnTo>
                    <a:pt x="438" y="184"/>
                  </a:lnTo>
                  <a:lnTo>
                    <a:pt x="458" y="196"/>
                  </a:lnTo>
                  <a:lnTo>
                    <a:pt x="476" y="210"/>
                  </a:lnTo>
                  <a:lnTo>
                    <a:pt x="494" y="224"/>
                  </a:lnTo>
                  <a:lnTo>
                    <a:pt x="510" y="240"/>
                  </a:lnTo>
                  <a:lnTo>
                    <a:pt x="522" y="258"/>
                  </a:lnTo>
                  <a:lnTo>
                    <a:pt x="534" y="276"/>
                  </a:lnTo>
                  <a:lnTo>
                    <a:pt x="542" y="296"/>
                  </a:lnTo>
                  <a:lnTo>
                    <a:pt x="548" y="316"/>
                  </a:lnTo>
                  <a:lnTo>
                    <a:pt x="552" y="336"/>
                  </a:lnTo>
                  <a:lnTo>
                    <a:pt x="554" y="356"/>
                  </a:lnTo>
                  <a:lnTo>
                    <a:pt x="554" y="276"/>
                  </a:lnTo>
                  <a:lnTo>
                    <a:pt x="554" y="276"/>
                  </a:lnTo>
                  <a:lnTo>
                    <a:pt x="554" y="248"/>
                  </a:lnTo>
                  <a:lnTo>
                    <a:pt x="550" y="222"/>
                  </a:lnTo>
                  <a:lnTo>
                    <a:pt x="542" y="194"/>
                  </a:lnTo>
                  <a:lnTo>
                    <a:pt x="534" y="170"/>
                  </a:lnTo>
                  <a:lnTo>
                    <a:pt x="522" y="146"/>
                  </a:lnTo>
                  <a:lnTo>
                    <a:pt x="510" y="122"/>
                  </a:lnTo>
                  <a:lnTo>
                    <a:pt x="494" y="102"/>
                  </a:lnTo>
                  <a:lnTo>
                    <a:pt x="476" y="82"/>
                  </a:lnTo>
                  <a:lnTo>
                    <a:pt x="456" y="64"/>
                  </a:lnTo>
                  <a:lnTo>
                    <a:pt x="436" y="48"/>
                  </a:lnTo>
                  <a:lnTo>
                    <a:pt x="414" y="34"/>
                  </a:lnTo>
                  <a:lnTo>
                    <a:pt x="390" y="22"/>
                  </a:lnTo>
                  <a:lnTo>
                    <a:pt x="364" y="12"/>
                  </a:lnTo>
                  <a:lnTo>
                    <a:pt x="338" y="6"/>
                  </a:lnTo>
                  <a:lnTo>
                    <a:pt x="310" y="0"/>
                  </a:lnTo>
                  <a:lnTo>
                    <a:pt x="28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9" name="Freeform 60"/>
            <p:cNvSpPr>
              <a:spLocks/>
            </p:cNvSpPr>
            <p:nvPr/>
          </p:nvSpPr>
          <p:spPr bwMode="auto">
            <a:xfrm>
              <a:off x="-1049338" y="-1524000"/>
              <a:ext cx="155575" cy="333375"/>
            </a:xfrm>
            <a:custGeom>
              <a:avLst/>
              <a:gdLst>
                <a:gd name="T0" fmla="*/ 38 w 98"/>
                <a:gd name="T1" fmla="*/ 210 h 210"/>
                <a:gd name="T2" fmla="*/ 58 w 98"/>
                <a:gd name="T3" fmla="*/ 210 h 210"/>
                <a:gd name="T4" fmla="*/ 58 w 98"/>
                <a:gd name="T5" fmla="*/ 210 h 210"/>
                <a:gd name="T6" fmla="*/ 66 w 98"/>
                <a:gd name="T7" fmla="*/ 208 h 210"/>
                <a:gd name="T8" fmla="*/ 72 w 98"/>
                <a:gd name="T9" fmla="*/ 206 h 210"/>
                <a:gd name="T10" fmla="*/ 80 w 98"/>
                <a:gd name="T11" fmla="*/ 204 h 210"/>
                <a:gd name="T12" fmla="*/ 86 w 98"/>
                <a:gd name="T13" fmla="*/ 198 h 210"/>
                <a:gd name="T14" fmla="*/ 90 w 98"/>
                <a:gd name="T15" fmla="*/ 192 h 210"/>
                <a:gd name="T16" fmla="*/ 94 w 98"/>
                <a:gd name="T17" fmla="*/ 186 h 210"/>
                <a:gd name="T18" fmla="*/ 96 w 98"/>
                <a:gd name="T19" fmla="*/ 180 h 210"/>
                <a:gd name="T20" fmla="*/ 96 w 98"/>
                <a:gd name="T21" fmla="*/ 172 h 210"/>
                <a:gd name="T22" fmla="*/ 98 w 98"/>
                <a:gd name="T23" fmla="*/ 40 h 210"/>
                <a:gd name="T24" fmla="*/ 98 w 98"/>
                <a:gd name="T25" fmla="*/ 40 h 210"/>
                <a:gd name="T26" fmla="*/ 98 w 98"/>
                <a:gd name="T27" fmla="*/ 32 h 210"/>
                <a:gd name="T28" fmla="*/ 96 w 98"/>
                <a:gd name="T29" fmla="*/ 24 h 210"/>
                <a:gd name="T30" fmla="*/ 92 w 98"/>
                <a:gd name="T31" fmla="*/ 18 h 210"/>
                <a:gd name="T32" fmla="*/ 88 w 98"/>
                <a:gd name="T33" fmla="*/ 12 h 210"/>
                <a:gd name="T34" fmla="*/ 82 w 98"/>
                <a:gd name="T35" fmla="*/ 8 h 210"/>
                <a:gd name="T36" fmla="*/ 74 w 98"/>
                <a:gd name="T37" fmla="*/ 4 h 210"/>
                <a:gd name="T38" fmla="*/ 68 w 98"/>
                <a:gd name="T39" fmla="*/ 2 h 210"/>
                <a:gd name="T40" fmla="*/ 60 w 98"/>
                <a:gd name="T41" fmla="*/ 0 h 210"/>
                <a:gd name="T42" fmla="*/ 42 w 98"/>
                <a:gd name="T43" fmla="*/ 0 h 210"/>
                <a:gd name="T44" fmla="*/ 42 w 98"/>
                <a:gd name="T45" fmla="*/ 0 h 210"/>
                <a:gd name="T46" fmla="*/ 34 w 98"/>
                <a:gd name="T47" fmla="*/ 0 h 210"/>
                <a:gd name="T48" fmla="*/ 26 w 98"/>
                <a:gd name="T49" fmla="*/ 2 h 210"/>
                <a:gd name="T50" fmla="*/ 20 w 98"/>
                <a:gd name="T51" fmla="*/ 6 h 210"/>
                <a:gd name="T52" fmla="*/ 14 w 98"/>
                <a:gd name="T53" fmla="*/ 12 h 210"/>
                <a:gd name="T54" fmla="*/ 8 w 98"/>
                <a:gd name="T55" fmla="*/ 16 h 210"/>
                <a:gd name="T56" fmla="*/ 6 w 98"/>
                <a:gd name="T57" fmla="*/ 24 h 210"/>
                <a:gd name="T58" fmla="*/ 2 w 98"/>
                <a:gd name="T59" fmla="*/ 30 h 210"/>
                <a:gd name="T60" fmla="*/ 2 w 98"/>
                <a:gd name="T61" fmla="*/ 38 h 210"/>
                <a:gd name="T62" fmla="*/ 0 w 98"/>
                <a:gd name="T63" fmla="*/ 170 h 210"/>
                <a:gd name="T64" fmla="*/ 0 w 98"/>
                <a:gd name="T65" fmla="*/ 170 h 210"/>
                <a:gd name="T66" fmla="*/ 2 w 98"/>
                <a:gd name="T67" fmla="*/ 178 h 210"/>
                <a:gd name="T68" fmla="*/ 4 w 98"/>
                <a:gd name="T69" fmla="*/ 186 h 210"/>
                <a:gd name="T70" fmla="*/ 6 w 98"/>
                <a:gd name="T71" fmla="*/ 192 h 210"/>
                <a:gd name="T72" fmla="*/ 12 w 98"/>
                <a:gd name="T73" fmla="*/ 198 h 210"/>
                <a:gd name="T74" fmla="*/ 18 w 98"/>
                <a:gd name="T75" fmla="*/ 202 h 210"/>
                <a:gd name="T76" fmla="*/ 24 w 98"/>
                <a:gd name="T77" fmla="*/ 206 h 210"/>
                <a:gd name="T78" fmla="*/ 32 w 98"/>
                <a:gd name="T79" fmla="*/ 208 h 210"/>
                <a:gd name="T80" fmla="*/ 38 w 98"/>
                <a:gd name="T8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10">
                  <a:moveTo>
                    <a:pt x="38" y="210"/>
                  </a:moveTo>
                  <a:lnTo>
                    <a:pt x="58" y="210"/>
                  </a:lnTo>
                  <a:lnTo>
                    <a:pt x="58" y="210"/>
                  </a:lnTo>
                  <a:lnTo>
                    <a:pt x="66" y="208"/>
                  </a:lnTo>
                  <a:lnTo>
                    <a:pt x="72" y="206"/>
                  </a:lnTo>
                  <a:lnTo>
                    <a:pt x="80" y="204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4" y="186"/>
                  </a:lnTo>
                  <a:lnTo>
                    <a:pt x="96" y="180"/>
                  </a:lnTo>
                  <a:lnTo>
                    <a:pt x="96" y="172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8" y="32"/>
                  </a:lnTo>
                  <a:lnTo>
                    <a:pt x="96" y="24"/>
                  </a:lnTo>
                  <a:lnTo>
                    <a:pt x="92" y="18"/>
                  </a:lnTo>
                  <a:lnTo>
                    <a:pt x="88" y="12"/>
                  </a:lnTo>
                  <a:lnTo>
                    <a:pt x="82" y="8"/>
                  </a:lnTo>
                  <a:lnTo>
                    <a:pt x="74" y="4"/>
                  </a:lnTo>
                  <a:lnTo>
                    <a:pt x="68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4" y="12"/>
                  </a:lnTo>
                  <a:lnTo>
                    <a:pt x="8" y="16"/>
                  </a:lnTo>
                  <a:lnTo>
                    <a:pt x="6" y="24"/>
                  </a:lnTo>
                  <a:lnTo>
                    <a:pt x="2" y="30"/>
                  </a:lnTo>
                  <a:lnTo>
                    <a:pt x="2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78"/>
                  </a:lnTo>
                  <a:lnTo>
                    <a:pt x="4" y="186"/>
                  </a:lnTo>
                  <a:lnTo>
                    <a:pt x="6" y="192"/>
                  </a:lnTo>
                  <a:lnTo>
                    <a:pt x="12" y="198"/>
                  </a:lnTo>
                  <a:lnTo>
                    <a:pt x="18" y="202"/>
                  </a:lnTo>
                  <a:lnTo>
                    <a:pt x="24" y="206"/>
                  </a:lnTo>
                  <a:lnTo>
                    <a:pt x="32" y="208"/>
                  </a:lnTo>
                  <a:lnTo>
                    <a:pt x="38" y="21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0" name="Freeform 61"/>
            <p:cNvSpPr>
              <a:spLocks/>
            </p:cNvSpPr>
            <p:nvPr/>
          </p:nvSpPr>
          <p:spPr bwMode="auto">
            <a:xfrm>
              <a:off x="-1049338" y="-1524000"/>
              <a:ext cx="155575" cy="333375"/>
            </a:xfrm>
            <a:custGeom>
              <a:avLst/>
              <a:gdLst>
                <a:gd name="T0" fmla="*/ 38 w 98"/>
                <a:gd name="T1" fmla="*/ 210 h 210"/>
                <a:gd name="T2" fmla="*/ 58 w 98"/>
                <a:gd name="T3" fmla="*/ 210 h 210"/>
                <a:gd name="T4" fmla="*/ 58 w 98"/>
                <a:gd name="T5" fmla="*/ 210 h 210"/>
                <a:gd name="T6" fmla="*/ 66 w 98"/>
                <a:gd name="T7" fmla="*/ 208 h 210"/>
                <a:gd name="T8" fmla="*/ 72 w 98"/>
                <a:gd name="T9" fmla="*/ 206 h 210"/>
                <a:gd name="T10" fmla="*/ 80 w 98"/>
                <a:gd name="T11" fmla="*/ 204 h 210"/>
                <a:gd name="T12" fmla="*/ 86 w 98"/>
                <a:gd name="T13" fmla="*/ 198 h 210"/>
                <a:gd name="T14" fmla="*/ 90 w 98"/>
                <a:gd name="T15" fmla="*/ 192 h 210"/>
                <a:gd name="T16" fmla="*/ 94 w 98"/>
                <a:gd name="T17" fmla="*/ 186 h 210"/>
                <a:gd name="T18" fmla="*/ 96 w 98"/>
                <a:gd name="T19" fmla="*/ 180 h 210"/>
                <a:gd name="T20" fmla="*/ 96 w 98"/>
                <a:gd name="T21" fmla="*/ 172 h 210"/>
                <a:gd name="T22" fmla="*/ 98 w 98"/>
                <a:gd name="T23" fmla="*/ 40 h 210"/>
                <a:gd name="T24" fmla="*/ 98 w 98"/>
                <a:gd name="T25" fmla="*/ 40 h 210"/>
                <a:gd name="T26" fmla="*/ 98 w 98"/>
                <a:gd name="T27" fmla="*/ 32 h 210"/>
                <a:gd name="T28" fmla="*/ 96 w 98"/>
                <a:gd name="T29" fmla="*/ 24 h 210"/>
                <a:gd name="T30" fmla="*/ 92 w 98"/>
                <a:gd name="T31" fmla="*/ 18 h 210"/>
                <a:gd name="T32" fmla="*/ 88 w 98"/>
                <a:gd name="T33" fmla="*/ 12 h 210"/>
                <a:gd name="T34" fmla="*/ 82 w 98"/>
                <a:gd name="T35" fmla="*/ 8 h 210"/>
                <a:gd name="T36" fmla="*/ 74 w 98"/>
                <a:gd name="T37" fmla="*/ 4 h 210"/>
                <a:gd name="T38" fmla="*/ 68 w 98"/>
                <a:gd name="T39" fmla="*/ 2 h 210"/>
                <a:gd name="T40" fmla="*/ 60 w 98"/>
                <a:gd name="T41" fmla="*/ 0 h 210"/>
                <a:gd name="T42" fmla="*/ 42 w 98"/>
                <a:gd name="T43" fmla="*/ 0 h 210"/>
                <a:gd name="T44" fmla="*/ 42 w 98"/>
                <a:gd name="T45" fmla="*/ 0 h 210"/>
                <a:gd name="T46" fmla="*/ 34 w 98"/>
                <a:gd name="T47" fmla="*/ 0 h 210"/>
                <a:gd name="T48" fmla="*/ 26 w 98"/>
                <a:gd name="T49" fmla="*/ 2 h 210"/>
                <a:gd name="T50" fmla="*/ 20 w 98"/>
                <a:gd name="T51" fmla="*/ 6 h 210"/>
                <a:gd name="T52" fmla="*/ 14 w 98"/>
                <a:gd name="T53" fmla="*/ 12 h 210"/>
                <a:gd name="T54" fmla="*/ 8 w 98"/>
                <a:gd name="T55" fmla="*/ 16 h 210"/>
                <a:gd name="T56" fmla="*/ 6 w 98"/>
                <a:gd name="T57" fmla="*/ 24 h 210"/>
                <a:gd name="T58" fmla="*/ 2 w 98"/>
                <a:gd name="T59" fmla="*/ 30 h 210"/>
                <a:gd name="T60" fmla="*/ 2 w 98"/>
                <a:gd name="T61" fmla="*/ 38 h 210"/>
                <a:gd name="T62" fmla="*/ 0 w 98"/>
                <a:gd name="T63" fmla="*/ 170 h 210"/>
                <a:gd name="T64" fmla="*/ 0 w 98"/>
                <a:gd name="T65" fmla="*/ 170 h 210"/>
                <a:gd name="T66" fmla="*/ 2 w 98"/>
                <a:gd name="T67" fmla="*/ 178 h 210"/>
                <a:gd name="T68" fmla="*/ 4 w 98"/>
                <a:gd name="T69" fmla="*/ 186 h 210"/>
                <a:gd name="T70" fmla="*/ 6 w 98"/>
                <a:gd name="T71" fmla="*/ 192 h 210"/>
                <a:gd name="T72" fmla="*/ 12 w 98"/>
                <a:gd name="T73" fmla="*/ 198 h 210"/>
                <a:gd name="T74" fmla="*/ 18 w 98"/>
                <a:gd name="T75" fmla="*/ 202 h 210"/>
                <a:gd name="T76" fmla="*/ 24 w 98"/>
                <a:gd name="T77" fmla="*/ 206 h 210"/>
                <a:gd name="T78" fmla="*/ 32 w 98"/>
                <a:gd name="T79" fmla="*/ 208 h 210"/>
                <a:gd name="T80" fmla="*/ 38 w 98"/>
                <a:gd name="T8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10">
                  <a:moveTo>
                    <a:pt x="38" y="210"/>
                  </a:moveTo>
                  <a:lnTo>
                    <a:pt x="58" y="210"/>
                  </a:lnTo>
                  <a:lnTo>
                    <a:pt x="58" y="210"/>
                  </a:lnTo>
                  <a:lnTo>
                    <a:pt x="66" y="208"/>
                  </a:lnTo>
                  <a:lnTo>
                    <a:pt x="72" y="206"/>
                  </a:lnTo>
                  <a:lnTo>
                    <a:pt x="80" y="204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4" y="186"/>
                  </a:lnTo>
                  <a:lnTo>
                    <a:pt x="96" y="180"/>
                  </a:lnTo>
                  <a:lnTo>
                    <a:pt x="96" y="172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8" y="32"/>
                  </a:lnTo>
                  <a:lnTo>
                    <a:pt x="96" y="24"/>
                  </a:lnTo>
                  <a:lnTo>
                    <a:pt x="92" y="18"/>
                  </a:lnTo>
                  <a:lnTo>
                    <a:pt x="88" y="12"/>
                  </a:lnTo>
                  <a:lnTo>
                    <a:pt x="82" y="8"/>
                  </a:lnTo>
                  <a:lnTo>
                    <a:pt x="74" y="4"/>
                  </a:lnTo>
                  <a:lnTo>
                    <a:pt x="68" y="2"/>
                  </a:lnTo>
                  <a:lnTo>
                    <a:pt x="60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4" y="12"/>
                  </a:lnTo>
                  <a:lnTo>
                    <a:pt x="8" y="16"/>
                  </a:lnTo>
                  <a:lnTo>
                    <a:pt x="6" y="24"/>
                  </a:lnTo>
                  <a:lnTo>
                    <a:pt x="2" y="30"/>
                  </a:lnTo>
                  <a:lnTo>
                    <a:pt x="2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78"/>
                  </a:lnTo>
                  <a:lnTo>
                    <a:pt x="4" y="186"/>
                  </a:lnTo>
                  <a:lnTo>
                    <a:pt x="6" y="192"/>
                  </a:lnTo>
                  <a:lnTo>
                    <a:pt x="12" y="198"/>
                  </a:lnTo>
                  <a:lnTo>
                    <a:pt x="18" y="202"/>
                  </a:lnTo>
                  <a:lnTo>
                    <a:pt x="24" y="206"/>
                  </a:lnTo>
                  <a:lnTo>
                    <a:pt x="32" y="208"/>
                  </a:lnTo>
                  <a:lnTo>
                    <a:pt x="38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1" name="Freeform 62"/>
            <p:cNvSpPr>
              <a:spLocks/>
            </p:cNvSpPr>
            <p:nvPr/>
          </p:nvSpPr>
          <p:spPr bwMode="auto">
            <a:xfrm>
              <a:off x="-1201738" y="-1524000"/>
              <a:ext cx="155575" cy="330200"/>
            </a:xfrm>
            <a:custGeom>
              <a:avLst/>
              <a:gdLst>
                <a:gd name="T0" fmla="*/ 38 w 98"/>
                <a:gd name="T1" fmla="*/ 208 h 208"/>
                <a:gd name="T2" fmla="*/ 58 w 98"/>
                <a:gd name="T3" fmla="*/ 208 h 208"/>
                <a:gd name="T4" fmla="*/ 58 w 98"/>
                <a:gd name="T5" fmla="*/ 208 h 208"/>
                <a:gd name="T6" fmla="*/ 66 w 98"/>
                <a:gd name="T7" fmla="*/ 208 h 208"/>
                <a:gd name="T8" fmla="*/ 72 w 98"/>
                <a:gd name="T9" fmla="*/ 206 h 208"/>
                <a:gd name="T10" fmla="*/ 80 w 98"/>
                <a:gd name="T11" fmla="*/ 202 h 208"/>
                <a:gd name="T12" fmla="*/ 84 w 98"/>
                <a:gd name="T13" fmla="*/ 198 h 208"/>
                <a:gd name="T14" fmla="*/ 90 w 98"/>
                <a:gd name="T15" fmla="*/ 192 h 208"/>
                <a:gd name="T16" fmla="*/ 94 w 98"/>
                <a:gd name="T17" fmla="*/ 186 h 208"/>
                <a:gd name="T18" fmla="*/ 96 w 98"/>
                <a:gd name="T19" fmla="*/ 178 h 208"/>
                <a:gd name="T20" fmla="*/ 96 w 98"/>
                <a:gd name="T21" fmla="*/ 170 h 208"/>
                <a:gd name="T22" fmla="*/ 98 w 98"/>
                <a:gd name="T23" fmla="*/ 38 h 208"/>
                <a:gd name="T24" fmla="*/ 98 w 98"/>
                <a:gd name="T25" fmla="*/ 38 h 208"/>
                <a:gd name="T26" fmla="*/ 98 w 98"/>
                <a:gd name="T27" fmla="*/ 30 h 208"/>
                <a:gd name="T28" fmla="*/ 96 w 98"/>
                <a:gd name="T29" fmla="*/ 24 h 208"/>
                <a:gd name="T30" fmla="*/ 92 w 98"/>
                <a:gd name="T31" fmla="*/ 16 h 208"/>
                <a:gd name="T32" fmla="*/ 86 w 98"/>
                <a:gd name="T33" fmla="*/ 10 h 208"/>
                <a:gd name="T34" fmla="*/ 82 w 98"/>
                <a:gd name="T35" fmla="*/ 6 h 208"/>
                <a:gd name="T36" fmla="*/ 74 w 98"/>
                <a:gd name="T37" fmla="*/ 2 h 208"/>
                <a:gd name="T38" fmla="*/ 68 w 98"/>
                <a:gd name="T39" fmla="*/ 0 h 208"/>
                <a:gd name="T40" fmla="*/ 60 w 98"/>
                <a:gd name="T41" fmla="*/ 0 h 208"/>
                <a:gd name="T42" fmla="*/ 40 w 98"/>
                <a:gd name="T43" fmla="*/ 0 h 208"/>
                <a:gd name="T44" fmla="*/ 40 w 98"/>
                <a:gd name="T45" fmla="*/ 0 h 208"/>
                <a:gd name="T46" fmla="*/ 34 w 98"/>
                <a:gd name="T47" fmla="*/ 0 h 208"/>
                <a:gd name="T48" fmla="*/ 26 w 98"/>
                <a:gd name="T49" fmla="*/ 2 h 208"/>
                <a:gd name="T50" fmla="*/ 20 w 98"/>
                <a:gd name="T51" fmla="*/ 6 h 208"/>
                <a:gd name="T52" fmla="*/ 14 w 98"/>
                <a:gd name="T53" fmla="*/ 10 h 208"/>
                <a:gd name="T54" fmla="*/ 8 w 98"/>
                <a:gd name="T55" fmla="*/ 16 h 208"/>
                <a:gd name="T56" fmla="*/ 4 w 98"/>
                <a:gd name="T57" fmla="*/ 22 h 208"/>
                <a:gd name="T58" fmla="*/ 2 w 98"/>
                <a:gd name="T59" fmla="*/ 30 h 208"/>
                <a:gd name="T60" fmla="*/ 2 w 98"/>
                <a:gd name="T61" fmla="*/ 38 h 208"/>
                <a:gd name="T62" fmla="*/ 0 w 98"/>
                <a:gd name="T63" fmla="*/ 170 h 208"/>
                <a:gd name="T64" fmla="*/ 0 w 98"/>
                <a:gd name="T65" fmla="*/ 170 h 208"/>
                <a:gd name="T66" fmla="*/ 2 w 98"/>
                <a:gd name="T67" fmla="*/ 178 h 208"/>
                <a:gd name="T68" fmla="*/ 4 w 98"/>
                <a:gd name="T69" fmla="*/ 184 h 208"/>
                <a:gd name="T70" fmla="*/ 6 w 98"/>
                <a:gd name="T71" fmla="*/ 190 h 208"/>
                <a:gd name="T72" fmla="*/ 12 w 98"/>
                <a:gd name="T73" fmla="*/ 196 h 208"/>
                <a:gd name="T74" fmla="*/ 18 w 98"/>
                <a:gd name="T75" fmla="*/ 202 h 208"/>
                <a:gd name="T76" fmla="*/ 24 w 98"/>
                <a:gd name="T77" fmla="*/ 206 h 208"/>
                <a:gd name="T78" fmla="*/ 30 w 98"/>
                <a:gd name="T79" fmla="*/ 208 h 208"/>
                <a:gd name="T80" fmla="*/ 38 w 98"/>
                <a:gd name="T8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08">
                  <a:moveTo>
                    <a:pt x="38" y="208"/>
                  </a:moveTo>
                  <a:lnTo>
                    <a:pt x="58" y="208"/>
                  </a:lnTo>
                  <a:lnTo>
                    <a:pt x="58" y="208"/>
                  </a:lnTo>
                  <a:lnTo>
                    <a:pt x="66" y="208"/>
                  </a:lnTo>
                  <a:lnTo>
                    <a:pt x="72" y="206"/>
                  </a:lnTo>
                  <a:lnTo>
                    <a:pt x="80" y="202"/>
                  </a:lnTo>
                  <a:lnTo>
                    <a:pt x="84" y="198"/>
                  </a:lnTo>
                  <a:lnTo>
                    <a:pt x="90" y="192"/>
                  </a:lnTo>
                  <a:lnTo>
                    <a:pt x="94" y="186"/>
                  </a:lnTo>
                  <a:lnTo>
                    <a:pt x="96" y="178"/>
                  </a:lnTo>
                  <a:lnTo>
                    <a:pt x="96" y="170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8" y="30"/>
                  </a:lnTo>
                  <a:lnTo>
                    <a:pt x="96" y="24"/>
                  </a:lnTo>
                  <a:lnTo>
                    <a:pt x="92" y="16"/>
                  </a:lnTo>
                  <a:lnTo>
                    <a:pt x="86" y="10"/>
                  </a:lnTo>
                  <a:lnTo>
                    <a:pt x="82" y="6"/>
                  </a:lnTo>
                  <a:lnTo>
                    <a:pt x="74" y="2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4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2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78"/>
                  </a:lnTo>
                  <a:lnTo>
                    <a:pt x="4" y="184"/>
                  </a:lnTo>
                  <a:lnTo>
                    <a:pt x="6" y="190"/>
                  </a:lnTo>
                  <a:lnTo>
                    <a:pt x="12" y="196"/>
                  </a:lnTo>
                  <a:lnTo>
                    <a:pt x="18" y="202"/>
                  </a:lnTo>
                  <a:lnTo>
                    <a:pt x="24" y="206"/>
                  </a:lnTo>
                  <a:lnTo>
                    <a:pt x="30" y="208"/>
                  </a:lnTo>
                  <a:lnTo>
                    <a:pt x="38" y="208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2" name="Freeform 63"/>
            <p:cNvSpPr>
              <a:spLocks/>
            </p:cNvSpPr>
            <p:nvPr/>
          </p:nvSpPr>
          <p:spPr bwMode="auto">
            <a:xfrm>
              <a:off x="-1201738" y="-1524000"/>
              <a:ext cx="155575" cy="330200"/>
            </a:xfrm>
            <a:custGeom>
              <a:avLst/>
              <a:gdLst>
                <a:gd name="T0" fmla="*/ 38 w 98"/>
                <a:gd name="T1" fmla="*/ 208 h 208"/>
                <a:gd name="T2" fmla="*/ 58 w 98"/>
                <a:gd name="T3" fmla="*/ 208 h 208"/>
                <a:gd name="T4" fmla="*/ 58 w 98"/>
                <a:gd name="T5" fmla="*/ 208 h 208"/>
                <a:gd name="T6" fmla="*/ 66 w 98"/>
                <a:gd name="T7" fmla="*/ 208 h 208"/>
                <a:gd name="T8" fmla="*/ 72 w 98"/>
                <a:gd name="T9" fmla="*/ 206 h 208"/>
                <a:gd name="T10" fmla="*/ 80 w 98"/>
                <a:gd name="T11" fmla="*/ 202 h 208"/>
                <a:gd name="T12" fmla="*/ 84 w 98"/>
                <a:gd name="T13" fmla="*/ 198 h 208"/>
                <a:gd name="T14" fmla="*/ 90 w 98"/>
                <a:gd name="T15" fmla="*/ 192 h 208"/>
                <a:gd name="T16" fmla="*/ 94 w 98"/>
                <a:gd name="T17" fmla="*/ 186 h 208"/>
                <a:gd name="T18" fmla="*/ 96 w 98"/>
                <a:gd name="T19" fmla="*/ 178 h 208"/>
                <a:gd name="T20" fmla="*/ 96 w 98"/>
                <a:gd name="T21" fmla="*/ 170 h 208"/>
                <a:gd name="T22" fmla="*/ 98 w 98"/>
                <a:gd name="T23" fmla="*/ 38 h 208"/>
                <a:gd name="T24" fmla="*/ 98 w 98"/>
                <a:gd name="T25" fmla="*/ 38 h 208"/>
                <a:gd name="T26" fmla="*/ 98 w 98"/>
                <a:gd name="T27" fmla="*/ 30 h 208"/>
                <a:gd name="T28" fmla="*/ 96 w 98"/>
                <a:gd name="T29" fmla="*/ 24 h 208"/>
                <a:gd name="T30" fmla="*/ 92 w 98"/>
                <a:gd name="T31" fmla="*/ 16 h 208"/>
                <a:gd name="T32" fmla="*/ 86 w 98"/>
                <a:gd name="T33" fmla="*/ 10 h 208"/>
                <a:gd name="T34" fmla="*/ 82 w 98"/>
                <a:gd name="T35" fmla="*/ 6 h 208"/>
                <a:gd name="T36" fmla="*/ 74 w 98"/>
                <a:gd name="T37" fmla="*/ 2 h 208"/>
                <a:gd name="T38" fmla="*/ 68 w 98"/>
                <a:gd name="T39" fmla="*/ 0 h 208"/>
                <a:gd name="T40" fmla="*/ 60 w 98"/>
                <a:gd name="T41" fmla="*/ 0 h 208"/>
                <a:gd name="T42" fmla="*/ 40 w 98"/>
                <a:gd name="T43" fmla="*/ 0 h 208"/>
                <a:gd name="T44" fmla="*/ 40 w 98"/>
                <a:gd name="T45" fmla="*/ 0 h 208"/>
                <a:gd name="T46" fmla="*/ 34 w 98"/>
                <a:gd name="T47" fmla="*/ 0 h 208"/>
                <a:gd name="T48" fmla="*/ 26 w 98"/>
                <a:gd name="T49" fmla="*/ 2 h 208"/>
                <a:gd name="T50" fmla="*/ 20 w 98"/>
                <a:gd name="T51" fmla="*/ 6 h 208"/>
                <a:gd name="T52" fmla="*/ 14 w 98"/>
                <a:gd name="T53" fmla="*/ 10 h 208"/>
                <a:gd name="T54" fmla="*/ 8 w 98"/>
                <a:gd name="T55" fmla="*/ 16 h 208"/>
                <a:gd name="T56" fmla="*/ 4 w 98"/>
                <a:gd name="T57" fmla="*/ 22 h 208"/>
                <a:gd name="T58" fmla="*/ 2 w 98"/>
                <a:gd name="T59" fmla="*/ 30 h 208"/>
                <a:gd name="T60" fmla="*/ 2 w 98"/>
                <a:gd name="T61" fmla="*/ 38 h 208"/>
                <a:gd name="T62" fmla="*/ 0 w 98"/>
                <a:gd name="T63" fmla="*/ 170 h 208"/>
                <a:gd name="T64" fmla="*/ 0 w 98"/>
                <a:gd name="T65" fmla="*/ 170 h 208"/>
                <a:gd name="T66" fmla="*/ 2 w 98"/>
                <a:gd name="T67" fmla="*/ 178 h 208"/>
                <a:gd name="T68" fmla="*/ 4 w 98"/>
                <a:gd name="T69" fmla="*/ 184 h 208"/>
                <a:gd name="T70" fmla="*/ 6 w 98"/>
                <a:gd name="T71" fmla="*/ 190 h 208"/>
                <a:gd name="T72" fmla="*/ 12 w 98"/>
                <a:gd name="T73" fmla="*/ 196 h 208"/>
                <a:gd name="T74" fmla="*/ 18 w 98"/>
                <a:gd name="T75" fmla="*/ 202 h 208"/>
                <a:gd name="T76" fmla="*/ 24 w 98"/>
                <a:gd name="T77" fmla="*/ 206 h 208"/>
                <a:gd name="T78" fmla="*/ 30 w 98"/>
                <a:gd name="T79" fmla="*/ 208 h 208"/>
                <a:gd name="T80" fmla="*/ 38 w 98"/>
                <a:gd name="T8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08">
                  <a:moveTo>
                    <a:pt x="38" y="208"/>
                  </a:moveTo>
                  <a:lnTo>
                    <a:pt x="58" y="208"/>
                  </a:lnTo>
                  <a:lnTo>
                    <a:pt x="58" y="208"/>
                  </a:lnTo>
                  <a:lnTo>
                    <a:pt x="66" y="208"/>
                  </a:lnTo>
                  <a:lnTo>
                    <a:pt x="72" y="206"/>
                  </a:lnTo>
                  <a:lnTo>
                    <a:pt x="80" y="202"/>
                  </a:lnTo>
                  <a:lnTo>
                    <a:pt x="84" y="198"/>
                  </a:lnTo>
                  <a:lnTo>
                    <a:pt x="90" y="192"/>
                  </a:lnTo>
                  <a:lnTo>
                    <a:pt x="94" y="186"/>
                  </a:lnTo>
                  <a:lnTo>
                    <a:pt x="96" y="178"/>
                  </a:lnTo>
                  <a:lnTo>
                    <a:pt x="96" y="170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8" y="30"/>
                  </a:lnTo>
                  <a:lnTo>
                    <a:pt x="96" y="24"/>
                  </a:lnTo>
                  <a:lnTo>
                    <a:pt x="92" y="16"/>
                  </a:lnTo>
                  <a:lnTo>
                    <a:pt x="86" y="10"/>
                  </a:lnTo>
                  <a:lnTo>
                    <a:pt x="82" y="6"/>
                  </a:lnTo>
                  <a:lnTo>
                    <a:pt x="74" y="2"/>
                  </a:lnTo>
                  <a:lnTo>
                    <a:pt x="68" y="0"/>
                  </a:lnTo>
                  <a:lnTo>
                    <a:pt x="6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4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2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" y="178"/>
                  </a:lnTo>
                  <a:lnTo>
                    <a:pt x="4" y="184"/>
                  </a:lnTo>
                  <a:lnTo>
                    <a:pt x="6" y="190"/>
                  </a:lnTo>
                  <a:lnTo>
                    <a:pt x="12" y="196"/>
                  </a:lnTo>
                  <a:lnTo>
                    <a:pt x="18" y="202"/>
                  </a:lnTo>
                  <a:lnTo>
                    <a:pt x="24" y="206"/>
                  </a:lnTo>
                  <a:lnTo>
                    <a:pt x="30" y="208"/>
                  </a:lnTo>
                  <a:lnTo>
                    <a:pt x="38" y="20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3" name="Freeform 64"/>
            <p:cNvSpPr>
              <a:spLocks/>
            </p:cNvSpPr>
            <p:nvPr/>
          </p:nvSpPr>
          <p:spPr bwMode="auto">
            <a:xfrm>
              <a:off x="-1649413" y="-1530350"/>
              <a:ext cx="155575" cy="333375"/>
            </a:xfrm>
            <a:custGeom>
              <a:avLst/>
              <a:gdLst>
                <a:gd name="T0" fmla="*/ 38 w 98"/>
                <a:gd name="T1" fmla="*/ 210 h 210"/>
                <a:gd name="T2" fmla="*/ 56 w 98"/>
                <a:gd name="T3" fmla="*/ 210 h 210"/>
                <a:gd name="T4" fmla="*/ 56 w 98"/>
                <a:gd name="T5" fmla="*/ 210 h 210"/>
                <a:gd name="T6" fmla="*/ 64 w 98"/>
                <a:gd name="T7" fmla="*/ 208 h 210"/>
                <a:gd name="T8" fmla="*/ 72 w 98"/>
                <a:gd name="T9" fmla="*/ 206 h 210"/>
                <a:gd name="T10" fmla="*/ 78 w 98"/>
                <a:gd name="T11" fmla="*/ 204 h 210"/>
                <a:gd name="T12" fmla="*/ 84 w 98"/>
                <a:gd name="T13" fmla="*/ 198 h 210"/>
                <a:gd name="T14" fmla="*/ 88 w 98"/>
                <a:gd name="T15" fmla="*/ 192 h 210"/>
                <a:gd name="T16" fmla="*/ 92 w 98"/>
                <a:gd name="T17" fmla="*/ 186 h 210"/>
                <a:gd name="T18" fmla="*/ 94 w 98"/>
                <a:gd name="T19" fmla="*/ 180 h 210"/>
                <a:gd name="T20" fmla="*/ 96 w 98"/>
                <a:gd name="T21" fmla="*/ 172 h 210"/>
                <a:gd name="T22" fmla="*/ 98 w 98"/>
                <a:gd name="T23" fmla="*/ 40 h 210"/>
                <a:gd name="T24" fmla="*/ 98 w 98"/>
                <a:gd name="T25" fmla="*/ 40 h 210"/>
                <a:gd name="T26" fmla="*/ 96 w 98"/>
                <a:gd name="T27" fmla="*/ 32 h 210"/>
                <a:gd name="T28" fmla="*/ 94 w 98"/>
                <a:gd name="T29" fmla="*/ 24 h 210"/>
                <a:gd name="T30" fmla="*/ 90 w 98"/>
                <a:gd name="T31" fmla="*/ 18 h 210"/>
                <a:gd name="T32" fmla="*/ 86 w 98"/>
                <a:gd name="T33" fmla="*/ 12 h 210"/>
                <a:gd name="T34" fmla="*/ 80 w 98"/>
                <a:gd name="T35" fmla="*/ 8 h 210"/>
                <a:gd name="T36" fmla="*/ 74 w 98"/>
                <a:gd name="T37" fmla="*/ 4 h 210"/>
                <a:gd name="T38" fmla="*/ 66 w 98"/>
                <a:gd name="T39" fmla="*/ 2 h 210"/>
                <a:gd name="T40" fmla="*/ 58 w 98"/>
                <a:gd name="T41" fmla="*/ 0 h 210"/>
                <a:gd name="T42" fmla="*/ 40 w 98"/>
                <a:gd name="T43" fmla="*/ 0 h 210"/>
                <a:gd name="T44" fmla="*/ 40 w 98"/>
                <a:gd name="T45" fmla="*/ 0 h 210"/>
                <a:gd name="T46" fmla="*/ 32 w 98"/>
                <a:gd name="T47" fmla="*/ 0 h 210"/>
                <a:gd name="T48" fmla="*/ 24 w 98"/>
                <a:gd name="T49" fmla="*/ 4 h 210"/>
                <a:gd name="T50" fmla="*/ 18 w 98"/>
                <a:gd name="T51" fmla="*/ 6 h 210"/>
                <a:gd name="T52" fmla="*/ 12 w 98"/>
                <a:gd name="T53" fmla="*/ 12 h 210"/>
                <a:gd name="T54" fmla="*/ 8 w 98"/>
                <a:gd name="T55" fmla="*/ 16 h 210"/>
                <a:gd name="T56" fmla="*/ 4 w 98"/>
                <a:gd name="T57" fmla="*/ 24 h 210"/>
                <a:gd name="T58" fmla="*/ 2 w 98"/>
                <a:gd name="T59" fmla="*/ 30 h 210"/>
                <a:gd name="T60" fmla="*/ 0 w 98"/>
                <a:gd name="T61" fmla="*/ 38 h 210"/>
                <a:gd name="T62" fmla="*/ 0 w 98"/>
                <a:gd name="T63" fmla="*/ 170 h 210"/>
                <a:gd name="T64" fmla="*/ 0 w 98"/>
                <a:gd name="T65" fmla="*/ 170 h 210"/>
                <a:gd name="T66" fmla="*/ 0 w 98"/>
                <a:gd name="T67" fmla="*/ 178 h 210"/>
                <a:gd name="T68" fmla="*/ 2 w 98"/>
                <a:gd name="T69" fmla="*/ 186 h 210"/>
                <a:gd name="T70" fmla="*/ 6 w 98"/>
                <a:gd name="T71" fmla="*/ 192 h 210"/>
                <a:gd name="T72" fmla="*/ 10 w 98"/>
                <a:gd name="T73" fmla="*/ 198 h 210"/>
                <a:gd name="T74" fmla="*/ 16 w 98"/>
                <a:gd name="T75" fmla="*/ 202 h 210"/>
                <a:gd name="T76" fmla="*/ 22 w 98"/>
                <a:gd name="T77" fmla="*/ 206 h 210"/>
                <a:gd name="T78" fmla="*/ 30 w 98"/>
                <a:gd name="T79" fmla="*/ 208 h 210"/>
                <a:gd name="T80" fmla="*/ 38 w 98"/>
                <a:gd name="T8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10">
                  <a:moveTo>
                    <a:pt x="38" y="210"/>
                  </a:moveTo>
                  <a:lnTo>
                    <a:pt x="56" y="210"/>
                  </a:lnTo>
                  <a:lnTo>
                    <a:pt x="56" y="210"/>
                  </a:lnTo>
                  <a:lnTo>
                    <a:pt x="64" y="208"/>
                  </a:lnTo>
                  <a:lnTo>
                    <a:pt x="72" y="206"/>
                  </a:lnTo>
                  <a:lnTo>
                    <a:pt x="78" y="204"/>
                  </a:lnTo>
                  <a:lnTo>
                    <a:pt x="84" y="198"/>
                  </a:lnTo>
                  <a:lnTo>
                    <a:pt x="88" y="192"/>
                  </a:lnTo>
                  <a:lnTo>
                    <a:pt x="92" y="186"/>
                  </a:lnTo>
                  <a:lnTo>
                    <a:pt x="94" y="180"/>
                  </a:lnTo>
                  <a:lnTo>
                    <a:pt x="96" y="172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6" y="32"/>
                  </a:lnTo>
                  <a:lnTo>
                    <a:pt x="94" y="24"/>
                  </a:lnTo>
                  <a:lnTo>
                    <a:pt x="90" y="18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74" y="4"/>
                  </a:lnTo>
                  <a:lnTo>
                    <a:pt x="66" y="2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8"/>
                  </a:lnTo>
                  <a:lnTo>
                    <a:pt x="2" y="186"/>
                  </a:lnTo>
                  <a:lnTo>
                    <a:pt x="6" y="192"/>
                  </a:lnTo>
                  <a:lnTo>
                    <a:pt x="10" y="198"/>
                  </a:lnTo>
                  <a:lnTo>
                    <a:pt x="16" y="202"/>
                  </a:lnTo>
                  <a:lnTo>
                    <a:pt x="22" y="206"/>
                  </a:lnTo>
                  <a:lnTo>
                    <a:pt x="30" y="208"/>
                  </a:lnTo>
                  <a:lnTo>
                    <a:pt x="38" y="21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4" name="Freeform 65"/>
            <p:cNvSpPr>
              <a:spLocks/>
            </p:cNvSpPr>
            <p:nvPr/>
          </p:nvSpPr>
          <p:spPr bwMode="auto">
            <a:xfrm>
              <a:off x="-1649413" y="-1530350"/>
              <a:ext cx="155575" cy="333375"/>
            </a:xfrm>
            <a:custGeom>
              <a:avLst/>
              <a:gdLst>
                <a:gd name="T0" fmla="*/ 38 w 98"/>
                <a:gd name="T1" fmla="*/ 210 h 210"/>
                <a:gd name="T2" fmla="*/ 56 w 98"/>
                <a:gd name="T3" fmla="*/ 210 h 210"/>
                <a:gd name="T4" fmla="*/ 56 w 98"/>
                <a:gd name="T5" fmla="*/ 210 h 210"/>
                <a:gd name="T6" fmla="*/ 64 w 98"/>
                <a:gd name="T7" fmla="*/ 208 h 210"/>
                <a:gd name="T8" fmla="*/ 72 w 98"/>
                <a:gd name="T9" fmla="*/ 206 h 210"/>
                <a:gd name="T10" fmla="*/ 78 w 98"/>
                <a:gd name="T11" fmla="*/ 204 h 210"/>
                <a:gd name="T12" fmla="*/ 84 w 98"/>
                <a:gd name="T13" fmla="*/ 198 h 210"/>
                <a:gd name="T14" fmla="*/ 88 w 98"/>
                <a:gd name="T15" fmla="*/ 192 h 210"/>
                <a:gd name="T16" fmla="*/ 92 w 98"/>
                <a:gd name="T17" fmla="*/ 186 h 210"/>
                <a:gd name="T18" fmla="*/ 94 w 98"/>
                <a:gd name="T19" fmla="*/ 180 h 210"/>
                <a:gd name="T20" fmla="*/ 96 w 98"/>
                <a:gd name="T21" fmla="*/ 172 h 210"/>
                <a:gd name="T22" fmla="*/ 98 w 98"/>
                <a:gd name="T23" fmla="*/ 40 h 210"/>
                <a:gd name="T24" fmla="*/ 98 w 98"/>
                <a:gd name="T25" fmla="*/ 40 h 210"/>
                <a:gd name="T26" fmla="*/ 96 w 98"/>
                <a:gd name="T27" fmla="*/ 32 h 210"/>
                <a:gd name="T28" fmla="*/ 94 w 98"/>
                <a:gd name="T29" fmla="*/ 24 h 210"/>
                <a:gd name="T30" fmla="*/ 90 w 98"/>
                <a:gd name="T31" fmla="*/ 18 h 210"/>
                <a:gd name="T32" fmla="*/ 86 w 98"/>
                <a:gd name="T33" fmla="*/ 12 h 210"/>
                <a:gd name="T34" fmla="*/ 80 w 98"/>
                <a:gd name="T35" fmla="*/ 8 h 210"/>
                <a:gd name="T36" fmla="*/ 74 w 98"/>
                <a:gd name="T37" fmla="*/ 4 h 210"/>
                <a:gd name="T38" fmla="*/ 66 w 98"/>
                <a:gd name="T39" fmla="*/ 2 h 210"/>
                <a:gd name="T40" fmla="*/ 58 w 98"/>
                <a:gd name="T41" fmla="*/ 0 h 210"/>
                <a:gd name="T42" fmla="*/ 40 w 98"/>
                <a:gd name="T43" fmla="*/ 0 h 210"/>
                <a:gd name="T44" fmla="*/ 40 w 98"/>
                <a:gd name="T45" fmla="*/ 0 h 210"/>
                <a:gd name="T46" fmla="*/ 32 w 98"/>
                <a:gd name="T47" fmla="*/ 0 h 210"/>
                <a:gd name="T48" fmla="*/ 24 w 98"/>
                <a:gd name="T49" fmla="*/ 4 h 210"/>
                <a:gd name="T50" fmla="*/ 18 w 98"/>
                <a:gd name="T51" fmla="*/ 6 h 210"/>
                <a:gd name="T52" fmla="*/ 12 w 98"/>
                <a:gd name="T53" fmla="*/ 12 h 210"/>
                <a:gd name="T54" fmla="*/ 8 w 98"/>
                <a:gd name="T55" fmla="*/ 16 h 210"/>
                <a:gd name="T56" fmla="*/ 4 w 98"/>
                <a:gd name="T57" fmla="*/ 24 h 210"/>
                <a:gd name="T58" fmla="*/ 2 w 98"/>
                <a:gd name="T59" fmla="*/ 30 h 210"/>
                <a:gd name="T60" fmla="*/ 0 w 98"/>
                <a:gd name="T61" fmla="*/ 38 h 210"/>
                <a:gd name="T62" fmla="*/ 0 w 98"/>
                <a:gd name="T63" fmla="*/ 170 h 210"/>
                <a:gd name="T64" fmla="*/ 0 w 98"/>
                <a:gd name="T65" fmla="*/ 170 h 210"/>
                <a:gd name="T66" fmla="*/ 0 w 98"/>
                <a:gd name="T67" fmla="*/ 178 h 210"/>
                <a:gd name="T68" fmla="*/ 2 w 98"/>
                <a:gd name="T69" fmla="*/ 186 h 210"/>
                <a:gd name="T70" fmla="*/ 6 w 98"/>
                <a:gd name="T71" fmla="*/ 192 h 210"/>
                <a:gd name="T72" fmla="*/ 10 w 98"/>
                <a:gd name="T73" fmla="*/ 198 h 210"/>
                <a:gd name="T74" fmla="*/ 16 w 98"/>
                <a:gd name="T75" fmla="*/ 202 h 210"/>
                <a:gd name="T76" fmla="*/ 22 w 98"/>
                <a:gd name="T77" fmla="*/ 206 h 210"/>
                <a:gd name="T78" fmla="*/ 30 w 98"/>
                <a:gd name="T79" fmla="*/ 208 h 210"/>
                <a:gd name="T80" fmla="*/ 38 w 98"/>
                <a:gd name="T8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10">
                  <a:moveTo>
                    <a:pt x="38" y="210"/>
                  </a:moveTo>
                  <a:lnTo>
                    <a:pt x="56" y="210"/>
                  </a:lnTo>
                  <a:lnTo>
                    <a:pt x="56" y="210"/>
                  </a:lnTo>
                  <a:lnTo>
                    <a:pt x="64" y="208"/>
                  </a:lnTo>
                  <a:lnTo>
                    <a:pt x="72" y="206"/>
                  </a:lnTo>
                  <a:lnTo>
                    <a:pt x="78" y="204"/>
                  </a:lnTo>
                  <a:lnTo>
                    <a:pt x="84" y="198"/>
                  </a:lnTo>
                  <a:lnTo>
                    <a:pt x="88" y="192"/>
                  </a:lnTo>
                  <a:lnTo>
                    <a:pt x="92" y="186"/>
                  </a:lnTo>
                  <a:lnTo>
                    <a:pt x="94" y="180"/>
                  </a:lnTo>
                  <a:lnTo>
                    <a:pt x="96" y="172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6" y="32"/>
                  </a:lnTo>
                  <a:lnTo>
                    <a:pt x="94" y="24"/>
                  </a:lnTo>
                  <a:lnTo>
                    <a:pt x="90" y="18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74" y="4"/>
                  </a:lnTo>
                  <a:lnTo>
                    <a:pt x="66" y="2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8"/>
                  </a:lnTo>
                  <a:lnTo>
                    <a:pt x="2" y="186"/>
                  </a:lnTo>
                  <a:lnTo>
                    <a:pt x="6" y="192"/>
                  </a:lnTo>
                  <a:lnTo>
                    <a:pt x="10" y="198"/>
                  </a:lnTo>
                  <a:lnTo>
                    <a:pt x="16" y="202"/>
                  </a:lnTo>
                  <a:lnTo>
                    <a:pt x="22" y="206"/>
                  </a:lnTo>
                  <a:lnTo>
                    <a:pt x="30" y="208"/>
                  </a:lnTo>
                  <a:lnTo>
                    <a:pt x="38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5" name="Freeform 66"/>
            <p:cNvSpPr>
              <a:spLocks/>
            </p:cNvSpPr>
            <p:nvPr/>
          </p:nvSpPr>
          <p:spPr bwMode="auto">
            <a:xfrm>
              <a:off x="-1347788" y="-1527175"/>
              <a:ext cx="152400" cy="333375"/>
            </a:xfrm>
            <a:custGeom>
              <a:avLst/>
              <a:gdLst>
                <a:gd name="T0" fmla="*/ 38 w 96"/>
                <a:gd name="T1" fmla="*/ 210 h 210"/>
                <a:gd name="T2" fmla="*/ 56 w 96"/>
                <a:gd name="T3" fmla="*/ 210 h 210"/>
                <a:gd name="T4" fmla="*/ 56 w 96"/>
                <a:gd name="T5" fmla="*/ 210 h 210"/>
                <a:gd name="T6" fmla="*/ 64 w 96"/>
                <a:gd name="T7" fmla="*/ 208 h 210"/>
                <a:gd name="T8" fmla="*/ 72 w 96"/>
                <a:gd name="T9" fmla="*/ 206 h 210"/>
                <a:gd name="T10" fmla="*/ 78 w 96"/>
                <a:gd name="T11" fmla="*/ 204 h 210"/>
                <a:gd name="T12" fmla="*/ 84 w 96"/>
                <a:gd name="T13" fmla="*/ 198 h 210"/>
                <a:gd name="T14" fmla="*/ 88 w 96"/>
                <a:gd name="T15" fmla="*/ 192 h 210"/>
                <a:gd name="T16" fmla="*/ 92 w 96"/>
                <a:gd name="T17" fmla="*/ 186 h 210"/>
                <a:gd name="T18" fmla="*/ 94 w 96"/>
                <a:gd name="T19" fmla="*/ 180 h 210"/>
                <a:gd name="T20" fmla="*/ 96 w 96"/>
                <a:gd name="T21" fmla="*/ 172 h 210"/>
                <a:gd name="T22" fmla="*/ 96 w 96"/>
                <a:gd name="T23" fmla="*/ 40 h 210"/>
                <a:gd name="T24" fmla="*/ 96 w 96"/>
                <a:gd name="T25" fmla="*/ 40 h 210"/>
                <a:gd name="T26" fmla="*/ 96 w 96"/>
                <a:gd name="T27" fmla="*/ 32 h 210"/>
                <a:gd name="T28" fmla="*/ 94 w 96"/>
                <a:gd name="T29" fmla="*/ 24 h 210"/>
                <a:gd name="T30" fmla="*/ 90 w 96"/>
                <a:gd name="T31" fmla="*/ 18 h 210"/>
                <a:gd name="T32" fmla="*/ 86 w 96"/>
                <a:gd name="T33" fmla="*/ 12 h 210"/>
                <a:gd name="T34" fmla="*/ 80 w 96"/>
                <a:gd name="T35" fmla="*/ 8 h 210"/>
                <a:gd name="T36" fmla="*/ 74 w 96"/>
                <a:gd name="T37" fmla="*/ 4 h 210"/>
                <a:gd name="T38" fmla="*/ 66 w 96"/>
                <a:gd name="T39" fmla="*/ 2 h 210"/>
                <a:gd name="T40" fmla="*/ 58 w 96"/>
                <a:gd name="T41" fmla="*/ 0 h 210"/>
                <a:gd name="T42" fmla="*/ 40 w 96"/>
                <a:gd name="T43" fmla="*/ 0 h 210"/>
                <a:gd name="T44" fmla="*/ 40 w 96"/>
                <a:gd name="T45" fmla="*/ 0 h 210"/>
                <a:gd name="T46" fmla="*/ 32 w 96"/>
                <a:gd name="T47" fmla="*/ 0 h 210"/>
                <a:gd name="T48" fmla="*/ 24 w 96"/>
                <a:gd name="T49" fmla="*/ 2 h 210"/>
                <a:gd name="T50" fmla="*/ 18 w 96"/>
                <a:gd name="T51" fmla="*/ 6 h 210"/>
                <a:gd name="T52" fmla="*/ 12 w 96"/>
                <a:gd name="T53" fmla="*/ 12 h 210"/>
                <a:gd name="T54" fmla="*/ 8 w 96"/>
                <a:gd name="T55" fmla="*/ 16 h 210"/>
                <a:gd name="T56" fmla="*/ 4 w 96"/>
                <a:gd name="T57" fmla="*/ 24 h 210"/>
                <a:gd name="T58" fmla="*/ 2 w 96"/>
                <a:gd name="T59" fmla="*/ 30 h 210"/>
                <a:gd name="T60" fmla="*/ 0 w 96"/>
                <a:gd name="T61" fmla="*/ 38 h 210"/>
                <a:gd name="T62" fmla="*/ 0 w 96"/>
                <a:gd name="T63" fmla="*/ 170 h 210"/>
                <a:gd name="T64" fmla="*/ 0 w 96"/>
                <a:gd name="T65" fmla="*/ 170 h 210"/>
                <a:gd name="T66" fmla="*/ 0 w 96"/>
                <a:gd name="T67" fmla="*/ 178 h 210"/>
                <a:gd name="T68" fmla="*/ 2 w 96"/>
                <a:gd name="T69" fmla="*/ 186 h 210"/>
                <a:gd name="T70" fmla="*/ 6 w 96"/>
                <a:gd name="T71" fmla="*/ 192 h 210"/>
                <a:gd name="T72" fmla="*/ 10 w 96"/>
                <a:gd name="T73" fmla="*/ 198 h 210"/>
                <a:gd name="T74" fmla="*/ 16 w 96"/>
                <a:gd name="T75" fmla="*/ 202 h 210"/>
                <a:gd name="T76" fmla="*/ 22 w 96"/>
                <a:gd name="T77" fmla="*/ 206 h 210"/>
                <a:gd name="T78" fmla="*/ 30 w 96"/>
                <a:gd name="T79" fmla="*/ 208 h 210"/>
                <a:gd name="T80" fmla="*/ 38 w 96"/>
                <a:gd name="T8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6" h="210">
                  <a:moveTo>
                    <a:pt x="38" y="210"/>
                  </a:moveTo>
                  <a:lnTo>
                    <a:pt x="56" y="210"/>
                  </a:lnTo>
                  <a:lnTo>
                    <a:pt x="56" y="210"/>
                  </a:lnTo>
                  <a:lnTo>
                    <a:pt x="64" y="208"/>
                  </a:lnTo>
                  <a:lnTo>
                    <a:pt x="72" y="206"/>
                  </a:lnTo>
                  <a:lnTo>
                    <a:pt x="78" y="204"/>
                  </a:lnTo>
                  <a:lnTo>
                    <a:pt x="84" y="198"/>
                  </a:lnTo>
                  <a:lnTo>
                    <a:pt x="88" y="192"/>
                  </a:lnTo>
                  <a:lnTo>
                    <a:pt x="92" y="186"/>
                  </a:lnTo>
                  <a:lnTo>
                    <a:pt x="94" y="180"/>
                  </a:lnTo>
                  <a:lnTo>
                    <a:pt x="96" y="17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32"/>
                  </a:lnTo>
                  <a:lnTo>
                    <a:pt x="94" y="24"/>
                  </a:lnTo>
                  <a:lnTo>
                    <a:pt x="90" y="18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74" y="4"/>
                  </a:lnTo>
                  <a:lnTo>
                    <a:pt x="66" y="2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2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8"/>
                  </a:lnTo>
                  <a:lnTo>
                    <a:pt x="2" y="186"/>
                  </a:lnTo>
                  <a:lnTo>
                    <a:pt x="6" y="192"/>
                  </a:lnTo>
                  <a:lnTo>
                    <a:pt x="10" y="198"/>
                  </a:lnTo>
                  <a:lnTo>
                    <a:pt x="16" y="202"/>
                  </a:lnTo>
                  <a:lnTo>
                    <a:pt x="22" y="206"/>
                  </a:lnTo>
                  <a:lnTo>
                    <a:pt x="30" y="208"/>
                  </a:lnTo>
                  <a:lnTo>
                    <a:pt x="38" y="21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6" name="Freeform 67"/>
            <p:cNvSpPr>
              <a:spLocks/>
            </p:cNvSpPr>
            <p:nvPr/>
          </p:nvSpPr>
          <p:spPr bwMode="auto">
            <a:xfrm>
              <a:off x="-1347788" y="-1527175"/>
              <a:ext cx="152400" cy="333375"/>
            </a:xfrm>
            <a:custGeom>
              <a:avLst/>
              <a:gdLst>
                <a:gd name="T0" fmla="*/ 38 w 96"/>
                <a:gd name="T1" fmla="*/ 210 h 210"/>
                <a:gd name="T2" fmla="*/ 56 w 96"/>
                <a:gd name="T3" fmla="*/ 210 h 210"/>
                <a:gd name="T4" fmla="*/ 56 w 96"/>
                <a:gd name="T5" fmla="*/ 210 h 210"/>
                <a:gd name="T6" fmla="*/ 64 w 96"/>
                <a:gd name="T7" fmla="*/ 208 h 210"/>
                <a:gd name="T8" fmla="*/ 72 w 96"/>
                <a:gd name="T9" fmla="*/ 206 h 210"/>
                <a:gd name="T10" fmla="*/ 78 w 96"/>
                <a:gd name="T11" fmla="*/ 204 h 210"/>
                <a:gd name="T12" fmla="*/ 84 w 96"/>
                <a:gd name="T13" fmla="*/ 198 h 210"/>
                <a:gd name="T14" fmla="*/ 88 w 96"/>
                <a:gd name="T15" fmla="*/ 192 h 210"/>
                <a:gd name="T16" fmla="*/ 92 w 96"/>
                <a:gd name="T17" fmla="*/ 186 h 210"/>
                <a:gd name="T18" fmla="*/ 94 w 96"/>
                <a:gd name="T19" fmla="*/ 180 h 210"/>
                <a:gd name="T20" fmla="*/ 96 w 96"/>
                <a:gd name="T21" fmla="*/ 172 h 210"/>
                <a:gd name="T22" fmla="*/ 96 w 96"/>
                <a:gd name="T23" fmla="*/ 40 h 210"/>
                <a:gd name="T24" fmla="*/ 96 w 96"/>
                <a:gd name="T25" fmla="*/ 40 h 210"/>
                <a:gd name="T26" fmla="*/ 96 w 96"/>
                <a:gd name="T27" fmla="*/ 32 h 210"/>
                <a:gd name="T28" fmla="*/ 94 w 96"/>
                <a:gd name="T29" fmla="*/ 24 h 210"/>
                <a:gd name="T30" fmla="*/ 90 w 96"/>
                <a:gd name="T31" fmla="*/ 18 h 210"/>
                <a:gd name="T32" fmla="*/ 86 w 96"/>
                <a:gd name="T33" fmla="*/ 12 h 210"/>
                <a:gd name="T34" fmla="*/ 80 w 96"/>
                <a:gd name="T35" fmla="*/ 8 h 210"/>
                <a:gd name="T36" fmla="*/ 74 w 96"/>
                <a:gd name="T37" fmla="*/ 4 h 210"/>
                <a:gd name="T38" fmla="*/ 66 w 96"/>
                <a:gd name="T39" fmla="*/ 2 h 210"/>
                <a:gd name="T40" fmla="*/ 58 w 96"/>
                <a:gd name="T41" fmla="*/ 0 h 210"/>
                <a:gd name="T42" fmla="*/ 40 w 96"/>
                <a:gd name="T43" fmla="*/ 0 h 210"/>
                <a:gd name="T44" fmla="*/ 40 w 96"/>
                <a:gd name="T45" fmla="*/ 0 h 210"/>
                <a:gd name="T46" fmla="*/ 32 w 96"/>
                <a:gd name="T47" fmla="*/ 0 h 210"/>
                <a:gd name="T48" fmla="*/ 24 w 96"/>
                <a:gd name="T49" fmla="*/ 2 h 210"/>
                <a:gd name="T50" fmla="*/ 18 w 96"/>
                <a:gd name="T51" fmla="*/ 6 h 210"/>
                <a:gd name="T52" fmla="*/ 12 w 96"/>
                <a:gd name="T53" fmla="*/ 12 h 210"/>
                <a:gd name="T54" fmla="*/ 8 w 96"/>
                <a:gd name="T55" fmla="*/ 16 h 210"/>
                <a:gd name="T56" fmla="*/ 4 w 96"/>
                <a:gd name="T57" fmla="*/ 24 h 210"/>
                <a:gd name="T58" fmla="*/ 2 w 96"/>
                <a:gd name="T59" fmla="*/ 30 h 210"/>
                <a:gd name="T60" fmla="*/ 0 w 96"/>
                <a:gd name="T61" fmla="*/ 38 h 210"/>
                <a:gd name="T62" fmla="*/ 0 w 96"/>
                <a:gd name="T63" fmla="*/ 170 h 210"/>
                <a:gd name="T64" fmla="*/ 0 w 96"/>
                <a:gd name="T65" fmla="*/ 170 h 210"/>
                <a:gd name="T66" fmla="*/ 0 w 96"/>
                <a:gd name="T67" fmla="*/ 178 h 210"/>
                <a:gd name="T68" fmla="*/ 2 w 96"/>
                <a:gd name="T69" fmla="*/ 186 h 210"/>
                <a:gd name="T70" fmla="*/ 6 w 96"/>
                <a:gd name="T71" fmla="*/ 192 h 210"/>
                <a:gd name="T72" fmla="*/ 10 w 96"/>
                <a:gd name="T73" fmla="*/ 198 h 210"/>
                <a:gd name="T74" fmla="*/ 16 w 96"/>
                <a:gd name="T75" fmla="*/ 202 h 210"/>
                <a:gd name="T76" fmla="*/ 22 w 96"/>
                <a:gd name="T77" fmla="*/ 206 h 210"/>
                <a:gd name="T78" fmla="*/ 30 w 96"/>
                <a:gd name="T79" fmla="*/ 208 h 210"/>
                <a:gd name="T80" fmla="*/ 38 w 96"/>
                <a:gd name="T8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6" h="210">
                  <a:moveTo>
                    <a:pt x="38" y="210"/>
                  </a:moveTo>
                  <a:lnTo>
                    <a:pt x="56" y="210"/>
                  </a:lnTo>
                  <a:lnTo>
                    <a:pt x="56" y="210"/>
                  </a:lnTo>
                  <a:lnTo>
                    <a:pt x="64" y="208"/>
                  </a:lnTo>
                  <a:lnTo>
                    <a:pt x="72" y="206"/>
                  </a:lnTo>
                  <a:lnTo>
                    <a:pt x="78" y="204"/>
                  </a:lnTo>
                  <a:lnTo>
                    <a:pt x="84" y="198"/>
                  </a:lnTo>
                  <a:lnTo>
                    <a:pt x="88" y="192"/>
                  </a:lnTo>
                  <a:lnTo>
                    <a:pt x="92" y="186"/>
                  </a:lnTo>
                  <a:lnTo>
                    <a:pt x="94" y="180"/>
                  </a:lnTo>
                  <a:lnTo>
                    <a:pt x="96" y="17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32"/>
                  </a:lnTo>
                  <a:lnTo>
                    <a:pt x="94" y="24"/>
                  </a:lnTo>
                  <a:lnTo>
                    <a:pt x="90" y="18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74" y="4"/>
                  </a:lnTo>
                  <a:lnTo>
                    <a:pt x="66" y="2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2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8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8"/>
                  </a:lnTo>
                  <a:lnTo>
                    <a:pt x="2" y="186"/>
                  </a:lnTo>
                  <a:lnTo>
                    <a:pt x="6" y="192"/>
                  </a:lnTo>
                  <a:lnTo>
                    <a:pt x="10" y="198"/>
                  </a:lnTo>
                  <a:lnTo>
                    <a:pt x="16" y="202"/>
                  </a:lnTo>
                  <a:lnTo>
                    <a:pt x="22" y="206"/>
                  </a:lnTo>
                  <a:lnTo>
                    <a:pt x="30" y="208"/>
                  </a:lnTo>
                  <a:lnTo>
                    <a:pt x="38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7" name="Freeform 68"/>
            <p:cNvSpPr>
              <a:spLocks/>
            </p:cNvSpPr>
            <p:nvPr/>
          </p:nvSpPr>
          <p:spPr bwMode="auto">
            <a:xfrm>
              <a:off x="-1497013" y="-1527175"/>
              <a:ext cx="155575" cy="330200"/>
            </a:xfrm>
            <a:custGeom>
              <a:avLst/>
              <a:gdLst>
                <a:gd name="T0" fmla="*/ 38 w 98"/>
                <a:gd name="T1" fmla="*/ 208 h 208"/>
                <a:gd name="T2" fmla="*/ 56 w 98"/>
                <a:gd name="T3" fmla="*/ 208 h 208"/>
                <a:gd name="T4" fmla="*/ 56 w 98"/>
                <a:gd name="T5" fmla="*/ 208 h 208"/>
                <a:gd name="T6" fmla="*/ 64 w 98"/>
                <a:gd name="T7" fmla="*/ 208 h 208"/>
                <a:gd name="T8" fmla="*/ 72 w 98"/>
                <a:gd name="T9" fmla="*/ 206 h 208"/>
                <a:gd name="T10" fmla="*/ 78 w 98"/>
                <a:gd name="T11" fmla="*/ 202 h 208"/>
                <a:gd name="T12" fmla="*/ 84 w 98"/>
                <a:gd name="T13" fmla="*/ 198 h 208"/>
                <a:gd name="T14" fmla="*/ 90 w 98"/>
                <a:gd name="T15" fmla="*/ 192 h 208"/>
                <a:gd name="T16" fmla="*/ 92 w 98"/>
                <a:gd name="T17" fmla="*/ 186 h 208"/>
                <a:gd name="T18" fmla="*/ 94 w 98"/>
                <a:gd name="T19" fmla="*/ 178 h 208"/>
                <a:gd name="T20" fmla="*/ 96 w 98"/>
                <a:gd name="T21" fmla="*/ 170 h 208"/>
                <a:gd name="T22" fmla="*/ 98 w 98"/>
                <a:gd name="T23" fmla="*/ 38 h 208"/>
                <a:gd name="T24" fmla="*/ 98 w 98"/>
                <a:gd name="T25" fmla="*/ 38 h 208"/>
                <a:gd name="T26" fmla="*/ 96 w 98"/>
                <a:gd name="T27" fmla="*/ 30 h 208"/>
                <a:gd name="T28" fmla="*/ 94 w 98"/>
                <a:gd name="T29" fmla="*/ 24 h 208"/>
                <a:gd name="T30" fmla="*/ 90 w 98"/>
                <a:gd name="T31" fmla="*/ 16 h 208"/>
                <a:gd name="T32" fmla="*/ 86 w 98"/>
                <a:gd name="T33" fmla="*/ 10 h 208"/>
                <a:gd name="T34" fmla="*/ 80 w 98"/>
                <a:gd name="T35" fmla="*/ 6 h 208"/>
                <a:gd name="T36" fmla="*/ 74 w 98"/>
                <a:gd name="T37" fmla="*/ 2 h 208"/>
                <a:gd name="T38" fmla="*/ 66 w 98"/>
                <a:gd name="T39" fmla="*/ 0 h 208"/>
                <a:gd name="T40" fmla="*/ 58 w 98"/>
                <a:gd name="T41" fmla="*/ 0 h 208"/>
                <a:gd name="T42" fmla="*/ 40 w 98"/>
                <a:gd name="T43" fmla="*/ 0 h 208"/>
                <a:gd name="T44" fmla="*/ 40 w 98"/>
                <a:gd name="T45" fmla="*/ 0 h 208"/>
                <a:gd name="T46" fmla="*/ 32 w 98"/>
                <a:gd name="T47" fmla="*/ 0 h 208"/>
                <a:gd name="T48" fmla="*/ 26 w 98"/>
                <a:gd name="T49" fmla="*/ 2 h 208"/>
                <a:gd name="T50" fmla="*/ 18 w 98"/>
                <a:gd name="T51" fmla="*/ 6 h 208"/>
                <a:gd name="T52" fmla="*/ 12 w 98"/>
                <a:gd name="T53" fmla="*/ 10 h 208"/>
                <a:gd name="T54" fmla="*/ 8 w 98"/>
                <a:gd name="T55" fmla="*/ 16 h 208"/>
                <a:gd name="T56" fmla="*/ 4 w 98"/>
                <a:gd name="T57" fmla="*/ 22 h 208"/>
                <a:gd name="T58" fmla="*/ 2 w 98"/>
                <a:gd name="T59" fmla="*/ 30 h 208"/>
                <a:gd name="T60" fmla="*/ 2 w 98"/>
                <a:gd name="T61" fmla="*/ 38 h 208"/>
                <a:gd name="T62" fmla="*/ 0 w 98"/>
                <a:gd name="T63" fmla="*/ 170 h 208"/>
                <a:gd name="T64" fmla="*/ 0 w 98"/>
                <a:gd name="T65" fmla="*/ 170 h 208"/>
                <a:gd name="T66" fmla="*/ 0 w 98"/>
                <a:gd name="T67" fmla="*/ 178 h 208"/>
                <a:gd name="T68" fmla="*/ 2 w 98"/>
                <a:gd name="T69" fmla="*/ 184 h 208"/>
                <a:gd name="T70" fmla="*/ 6 w 98"/>
                <a:gd name="T71" fmla="*/ 192 h 208"/>
                <a:gd name="T72" fmla="*/ 10 w 98"/>
                <a:gd name="T73" fmla="*/ 196 h 208"/>
                <a:gd name="T74" fmla="*/ 16 w 98"/>
                <a:gd name="T75" fmla="*/ 202 h 208"/>
                <a:gd name="T76" fmla="*/ 22 w 98"/>
                <a:gd name="T77" fmla="*/ 206 h 208"/>
                <a:gd name="T78" fmla="*/ 30 w 98"/>
                <a:gd name="T79" fmla="*/ 208 h 208"/>
                <a:gd name="T80" fmla="*/ 38 w 98"/>
                <a:gd name="T8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08">
                  <a:moveTo>
                    <a:pt x="38" y="208"/>
                  </a:moveTo>
                  <a:lnTo>
                    <a:pt x="56" y="208"/>
                  </a:lnTo>
                  <a:lnTo>
                    <a:pt x="56" y="208"/>
                  </a:lnTo>
                  <a:lnTo>
                    <a:pt x="64" y="208"/>
                  </a:lnTo>
                  <a:lnTo>
                    <a:pt x="72" y="206"/>
                  </a:lnTo>
                  <a:lnTo>
                    <a:pt x="78" y="202"/>
                  </a:lnTo>
                  <a:lnTo>
                    <a:pt x="84" y="198"/>
                  </a:lnTo>
                  <a:lnTo>
                    <a:pt x="90" y="192"/>
                  </a:lnTo>
                  <a:lnTo>
                    <a:pt x="92" y="186"/>
                  </a:lnTo>
                  <a:lnTo>
                    <a:pt x="94" y="178"/>
                  </a:lnTo>
                  <a:lnTo>
                    <a:pt x="96" y="170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6" y="30"/>
                  </a:lnTo>
                  <a:lnTo>
                    <a:pt x="94" y="24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80" y="6"/>
                  </a:lnTo>
                  <a:lnTo>
                    <a:pt x="74" y="2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2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6" y="192"/>
                  </a:lnTo>
                  <a:lnTo>
                    <a:pt x="10" y="196"/>
                  </a:lnTo>
                  <a:lnTo>
                    <a:pt x="16" y="202"/>
                  </a:lnTo>
                  <a:lnTo>
                    <a:pt x="22" y="206"/>
                  </a:lnTo>
                  <a:lnTo>
                    <a:pt x="30" y="208"/>
                  </a:lnTo>
                  <a:lnTo>
                    <a:pt x="38" y="208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8" name="Freeform 69"/>
            <p:cNvSpPr>
              <a:spLocks/>
            </p:cNvSpPr>
            <p:nvPr/>
          </p:nvSpPr>
          <p:spPr bwMode="auto">
            <a:xfrm>
              <a:off x="-1497013" y="-1527175"/>
              <a:ext cx="155575" cy="330200"/>
            </a:xfrm>
            <a:custGeom>
              <a:avLst/>
              <a:gdLst>
                <a:gd name="T0" fmla="*/ 38 w 98"/>
                <a:gd name="T1" fmla="*/ 208 h 208"/>
                <a:gd name="T2" fmla="*/ 56 w 98"/>
                <a:gd name="T3" fmla="*/ 208 h 208"/>
                <a:gd name="T4" fmla="*/ 56 w 98"/>
                <a:gd name="T5" fmla="*/ 208 h 208"/>
                <a:gd name="T6" fmla="*/ 64 w 98"/>
                <a:gd name="T7" fmla="*/ 208 h 208"/>
                <a:gd name="T8" fmla="*/ 72 w 98"/>
                <a:gd name="T9" fmla="*/ 206 h 208"/>
                <a:gd name="T10" fmla="*/ 78 w 98"/>
                <a:gd name="T11" fmla="*/ 202 h 208"/>
                <a:gd name="T12" fmla="*/ 84 w 98"/>
                <a:gd name="T13" fmla="*/ 198 h 208"/>
                <a:gd name="T14" fmla="*/ 90 w 98"/>
                <a:gd name="T15" fmla="*/ 192 h 208"/>
                <a:gd name="T16" fmla="*/ 92 w 98"/>
                <a:gd name="T17" fmla="*/ 186 h 208"/>
                <a:gd name="T18" fmla="*/ 94 w 98"/>
                <a:gd name="T19" fmla="*/ 178 h 208"/>
                <a:gd name="T20" fmla="*/ 96 w 98"/>
                <a:gd name="T21" fmla="*/ 170 h 208"/>
                <a:gd name="T22" fmla="*/ 98 w 98"/>
                <a:gd name="T23" fmla="*/ 38 h 208"/>
                <a:gd name="T24" fmla="*/ 98 w 98"/>
                <a:gd name="T25" fmla="*/ 38 h 208"/>
                <a:gd name="T26" fmla="*/ 96 w 98"/>
                <a:gd name="T27" fmla="*/ 30 h 208"/>
                <a:gd name="T28" fmla="*/ 94 w 98"/>
                <a:gd name="T29" fmla="*/ 24 h 208"/>
                <a:gd name="T30" fmla="*/ 90 w 98"/>
                <a:gd name="T31" fmla="*/ 16 h 208"/>
                <a:gd name="T32" fmla="*/ 86 w 98"/>
                <a:gd name="T33" fmla="*/ 10 h 208"/>
                <a:gd name="T34" fmla="*/ 80 w 98"/>
                <a:gd name="T35" fmla="*/ 6 h 208"/>
                <a:gd name="T36" fmla="*/ 74 w 98"/>
                <a:gd name="T37" fmla="*/ 2 h 208"/>
                <a:gd name="T38" fmla="*/ 66 w 98"/>
                <a:gd name="T39" fmla="*/ 0 h 208"/>
                <a:gd name="T40" fmla="*/ 58 w 98"/>
                <a:gd name="T41" fmla="*/ 0 h 208"/>
                <a:gd name="T42" fmla="*/ 40 w 98"/>
                <a:gd name="T43" fmla="*/ 0 h 208"/>
                <a:gd name="T44" fmla="*/ 40 w 98"/>
                <a:gd name="T45" fmla="*/ 0 h 208"/>
                <a:gd name="T46" fmla="*/ 32 w 98"/>
                <a:gd name="T47" fmla="*/ 0 h 208"/>
                <a:gd name="T48" fmla="*/ 26 w 98"/>
                <a:gd name="T49" fmla="*/ 2 h 208"/>
                <a:gd name="T50" fmla="*/ 18 w 98"/>
                <a:gd name="T51" fmla="*/ 6 h 208"/>
                <a:gd name="T52" fmla="*/ 12 w 98"/>
                <a:gd name="T53" fmla="*/ 10 h 208"/>
                <a:gd name="T54" fmla="*/ 8 w 98"/>
                <a:gd name="T55" fmla="*/ 16 h 208"/>
                <a:gd name="T56" fmla="*/ 4 w 98"/>
                <a:gd name="T57" fmla="*/ 22 h 208"/>
                <a:gd name="T58" fmla="*/ 2 w 98"/>
                <a:gd name="T59" fmla="*/ 30 h 208"/>
                <a:gd name="T60" fmla="*/ 2 w 98"/>
                <a:gd name="T61" fmla="*/ 38 h 208"/>
                <a:gd name="T62" fmla="*/ 0 w 98"/>
                <a:gd name="T63" fmla="*/ 170 h 208"/>
                <a:gd name="T64" fmla="*/ 0 w 98"/>
                <a:gd name="T65" fmla="*/ 170 h 208"/>
                <a:gd name="T66" fmla="*/ 0 w 98"/>
                <a:gd name="T67" fmla="*/ 178 h 208"/>
                <a:gd name="T68" fmla="*/ 2 w 98"/>
                <a:gd name="T69" fmla="*/ 184 h 208"/>
                <a:gd name="T70" fmla="*/ 6 w 98"/>
                <a:gd name="T71" fmla="*/ 192 h 208"/>
                <a:gd name="T72" fmla="*/ 10 w 98"/>
                <a:gd name="T73" fmla="*/ 196 h 208"/>
                <a:gd name="T74" fmla="*/ 16 w 98"/>
                <a:gd name="T75" fmla="*/ 202 h 208"/>
                <a:gd name="T76" fmla="*/ 22 w 98"/>
                <a:gd name="T77" fmla="*/ 206 h 208"/>
                <a:gd name="T78" fmla="*/ 30 w 98"/>
                <a:gd name="T79" fmla="*/ 208 h 208"/>
                <a:gd name="T80" fmla="*/ 38 w 98"/>
                <a:gd name="T8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208">
                  <a:moveTo>
                    <a:pt x="38" y="208"/>
                  </a:moveTo>
                  <a:lnTo>
                    <a:pt x="56" y="208"/>
                  </a:lnTo>
                  <a:lnTo>
                    <a:pt x="56" y="208"/>
                  </a:lnTo>
                  <a:lnTo>
                    <a:pt x="64" y="208"/>
                  </a:lnTo>
                  <a:lnTo>
                    <a:pt x="72" y="206"/>
                  </a:lnTo>
                  <a:lnTo>
                    <a:pt x="78" y="202"/>
                  </a:lnTo>
                  <a:lnTo>
                    <a:pt x="84" y="198"/>
                  </a:lnTo>
                  <a:lnTo>
                    <a:pt x="90" y="192"/>
                  </a:lnTo>
                  <a:lnTo>
                    <a:pt x="92" y="186"/>
                  </a:lnTo>
                  <a:lnTo>
                    <a:pt x="94" y="178"/>
                  </a:lnTo>
                  <a:lnTo>
                    <a:pt x="96" y="170"/>
                  </a:lnTo>
                  <a:lnTo>
                    <a:pt x="98" y="38"/>
                  </a:lnTo>
                  <a:lnTo>
                    <a:pt x="98" y="38"/>
                  </a:lnTo>
                  <a:lnTo>
                    <a:pt x="96" y="30"/>
                  </a:lnTo>
                  <a:lnTo>
                    <a:pt x="94" y="24"/>
                  </a:lnTo>
                  <a:lnTo>
                    <a:pt x="90" y="16"/>
                  </a:lnTo>
                  <a:lnTo>
                    <a:pt x="86" y="10"/>
                  </a:lnTo>
                  <a:lnTo>
                    <a:pt x="80" y="6"/>
                  </a:lnTo>
                  <a:lnTo>
                    <a:pt x="74" y="2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8" y="16"/>
                  </a:lnTo>
                  <a:lnTo>
                    <a:pt x="4" y="22"/>
                  </a:lnTo>
                  <a:lnTo>
                    <a:pt x="2" y="30"/>
                  </a:lnTo>
                  <a:lnTo>
                    <a:pt x="2" y="38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8"/>
                  </a:lnTo>
                  <a:lnTo>
                    <a:pt x="2" y="184"/>
                  </a:lnTo>
                  <a:lnTo>
                    <a:pt x="6" y="192"/>
                  </a:lnTo>
                  <a:lnTo>
                    <a:pt x="10" y="196"/>
                  </a:lnTo>
                  <a:lnTo>
                    <a:pt x="16" y="202"/>
                  </a:lnTo>
                  <a:lnTo>
                    <a:pt x="22" y="206"/>
                  </a:lnTo>
                  <a:lnTo>
                    <a:pt x="30" y="208"/>
                  </a:lnTo>
                  <a:lnTo>
                    <a:pt x="38" y="20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9" name="Freeform 70"/>
            <p:cNvSpPr>
              <a:spLocks/>
            </p:cNvSpPr>
            <p:nvPr/>
          </p:nvSpPr>
          <p:spPr bwMode="auto">
            <a:xfrm>
              <a:off x="-1236663" y="-1069975"/>
              <a:ext cx="285750" cy="285750"/>
            </a:xfrm>
            <a:custGeom>
              <a:avLst/>
              <a:gdLst>
                <a:gd name="T0" fmla="*/ 180 w 180"/>
                <a:gd name="T1" fmla="*/ 90 h 180"/>
                <a:gd name="T2" fmla="*/ 180 w 180"/>
                <a:gd name="T3" fmla="*/ 90 h 180"/>
                <a:gd name="T4" fmla="*/ 178 w 180"/>
                <a:gd name="T5" fmla="*/ 108 h 180"/>
                <a:gd name="T6" fmla="*/ 174 w 180"/>
                <a:gd name="T7" fmla="*/ 124 h 180"/>
                <a:gd name="T8" fmla="*/ 166 w 180"/>
                <a:gd name="T9" fmla="*/ 140 h 180"/>
                <a:gd name="T10" fmla="*/ 154 w 180"/>
                <a:gd name="T11" fmla="*/ 154 h 180"/>
                <a:gd name="T12" fmla="*/ 140 w 180"/>
                <a:gd name="T13" fmla="*/ 164 h 180"/>
                <a:gd name="T14" fmla="*/ 126 w 180"/>
                <a:gd name="T15" fmla="*/ 172 h 180"/>
                <a:gd name="T16" fmla="*/ 108 w 180"/>
                <a:gd name="T17" fmla="*/ 178 h 180"/>
                <a:gd name="T18" fmla="*/ 90 w 180"/>
                <a:gd name="T19" fmla="*/ 180 h 180"/>
                <a:gd name="T20" fmla="*/ 90 w 180"/>
                <a:gd name="T21" fmla="*/ 180 h 180"/>
                <a:gd name="T22" fmla="*/ 72 w 180"/>
                <a:gd name="T23" fmla="*/ 178 h 180"/>
                <a:gd name="T24" fmla="*/ 56 w 180"/>
                <a:gd name="T25" fmla="*/ 172 h 180"/>
                <a:gd name="T26" fmla="*/ 40 w 180"/>
                <a:gd name="T27" fmla="*/ 164 h 180"/>
                <a:gd name="T28" fmla="*/ 28 w 180"/>
                <a:gd name="T29" fmla="*/ 154 h 180"/>
                <a:gd name="T30" fmla="*/ 16 w 180"/>
                <a:gd name="T31" fmla="*/ 140 h 180"/>
                <a:gd name="T32" fmla="*/ 8 w 180"/>
                <a:gd name="T33" fmla="*/ 124 h 180"/>
                <a:gd name="T34" fmla="*/ 2 w 180"/>
                <a:gd name="T35" fmla="*/ 108 h 180"/>
                <a:gd name="T36" fmla="*/ 0 w 180"/>
                <a:gd name="T37" fmla="*/ 90 h 180"/>
                <a:gd name="T38" fmla="*/ 0 w 180"/>
                <a:gd name="T39" fmla="*/ 90 h 180"/>
                <a:gd name="T40" fmla="*/ 2 w 180"/>
                <a:gd name="T41" fmla="*/ 72 h 180"/>
                <a:gd name="T42" fmla="*/ 8 w 180"/>
                <a:gd name="T43" fmla="*/ 56 h 180"/>
                <a:gd name="T44" fmla="*/ 16 w 180"/>
                <a:gd name="T45" fmla="*/ 40 h 180"/>
                <a:gd name="T46" fmla="*/ 28 w 180"/>
                <a:gd name="T47" fmla="*/ 26 h 180"/>
                <a:gd name="T48" fmla="*/ 40 w 180"/>
                <a:gd name="T49" fmla="*/ 16 h 180"/>
                <a:gd name="T50" fmla="*/ 56 w 180"/>
                <a:gd name="T51" fmla="*/ 8 h 180"/>
                <a:gd name="T52" fmla="*/ 72 w 180"/>
                <a:gd name="T53" fmla="*/ 2 h 180"/>
                <a:gd name="T54" fmla="*/ 90 w 180"/>
                <a:gd name="T55" fmla="*/ 0 h 180"/>
                <a:gd name="T56" fmla="*/ 90 w 180"/>
                <a:gd name="T57" fmla="*/ 0 h 180"/>
                <a:gd name="T58" fmla="*/ 108 w 180"/>
                <a:gd name="T59" fmla="*/ 2 h 180"/>
                <a:gd name="T60" fmla="*/ 126 w 180"/>
                <a:gd name="T61" fmla="*/ 8 h 180"/>
                <a:gd name="T62" fmla="*/ 140 w 180"/>
                <a:gd name="T63" fmla="*/ 16 h 180"/>
                <a:gd name="T64" fmla="*/ 154 w 180"/>
                <a:gd name="T65" fmla="*/ 26 h 180"/>
                <a:gd name="T66" fmla="*/ 166 w 180"/>
                <a:gd name="T67" fmla="*/ 40 h 180"/>
                <a:gd name="T68" fmla="*/ 174 w 180"/>
                <a:gd name="T69" fmla="*/ 56 h 180"/>
                <a:gd name="T70" fmla="*/ 178 w 180"/>
                <a:gd name="T71" fmla="*/ 72 h 180"/>
                <a:gd name="T72" fmla="*/ 180 w 180"/>
                <a:gd name="T73" fmla="*/ 90 h 180"/>
                <a:gd name="T74" fmla="*/ 180 w 180"/>
                <a:gd name="T75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80" y="90"/>
                  </a:lnTo>
                  <a:lnTo>
                    <a:pt x="178" y="108"/>
                  </a:lnTo>
                  <a:lnTo>
                    <a:pt x="174" y="124"/>
                  </a:lnTo>
                  <a:lnTo>
                    <a:pt x="166" y="140"/>
                  </a:lnTo>
                  <a:lnTo>
                    <a:pt x="154" y="154"/>
                  </a:lnTo>
                  <a:lnTo>
                    <a:pt x="140" y="164"/>
                  </a:lnTo>
                  <a:lnTo>
                    <a:pt x="126" y="172"/>
                  </a:lnTo>
                  <a:lnTo>
                    <a:pt x="108" y="178"/>
                  </a:lnTo>
                  <a:lnTo>
                    <a:pt x="90" y="180"/>
                  </a:lnTo>
                  <a:lnTo>
                    <a:pt x="90" y="180"/>
                  </a:lnTo>
                  <a:lnTo>
                    <a:pt x="72" y="178"/>
                  </a:lnTo>
                  <a:lnTo>
                    <a:pt x="56" y="172"/>
                  </a:lnTo>
                  <a:lnTo>
                    <a:pt x="40" y="164"/>
                  </a:lnTo>
                  <a:lnTo>
                    <a:pt x="28" y="154"/>
                  </a:lnTo>
                  <a:lnTo>
                    <a:pt x="16" y="140"/>
                  </a:lnTo>
                  <a:lnTo>
                    <a:pt x="8" y="124"/>
                  </a:lnTo>
                  <a:lnTo>
                    <a:pt x="2" y="10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56"/>
                  </a:lnTo>
                  <a:lnTo>
                    <a:pt x="16" y="40"/>
                  </a:lnTo>
                  <a:lnTo>
                    <a:pt x="28" y="26"/>
                  </a:lnTo>
                  <a:lnTo>
                    <a:pt x="40" y="16"/>
                  </a:lnTo>
                  <a:lnTo>
                    <a:pt x="56" y="8"/>
                  </a:lnTo>
                  <a:lnTo>
                    <a:pt x="72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108" y="2"/>
                  </a:lnTo>
                  <a:lnTo>
                    <a:pt x="126" y="8"/>
                  </a:lnTo>
                  <a:lnTo>
                    <a:pt x="140" y="16"/>
                  </a:lnTo>
                  <a:lnTo>
                    <a:pt x="154" y="26"/>
                  </a:lnTo>
                  <a:lnTo>
                    <a:pt x="166" y="40"/>
                  </a:lnTo>
                  <a:lnTo>
                    <a:pt x="174" y="56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noFill/>
            <a:ln w="1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0" name="Freeform 71"/>
            <p:cNvSpPr>
              <a:spLocks/>
            </p:cNvSpPr>
            <p:nvPr/>
          </p:nvSpPr>
          <p:spPr bwMode="auto">
            <a:xfrm>
              <a:off x="-1592263" y="-1069975"/>
              <a:ext cx="285750" cy="285750"/>
            </a:xfrm>
            <a:custGeom>
              <a:avLst/>
              <a:gdLst>
                <a:gd name="T0" fmla="*/ 180 w 180"/>
                <a:gd name="T1" fmla="*/ 90 h 180"/>
                <a:gd name="T2" fmla="*/ 180 w 180"/>
                <a:gd name="T3" fmla="*/ 90 h 180"/>
                <a:gd name="T4" fmla="*/ 178 w 180"/>
                <a:gd name="T5" fmla="*/ 108 h 180"/>
                <a:gd name="T6" fmla="*/ 172 w 180"/>
                <a:gd name="T7" fmla="*/ 124 h 180"/>
                <a:gd name="T8" fmla="*/ 164 w 180"/>
                <a:gd name="T9" fmla="*/ 140 h 180"/>
                <a:gd name="T10" fmla="*/ 152 w 180"/>
                <a:gd name="T11" fmla="*/ 154 h 180"/>
                <a:gd name="T12" fmla="*/ 140 w 180"/>
                <a:gd name="T13" fmla="*/ 164 h 180"/>
                <a:gd name="T14" fmla="*/ 124 w 180"/>
                <a:gd name="T15" fmla="*/ 172 h 180"/>
                <a:gd name="T16" fmla="*/ 108 w 180"/>
                <a:gd name="T17" fmla="*/ 178 h 180"/>
                <a:gd name="T18" fmla="*/ 90 w 180"/>
                <a:gd name="T19" fmla="*/ 180 h 180"/>
                <a:gd name="T20" fmla="*/ 90 w 180"/>
                <a:gd name="T21" fmla="*/ 180 h 180"/>
                <a:gd name="T22" fmla="*/ 72 w 180"/>
                <a:gd name="T23" fmla="*/ 178 h 180"/>
                <a:gd name="T24" fmla="*/ 54 w 180"/>
                <a:gd name="T25" fmla="*/ 172 h 180"/>
                <a:gd name="T26" fmla="*/ 40 w 180"/>
                <a:gd name="T27" fmla="*/ 164 h 180"/>
                <a:gd name="T28" fmla="*/ 26 w 180"/>
                <a:gd name="T29" fmla="*/ 154 h 180"/>
                <a:gd name="T30" fmla="*/ 16 w 180"/>
                <a:gd name="T31" fmla="*/ 140 h 180"/>
                <a:gd name="T32" fmla="*/ 6 w 180"/>
                <a:gd name="T33" fmla="*/ 124 h 180"/>
                <a:gd name="T34" fmla="*/ 2 w 180"/>
                <a:gd name="T35" fmla="*/ 108 h 180"/>
                <a:gd name="T36" fmla="*/ 0 w 180"/>
                <a:gd name="T37" fmla="*/ 90 h 180"/>
                <a:gd name="T38" fmla="*/ 0 w 180"/>
                <a:gd name="T39" fmla="*/ 90 h 180"/>
                <a:gd name="T40" fmla="*/ 2 w 180"/>
                <a:gd name="T41" fmla="*/ 72 h 180"/>
                <a:gd name="T42" fmla="*/ 6 w 180"/>
                <a:gd name="T43" fmla="*/ 56 h 180"/>
                <a:gd name="T44" fmla="*/ 16 w 180"/>
                <a:gd name="T45" fmla="*/ 40 h 180"/>
                <a:gd name="T46" fmla="*/ 26 w 180"/>
                <a:gd name="T47" fmla="*/ 26 h 180"/>
                <a:gd name="T48" fmla="*/ 40 w 180"/>
                <a:gd name="T49" fmla="*/ 16 h 180"/>
                <a:gd name="T50" fmla="*/ 54 w 180"/>
                <a:gd name="T51" fmla="*/ 8 h 180"/>
                <a:gd name="T52" fmla="*/ 72 w 180"/>
                <a:gd name="T53" fmla="*/ 2 h 180"/>
                <a:gd name="T54" fmla="*/ 90 w 180"/>
                <a:gd name="T55" fmla="*/ 0 h 180"/>
                <a:gd name="T56" fmla="*/ 90 w 180"/>
                <a:gd name="T57" fmla="*/ 0 h 180"/>
                <a:gd name="T58" fmla="*/ 108 w 180"/>
                <a:gd name="T59" fmla="*/ 2 h 180"/>
                <a:gd name="T60" fmla="*/ 124 w 180"/>
                <a:gd name="T61" fmla="*/ 8 h 180"/>
                <a:gd name="T62" fmla="*/ 140 w 180"/>
                <a:gd name="T63" fmla="*/ 16 h 180"/>
                <a:gd name="T64" fmla="*/ 152 w 180"/>
                <a:gd name="T65" fmla="*/ 26 h 180"/>
                <a:gd name="T66" fmla="*/ 164 w 180"/>
                <a:gd name="T67" fmla="*/ 40 h 180"/>
                <a:gd name="T68" fmla="*/ 172 w 180"/>
                <a:gd name="T69" fmla="*/ 56 h 180"/>
                <a:gd name="T70" fmla="*/ 178 w 180"/>
                <a:gd name="T71" fmla="*/ 72 h 180"/>
                <a:gd name="T72" fmla="*/ 180 w 180"/>
                <a:gd name="T73" fmla="*/ 90 h 180"/>
                <a:gd name="T74" fmla="*/ 180 w 180"/>
                <a:gd name="T75" fmla="*/ 9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0" h="180">
                  <a:moveTo>
                    <a:pt x="180" y="90"/>
                  </a:moveTo>
                  <a:lnTo>
                    <a:pt x="180" y="90"/>
                  </a:lnTo>
                  <a:lnTo>
                    <a:pt x="178" y="108"/>
                  </a:lnTo>
                  <a:lnTo>
                    <a:pt x="172" y="124"/>
                  </a:lnTo>
                  <a:lnTo>
                    <a:pt x="164" y="140"/>
                  </a:lnTo>
                  <a:lnTo>
                    <a:pt x="152" y="154"/>
                  </a:lnTo>
                  <a:lnTo>
                    <a:pt x="140" y="164"/>
                  </a:lnTo>
                  <a:lnTo>
                    <a:pt x="124" y="172"/>
                  </a:lnTo>
                  <a:lnTo>
                    <a:pt x="108" y="178"/>
                  </a:lnTo>
                  <a:lnTo>
                    <a:pt x="90" y="180"/>
                  </a:lnTo>
                  <a:lnTo>
                    <a:pt x="90" y="180"/>
                  </a:lnTo>
                  <a:lnTo>
                    <a:pt x="72" y="178"/>
                  </a:lnTo>
                  <a:lnTo>
                    <a:pt x="54" y="172"/>
                  </a:lnTo>
                  <a:lnTo>
                    <a:pt x="40" y="164"/>
                  </a:lnTo>
                  <a:lnTo>
                    <a:pt x="26" y="154"/>
                  </a:lnTo>
                  <a:lnTo>
                    <a:pt x="16" y="140"/>
                  </a:lnTo>
                  <a:lnTo>
                    <a:pt x="6" y="124"/>
                  </a:lnTo>
                  <a:lnTo>
                    <a:pt x="2" y="108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6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40" y="16"/>
                  </a:lnTo>
                  <a:lnTo>
                    <a:pt x="54" y="8"/>
                  </a:lnTo>
                  <a:lnTo>
                    <a:pt x="72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108" y="2"/>
                  </a:lnTo>
                  <a:lnTo>
                    <a:pt x="124" y="8"/>
                  </a:lnTo>
                  <a:lnTo>
                    <a:pt x="140" y="16"/>
                  </a:lnTo>
                  <a:lnTo>
                    <a:pt x="152" y="26"/>
                  </a:lnTo>
                  <a:lnTo>
                    <a:pt x="164" y="40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0" y="90"/>
                  </a:lnTo>
                  <a:lnTo>
                    <a:pt x="180" y="90"/>
                  </a:lnTo>
                  <a:close/>
                </a:path>
              </a:pathLst>
            </a:custGeom>
            <a:noFill/>
            <a:ln w="1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1" name="Line 72"/>
            <p:cNvSpPr>
              <a:spLocks noChangeShapeType="1"/>
            </p:cNvSpPr>
            <p:nvPr/>
          </p:nvSpPr>
          <p:spPr bwMode="auto">
            <a:xfrm>
              <a:off x="-1306513" y="-927100"/>
              <a:ext cx="69850" cy="0"/>
            </a:xfrm>
            <a:prstGeom prst="line">
              <a:avLst/>
            </a:prstGeom>
            <a:noFill/>
            <a:ln w="1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2" name="Line 73"/>
            <p:cNvSpPr>
              <a:spLocks noChangeShapeType="1"/>
            </p:cNvSpPr>
            <p:nvPr/>
          </p:nvSpPr>
          <p:spPr bwMode="auto">
            <a:xfrm>
              <a:off x="-950913" y="-927100"/>
              <a:ext cx="117475" cy="0"/>
            </a:xfrm>
            <a:prstGeom prst="line">
              <a:avLst/>
            </a:prstGeom>
            <a:noFill/>
            <a:ln w="1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3" name="Line 74"/>
            <p:cNvSpPr>
              <a:spLocks noChangeShapeType="1"/>
            </p:cNvSpPr>
            <p:nvPr/>
          </p:nvSpPr>
          <p:spPr bwMode="auto">
            <a:xfrm>
              <a:off x="-1703388" y="-927100"/>
              <a:ext cx="117475" cy="0"/>
            </a:xfrm>
            <a:prstGeom prst="line">
              <a:avLst/>
            </a:prstGeom>
            <a:noFill/>
            <a:ln w="1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77" name="Group 11376"/>
          <p:cNvGrpSpPr/>
          <p:nvPr/>
        </p:nvGrpSpPr>
        <p:grpSpPr>
          <a:xfrm>
            <a:off x="3643803" y="2934909"/>
            <a:ext cx="240954" cy="309613"/>
            <a:chOff x="-6364288" y="587375"/>
            <a:chExt cx="1181100" cy="1517650"/>
          </a:xfrm>
        </p:grpSpPr>
        <p:sp>
          <p:nvSpPr>
            <p:cNvPr id="11334" name="Freeform 75"/>
            <p:cNvSpPr>
              <a:spLocks/>
            </p:cNvSpPr>
            <p:nvPr/>
          </p:nvSpPr>
          <p:spPr bwMode="auto">
            <a:xfrm>
              <a:off x="-6364288" y="587375"/>
              <a:ext cx="968375" cy="968375"/>
            </a:xfrm>
            <a:custGeom>
              <a:avLst/>
              <a:gdLst>
                <a:gd name="T0" fmla="*/ 610 w 610"/>
                <a:gd name="T1" fmla="*/ 304 h 610"/>
                <a:gd name="T2" fmla="*/ 604 w 610"/>
                <a:gd name="T3" fmla="*/ 366 h 610"/>
                <a:gd name="T4" fmla="*/ 586 w 610"/>
                <a:gd name="T5" fmla="*/ 422 h 610"/>
                <a:gd name="T6" fmla="*/ 558 w 610"/>
                <a:gd name="T7" fmla="*/ 474 h 610"/>
                <a:gd name="T8" fmla="*/ 522 w 610"/>
                <a:gd name="T9" fmla="*/ 520 h 610"/>
                <a:gd name="T10" fmla="*/ 476 w 610"/>
                <a:gd name="T11" fmla="*/ 558 h 610"/>
                <a:gd name="T12" fmla="*/ 424 w 610"/>
                <a:gd name="T13" fmla="*/ 586 h 610"/>
                <a:gd name="T14" fmla="*/ 368 w 610"/>
                <a:gd name="T15" fmla="*/ 604 h 610"/>
                <a:gd name="T16" fmla="*/ 306 w 610"/>
                <a:gd name="T17" fmla="*/ 610 h 610"/>
                <a:gd name="T18" fmla="*/ 274 w 610"/>
                <a:gd name="T19" fmla="*/ 608 h 610"/>
                <a:gd name="T20" fmla="*/ 214 w 610"/>
                <a:gd name="T21" fmla="*/ 596 h 610"/>
                <a:gd name="T22" fmla="*/ 160 w 610"/>
                <a:gd name="T23" fmla="*/ 572 h 610"/>
                <a:gd name="T24" fmla="*/ 112 w 610"/>
                <a:gd name="T25" fmla="*/ 540 h 610"/>
                <a:gd name="T26" fmla="*/ 70 w 610"/>
                <a:gd name="T27" fmla="*/ 498 h 610"/>
                <a:gd name="T28" fmla="*/ 38 w 610"/>
                <a:gd name="T29" fmla="*/ 450 h 610"/>
                <a:gd name="T30" fmla="*/ 14 w 610"/>
                <a:gd name="T31" fmla="*/ 394 h 610"/>
                <a:gd name="T32" fmla="*/ 2 w 610"/>
                <a:gd name="T33" fmla="*/ 336 h 610"/>
                <a:gd name="T34" fmla="*/ 0 w 610"/>
                <a:gd name="T35" fmla="*/ 304 h 610"/>
                <a:gd name="T36" fmla="*/ 6 w 610"/>
                <a:gd name="T37" fmla="*/ 242 h 610"/>
                <a:gd name="T38" fmla="*/ 24 w 610"/>
                <a:gd name="T39" fmla="*/ 186 h 610"/>
                <a:gd name="T40" fmla="*/ 52 w 610"/>
                <a:gd name="T41" fmla="*/ 134 h 610"/>
                <a:gd name="T42" fmla="*/ 90 w 610"/>
                <a:gd name="T43" fmla="*/ 88 h 610"/>
                <a:gd name="T44" fmla="*/ 136 w 610"/>
                <a:gd name="T45" fmla="*/ 52 h 610"/>
                <a:gd name="T46" fmla="*/ 186 w 610"/>
                <a:gd name="T47" fmla="*/ 24 h 610"/>
                <a:gd name="T48" fmla="*/ 244 w 610"/>
                <a:gd name="T49" fmla="*/ 6 h 610"/>
                <a:gd name="T50" fmla="*/ 306 w 610"/>
                <a:gd name="T51" fmla="*/ 0 h 610"/>
                <a:gd name="T52" fmla="*/ 336 w 610"/>
                <a:gd name="T53" fmla="*/ 0 h 610"/>
                <a:gd name="T54" fmla="*/ 396 w 610"/>
                <a:gd name="T55" fmla="*/ 12 h 610"/>
                <a:gd name="T56" fmla="*/ 452 w 610"/>
                <a:gd name="T57" fmla="*/ 36 h 610"/>
                <a:gd name="T58" fmla="*/ 500 w 610"/>
                <a:gd name="T59" fmla="*/ 68 h 610"/>
                <a:gd name="T60" fmla="*/ 542 w 610"/>
                <a:gd name="T61" fmla="*/ 110 h 610"/>
                <a:gd name="T62" fmla="*/ 574 w 610"/>
                <a:gd name="T63" fmla="*/ 158 h 610"/>
                <a:gd name="T64" fmla="*/ 598 w 610"/>
                <a:gd name="T65" fmla="*/ 214 h 610"/>
                <a:gd name="T66" fmla="*/ 610 w 610"/>
                <a:gd name="T67" fmla="*/ 2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0" h="610">
                  <a:moveTo>
                    <a:pt x="610" y="304"/>
                  </a:moveTo>
                  <a:lnTo>
                    <a:pt x="610" y="304"/>
                  </a:lnTo>
                  <a:lnTo>
                    <a:pt x="610" y="336"/>
                  </a:lnTo>
                  <a:lnTo>
                    <a:pt x="604" y="366"/>
                  </a:lnTo>
                  <a:lnTo>
                    <a:pt x="598" y="394"/>
                  </a:lnTo>
                  <a:lnTo>
                    <a:pt x="586" y="422"/>
                  </a:lnTo>
                  <a:lnTo>
                    <a:pt x="574" y="450"/>
                  </a:lnTo>
                  <a:lnTo>
                    <a:pt x="558" y="474"/>
                  </a:lnTo>
                  <a:lnTo>
                    <a:pt x="542" y="498"/>
                  </a:lnTo>
                  <a:lnTo>
                    <a:pt x="522" y="520"/>
                  </a:lnTo>
                  <a:lnTo>
                    <a:pt x="500" y="540"/>
                  </a:lnTo>
                  <a:lnTo>
                    <a:pt x="476" y="558"/>
                  </a:lnTo>
                  <a:lnTo>
                    <a:pt x="452" y="572"/>
                  </a:lnTo>
                  <a:lnTo>
                    <a:pt x="424" y="586"/>
                  </a:lnTo>
                  <a:lnTo>
                    <a:pt x="396" y="596"/>
                  </a:lnTo>
                  <a:lnTo>
                    <a:pt x="368" y="604"/>
                  </a:lnTo>
                  <a:lnTo>
                    <a:pt x="336" y="608"/>
                  </a:lnTo>
                  <a:lnTo>
                    <a:pt x="306" y="610"/>
                  </a:lnTo>
                  <a:lnTo>
                    <a:pt x="306" y="610"/>
                  </a:lnTo>
                  <a:lnTo>
                    <a:pt x="274" y="608"/>
                  </a:lnTo>
                  <a:lnTo>
                    <a:pt x="244" y="604"/>
                  </a:lnTo>
                  <a:lnTo>
                    <a:pt x="214" y="596"/>
                  </a:lnTo>
                  <a:lnTo>
                    <a:pt x="186" y="586"/>
                  </a:lnTo>
                  <a:lnTo>
                    <a:pt x="160" y="572"/>
                  </a:lnTo>
                  <a:lnTo>
                    <a:pt x="136" y="558"/>
                  </a:lnTo>
                  <a:lnTo>
                    <a:pt x="112" y="540"/>
                  </a:lnTo>
                  <a:lnTo>
                    <a:pt x="90" y="520"/>
                  </a:lnTo>
                  <a:lnTo>
                    <a:pt x="70" y="498"/>
                  </a:lnTo>
                  <a:lnTo>
                    <a:pt x="52" y="474"/>
                  </a:lnTo>
                  <a:lnTo>
                    <a:pt x="38" y="450"/>
                  </a:lnTo>
                  <a:lnTo>
                    <a:pt x="24" y="422"/>
                  </a:lnTo>
                  <a:lnTo>
                    <a:pt x="14" y="394"/>
                  </a:lnTo>
                  <a:lnTo>
                    <a:pt x="6" y="366"/>
                  </a:lnTo>
                  <a:lnTo>
                    <a:pt x="2" y="336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2" y="274"/>
                  </a:lnTo>
                  <a:lnTo>
                    <a:pt x="6" y="242"/>
                  </a:lnTo>
                  <a:lnTo>
                    <a:pt x="14" y="214"/>
                  </a:lnTo>
                  <a:lnTo>
                    <a:pt x="24" y="186"/>
                  </a:lnTo>
                  <a:lnTo>
                    <a:pt x="38" y="158"/>
                  </a:lnTo>
                  <a:lnTo>
                    <a:pt x="52" y="134"/>
                  </a:lnTo>
                  <a:lnTo>
                    <a:pt x="70" y="110"/>
                  </a:lnTo>
                  <a:lnTo>
                    <a:pt x="90" y="88"/>
                  </a:lnTo>
                  <a:lnTo>
                    <a:pt x="112" y="68"/>
                  </a:lnTo>
                  <a:lnTo>
                    <a:pt x="136" y="52"/>
                  </a:lnTo>
                  <a:lnTo>
                    <a:pt x="160" y="36"/>
                  </a:lnTo>
                  <a:lnTo>
                    <a:pt x="186" y="24"/>
                  </a:lnTo>
                  <a:lnTo>
                    <a:pt x="214" y="12"/>
                  </a:lnTo>
                  <a:lnTo>
                    <a:pt x="244" y="6"/>
                  </a:lnTo>
                  <a:lnTo>
                    <a:pt x="274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36" y="0"/>
                  </a:lnTo>
                  <a:lnTo>
                    <a:pt x="368" y="6"/>
                  </a:lnTo>
                  <a:lnTo>
                    <a:pt x="396" y="12"/>
                  </a:lnTo>
                  <a:lnTo>
                    <a:pt x="424" y="24"/>
                  </a:lnTo>
                  <a:lnTo>
                    <a:pt x="452" y="36"/>
                  </a:lnTo>
                  <a:lnTo>
                    <a:pt x="476" y="52"/>
                  </a:lnTo>
                  <a:lnTo>
                    <a:pt x="500" y="68"/>
                  </a:lnTo>
                  <a:lnTo>
                    <a:pt x="522" y="88"/>
                  </a:lnTo>
                  <a:lnTo>
                    <a:pt x="542" y="110"/>
                  </a:lnTo>
                  <a:lnTo>
                    <a:pt x="558" y="134"/>
                  </a:lnTo>
                  <a:lnTo>
                    <a:pt x="574" y="158"/>
                  </a:lnTo>
                  <a:lnTo>
                    <a:pt x="586" y="186"/>
                  </a:lnTo>
                  <a:lnTo>
                    <a:pt x="598" y="214"/>
                  </a:lnTo>
                  <a:lnTo>
                    <a:pt x="604" y="242"/>
                  </a:lnTo>
                  <a:lnTo>
                    <a:pt x="610" y="274"/>
                  </a:lnTo>
                  <a:lnTo>
                    <a:pt x="610" y="304"/>
                  </a:lnTo>
                  <a:close/>
                </a:path>
              </a:pathLst>
            </a:custGeom>
            <a:solidFill>
              <a:srgbClr val="E8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5" name="Freeform 76"/>
            <p:cNvSpPr>
              <a:spLocks/>
            </p:cNvSpPr>
            <p:nvPr/>
          </p:nvSpPr>
          <p:spPr bwMode="auto">
            <a:xfrm>
              <a:off x="-6364288" y="587375"/>
              <a:ext cx="968375" cy="968375"/>
            </a:xfrm>
            <a:custGeom>
              <a:avLst/>
              <a:gdLst>
                <a:gd name="T0" fmla="*/ 610 w 610"/>
                <a:gd name="T1" fmla="*/ 304 h 610"/>
                <a:gd name="T2" fmla="*/ 604 w 610"/>
                <a:gd name="T3" fmla="*/ 366 h 610"/>
                <a:gd name="T4" fmla="*/ 586 w 610"/>
                <a:gd name="T5" fmla="*/ 422 h 610"/>
                <a:gd name="T6" fmla="*/ 558 w 610"/>
                <a:gd name="T7" fmla="*/ 474 h 610"/>
                <a:gd name="T8" fmla="*/ 522 w 610"/>
                <a:gd name="T9" fmla="*/ 520 h 610"/>
                <a:gd name="T10" fmla="*/ 476 w 610"/>
                <a:gd name="T11" fmla="*/ 558 h 610"/>
                <a:gd name="T12" fmla="*/ 424 w 610"/>
                <a:gd name="T13" fmla="*/ 586 h 610"/>
                <a:gd name="T14" fmla="*/ 368 w 610"/>
                <a:gd name="T15" fmla="*/ 604 h 610"/>
                <a:gd name="T16" fmla="*/ 306 w 610"/>
                <a:gd name="T17" fmla="*/ 610 h 610"/>
                <a:gd name="T18" fmla="*/ 274 w 610"/>
                <a:gd name="T19" fmla="*/ 608 h 610"/>
                <a:gd name="T20" fmla="*/ 214 w 610"/>
                <a:gd name="T21" fmla="*/ 596 h 610"/>
                <a:gd name="T22" fmla="*/ 160 w 610"/>
                <a:gd name="T23" fmla="*/ 572 h 610"/>
                <a:gd name="T24" fmla="*/ 112 w 610"/>
                <a:gd name="T25" fmla="*/ 540 h 610"/>
                <a:gd name="T26" fmla="*/ 70 w 610"/>
                <a:gd name="T27" fmla="*/ 498 h 610"/>
                <a:gd name="T28" fmla="*/ 38 w 610"/>
                <a:gd name="T29" fmla="*/ 450 h 610"/>
                <a:gd name="T30" fmla="*/ 14 w 610"/>
                <a:gd name="T31" fmla="*/ 394 h 610"/>
                <a:gd name="T32" fmla="*/ 2 w 610"/>
                <a:gd name="T33" fmla="*/ 336 h 610"/>
                <a:gd name="T34" fmla="*/ 0 w 610"/>
                <a:gd name="T35" fmla="*/ 304 h 610"/>
                <a:gd name="T36" fmla="*/ 6 w 610"/>
                <a:gd name="T37" fmla="*/ 242 h 610"/>
                <a:gd name="T38" fmla="*/ 24 w 610"/>
                <a:gd name="T39" fmla="*/ 186 h 610"/>
                <a:gd name="T40" fmla="*/ 52 w 610"/>
                <a:gd name="T41" fmla="*/ 134 h 610"/>
                <a:gd name="T42" fmla="*/ 90 w 610"/>
                <a:gd name="T43" fmla="*/ 88 h 610"/>
                <a:gd name="T44" fmla="*/ 136 w 610"/>
                <a:gd name="T45" fmla="*/ 52 h 610"/>
                <a:gd name="T46" fmla="*/ 186 w 610"/>
                <a:gd name="T47" fmla="*/ 24 h 610"/>
                <a:gd name="T48" fmla="*/ 244 w 610"/>
                <a:gd name="T49" fmla="*/ 6 h 610"/>
                <a:gd name="T50" fmla="*/ 306 w 610"/>
                <a:gd name="T51" fmla="*/ 0 h 610"/>
                <a:gd name="T52" fmla="*/ 336 w 610"/>
                <a:gd name="T53" fmla="*/ 0 h 610"/>
                <a:gd name="T54" fmla="*/ 396 w 610"/>
                <a:gd name="T55" fmla="*/ 12 h 610"/>
                <a:gd name="T56" fmla="*/ 452 w 610"/>
                <a:gd name="T57" fmla="*/ 36 h 610"/>
                <a:gd name="T58" fmla="*/ 500 w 610"/>
                <a:gd name="T59" fmla="*/ 68 h 610"/>
                <a:gd name="T60" fmla="*/ 542 w 610"/>
                <a:gd name="T61" fmla="*/ 110 h 610"/>
                <a:gd name="T62" fmla="*/ 574 w 610"/>
                <a:gd name="T63" fmla="*/ 158 h 610"/>
                <a:gd name="T64" fmla="*/ 598 w 610"/>
                <a:gd name="T65" fmla="*/ 214 h 610"/>
                <a:gd name="T66" fmla="*/ 610 w 610"/>
                <a:gd name="T67" fmla="*/ 274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0" h="610">
                  <a:moveTo>
                    <a:pt x="610" y="304"/>
                  </a:moveTo>
                  <a:lnTo>
                    <a:pt x="610" y="304"/>
                  </a:lnTo>
                  <a:lnTo>
                    <a:pt x="610" y="336"/>
                  </a:lnTo>
                  <a:lnTo>
                    <a:pt x="604" y="366"/>
                  </a:lnTo>
                  <a:lnTo>
                    <a:pt x="598" y="394"/>
                  </a:lnTo>
                  <a:lnTo>
                    <a:pt x="586" y="422"/>
                  </a:lnTo>
                  <a:lnTo>
                    <a:pt x="574" y="450"/>
                  </a:lnTo>
                  <a:lnTo>
                    <a:pt x="558" y="474"/>
                  </a:lnTo>
                  <a:lnTo>
                    <a:pt x="542" y="498"/>
                  </a:lnTo>
                  <a:lnTo>
                    <a:pt x="522" y="520"/>
                  </a:lnTo>
                  <a:lnTo>
                    <a:pt x="500" y="540"/>
                  </a:lnTo>
                  <a:lnTo>
                    <a:pt x="476" y="558"/>
                  </a:lnTo>
                  <a:lnTo>
                    <a:pt x="452" y="572"/>
                  </a:lnTo>
                  <a:lnTo>
                    <a:pt x="424" y="586"/>
                  </a:lnTo>
                  <a:lnTo>
                    <a:pt x="396" y="596"/>
                  </a:lnTo>
                  <a:lnTo>
                    <a:pt x="368" y="604"/>
                  </a:lnTo>
                  <a:lnTo>
                    <a:pt x="336" y="608"/>
                  </a:lnTo>
                  <a:lnTo>
                    <a:pt x="306" y="610"/>
                  </a:lnTo>
                  <a:lnTo>
                    <a:pt x="306" y="610"/>
                  </a:lnTo>
                  <a:lnTo>
                    <a:pt x="274" y="608"/>
                  </a:lnTo>
                  <a:lnTo>
                    <a:pt x="244" y="604"/>
                  </a:lnTo>
                  <a:lnTo>
                    <a:pt x="214" y="596"/>
                  </a:lnTo>
                  <a:lnTo>
                    <a:pt x="186" y="586"/>
                  </a:lnTo>
                  <a:lnTo>
                    <a:pt x="160" y="572"/>
                  </a:lnTo>
                  <a:lnTo>
                    <a:pt x="136" y="558"/>
                  </a:lnTo>
                  <a:lnTo>
                    <a:pt x="112" y="540"/>
                  </a:lnTo>
                  <a:lnTo>
                    <a:pt x="90" y="520"/>
                  </a:lnTo>
                  <a:lnTo>
                    <a:pt x="70" y="498"/>
                  </a:lnTo>
                  <a:lnTo>
                    <a:pt x="52" y="474"/>
                  </a:lnTo>
                  <a:lnTo>
                    <a:pt x="38" y="450"/>
                  </a:lnTo>
                  <a:lnTo>
                    <a:pt x="24" y="422"/>
                  </a:lnTo>
                  <a:lnTo>
                    <a:pt x="14" y="394"/>
                  </a:lnTo>
                  <a:lnTo>
                    <a:pt x="6" y="366"/>
                  </a:lnTo>
                  <a:lnTo>
                    <a:pt x="2" y="336"/>
                  </a:lnTo>
                  <a:lnTo>
                    <a:pt x="0" y="304"/>
                  </a:lnTo>
                  <a:lnTo>
                    <a:pt x="0" y="304"/>
                  </a:lnTo>
                  <a:lnTo>
                    <a:pt x="2" y="274"/>
                  </a:lnTo>
                  <a:lnTo>
                    <a:pt x="6" y="242"/>
                  </a:lnTo>
                  <a:lnTo>
                    <a:pt x="14" y="214"/>
                  </a:lnTo>
                  <a:lnTo>
                    <a:pt x="24" y="186"/>
                  </a:lnTo>
                  <a:lnTo>
                    <a:pt x="38" y="158"/>
                  </a:lnTo>
                  <a:lnTo>
                    <a:pt x="52" y="134"/>
                  </a:lnTo>
                  <a:lnTo>
                    <a:pt x="70" y="110"/>
                  </a:lnTo>
                  <a:lnTo>
                    <a:pt x="90" y="88"/>
                  </a:lnTo>
                  <a:lnTo>
                    <a:pt x="112" y="68"/>
                  </a:lnTo>
                  <a:lnTo>
                    <a:pt x="136" y="52"/>
                  </a:lnTo>
                  <a:lnTo>
                    <a:pt x="160" y="36"/>
                  </a:lnTo>
                  <a:lnTo>
                    <a:pt x="186" y="24"/>
                  </a:lnTo>
                  <a:lnTo>
                    <a:pt x="214" y="12"/>
                  </a:lnTo>
                  <a:lnTo>
                    <a:pt x="244" y="6"/>
                  </a:lnTo>
                  <a:lnTo>
                    <a:pt x="274" y="0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336" y="0"/>
                  </a:lnTo>
                  <a:lnTo>
                    <a:pt x="368" y="6"/>
                  </a:lnTo>
                  <a:lnTo>
                    <a:pt x="396" y="12"/>
                  </a:lnTo>
                  <a:lnTo>
                    <a:pt x="424" y="24"/>
                  </a:lnTo>
                  <a:lnTo>
                    <a:pt x="452" y="36"/>
                  </a:lnTo>
                  <a:lnTo>
                    <a:pt x="476" y="52"/>
                  </a:lnTo>
                  <a:lnTo>
                    <a:pt x="500" y="68"/>
                  </a:lnTo>
                  <a:lnTo>
                    <a:pt x="522" y="88"/>
                  </a:lnTo>
                  <a:lnTo>
                    <a:pt x="542" y="110"/>
                  </a:lnTo>
                  <a:lnTo>
                    <a:pt x="558" y="134"/>
                  </a:lnTo>
                  <a:lnTo>
                    <a:pt x="574" y="158"/>
                  </a:lnTo>
                  <a:lnTo>
                    <a:pt x="586" y="186"/>
                  </a:lnTo>
                  <a:lnTo>
                    <a:pt x="598" y="214"/>
                  </a:lnTo>
                  <a:lnTo>
                    <a:pt x="604" y="242"/>
                  </a:lnTo>
                  <a:lnTo>
                    <a:pt x="610" y="274"/>
                  </a:lnTo>
                  <a:lnTo>
                    <a:pt x="610" y="3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6" name="Freeform 77"/>
            <p:cNvSpPr>
              <a:spLocks/>
            </p:cNvSpPr>
            <p:nvPr/>
          </p:nvSpPr>
          <p:spPr bwMode="auto">
            <a:xfrm>
              <a:off x="-6364288" y="923925"/>
              <a:ext cx="1181100" cy="1181100"/>
            </a:xfrm>
            <a:custGeom>
              <a:avLst/>
              <a:gdLst>
                <a:gd name="T0" fmla="*/ 744 w 744"/>
                <a:gd name="T1" fmla="*/ 372 h 744"/>
                <a:gd name="T2" fmla="*/ 738 w 744"/>
                <a:gd name="T3" fmla="*/ 448 h 744"/>
                <a:gd name="T4" fmla="*/ 716 w 744"/>
                <a:gd name="T5" fmla="*/ 518 h 744"/>
                <a:gd name="T6" fmla="*/ 682 w 744"/>
                <a:gd name="T7" fmla="*/ 580 h 744"/>
                <a:gd name="T8" fmla="*/ 636 w 744"/>
                <a:gd name="T9" fmla="*/ 636 h 744"/>
                <a:gd name="T10" fmla="*/ 580 w 744"/>
                <a:gd name="T11" fmla="*/ 682 h 744"/>
                <a:gd name="T12" fmla="*/ 518 w 744"/>
                <a:gd name="T13" fmla="*/ 716 h 744"/>
                <a:gd name="T14" fmla="*/ 448 w 744"/>
                <a:gd name="T15" fmla="*/ 738 h 744"/>
                <a:gd name="T16" fmla="*/ 372 w 744"/>
                <a:gd name="T17" fmla="*/ 744 h 744"/>
                <a:gd name="T18" fmla="*/ 334 w 744"/>
                <a:gd name="T19" fmla="*/ 742 h 744"/>
                <a:gd name="T20" fmla="*/ 262 w 744"/>
                <a:gd name="T21" fmla="*/ 728 h 744"/>
                <a:gd name="T22" fmla="*/ 196 w 744"/>
                <a:gd name="T23" fmla="*/ 700 h 744"/>
                <a:gd name="T24" fmla="*/ 136 w 744"/>
                <a:gd name="T25" fmla="*/ 660 h 744"/>
                <a:gd name="T26" fmla="*/ 86 w 744"/>
                <a:gd name="T27" fmla="*/ 610 h 744"/>
                <a:gd name="T28" fmla="*/ 46 w 744"/>
                <a:gd name="T29" fmla="*/ 550 h 744"/>
                <a:gd name="T30" fmla="*/ 18 w 744"/>
                <a:gd name="T31" fmla="*/ 484 h 744"/>
                <a:gd name="T32" fmla="*/ 2 w 744"/>
                <a:gd name="T33" fmla="*/ 410 h 744"/>
                <a:gd name="T34" fmla="*/ 0 w 744"/>
                <a:gd name="T35" fmla="*/ 372 h 744"/>
                <a:gd name="T36" fmla="*/ 8 w 744"/>
                <a:gd name="T37" fmla="*/ 298 h 744"/>
                <a:gd name="T38" fmla="*/ 30 w 744"/>
                <a:gd name="T39" fmla="*/ 228 h 744"/>
                <a:gd name="T40" fmla="*/ 64 w 744"/>
                <a:gd name="T41" fmla="*/ 164 h 744"/>
                <a:gd name="T42" fmla="*/ 110 w 744"/>
                <a:gd name="T43" fmla="*/ 110 h 744"/>
                <a:gd name="T44" fmla="*/ 164 w 744"/>
                <a:gd name="T45" fmla="*/ 64 h 744"/>
                <a:gd name="T46" fmla="*/ 228 w 744"/>
                <a:gd name="T47" fmla="*/ 30 h 744"/>
                <a:gd name="T48" fmla="*/ 298 w 744"/>
                <a:gd name="T49" fmla="*/ 8 h 744"/>
                <a:gd name="T50" fmla="*/ 372 w 744"/>
                <a:gd name="T51" fmla="*/ 0 h 744"/>
                <a:gd name="T52" fmla="*/ 410 w 744"/>
                <a:gd name="T53" fmla="*/ 2 h 744"/>
                <a:gd name="T54" fmla="*/ 484 w 744"/>
                <a:gd name="T55" fmla="*/ 18 h 744"/>
                <a:gd name="T56" fmla="*/ 550 w 744"/>
                <a:gd name="T57" fmla="*/ 46 h 744"/>
                <a:gd name="T58" fmla="*/ 610 w 744"/>
                <a:gd name="T59" fmla="*/ 86 h 744"/>
                <a:gd name="T60" fmla="*/ 660 w 744"/>
                <a:gd name="T61" fmla="*/ 136 h 744"/>
                <a:gd name="T62" fmla="*/ 700 w 744"/>
                <a:gd name="T63" fmla="*/ 196 h 744"/>
                <a:gd name="T64" fmla="*/ 728 w 744"/>
                <a:gd name="T65" fmla="*/ 262 h 744"/>
                <a:gd name="T66" fmla="*/ 742 w 744"/>
                <a:gd name="T67" fmla="*/ 33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4" h="744">
                  <a:moveTo>
                    <a:pt x="744" y="372"/>
                  </a:moveTo>
                  <a:lnTo>
                    <a:pt x="744" y="372"/>
                  </a:lnTo>
                  <a:lnTo>
                    <a:pt x="742" y="410"/>
                  </a:lnTo>
                  <a:lnTo>
                    <a:pt x="738" y="448"/>
                  </a:lnTo>
                  <a:lnTo>
                    <a:pt x="728" y="484"/>
                  </a:lnTo>
                  <a:lnTo>
                    <a:pt x="716" y="518"/>
                  </a:lnTo>
                  <a:lnTo>
                    <a:pt x="700" y="550"/>
                  </a:lnTo>
                  <a:lnTo>
                    <a:pt x="682" y="580"/>
                  </a:lnTo>
                  <a:lnTo>
                    <a:pt x="660" y="610"/>
                  </a:lnTo>
                  <a:lnTo>
                    <a:pt x="636" y="636"/>
                  </a:lnTo>
                  <a:lnTo>
                    <a:pt x="610" y="660"/>
                  </a:lnTo>
                  <a:lnTo>
                    <a:pt x="580" y="682"/>
                  </a:lnTo>
                  <a:lnTo>
                    <a:pt x="550" y="700"/>
                  </a:lnTo>
                  <a:lnTo>
                    <a:pt x="518" y="716"/>
                  </a:lnTo>
                  <a:lnTo>
                    <a:pt x="484" y="728"/>
                  </a:lnTo>
                  <a:lnTo>
                    <a:pt x="448" y="738"/>
                  </a:lnTo>
                  <a:lnTo>
                    <a:pt x="410" y="742"/>
                  </a:lnTo>
                  <a:lnTo>
                    <a:pt x="372" y="744"/>
                  </a:lnTo>
                  <a:lnTo>
                    <a:pt x="372" y="744"/>
                  </a:lnTo>
                  <a:lnTo>
                    <a:pt x="334" y="742"/>
                  </a:lnTo>
                  <a:lnTo>
                    <a:pt x="298" y="738"/>
                  </a:lnTo>
                  <a:lnTo>
                    <a:pt x="262" y="728"/>
                  </a:lnTo>
                  <a:lnTo>
                    <a:pt x="228" y="716"/>
                  </a:lnTo>
                  <a:lnTo>
                    <a:pt x="196" y="700"/>
                  </a:lnTo>
                  <a:lnTo>
                    <a:pt x="164" y="682"/>
                  </a:lnTo>
                  <a:lnTo>
                    <a:pt x="136" y="660"/>
                  </a:lnTo>
                  <a:lnTo>
                    <a:pt x="110" y="636"/>
                  </a:lnTo>
                  <a:lnTo>
                    <a:pt x="86" y="610"/>
                  </a:lnTo>
                  <a:lnTo>
                    <a:pt x="64" y="580"/>
                  </a:lnTo>
                  <a:lnTo>
                    <a:pt x="46" y="550"/>
                  </a:lnTo>
                  <a:lnTo>
                    <a:pt x="30" y="518"/>
                  </a:lnTo>
                  <a:lnTo>
                    <a:pt x="18" y="484"/>
                  </a:lnTo>
                  <a:lnTo>
                    <a:pt x="8" y="448"/>
                  </a:lnTo>
                  <a:lnTo>
                    <a:pt x="2" y="410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2" y="334"/>
                  </a:lnTo>
                  <a:lnTo>
                    <a:pt x="8" y="298"/>
                  </a:lnTo>
                  <a:lnTo>
                    <a:pt x="18" y="262"/>
                  </a:lnTo>
                  <a:lnTo>
                    <a:pt x="30" y="228"/>
                  </a:lnTo>
                  <a:lnTo>
                    <a:pt x="46" y="196"/>
                  </a:lnTo>
                  <a:lnTo>
                    <a:pt x="64" y="164"/>
                  </a:lnTo>
                  <a:lnTo>
                    <a:pt x="86" y="136"/>
                  </a:lnTo>
                  <a:lnTo>
                    <a:pt x="110" y="110"/>
                  </a:lnTo>
                  <a:lnTo>
                    <a:pt x="136" y="86"/>
                  </a:lnTo>
                  <a:lnTo>
                    <a:pt x="164" y="64"/>
                  </a:lnTo>
                  <a:lnTo>
                    <a:pt x="196" y="46"/>
                  </a:lnTo>
                  <a:lnTo>
                    <a:pt x="228" y="30"/>
                  </a:lnTo>
                  <a:lnTo>
                    <a:pt x="262" y="18"/>
                  </a:lnTo>
                  <a:lnTo>
                    <a:pt x="298" y="8"/>
                  </a:lnTo>
                  <a:lnTo>
                    <a:pt x="334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410" y="2"/>
                  </a:lnTo>
                  <a:lnTo>
                    <a:pt x="448" y="8"/>
                  </a:lnTo>
                  <a:lnTo>
                    <a:pt x="484" y="18"/>
                  </a:lnTo>
                  <a:lnTo>
                    <a:pt x="518" y="30"/>
                  </a:lnTo>
                  <a:lnTo>
                    <a:pt x="550" y="46"/>
                  </a:lnTo>
                  <a:lnTo>
                    <a:pt x="580" y="64"/>
                  </a:lnTo>
                  <a:lnTo>
                    <a:pt x="610" y="86"/>
                  </a:lnTo>
                  <a:lnTo>
                    <a:pt x="636" y="110"/>
                  </a:lnTo>
                  <a:lnTo>
                    <a:pt x="660" y="136"/>
                  </a:lnTo>
                  <a:lnTo>
                    <a:pt x="682" y="164"/>
                  </a:lnTo>
                  <a:lnTo>
                    <a:pt x="700" y="196"/>
                  </a:lnTo>
                  <a:lnTo>
                    <a:pt x="716" y="228"/>
                  </a:lnTo>
                  <a:lnTo>
                    <a:pt x="728" y="262"/>
                  </a:lnTo>
                  <a:lnTo>
                    <a:pt x="738" y="298"/>
                  </a:lnTo>
                  <a:lnTo>
                    <a:pt x="742" y="334"/>
                  </a:lnTo>
                  <a:lnTo>
                    <a:pt x="744" y="372"/>
                  </a:lnTo>
                  <a:close/>
                </a:path>
              </a:pathLst>
            </a:custGeom>
            <a:solidFill>
              <a:srgbClr val="E8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7" name="Freeform 78"/>
            <p:cNvSpPr>
              <a:spLocks/>
            </p:cNvSpPr>
            <p:nvPr/>
          </p:nvSpPr>
          <p:spPr bwMode="auto">
            <a:xfrm>
              <a:off x="-6364288" y="923925"/>
              <a:ext cx="1181100" cy="1181100"/>
            </a:xfrm>
            <a:custGeom>
              <a:avLst/>
              <a:gdLst>
                <a:gd name="T0" fmla="*/ 744 w 744"/>
                <a:gd name="T1" fmla="*/ 372 h 744"/>
                <a:gd name="T2" fmla="*/ 738 w 744"/>
                <a:gd name="T3" fmla="*/ 448 h 744"/>
                <a:gd name="T4" fmla="*/ 716 w 744"/>
                <a:gd name="T5" fmla="*/ 518 h 744"/>
                <a:gd name="T6" fmla="*/ 682 w 744"/>
                <a:gd name="T7" fmla="*/ 580 h 744"/>
                <a:gd name="T8" fmla="*/ 636 w 744"/>
                <a:gd name="T9" fmla="*/ 636 h 744"/>
                <a:gd name="T10" fmla="*/ 580 w 744"/>
                <a:gd name="T11" fmla="*/ 682 h 744"/>
                <a:gd name="T12" fmla="*/ 518 w 744"/>
                <a:gd name="T13" fmla="*/ 716 h 744"/>
                <a:gd name="T14" fmla="*/ 448 w 744"/>
                <a:gd name="T15" fmla="*/ 738 h 744"/>
                <a:gd name="T16" fmla="*/ 372 w 744"/>
                <a:gd name="T17" fmla="*/ 744 h 744"/>
                <a:gd name="T18" fmla="*/ 334 w 744"/>
                <a:gd name="T19" fmla="*/ 742 h 744"/>
                <a:gd name="T20" fmla="*/ 262 w 744"/>
                <a:gd name="T21" fmla="*/ 728 h 744"/>
                <a:gd name="T22" fmla="*/ 196 w 744"/>
                <a:gd name="T23" fmla="*/ 700 h 744"/>
                <a:gd name="T24" fmla="*/ 136 w 744"/>
                <a:gd name="T25" fmla="*/ 660 h 744"/>
                <a:gd name="T26" fmla="*/ 86 w 744"/>
                <a:gd name="T27" fmla="*/ 610 h 744"/>
                <a:gd name="T28" fmla="*/ 46 w 744"/>
                <a:gd name="T29" fmla="*/ 550 h 744"/>
                <a:gd name="T30" fmla="*/ 18 w 744"/>
                <a:gd name="T31" fmla="*/ 484 h 744"/>
                <a:gd name="T32" fmla="*/ 2 w 744"/>
                <a:gd name="T33" fmla="*/ 410 h 744"/>
                <a:gd name="T34" fmla="*/ 0 w 744"/>
                <a:gd name="T35" fmla="*/ 372 h 744"/>
                <a:gd name="T36" fmla="*/ 8 w 744"/>
                <a:gd name="T37" fmla="*/ 298 h 744"/>
                <a:gd name="T38" fmla="*/ 30 w 744"/>
                <a:gd name="T39" fmla="*/ 228 h 744"/>
                <a:gd name="T40" fmla="*/ 64 w 744"/>
                <a:gd name="T41" fmla="*/ 164 h 744"/>
                <a:gd name="T42" fmla="*/ 110 w 744"/>
                <a:gd name="T43" fmla="*/ 110 h 744"/>
                <a:gd name="T44" fmla="*/ 164 w 744"/>
                <a:gd name="T45" fmla="*/ 64 h 744"/>
                <a:gd name="T46" fmla="*/ 228 w 744"/>
                <a:gd name="T47" fmla="*/ 30 h 744"/>
                <a:gd name="T48" fmla="*/ 298 w 744"/>
                <a:gd name="T49" fmla="*/ 8 h 744"/>
                <a:gd name="T50" fmla="*/ 372 w 744"/>
                <a:gd name="T51" fmla="*/ 0 h 744"/>
                <a:gd name="T52" fmla="*/ 410 w 744"/>
                <a:gd name="T53" fmla="*/ 2 h 744"/>
                <a:gd name="T54" fmla="*/ 484 w 744"/>
                <a:gd name="T55" fmla="*/ 18 h 744"/>
                <a:gd name="T56" fmla="*/ 550 w 744"/>
                <a:gd name="T57" fmla="*/ 46 h 744"/>
                <a:gd name="T58" fmla="*/ 610 w 744"/>
                <a:gd name="T59" fmla="*/ 86 h 744"/>
                <a:gd name="T60" fmla="*/ 660 w 744"/>
                <a:gd name="T61" fmla="*/ 136 h 744"/>
                <a:gd name="T62" fmla="*/ 700 w 744"/>
                <a:gd name="T63" fmla="*/ 196 h 744"/>
                <a:gd name="T64" fmla="*/ 728 w 744"/>
                <a:gd name="T65" fmla="*/ 262 h 744"/>
                <a:gd name="T66" fmla="*/ 742 w 744"/>
                <a:gd name="T67" fmla="*/ 33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4" h="744">
                  <a:moveTo>
                    <a:pt x="744" y="372"/>
                  </a:moveTo>
                  <a:lnTo>
                    <a:pt x="744" y="372"/>
                  </a:lnTo>
                  <a:lnTo>
                    <a:pt x="742" y="410"/>
                  </a:lnTo>
                  <a:lnTo>
                    <a:pt x="738" y="448"/>
                  </a:lnTo>
                  <a:lnTo>
                    <a:pt x="728" y="484"/>
                  </a:lnTo>
                  <a:lnTo>
                    <a:pt x="716" y="518"/>
                  </a:lnTo>
                  <a:lnTo>
                    <a:pt x="700" y="550"/>
                  </a:lnTo>
                  <a:lnTo>
                    <a:pt x="682" y="580"/>
                  </a:lnTo>
                  <a:lnTo>
                    <a:pt x="660" y="610"/>
                  </a:lnTo>
                  <a:lnTo>
                    <a:pt x="636" y="636"/>
                  </a:lnTo>
                  <a:lnTo>
                    <a:pt x="610" y="660"/>
                  </a:lnTo>
                  <a:lnTo>
                    <a:pt x="580" y="682"/>
                  </a:lnTo>
                  <a:lnTo>
                    <a:pt x="550" y="700"/>
                  </a:lnTo>
                  <a:lnTo>
                    <a:pt x="518" y="716"/>
                  </a:lnTo>
                  <a:lnTo>
                    <a:pt x="484" y="728"/>
                  </a:lnTo>
                  <a:lnTo>
                    <a:pt x="448" y="738"/>
                  </a:lnTo>
                  <a:lnTo>
                    <a:pt x="410" y="742"/>
                  </a:lnTo>
                  <a:lnTo>
                    <a:pt x="372" y="744"/>
                  </a:lnTo>
                  <a:lnTo>
                    <a:pt x="372" y="744"/>
                  </a:lnTo>
                  <a:lnTo>
                    <a:pt x="334" y="742"/>
                  </a:lnTo>
                  <a:lnTo>
                    <a:pt x="298" y="738"/>
                  </a:lnTo>
                  <a:lnTo>
                    <a:pt x="262" y="728"/>
                  </a:lnTo>
                  <a:lnTo>
                    <a:pt x="228" y="716"/>
                  </a:lnTo>
                  <a:lnTo>
                    <a:pt x="196" y="700"/>
                  </a:lnTo>
                  <a:lnTo>
                    <a:pt x="164" y="682"/>
                  </a:lnTo>
                  <a:lnTo>
                    <a:pt x="136" y="660"/>
                  </a:lnTo>
                  <a:lnTo>
                    <a:pt x="110" y="636"/>
                  </a:lnTo>
                  <a:lnTo>
                    <a:pt x="86" y="610"/>
                  </a:lnTo>
                  <a:lnTo>
                    <a:pt x="64" y="580"/>
                  </a:lnTo>
                  <a:lnTo>
                    <a:pt x="46" y="550"/>
                  </a:lnTo>
                  <a:lnTo>
                    <a:pt x="30" y="518"/>
                  </a:lnTo>
                  <a:lnTo>
                    <a:pt x="18" y="484"/>
                  </a:lnTo>
                  <a:lnTo>
                    <a:pt x="8" y="448"/>
                  </a:lnTo>
                  <a:lnTo>
                    <a:pt x="2" y="410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2" y="334"/>
                  </a:lnTo>
                  <a:lnTo>
                    <a:pt x="8" y="298"/>
                  </a:lnTo>
                  <a:lnTo>
                    <a:pt x="18" y="262"/>
                  </a:lnTo>
                  <a:lnTo>
                    <a:pt x="30" y="228"/>
                  </a:lnTo>
                  <a:lnTo>
                    <a:pt x="46" y="196"/>
                  </a:lnTo>
                  <a:lnTo>
                    <a:pt x="64" y="164"/>
                  </a:lnTo>
                  <a:lnTo>
                    <a:pt x="86" y="136"/>
                  </a:lnTo>
                  <a:lnTo>
                    <a:pt x="110" y="110"/>
                  </a:lnTo>
                  <a:lnTo>
                    <a:pt x="136" y="86"/>
                  </a:lnTo>
                  <a:lnTo>
                    <a:pt x="164" y="64"/>
                  </a:lnTo>
                  <a:lnTo>
                    <a:pt x="196" y="46"/>
                  </a:lnTo>
                  <a:lnTo>
                    <a:pt x="228" y="30"/>
                  </a:lnTo>
                  <a:lnTo>
                    <a:pt x="262" y="18"/>
                  </a:lnTo>
                  <a:lnTo>
                    <a:pt x="298" y="8"/>
                  </a:lnTo>
                  <a:lnTo>
                    <a:pt x="334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410" y="2"/>
                  </a:lnTo>
                  <a:lnTo>
                    <a:pt x="448" y="8"/>
                  </a:lnTo>
                  <a:lnTo>
                    <a:pt x="484" y="18"/>
                  </a:lnTo>
                  <a:lnTo>
                    <a:pt x="518" y="30"/>
                  </a:lnTo>
                  <a:lnTo>
                    <a:pt x="550" y="46"/>
                  </a:lnTo>
                  <a:lnTo>
                    <a:pt x="580" y="64"/>
                  </a:lnTo>
                  <a:lnTo>
                    <a:pt x="610" y="86"/>
                  </a:lnTo>
                  <a:lnTo>
                    <a:pt x="636" y="110"/>
                  </a:lnTo>
                  <a:lnTo>
                    <a:pt x="660" y="136"/>
                  </a:lnTo>
                  <a:lnTo>
                    <a:pt x="682" y="164"/>
                  </a:lnTo>
                  <a:lnTo>
                    <a:pt x="700" y="196"/>
                  </a:lnTo>
                  <a:lnTo>
                    <a:pt x="716" y="228"/>
                  </a:lnTo>
                  <a:lnTo>
                    <a:pt x="728" y="262"/>
                  </a:lnTo>
                  <a:lnTo>
                    <a:pt x="738" y="298"/>
                  </a:lnTo>
                  <a:lnTo>
                    <a:pt x="742" y="334"/>
                  </a:lnTo>
                  <a:lnTo>
                    <a:pt x="744" y="37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8" name="Rectangle 79"/>
            <p:cNvSpPr>
              <a:spLocks noChangeArrowheads="1"/>
            </p:cNvSpPr>
            <p:nvPr/>
          </p:nvSpPr>
          <p:spPr bwMode="auto">
            <a:xfrm>
              <a:off x="-6364288" y="1069975"/>
              <a:ext cx="530225" cy="444500"/>
            </a:xfrm>
            <a:prstGeom prst="rect">
              <a:avLst/>
            </a:prstGeom>
            <a:solidFill>
              <a:srgbClr val="E8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1" name="Freeform 82"/>
            <p:cNvSpPr>
              <a:spLocks/>
            </p:cNvSpPr>
            <p:nvPr/>
          </p:nvSpPr>
          <p:spPr bwMode="auto">
            <a:xfrm>
              <a:off x="-6269038" y="790575"/>
              <a:ext cx="787400" cy="1114425"/>
            </a:xfrm>
            <a:custGeom>
              <a:avLst/>
              <a:gdLst>
                <a:gd name="T0" fmla="*/ 248 w 496"/>
                <a:gd name="T1" fmla="*/ 702 h 702"/>
                <a:gd name="T2" fmla="*/ 222 w 496"/>
                <a:gd name="T3" fmla="*/ 700 h 702"/>
                <a:gd name="T4" fmla="*/ 174 w 496"/>
                <a:gd name="T5" fmla="*/ 690 h 702"/>
                <a:gd name="T6" fmla="*/ 130 w 496"/>
                <a:gd name="T7" fmla="*/ 672 h 702"/>
                <a:gd name="T8" fmla="*/ 90 w 496"/>
                <a:gd name="T9" fmla="*/ 646 h 702"/>
                <a:gd name="T10" fmla="*/ 56 w 496"/>
                <a:gd name="T11" fmla="*/ 612 h 702"/>
                <a:gd name="T12" fmla="*/ 30 w 496"/>
                <a:gd name="T13" fmla="*/ 572 h 702"/>
                <a:gd name="T14" fmla="*/ 10 w 496"/>
                <a:gd name="T15" fmla="*/ 528 h 702"/>
                <a:gd name="T16" fmla="*/ 0 w 496"/>
                <a:gd name="T17" fmla="*/ 478 h 702"/>
                <a:gd name="T18" fmla="*/ 0 w 496"/>
                <a:gd name="T19" fmla="*/ 248 h 702"/>
                <a:gd name="T20" fmla="*/ 0 w 496"/>
                <a:gd name="T21" fmla="*/ 222 h 702"/>
                <a:gd name="T22" fmla="*/ 10 w 496"/>
                <a:gd name="T23" fmla="*/ 174 h 702"/>
                <a:gd name="T24" fmla="*/ 30 w 496"/>
                <a:gd name="T25" fmla="*/ 130 h 702"/>
                <a:gd name="T26" fmla="*/ 56 w 496"/>
                <a:gd name="T27" fmla="*/ 90 h 702"/>
                <a:gd name="T28" fmla="*/ 90 w 496"/>
                <a:gd name="T29" fmla="*/ 56 h 702"/>
                <a:gd name="T30" fmla="*/ 130 w 496"/>
                <a:gd name="T31" fmla="*/ 30 h 702"/>
                <a:gd name="T32" fmla="*/ 174 w 496"/>
                <a:gd name="T33" fmla="*/ 10 h 702"/>
                <a:gd name="T34" fmla="*/ 222 w 496"/>
                <a:gd name="T35" fmla="*/ 0 h 702"/>
                <a:gd name="T36" fmla="*/ 248 w 496"/>
                <a:gd name="T37" fmla="*/ 0 h 702"/>
                <a:gd name="T38" fmla="*/ 298 w 496"/>
                <a:gd name="T39" fmla="*/ 4 h 702"/>
                <a:gd name="T40" fmla="*/ 344 w 496"/>
                <a:gd name="T41" fmla="*/ 18 h 702"/>
                <a:gd name="T42" fmla="*/ 386 w 496"/>
                <a:gd name="T43" fmla="*/ 42 h 702"/>
                <a:gd name="T44" fmla="*/ 424 w 496"/>
                <a:gd name="T45" fmla="*/ 72 h 702"/>
                <a:gd name="T46" fmla="*/ 454 w 496"/>
                <a:gd name="T47" fmla="*/ 108 h 702"/>
                <a:gd name="T48" fmla="*/ 476 w 496"/>
                <a:gd name="T49" fmla="*/ 150 h 702"/>
                <a:gd name="T50" fmla="*/ 490 w 496"/>
                <a:gd name="T51" fmla="*/ 198 h 702"/>
                <a:gd name="T52" fmla="*/ 496 w 496"/>
                <a:gd name="T53" fmla="*/ 248 h 702"/>
                <a:gd name="T54" fmla="*/ 496 w 496"/>
                <a:gd name="T55" fmla="*/ 454 h 702"/>
                <a:gd name="T56" fmla="*/ 490 w 496"/>
                <a:gd name="T57" fmla="*/ 504 h 702"/>
                <a:gd name="T58" fmla="*/ 476 w 496"/>
                <a:gd name="T59" fmla="*/ 550 h 702"/>
                <a:gd name="T60" fmla="*/ 454 w 496"/>
                <a:gd name="T61" fmla="*/ 592 h 702"/>
                <a:gd name="T62" fmla="*/ 424 w 496"/>
                <a:gd name="T63" fmla="*/ 630 h 702"/>
                <a:gd name="T64" fmla="*/ 386 w 496"/>
                <a:gd name="T65" fmla="*/ 660 h 702"/>
                <a:gd name="T66" fmla="*/ 344 w 496"/>
                <a:gd name="T67" fmla="*/ 682 h 702"/>
                <a:gd name="T68" fmla="*/ 298 w 496"/>
                <a:gd name="T69" fmla="*/ 696 h 702"/>
                <a:gd name="T70" fmla="*/ 248 w 496"/>
                <a:gd name="T71" fmla="*/ 70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6" h="702">
                  <a:moveTo>
                    <a:pt x="248" y="702"/>
                  </a:moveTo>
                  <a:lnTo>
                    <a:pt x="248" y="702"/>
                  </a:lnTo>
                  <a:lnTo>
                    <a:pt x="248" y="702"/>
                  </a:lnTo>
                  <a:lnTo>
                    <a:pt x="222" y="700"/>
                  </a:lnTo>
                  <a:lnTo>
                    <a:pt x="198" y="696"/>
                  </a:lnTo>
                  <a:lnTo>
                    <a:pt x="174" y="690"/>
                  </a:lnTo>
                  <a:lnTo>
                    <a:pt x="150" y="682"/>
                  </a:lnTo>
                  <a:lnTo>
                    <a:pt x="130" y="672"/>
                  </a:lnTo>
                  <a:lnTo>
                    <a:pt x="108" y="660"/>
                  </a:lnTo>
                  <a:lnTo>
                    <a:pt x="90" y="646"/>
                  </a:lnTo>
                  <a:lnTo>
                    <a:pt x="72" y="630"/>
                  </a:lnTo>
                  <a:lnTo>
                    <a:pt x="56" y="612"/>
                  </a:lnTo>
                  <a:lnTo>
                    <a:pt x="42" y="592"/>
                  </a:lnTo>
                  <a:lnTo>
                    <a:pt x="30" y="572"/>
                  </a:lnTo>
                  <a:lnTo>
                    <a:pt x="18" y="550"/>
                  </a:lnTo>
                  <a:lnTo>
                    <a:pt x="10" y="528"/>
                  </a:lnTo>
                  <a:lnTo>
                    <a:pt x="4" y="504"/>
                  </a:lnTo>
                  <a:lnTo>
                    <a:pt x="0" y="478"/>
                  </a:lnTo>
                  <a:lnTo>
                    <a:pt x="0" y="454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22"/>
                  </a:lnTo>
                  <a:lnTo>
                    <a:pt x="4" y="198"/>
                  </a:lnTo>
                  <a:lnTo>
                    <a:pt x="10" y="174"/>
                  </a:lnTo>
                  <a:lnTo>
                    <a:pt x="18" y="150"/>
                  </a:lnTo>
                  <a:lnTo>
                    <a:pt x="30" y="130"/>
                  </a:lnTo>
                  <a:lnTo>
                    <a:pt x="42" y="108"/>
                  </a:lnTo>
                  <a:lnTo>
                    <a:pt x="56" y="90"/>
                  </a:lnTo>
                  <a:lnTo>
                    <a:pt x="72" y="72"/>
                  </a:lnTo>
                  <a:lnTo>
                    <a:pt x="90" y="56"/>
                  </a:lnTo>
                  <a:lnTo>
                    <a:pt x="108" y="42"/>
                  </a:lnTo>
                  <a:lnTo>
                    <a:pt x="130" y="30"/>
                  </a:lnTo>
                  <a:lnTo>
                    <a:pt x="150" y="18"/>
                  </a:lnTo>
                  <a:lnTo>
                    <a:pt x="174" y="10"/>
                  </a:lnTo>
                  <a:lnTo>
                    <a:pt x="198" y="4"/>
                  </a:lnTo>
                  <a:lnTo>
                    <a:pt x="222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72" y="0"/>
                  </a:lnTo>
                  <a:lnTo>
                    <a:pt x="298" y="4"/>
                  </a:lnTo>
                  <a:lnTo>
                    <a:pt x="322" y="10"/>
                  </a:lnTo>
                  <a:lnTo>
                    <a:pt x="344" y="18"/>
                  </a:lnTo>
                  <a:lnTo>
                    <a:pt x="366" y="30"/>
                  </a:lnTo>
                  <a:lnTo>
                    <a:pt x="386" y="42"/>
                  </a:lnTo>
                  <a:lnTo>
                    <a:pt x="406" y="56"/>
                  </a:lnTo>
                  <a:lnTo>
                    <a:pt x="424" y="72"/>
                  </a:lnTo>
                  <a:lnTo>
                    <a:pt x="440" y="90"/>
                  </a:lnTo>
                  <a:lnTo>
                    <a:pt x="454" y="108"/>
                  </a:lnTo>
                  <a:lnTo>
                    <a:pt x="466" y="130"/>
                  </a:lnTo>
                  <a:lnTo>
                    <a:pt x="476" y="150"/>
                  </a:lnTo>
                  <a:lnTo>
                    <a:pt x="484" y="174"/>
                  </a:lnTo>
                  <a:lnTo>
                    <a:pt x="490" y="198"/>
                  </a:lnTo>
                  <a:lnTo>
                    <a:pt x="494" y="222"/>
                  </a:lnTo>
                  <a:lnTo>
                    <a:pt x="496" y="248"/>
                  </a:lnTo>
                  <a:lnTo>
                    <a:pt x="496" y="454"/>
                  </a:lnTo>
                  <a:lnTo>
                    <a:pt x="496" y="454"/>
                  </a:lnTo>
                  <a:lnTo>
                    <a:pt x="494" y="478"/>
                  </a:lnTo>
                  <a:lnTo>
                    <a:pt x="490" y="504"/>
                  </a:lnTo>
                  <a:lnTo>
                    <a:pt x="484" y="528"/>
                  </a:lnTo>
                  <a:lnTo>
                    <a:pt x="476" y="550"/>
                  </a:lnTo>
                  <a:lnTo>
                    <a:pt x="466" y="572"/>
                  </a:lnTo>
                  <a:lnTo>
                    <a:pt x="454" y="592"/>
                  </a:lnTo>
                  <a:lnTo>
                    <a:pt x="440" y="612"/>
                  </a:lnTo>
                  <a:lnTo>
                    <a:pt x="424" y="630"/>
                  </a:lnTo>
                  <a:lnTo>
                    <a:pt x="406" y="646"/>
                  </a:lnTo>
                  <a:lnTo>
                    <a:pt x="386" y="660"/>
                  </a:lnTo>
                  <a:lnTo>
                    <a:pt x="366" y="672"/>
                  </a:lnTo>
                  <a:lnTo>
                    <a:pt x="344" y="682"/>
                  </a:lnTo>
                  <a:lnTo>
                    <a:pt x="322" y="690"/>
                  </a:lnTo>
                  <a:lnTo>
                    <a:pt x="298" y="696"/>
                  </a:lnTo>
                  <a:lnTo>
                    <a:pt x="272" y="700"/>
                  </a:lnTo>
                  <a:lnTo>
                    <a:pt x="248" y="702"/>
                  </a:lnTo>
                  <a:close/>
                </a:path>
              </a:pathLst>
            </a:custGeom>
            <a:solidFill>
              <a:srgbClr val="F09E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2" name="Freeform 83"/>
            <p:cNvSpPr>
              <a:spLocks/>
            </p:cNvSpPr>
            <p:nvPr/>
          </p:nvSpPr>
          <p:spPr bwMode="auto">
            <a:xfrm>
              <a:off x="-6269038" y="790575"/>
              <a:ext cx="787400" cy="1114425"/>
            </a:xfrm>
            <a:custGeom>
              <a:avLst/>
              <a:gdLst>
                <a:gd name="T0" fmla="*/ 248 w 496"/>
                <a:gd name="T1" fmla="*/ 702 h 702"/>
                <a:gd name="T2" fmla="*/ 222 w 496"/>
                <a:gd name="T3" fmla="*/ 700 h 702"/>
                <a:gd name="T4" fmla="*/ 174 w 496"/>
                <a:gd name="T5" fmla="*/ 690 h 702"/>
                <a:gd name="T6" fmla="*/ 130 w 496"/>
                <a:gd name="T7" fmla="*/ 672 h 702"/>
                <a:gd name="T8" fmla="*/ 90 w 496"/>
                <a:gd name="T9" fmla="*/ 646 h 702"/>
                <a:gd name="T10" fmla="*/ 56 w 496"/>
                <a:gd name="T11" fmla="*/ 612 h 702"/>
                <a:gd name="T12" fmla="*/ 30 w 496"/>
                <a:gd name="T13" fmla="*/ 572 h 702"/>
                <a:gd name="T14" fmla="*/ 10 w 496"/>
                <a:gd name="T15" fmla="*/ 528 h 702"/>
                <a:gd name="T16" fmla="*/ 0 w 496"/>
                <a:gd name="T17" fmla="*/ 478 h 702"/>
                <a:gd name="T18" fmla="*/ 0 w 496"/>
                <a:gd name="T19" fmla="*/ 248 h 702"/>
                <a:gd name="T20" fmla="*/ 0 w 496"/>
                <a:gd name="T21" fmla="*/ 222 h 702"/>
                <a:gd name="T22" fmla="*/ 10 w 496"/>
                <a:gd name="T23" fmla="*/ 174 h 702"/>
                <a:gd name="T24" fmla="*/ 30 w 496"/>
                <a:gd name="T25" fmla="*/ 130 h 702"/>
                <a:gd name="T26" fmla="*/ 56 w 496"/>
                <a:gd name="T27" fmla="*/ 90 h 702"/>
                <a:gd name="T28" fmla="*/ 90 w 496"/>
                <a:gd name="T29" fmla="*/ 56 h 702"/>
                <a:gd name="T30" fmla="*/ 130 w 496"/>
                <a:gd name="T31" fmla="*/ 30 h 702"/>
                <a:gd name="T32" fmla="*/ 174 w 496"/>
                <a:gd name="T33" fmla="*/ 10 h 702"/>
                <a:gd name="T34" fmla="*/ 222 w 496"/>
                <a:gd name="T35" fmla="*/ 0 h 702"/>
                <a:gd name="T36" fmla="*/ 248 w 496"/>
                <a:gd name="T37" fmla="*/ 0 h 702"/>
                <a:gd name="T38" fmla="*/ 298 w 496"/>
                <a:gd name="T39" fmla="*/ 4 h 702"/>
                <a:gd name="T40" fmla="*/ 344 w 496"/>
                <a:gd name="T41" fmla="*/ 18 h 702"/>
                <a:gd name="T42" fmla="*/ 386 w 496"/>
                <a:gd name="T43" fmla="*/ 42 h 702"/>
                <a:gd name="T44" fmla="*/ 424 w 496"/>
                <a:gd name="T45" fmla="*/ 72 h 702"/>
                <a:gd name="T46" fmla="*/ 454 w 496"/>
                <a:gd name="T47" fmla="*/ 108 h 702"/>
                <a:gd name="T48" fmla="*/ 476 w 496"/>
                <a:gd name="T49" fmla="*/ 150 h 702"/>
                <a:gd name="T50" fmla="*/ 490 w 496"/>
                <a:gd name="T51" fmla="*/ 198 h 702"/>
                <a:gd name="T52" fmla="*/ 496 w 496"/>
                <a:gd name="T53" fmla="*/ 248 h 702"/>
                <a:gd name="T54" fmla="*/ 496 w 496"/>
                <a:gd name="T55" fmla="*/ 454 h 702"/>
                <a:gd name="T56" fmla="*/ 490 w 496"/>
                <a:gd name="T57" fmla="*/ 504 h 702"/>
                <a:gd name="T58" fmla="*/ 476 w 496"/>
                <a:gd name="T59" fmla="*/ 550 h 702"/>
                <a:gd name="T60" fmla="*/ 454 w 496"/>
                <a:gd name="T61" fmla="*/ 592 h 702"/>
                <a:gd name="T62" fmla="*/ 424 w 496"/>
                <a:gd name="T63" fmla="*/ 630 h 702"/>
                <a:gd name="T64" fmla="*/ 386 w 496"/>
                <a:gd name="T65" fmla="*/ 660 h 702"/>
                <a:gd name="T66" fmla="*/ 344 w 496"/>
                <a:gd name="T67" fmla="*/ 682 h 702"/>
                <a:gd name="T68" fmla="*/ 298 w 496"/>
                <a:gd name="T69" fmla="*/ 696 h 702"/>
                <a:gd name="T70" fmla="*/ 248 w 496"/>
                <a:gd name="T71" fmla="*/ 70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6" h="702">
                  <a:moveTo>
                    <a:pt x="248" y="702"/>
                  </a:moveTo>
                  <a:lnTo>
                    <a:pt x="248" y="702"/>
                  </a:lnTo>
                  <a:lnTo>
                    <a:pt x="248" y="702"/>
                  </a:lnTo>
                  <a:lnTo>
                    <a:pt x="222" y="700"/>
                  </a:lnTo>
                  <a:lnTo>
                    <a:pt x="198" y="696"/>
                  </a:lnTo>
                  <a:lnTo>
                    <a:pt x="174" y="690"/>
                  </a:lnTo>
                  <a:lnTo>
                    <a:pt x="150" y="682"/>
                  </a:lnTo>
                  <a:lnTo>
                    <a:pt x="130" y="672"/>
                  </a:lnTo>
                  <a:lnTo>
                    <a:pt x="108" y="660"/>
                  </a:lnTo>
                  <a:lnTo>
                    <a:pt x="90" y="646"/>
                  </a:lnTo>
                  <a:lnTo>
                    <a:pt x="72" y="630"/>
                  </a:lnTo>
                  <a:lnTo>
                    <a:pt x="56" y="612"/>
                  </a:lnTo>
                  <a:lnTo>
                    <a:pt x="42" y="592"/>
                  </a:lnTo>
                  <a:lnTo>
                    <a:pt x="30" y="572"/>
                  </a:lnTo>
                  <a:lnTo>
                    <a:pt x="18" y="550"/>
                  </a:lnTo>
                  <a:lnTo>
                    <a:pt x="10" y="528"/>
                  </a:lnTo>
                  <a:lnTo>
                    <a:pt x="4" y="504"/>
                  </a:lnTo>
                  <a:lnTo>
                    <a:pt x="0" y="478"/>
                  </a:lnTo>
                  <a:lnTo>
                    <a:pt x="0" y="454"/>
                  </a:lnTo>
                  <a:lnTo>
                    <a:pt x="0" y="248"/>
                  </a:lnTo>
                  <a:lnTo>
                    <a:pt x="0" y="248"/>
                  </a:lnTo>
                  <a:lnTo>
                    <a:pt x="0" y="222"/>
                  </a:lnTo>
                  <a:lnTo>
                    <a:pt x="4" y="198"/>
                  </a:lnTo>
                  <a:lnTo>
                    <a:pt x="10" y="174"/>
                  </a:lnTo>
                  <a:lnTo>
                    <a:pt x="18" y="150"/>
                  </a:lnTo>
                  <a:lnTo>
                    <a:pt x="30" y="130"/>
                  </a:lnTo>
                  <a:lnTo>
                    <a:pt x="42" y="108"/>
                  </a:lnTo>
                  <a:lnTo>
                    <a:pt x="56" y="90"/>
                  </a:lnTo>
                  <a:lnTo>
                    <a:pt x="72" y="72"/>
                  </a:lnTo>
                  <a:lnTo>
                    <a:pt x="90" y="56"/>
                  </a:lnTo>
                  <a:lnTo>
                    <a:pt x="108" y="42"/>
                  </a:lnTo>
                  <a:lnTo>
                    <a:pt x="130" y="30"/>
                  </a:lnTo>
                  <a:lnTo>
                    <a:pt x="150" y="18"/>
                  </a:lnTo>
                  <a:lnTo>
                    <a:pt x="174" y="10"/>
                  </a:lnTo>
                  <a:lnTo>
                    <a:pt x="198" y="4"/>
                  </a:lnTo>
                  <a:lnTo>
                    <a:pt x="222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72" y="0"/>
                  </a:lnTo>
                  <a:lnTo>
                    <a:pt x="298" y="4"/>
                  </a:lnTo>
                  <a:lnTo>
                    <a:pt x="322" y="10"/>
                  </a:lnTo>
                  <a:lnTo>
                    <a:pt x="344" y="18"/>
                  </a:lnTo>
                  <a:lnTo>
                    <a:pt x="366" y="30"/>
                  </a:lnTo>
                  <a:lnTo>
                    <a:pt x="386" y="42"/>
                  </a:lnTo>
                  <a:lnTo>
                    <a:pt x="406" y="56"/>
                  </a:lnTo>
                  <a:lnTo>
                    <a:pt x="424" y="72"/>
                  </a:lnTo>
                  <a:lnTo>
                    <a:pt x="440" y="90"/>
                  </a:lnTo>
                  <a:lnTo>
                    <a:pt x="454" y="108"/>
                  </a:lnTo>
                  <a:lnTo>
                    <a:pt x="466" y="130"/>
                  </a:lnTo>
                  <a:lnTo>
                    <a:pt x="476" y="150"/>
                  </a:lnTo>
                  <a:lnTo>
                    <a:pt x="484" y="174"/>
                  </a:lnTo>
                  <a:lnTo>
                    <a:pt x="490" y="198"/>
                  </a:lnTo>
                  <a:lnTo>
                    <a:pt x="494" y="222"/>
                  </a:lnTo>
                  <a:lnTo>
                    <a:pt x="496" y="248"/>
                  </a:lnTo>
                  <a:lnTo>
                    <a:pt x="496" y="454"/>
                  </a:lnTo>
                  <a:lnTo>
                    <a:pt x="496" y="454"/>
                  </a:lnTo>
                  <a:lnTo>
                    <a:pt x="494" y="478"/>
                  </a:lnTo>
                  <a:lnTo>
                    <a:pt x="490" y="504"/>
                  </a:lnTo>
                  <a:lnTo>
                    <a:pt x="484" y="528"/>
                  </a:lnTo>
                  <a:lnTo>
                    <a:pt x="476" y="550"/>
                  </a:lnTo>
                  <a:lnTo>
                    <a:pt x="466" y="572"/>
                  </a:lnTo>
                  <a:lnTo>
                    <a:pt x="454" y="592"/>
                  </a:lnTo>
                  <a:lnTo>
                    <a:pt x="440" y="612"/>
                  </a:lnTo>
                  <a:lnTo>
                    <a:pt x="424" y="630"/>
                  </a:lnTo>
                  <a:lnTo>
                    <a:pt x="406" y="646"/>
                  </a:lnTo>
                  <a:lnTo>
                    <a:pt x="386" y="660"/>
                  </a:lnTo>
                  <a:lnTo>
                    <a:pt x="366" y="672"/>
                  </a:lnTo>
                  <a:lnTo>
                    <a:pt x="344" y="682"/>
                  </a:lnTo>
                  <a:lnTo>
                    <a:pt x="322" y="690"/>
                  </a:lnTo>
                  <a:lnTo>
                    <a:pt x="298" y="696"/>
                  </a:lnTo>
                  <a:lnTo>
                    <a:pt x="272" y="700"/>
                  </a:lnTo>
                  <a:lnTo>
                    <a:pt x="248" y="7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3" name="Freeform 84"/>
            <p:cNvSpPr>
              <a:spLocks/>
            </p:cNvSpPr>
            <p:nvPr/>
          </p:nvSpPr>
          <p:spPr bwMode="auto">
            <a:xfrm>
              <a:off x="-5973763" y="1685925"/>
              <a:ext cx="187325" cy="19050"/>
            </a:xfrm>
            <a:custGeom>
              <a:avLst/>
              <a:gdLst>
                <a:gd name="T0" fmla="*/ 118 w 118"/>
                <a:gd name="T1" fmla="*/ 0 h 12"/>
                <a:gd name="T2" fmla="*/ 118 w 118"/>
                <a:gd name="T3" fmla="*/ 0 h 12"/>
                <a:gd name="T4" fmla="*/ 104 w 118"/>
                <a:gd name="T5" fmla="*/ 6 h 12"/>
                <a:gd name="T6" fmla="*/ 90 w 118"/>
                <a:gd name="T7" fmla="*/ 8 h 12"/>
                <a:gd name="T8" fmla="*/ 74 w 118"/>
                <a:gd name="T9" fmla="*/ 10 h 12"/>
                <a:gd name="T10" fmla="*/ 60 w 118"/>
                <a:gd name="T11" fmla="*/ 12 h 12"/>
                <a:gd name="T12" fmla="*/ 44 w 118"/>
                <a:gd name="T13" fmla="*/ 10 h 12"/>
                <a:gd name="T14" fmla="*/ 30 w 118"/>
                <a:gd name="T15" fmla="*/ 8 h 12"/>
                <a:gd name="T16" fmla="*/ 16 w 118"/>
                <a:gd name="T17" fmla="*/ 4 h 12"/>
                <a:gd name="T18" fmla="*/ 0 w 118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">
                  <a:moveTo>
                    <a:pt x="118" y="0"/>
                  </a:moveTo>
                  <a:lnTo>
                    <a:pt x="118" y="0"/>
                  </a:lnTo>
                  <a:lnTo>
                    <a:pt x="104" y="6"/>
                  </a:lnTo>
                  <a:lnTo>
                    <a:pt x="90" y="8"/>
                  </a:lnTo>
                  <a:lnTo>
                    <a:pt x="74" y="10"/>
                  </a:lnTo>
                  <a:lnTo>
                    <a:pt x="60" y="12"/>
                  </a:lnTo>
                  <a:lnTo>
                    <a:pt x="44" y="10"/>
                  </a:lnTo>
                  <a:lnTo>
                    <a:pt x="30" y="8"/>
                  </a:lnTo>
                  <a:lnTo>
                    <a:pt x="16" y="4"/>
                  </a:lnTo>
                  <a:lnTo>
                    <a:pt x="0" y="0"/>
                  </a:lnTo>
                </a:path>
              </a:pathLst>
            </a:custGeom>
            <a:noFill/>
            <a:ln w="1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4" name="Freeform 85"/>
            <p:cNvSpPr>
              <a:spLocks/>
            </p:cNvSpPr>
            <p:nvPr/>
          </p:nvSpPr>
          <p:spPr bwMode="auto">
            <a:xfrm>
              <a:off x="-6072188" y="1327150"/>
              <a:ext cx="82550" cy="111125"/>
            </a:xfrm>
            <a:custGeom>
              <a:avLst/>
              <a:gdLst>
                <a:gd name="T0" fmla="*/ 52 w 52"/>
                <a:gd name="T1" fmla="*/ 36 h 70"/>
                <a:gd name="T2" fmla="*/ 52 w 52"/>
                <a:gd name="T3" fmla="*/ 36 h 70"/>
                <a:gd name="T4" fmla="*/ 50 w 52"/>
                <a:gd name="T5" fmla="*/ 50 h 70"/>
                <a:gd name="T6" fmla="*/ 44 w 52"/>
                <a:gd name="T7" fmla="*/ 60 h 70"/>
                <a:gd name="T8" fmla="*/ 36 w 52"/>
                <a:gd name="T9" fmla="*/ 68 h 70"/>
                <a:gd name="T10" fmla="*/ 32 w 52"/>
                <a:gd name="T11" fmla="*/ 70 h 70"/>
                <a:gd name="T12" fmla="*/ 26 w 52"/>
                <a:gd name="T13" fmla="*/ 70 h 70"/>
                <a:gd name="T14" fmla="*/ 26 w 52"/>
                <a:gd name="T15" fmla="*/ 70 h 70"/>
                <a:gd name="T16" fmla="*/ 20 w 52"/>
                <a:gd name="T17" fmla="*/ 70 h 70"/>
                <a:gd name="T18" fmla="*/ 16 w 52"/>
                <a:gd name="T19" fmla="*/ 68 h 70"/>
                <a:gd name="T20" fmla="*/ 8 w 52"/>
                <a:gd name="T21" fmla="*/ 60 h 70"/>
                <a:gd name="T22" fmla="*/ 2 w 52"/>
                <a:gd name="T23" fmla="*/ 50 h 70"/>
                <a:gd name="T24" fmla="*/ 0 w 52"/>
                <a:gd name="T25" fmla="*/ 36 h 70"/>
                <a:gd name="T26" fmla="*/ 0 w 52"/>
                <a:gd name="T27" fmla="*/ 36 h 70"/>
                <a:gd name="T28" fmla="*/ 2 w 52"/>
                <a:gd name="T29" fmla="*/ 22 h 70"/>
                <a:gd name="T30" fmla="*/ 8 w 52"/>
                <a:gd name="T31" fmla="*/ 10 h 70"/>
                <a:gd name="T32" fmla="*/ 16 w 52"/>
                <a:gd name="T33" fmla="*/ 4 h 70"/>
                <a:gd name="T34" fmla="*/ 20 w 52"/>
                <a:gd name="T35" fmla="*/ 2 h 70"/>
                <a:gd name="T36" fmla="*/ 26 w 52"/>
                <a:gd name="T37" fmla="*/ 0 h 70"/>
                <a:gd name="T38" fmla="*/ 26 w 52"/>
                <a:gd name="T39" fmla="*/ 0 h 70"/>
                <a:gd name="T40" fmla="*/ 32 w 52"/>
                <a:gd name="T41" fmla="*/ 2 h 70"/>
                <a:gd name="T42" fmla="*/ 36 w 52"/>
                <a:gd name="T43" fmla="*/ 4 h 70"/>
                <a:gd name="T44" fmla="*/ 44 w 52"/>
                <a:gd name="T45" fmla="*/ 10 h 70"/>
                <a:gd name="T46" fmla="*/ 50 w 52"/>
                <a:gd name="T47" fmla="*/ 22 h 70"/>
                <a:gd name="T48" fmla="*/ 52 w 52"/>
                <a:gd name="T4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70">
                  <a:moveTo>
                    <a:pt x="52" y="36"/>
                  </a:moveTo>
                  <a:lnTo>
                    <a:pt x="52" y="36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36" y="68"/>
                  </a:lnTo>
                  <a:lnTo>
                    <a:pt x="32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0" y="70"/>
                  </a:lnTo>
                  <a:lnTo>
                    <a:pt x="16" y="68"/>
                  </a:lnTo>
                  <a:lnTo>
                    <a:pt x="8" y="60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8" y="10"/>
                  </a:lnTo>
                  <a:lnTo>
                    <a:pt x="16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44" y="10"/>
                  </a:lnTo>
                  <a:lnTo>
                    <a:pt x="50" y="22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5" name="Freeform 86"/>
            <p:cNvSpPr>
              <a:spLocks/>
            </p:cNvSpPr>
            <p:nvPr/>
          </p:nvSpPr>
          <p:spPr bwMode="auto">
            <a:xfrm>
              <a:off x="-6072188" y="1327150"/>
              <a:ext cx="82550" cy="111125"/>
            </a:xfrm>
            <a:custGeom>
              <a:avLst/>
              <a:gdLst>
                <a:gd name="T0" fmla="*/ 52 w 52"/>
                <a:gd name="T1" fmla="*/ 36 h 70"/>
                <a:gd name="T2" fmla="*/ 52 w 52"/>
                <a:gd name="T3" fmla="*/ 36 h 70"/>
                <a:gd name="T4" fmla="*/ 50 w 52"/>
                <a:gd name="T5" fmla="*/ 50 h 70"/>
                <a:gd name="T6" fmla="*/ 44 w 52"/>
                <a:gd name="T7" fmla="*/ 60 h 70"/>
                <a:gd name="T8" fmla="*/ 36 w 52"/>
                <a:gd name="T9" fmla="*/ 68 h 70"/>
                <a:gd name="T10" fmla="*/ 32 w 52"/>
                <a:gd name="T11" fmla="*/ 70 h 70"/>
                <a:gd name="T12" fmla="*/ 26 w 52"/>
                <a:gd name="T13" fmla="*/ 70 h 70"/>
                <a:gd name="T14" fmla="*/ 26 w 52"/>
                <a:gd name="T15" fmla="*/ 70 h 70"/>
                <a:gd name="T16" fmla="*/ 20 w 52"/>
                <a:gd name="T17" fmla="*/ 70 h 70"/>
                <a:gd name="T18" fmla="*/ 16 w 52"/>
                <a:gd name="T19" fmla="*/ 68 h 70"/>
                <a:gd name="T20" fmla="*/ 8 w 52"/>
                <a:gd name="T21" fmla="*/ 60 h 70"/>
                <a:gd name="T22" fmla="*/ 2 w 52"/>
                <a:gd name="T23" fmla="*/ 50 h 70"/>
                <a:gd name="T24" fmla="*/ 0 w 52"/>
                <a:gd name="T25" fmla="*/ 36 h 70"/>
                <a:gd name="T26" fmla="*/ 0 w 52"/>
                <a:gd name="T27" fmla="*/ 36 h 70"/>
                <a:gd name="T28" fmla="*/ 2 w 52"/>
                <a:gd name="T29" fmla="*/ 22 h 70"/>
                <a:gd name="T30" fmla="*/ 8 w 52"/>
                <a:gd name="T31" fmla="*/ 10 h 70"/>
                <a:gd name="T32" fmla="*/ 16 w 52"/>
                <a:gd name="T33" fmla="*/ 4 h 70"/>
                <a:gd name="T34" fmla="*/ 20 w 52"/>
                <a:gd name="T35" fmla="*/ 2 h 70"/>
                <a:gd name="T36" fmla="*/ 26 w 52"/>
                <a:gd name="T37" fmla="*/ 0 h 70"/>
                <a:gd name="T38" fmla="*/ 26 w 52"/>
                <a:gd name="T39" fmla="*/ 0 h 70"/>
                <a:gd name="T40" fmla="*/ 32 w 52"/>
                <a:gd name="T41" fmla="*/ 2 h 70"/>
                <a:gd name="T42" fmla="*/ 36 w 52"/>
                <a:gd name="T43" fmla="*/ 4 h 70"/>
                <a:gd name="T44" fmla="*/ 44 w 52"/>
                <a:gd name="T45" fmla="*/ 10 h 70"/>
                <a:gd name="T46" fmla="*/ 50 w 52"/>
                <a:gd name="T47" fmla="*/ 22 h 70"/>
                <a:gd name="T48" fmla="*/ 52 w 52"/>
                <a:gd name="T4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70">
                  <a:moveTo>
                    <a:pt x="52" y="36"/>
                  </a:moveTo>
                  <a:lnTo>
                    <a:pt x="52" y="36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36" y="68"/>
                  </a:lnTo>
                  <a:lnTo>
                    <a:pt x="32" y="70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0" y="70"/>
                  </a:lnTo>
                  <a:lnTo>
                    <a:pt x="16" y="68"/>
                  </a:lnTo>
                  <a:lnTo>
                    <a:pt x="8" y="60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8" y="10"/>
                  </a:lnTo>
                  <a:lnTo>
                    <a:pt x="16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6" y="4"/>
                  </a:lnTo>
                  <a:lnTo>
                    <a:pt x="44" y="10"/>
                  </a:lnTo>
                  <a:lnTo>
                    <a:pt x="50" y="22"/>
                  </a:lnTo>
                  <a:lnTo>
                    <a:pt x="52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6" name="Freeform 87"/>
            <p:cNvSpPr>
              <a:spLocks/>
            </p:cNvSpPr>
            <p:nvPr/>
          </p:nvSpPr>
          <p:spPr bwMode="auto">
            <a:xfrm>
              <a:off x="-5741988" y="1327150"/>
              <a:ext cx="79375" cy="111125"/>
            </a:xfrm>
            <a:custGeom>
              <a:avLst/>
              <a:gdLst>
                <a:gd name="T0" fmla="*/ 50 w 50"/>
                <a:gd name="T1" fmla="*/ 36 h 70"/>
                <a:gd name="T2" fmla="*/ 50 w 50"/>
                <a:gd name="T3" fmla="*/ 36 h 70"/>
                <a:gd name="T4" fmla="*/ 48 w 50"/>
                <a:gd name="T5" fmla="*/ 50 h 70"/>
                <a:gd name="T6" fmla="*/ 42 w 50"/>
                <a:gd name="T7" fmla="*/ 60 h 70"/>
                <a:gd name="T8" fmla="*/ 34 w 50"/>
                <a:gd name="T9" fmla="*/ 68 h 70"/>
                <a:gd name="T10" fmla="*/ 30 w 50"/>
                <a:gd name="T11" fmla="*/ 70 h 70"/>
                <a:gd name="T12" fmla="*/ 24 w 50"/>
                <a:gd name="T13" fmla="*/ 70 h 70"/>
                <a:gd name="T14" fmla="*/ 24 w 50"/>
                <a:gd name="T15" fmla="*/ 70 h 70"/>
                <a:gd name="T16" fmla="*/ 20 w 50"/>
                <a:gd name="T17" fmla="*/ 70 h 70"/>
                <a:gd name="T18" fmla="*/ 14 w 50"/>
                <a:gd name="T19" fmla="*/ 68 h 70"/>
                <a:gd name="T20" fmla="*/ 6 w 50"/>
                <a:gd name="T21" fmla="*/ 60 h 70"/>
                <a:gd name="T22" fmla="*/ 2 w 50"/>
                <a:gd name="T23" fmla="*/ 50 h 70"/>
                <a:gd name="T24" fmla="*/ 0 w 50"/>
                <a:gd name="T25" fmla="*/ 36 h 70"/>
                <a:gd name="T26" fmla="*/ 0 w 50"/>
                <a:gd name="T27" fmla="*/ 36 h 70"/>
                <a:gd name="T28" fmla="*/ 2 w 50"/>
                <a:gd name="T29" fmla="*/ 22 h 70"/>
                <a:gd name="T30" fmla="*/ 6 w 50"/>
                <a:gd name="T31" fmla="*/ 10 h 70"/>
                <a:gd name="T32" fmla="*/ 14 w 50"/>
                <a:gd name="T33" fmla="*/ 4 h 70"/>
                <a:gd name="T34" fmla="*/ 20 w 50"/>
                <a:gd name="T35" fmla="*/ 2 h 70"/>
                <a:gd name="T36" fmla="*/ 24 w 50"/>
                <a:gd name="T37" fmla="*/ 0 h 70"/>
                <a:gd name="T38" fmla="*/ 24 w 50"/>
                <a:gd name="T39" fmla="*/ 0 h 70"/>
                <a:gd name="T40" fmla="*/ 30 w 50"/>
                <a:gd name="T41" fmla="*/ 2 h 70"/>
                <a:gd name="T42" fmla="*/ 34 w 50"/>
                <a:gd name="T43" fmla="*/ 4 h 70"/>
                <a:gd name="T44" fmla="*/ 42 w 50"/>
                <a:gd name="T45" fmla="*/ 10 h 70"/>
                <a:gd name="T46" fmla="*/ 48 w 50"/>
                <a:gd name="T47" fmla="*/ 22 h 70"/>
                <a:gd name="T48" fmla="*/ 50 w 50"/>
                <a:gd name="T4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70">
                  <a:moveTo>
                    <a:pt x="50" y="36"/>
                  </a:moveTo>
                  <a:lnTo>
                    <a:pt x="50" y="36"/>
                  </a:lnTo>
                  <a:lnTo>
                    <a:pt x="48" y="50"/>
                  </a:lnTo>
                  <a:lnTo>
                    <a:pt x="42" y="60"/>
                  </a:lnTo>
                  <a:lnTo>
                    <a:pt x="34" y="68"/>
                  </a:lnTo>
                  <a:lnTo>
                    <a:pt x="3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0" y="70"/>
                  </a:lnTo>
                  <a:lnTo>
                    <a:pt x="14" y="68"/>
                  </a:lnTo>
                  <a:lnTo>
                    <a:pt x="6" y="60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6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42" y="10"/>
                  </a:lnTo>
                  <a:lnTo>
                    <a:pt x="48" y="22"/>
                  </a:lnTo>
                  <a:lnTo>
                    <a:pt x="50" y="36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7" name="Freeform 88"/>
            <p:cNvSpPr>
              <a:spLocks/>
            </p:cNvSpPr>
            <p:nvPr/>
          </p:nvSpPr>
          <p:spPr bwMode="auto">
            <a:xfrm>
              <a:off x="-5741988" y="1327150"/>
              <a:ext cx="79375" cy="111125"/>
            </a:xfrm>
            <a:custGeom>
              <a:avLst/>
              <a:gdLst>
                <a:gd name="T0" fmla="*/ 50 w 50"/>
                <a:gd name="T1" fmla="*/ 36 h 70"/>
                <a:gd name="T2" fmla="*/ 50 w 50"/>
                <a:gd name="T3" fmla="*/ 36 h 70"/>
                <a:gd name="T4" fmla="*/ 48 w 50"/>
                <a:gd name="T5" fmla="*/ 50 h 70"/>
                <a:gd name="T6" fmla="*/ 42 w 50"/>
                <a:gd name="T7" fmla="*/ 60 h 70"/>
                <a:gd name="T8" fmla="*/ 34 w 50"/>
                <a:gd name="T9" fmla="*/ 68 h 70"/>
                <a:gd name="T10" fmla="*/ 30 w 50"/>
                <a:gd name="T11" fmla="*/ 70 h 70"/>
                <a:gd name="T12" fmla="*/ 24 w 50"/>
                <a:gd name="T13" fmla="*/ 70 h 70"/>
                <a:gd name="T14" fmla="*/ 24 w 50"/>
                <a:gd name="T15" fmla="*/ 70 h 70"/>
                <a:gd name="T16" fmla="*/ 20 w 50"/>
                <a:gd name="T17" fmla="*/ 70 h 70"/>
                <a:gd name="T18" fmla="*/ 14 w 50"/>
                <a:gd name="T19" fmla="*/ 68 h 70"/>
                <a:gd name="T20" fmla="*/ 6 w 50"/>
                <a:gd name="T21" fmla="*/ 60 h 70"/>
                <a:gd name="T22" fmla="*/ 2 w 50"/>
                <a:gd name="T23" fmla="*/ 50 h 70"/>
                <a:gd name="T24" fmla="*/ 0 w 50"/>
                <a:gd name="T25" fmla="*/ 36 h 70"/>
                <a:gd name="T26" fmla="*/ 0 w 50"/>
                <a:gd name="T27" fmla="*/ 36 h 70"/>
                <a:gd name="T28" fmla="*/ 2 w 50"/>
                <a:gd name="T29" fmla="*/ 22 h 70"/>
                <a:gd name="T30" fmla="*/ 6 w 50"/>
                <a:gd name="T31" fmla="*/ 10 h 70"/>
                <a:gd name="T32" fmla="*/ 14 w 50"/>
                <a:gd name="T33" fmla="*/ 4 h 70"/>
                <a:gd name="T34" fmla="*/ 20 w 50"/>
                <a:gd name="T35" fmla="*/ 2 h 70"/>
                <a:gd name="T36" fmla="*/ 24 w 50"/>
                <a:gd name="T37" fmla="*/ 0 h 70"/>
                <a:gd name="T38" fmla="*/ 24 w 50"/>
                <a:gd name="T39" fmla="*/ 0 h 70"/>
                <a:gd name="T40" fmla="*/ 30 w 50"/>
                <a:gd name="T41" fmla="*/ 2 h 70"/>
                <a:gd name="T42" fmla="*/ 34 w 50"/>
                <a:gd name="T43" fmla="*/ 4 h 70"/>
                <a:gd name="T44" fmla="*/ 42 w 50"/>
                <a:gd name="T45" fmla="*/ 10 h 70"/>
                <a:gd name="T46" fmla="*/ 48 w 50"/>
                <a:gd name="T47" fmla="*/ 22 h 70"/>
                <a:gd name="T48" fmla="*/ 50 w 50"/>
                <a:gd name="T49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70">
                  <a:moveTo>
                    <a:pt x="50" y="36"/>
                  </a:moveTo>
                  <a:lnTo>
                    <a:pt x="50" y="36"/>
                  </a:lnTo>
                  <a:lnTo>
                    <a:pt x="48" y="50"/>
                  </a:lnTo>
                  <a:lnTo>
                    <a:pt x="42" y="60"/>
                  </a:lnTo>
                  <a:lnTo>
                    <a:pt x="34" y="68"/>
                  </a:lnTo>
                  <a:lnTo>
                    <a:pt x="30" y="70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0" y="70"/>
                  </a:lnTo>
                  <a:lnTo>
                    <a:pt x="14" y="68"/>
                  </a:lnTo>
                  <a:lnTo>
                    <a:pt x="6" y="60"/>
                  </a:lnTo>
                  <a:lnTo>
                    <a:pt x="2" y="5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6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4" y="4"/>
                  </a:lnTo>
                  <a:lnTo>
                    <a:pt x="42" y="10"/>
                  </a:lnTo>
                  <a:lnTo>
                    <a:pt x="48" y="22"/>
                  </a:lnTo>
                  <a:lnTo>
                    <a:pt x="50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8" name="Freeform 89"/>
            <p:cNvSpPr>
              <a:spLocks/>
            </p:cNvSpPr>
            <p:nvPr/>
          </p:nvSpPr>
          <p:spPr bwMode="auto">
            <a:xfrm>
              <a:off x="-6186488" y="790575"/>
              <a:ext cx="739775" cy="431800"/>
            </a:xfrm>
            <a:custGeom>
              <a:avLst/>
              <a:gdLst>
                <a:gd name="T0" fmla="*/ 466 w 466"/>
                <a:gd name="T1" fmla="*/ 272 h 272"/>
                <a:gd name="T2" fmla="*/ 220 w 466"/>
                <a:gd name="T3" fmla="*/ 272 h 272"/>
                <a:gd name="T4" fmla="*/ 220 w 466"/>
                <a:gd name="T5" fmla="*/ 272 h 272"/>
                <a:gd name="T6" fmla="*/ 196 w 466"/>
                <a:gd name="T7" fmla="*/ 270 h 272"/>
                <a:gd name="T8" fmla="*/ 176 w 466"/>
                <a:gd name="T9" fmla="*/ 268 h 272"/>
                <a:gd name="T10" fmla="*/ 154 w 466"/>
                <a:gd name="T11" fmla="*/ 262 h 272"/>
                <a:gd name="T12" fmla="*/ 134 w 466"/>
                <a:gd name="T13" fmla="*/ 254 h 272"/>
                <a:gd name="T14" fmla="*/ 114 w 466"/>
                <a:gd name="T15" fmla="*/ 246 h 272"/>
                <a:gd name="T16" fmla="*/ 96 w 466"/>
                <a:gd name="T17" fmla="*/ 234 h 272"/>
                <a:gd name="T18" fmla="*/ 80 w 466"/>
                <a:gd name="T19" fmla="*/ 222 h 272"/>
                <a:gd name="T20" fmla="*/ 64 w 466"/>
                <a:gd name="T21" fmla="*/ 208 h 272"/>
                <a:gd name="T22" fmla="*/ 50 w 466"/>
                <a:gd name="T23" fmla="*/ 192 h 272"/>
                <a:gd name="T24" fmla="*/ 38 w 466"/>
                <a:gd name="T25" fmla="*/ 176 h 272"/>
                <a:gd name="T26" fmla="*/ 26 w 466"/>
                <a:gd name="T27" fmla="*/ 156 h 272"/>
                <a:gd name="T28" fmla="*/ 16 w 466"/>
                <a:gd name="T29" fmla="*/ 138 h 272"/>
                <a:gd name="T30" fmla="*/ 10 w 466"/>
                <a:gd name="T31" fmla="*/ 118 h 272"/>
                <a:gd name="T32" fmla="*/ 4 w 466"/>
                <a:gd name="T33" fmla="*/ 96 h 272"/>
                <a:gd name="T34" fmla="*/ 0 w 466"/>
                <a:gd name="T35" fmla="*/ 74 h 272"/>
                <a:gd name="T36" fmla="*/ 0 w 466"/>
                <a:gd name="T37" fmla="*/ 52 h 272"/>
                <a:gd name="T38" fmla="*/ 0 w 466"/>
                <a:gd name="T39" fmla="*/ 0 h 272"/>
                <a:gd name="T40" fmla="*/ 248 w 466"/>
                <a:gd name="T41" fmla="*/ 0 h 272"/>
                <a:gd name="T42" fmla="*/ 248 w 466"/>
                <a:gd name="T43" fmla="*/ 0 h 272"/>
                <a:gd name="T44" fmla="*/ 270 w 466"/>
                <a:gd name="T45" fmla="*/ 0 h 272"/>
                <a:gd name="T46" fmla="*/ 292 w 466"/>
                <a:gd name="T47" fmla="*/ 4 h 272"/>
                <a:gd name="T48" fmla="*/ 312 w 466"/>
                <a:gd name="T49" fmla="*/ 8 h 272"/>
                <a:gd name="T50" fmla="*/ 332 w 466"/>
                <a:gd name="T51" fmla="*/ 16 h 272"/>
                <a:gd name="T52" fmla="*/ 352 w 466"/>
                <a:gd name="T53" fmla="*/ 26 h 272"/>
                <a:gd name="T54" fmla="*/ 370 w 466"/>
                <a:gd name="T55" fmla="*/ 36 h 272"/>
                <a:gd name="T56" fmla="*/ 386 w 466"/>
                <a:gd name="T57" fmla="*/ 50 h 272"/>
                <a:gd name="T58" fmla="*/ 402 w 466"/>
                <a:gd name="T59" fmla="*/ 64 h 272"/>
                <a:gd name="T60" fmla="*/ 416 w 466"/>
                <a:gd name="T61" fmla="*/ 80 h 272"/>
                <a:gd name="T62" fmla="*/ 430 w 466"/>
                <a:gd name="T63" fmla="*/ 96 h 272"/>
                <a:gd name="T64" fmla="*/ 440 w 466"/>
                <a:gd name="T65" fmla="*/ 114 h 272"/>
                <a:gd name="T66" fmla="*/ 450 w 466"/>
                <a:gd name="T67" fmla="*/ 134 h 272"/>
                <a:gd name="T68" fmla="*/ 458 w 466"/>
                <a:gd name="T69" fmla="*/ 154 h 272"/>
                <a:gd name="T70" fmla="*/ 462 w 466"/>
                <a:gd name="T71" fmla="*/ 174 h 272"/>
                <a:gd name="T72" fmla="*/ 466 w 466"/>
                <a:gd name="T73" fmla="*/ 196 h 272"/>
                <a:gd name="T74" fmla="*/ 466 w 466"/>
                <a:gd name="T75" fmla="*/ 218 h 272"/>
                <a:gd name="T76" fmla="*/ 466 w 466"/>
                <a:gd name="T7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66" h="272">
                  <a:moveTo>
                    <a:pt x="466" y="272"/>
                  </a:moveTo>
                  <a:lnTo>
                    <a:pt x="220" y="272"/>
                  </a:lnTo>
                  <a:lnTo>
                    <a:pt x="220" y="272"/>
                  </a:lnTo>
                  <a:lnTo>
                    <a:pt x="196" y="270"/>
                  </a:lnTo>
                  <a:lnTo>
                    <a:pt x="176" y="268"/>
                  </a:lnTo>
                  <a:lnTo>
                    <a:pt x="154" y="262"/>
                  </a:lnTo>
                  <a:lnTo>
                    <a:pt x="134" y="254"/>
                  </a:lnTo>
                  <a:lnTo>
                    <a:pt x="114" y="246"/>
                  </a:lnTo>
                  <a:lnTo>
                    <a:pt x="96" y="234"/>
                  </a:lnTo>
                  <a:lnTo>
                    <a:pt x="80" y="222"/>
                  </a:lnTo>
                  <a:lnTo>
                    <a:pt x="64" y="208"/>
                  </a:lnTo>
                  <a:lnTo>
                    <a:pt x="50" y="192"/>
                  </a:lnTo>
                  <a:lnTo>
                    <a:pt x="38" y="176"/>
                  </a:lnTo>
                  <a:lnTo>
                    <a:pt x="26" y="156"/>
                  </a:lnTo>
                  <a:lnTo>
                    <a:pt x="16" y="138"/>
                  </a:lnTo>
                  <a:lnTo>
                    <a:pt x="10" y="118"/>
                  </a:lnTo>
                  <a:lnTo>
                    <a:pt x="4" y="96"/>
                  </a:lnTo>
                  <a:lnTo>
                    <a:pt x="0" y="74"/>
                  </a:lnTo>
                  <a:lnTo>
                    <a:pt x="0" y="52"/>
                  </a:lnTo>
                  <a:lnTo>
                    <a:pt x="0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70" y="0"/>
                  </a:lnTo>
                  <a:lnTo>
                    <a:pt x="292" y="4"/>
                  </a:lnTo>
                  <a:lnTo>
                    <a:pt x="312" y="8"/>
                  </a:lnTo>
                  <a:lnTo>
                    <a:pt x="332" y="16"/>
                  </a:lnTo>
                  <a:lnTo>
                    <a:pt x="352" y="26"/>
                  </a:lnTo>
                  <a:lnTo>
                    <a:pt x="370" y="36"/>
                  </a:lnTo>
                  <a:lnTo>
                    <a:pt x="386" y="50"/>
                  </a:lnTo>
                  <a:lnTo>
                    <a:pt x="402" y="64"/>
                  </a:lnTo>
                  <a:lnTo>
                    <a:pt x="416" y="80"/>
                  </a:lnTo>
                  <a:lnTo>
                    <a:pt x="430" y="96"/>
                  </a:lnTo>
                  <a:lnTo>
                    <a:pt x="440" y="114"/>
                  </a:lnTo>
                  <a:lnTo>
                    <a:pt x="450" y="134"/>
                  </a:lnTo>
                  <a:lnTo>
                    <a:pt x="458" y="154"/>
                  </a:lnTo>
                  <a:lnTo>
                    <a:pt x="462" y="174"/>
                  </a:lnTo>
                  <a:lnTo>
                    <a:pt x="466" y="196"/>
                  </a:lnTo>
                  <a:lnTo>
                    <a:pt x="466" y="218"/>
                  </a:lnTo>
                  <a:lnTo>
                    <a:pt x="466" y="272"/>
                  </a:lnTo>
                  <a:close/>
                </a:path>
              </a:pathLst>
            </a:custGeom>
            <a:solidFill>
              <a:srgbClr val="E85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81" name="Group 11380"/>
          <p:cNvGrpSpPr>
            <a:grpSpLocks noChangeAspect="1"/>
          </p:cNvGrpSpPr>
          <p:nvPr/>
        </p:nvGrpSpPr>
        <p:grpSpPr>
          <a:xfrm>
            <a:off x="3331961" y="3559966"/>
            <a:ext cx="265318" cy="322620"/>
            <a:chOff x="3370227" y="2959126"/>
            <a:chExt cx="1073150" cy="1304925"/>
          </a:xfrm>
        </p:grpSpPr>
        <p:sp>
          <p:nvSpPr>
            <p:cNvPr id="11351" name="Freeform 92"/>
            <p:cNvSpPr>
              <a:spLocks/>
            </p:cNvSpPr>
            <p:nvPr/>
          </p:nvSpPr>
          <p:spPr bwMode="auto">
            <a:xfrm>
              <a:off x="3370227" y="2959126"/>
              <a:ext cx="1073150" cy="1073150"/>
            </a:xfrm>
            <a:custGeom>
              <a:avLst/>
              <a:gdLst>
                <a:gd name="T0" fmla="*/ 676 w 676"/>
                <a:gd name="T1" fmla="*/ 338 h 676"/>
                <a:gd name="T2" fmla="*/ 670 w 676"/>
                <a:gd name="T3" fmla="*/ 406 h 676"/>
                <a:gd name="T4" fmla="*/ 650 w 676"/>
                <a:gd name="T5" fmla="*/ 470 h 676"/>
                <a:gd name="T6" fmla="*/ 618 w 676"/>
                <a:gd name="T7" fmla="*/ 528 h 676"/>
                <a:gd name="T8" fmla="*/ 578 w 676"/>
                <a:gd name="T9" fmla="*/ 578 h 676"/>
                <a:gd name="T10" fmla="*/ 528 w 676"/>
                <a:gd name="T11" fmla="*/ 620 h 676"/>
                <a:gd name="T12" fmla="*/ 470 w 676"/>
                <a:gd name="T13" fmla="*/ 650 h 676"/>
                <a:gd name="T14" fmla="*/ 406 w 676"/>
                <a:gd name="T15" fmla="*/ 670 h 676"/>
                <a:gd name="T16" fmla="*/ 338 w 676"/>
                <a:gd name="T17" fmla="*/ 676 h 676"/>
                <a:gd name="T18" fmla="*/ 304 w 676"/>
                <a:gd name="T19" fmla="*/ 676 h 676"/>
                <a:gd name="T20" fmla="*/ 238 w 676"/>
                <a:gd name="T21" fmla="*/ 662 h 676"/>
                <a:gd name="T22" fmla="*/ 176 w 676"/>
                <a:gd name="T23" fmla="*/ 636 h 676"/>
                <a:gd name="T24" fmla="*/ 122 w 676"/>
                <a:gd name="T25" fmla="*/ 600 h 676"/>
                <a:gd name="T26" fmla="*/ 78 w 676"/>
                <a:gd name="T27" fmla="*/ 554 h 676"/>
                <a:gd name="T28" fmla="*/ 40 w 676"/>
                <a:gd name="T29" fmla="*/ 500 h 676"/>
                <a:gd name="T30" fmla="*/ 14 w 676"/>
                <a:gd name="T31" fmla="*/ 440 h 676"/>
                <a:gd name="T32" fmla="*/ 2 w 676"/>
                <a:gd name="T33" fmla="*/ 374 h 676"/>
                <a:gd name="T34" fmla="*/ 0 w 676"/>
                <a:gd name="T35" fmla="*/ 338 h 676"/>
                <a:gd name="T36" fmla="*/ 6 w 676"/>
                <a:gd name="T37" fmla="*/ 270 h 676"/>
                <a:gd name="T38" fmla="*/ 26 w 676"/>
                <a:gd name="T39" fmla="*/ 208 h 676"/>
                <a:gd name="T40" fmla="*/ 58 w 676"/>
                <a:gd name="T41" fmla="*/ 150 h 676"/>
                <a:gd name="T42" fmla="*/ 98 w 676"/>
                <a:gd name="T43" fmla="*/ 100 h 676"/>
                <a:gd name="T44" fmla="*/ 148 w 676"/>
                <a:gd name="T45" fmla="*/ 58 h 676"/>
                <a:gd name="T46" fmla="*/ 206 w 676"/>
                <a:gd name="T47" fmla="*/ 28 h 676"/>
                <a:gd name="T48" fmla="*/ 270 w 676"/>
                <a:gd name="T49" fmla="*/ 8 h 676"/>
                <a:gd name="T50" fmla="*/ 338 w 676"/>
                <a:gd name="T51" fmla="*/ 0 h 676"/>
                <a:gd name="T52" fmla="*/ 372 w 676"/>
                <a:gd name="T53" fmla="*/ 2 h 676"/>
                <a:gd name="T54" fmla="*/ 438 w 676"/>
                <a:gd name="T55" fmla="*/ 16 h 676"/>
                <a:gd name="T56" fmla="*/ 500 w 676"/>
                <a:gd name="T57" fmla="*/ 42 h 676"/>
                <a:gd name="T58" fmla="*/ 554 w 676"/>
                <a:gd name="T59" fmla="*/ 78 h 676"/>
                <a:gd name="T60" fmla="*/ 598 w 676"/>
                <a:gd name="T61" fmla="*/ 124 h 676"/>
                <a:gd name="T62" fmla="*/ 636 w 676"/>
                <a:gd name="T63" fmla="*/ 178 h 676"/>
                <a:gd name="T64" fmla="*/ 660 w 676"/>
                <a:gd name="T65" fmla="*/ 238 h 676"/>
                <a:gd name="T66" fmla="*/ 674 w 676"/>
                <a:gd name="T67" fmla="*/ 304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6" h="676">
                  <a:moveTo>
                    <a:pt x="676" y="338"/>
                  </a:moveTo>
                  <a:lnTo>
                    <a:pt x="676" y="338"/>
                  </a:lnTo>
                  <a:lnTo>
                    <a:pt x="674" y="374"/>
                  </a:lnTo>
                  <a:lnTo>
                    <a:pt x="670" y="406"/>
                  </a:lnTo>
                  <a:lnTo>
                    <a:pt x="660" y="440"/>
                  </a:lnTo>
                  <a:lnTo>
                    <a:pt x="650" y="470"/>
                  </a:lnTo>
                  <a:lnTo>
                    <a:pt x="636" y="500"/>
                  </a:lnTo>
                  <a:lnTo>
                    <a:pt x="618" y="528"/>
                  </a:lnTo>
                  <a:lnTo>
                    <a:pt x="598" y="554"/>
                  </a:lnTo>
                  <a:lnTo>
                    <a:pt x="578" y="578"/>
                  </a:lnTo>
                  <a:lnTo>
                    <a:pt x="554" y="600"/>
                  </a:lnTo>
                  <a:lnTo>
                    <a:pt x="528" y="620"/>
                  </a:lnTo>
                  <a:lnTo>
                    <a:pt x="500" y="636"/>
                  </a:lnTo>
                  <a:lnTo>
                    <a:pt x="470" y="650"/>
                  </a:lnTo>
                  <a:lnTo>
                    <a:pt x="438" y="662"/>
                  </a:lnTo>
                  <a:lnTo>
                    <a:pt x="406" y="670"/>
                  </a:lnTo>
                  <a:lnTo>
                    <a:pt x="372" y="676"/>
                  </a:lnTo>
                  <a:lnTo>
                    <a:pt x="338" y="676"/>
                  </a:lnTo>
                  <a:lnTo>
                    <a:pt x="338" y="676"/>
                  </a:lnTo>
                  <a:lnTo>
                    <a:pt x="304" y="676"/>
                  </a:lnTo>
                  <a:lnTo>
                    <a:pt x="270" y="670"/>
                  </a:lnTo>
                  <a:lnTo>
                    <a:pt x="238" y="662"/>
                  </a:lnTo>
                  <a:lnTo>
                    <a:pt x="206" y="650"/>
                  </a:lnTo>
                  <a:lnTo>
                    <a:pt x="176" y="636"/>
                  </a:lnTo>
                  <a:lnTo>
                    <a:pt x="148" y="620"/>
                  </a:lnTo>
                  <a:lnTo>
                    <a:pt x="122" y="600"/>
                  </a:lnTo>
                  <a:lnTo>
                    <a:pt x="98" y="578"/>
                  </a:lnTo>
                  <a:lnTo>
                    <a:pt x="78" y="554"/>
                  </a:lnTo>
                  <a:lnTo>
                    <a:pt x="58" y="528"/>
                  </a:lnTo>
                  <a:lnTo>
                    <a:pt x="40" y="500"/>
                  </a:lnTo>
                  <a:lnTo>
                    <a:pt x="26" y="470"/>
                  </a:lnTo>
                  <a:lnTo>
                    <a:pt x="14" y="440"/>
                  </a:lnTo>
                  <a:lnTo>
                    <a:pt x="6" y="406"/>
                  </a:lnTo>
                  <a:lnTo>
                    <a:pt x="2" y="374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2" y="304"/>
                  </a:lnTo>
                  <a:lnTo>
                    <a:pt x="6" y="270"/>
                  </a:lnTo>
                  <a:lnTo>
                    <a:pt x="14" y="238"/>
                  </a:lnTo>
                  <a:lnTo>
                    <a:pt x="26" y="208"/>
                  </a:lnTo>
                  <a:lnTo>
                    <a:pt x="40" y="178"/>
                  </a:lnTo>
                  <a:lnTo>
                    <a:pt x="58" y="150"/>
                  </a:lnTo>
                  <a:lnTo>
                    <a:pt x="78" y="124"/>
                  </a:lnTo>
                  <a:lnTo>
                    <a:pt x="98" y="100"/>
                  </a:lnTo>
                  <a:lnTo>
                    <a:pt x="122" y="78"/>
                  </a:lnTo>
                  <a:lnTo>
                    <a:pt x="148" y="58"/>
                  </a:lnTo>
                  <a:lnTo>
                    <a:pt x="176" y="42"/>
                  </a:lnTo>
                  <a:lnTo>
                    <a:pt x="206" y="28"/>
                  </a:lnTo>
                  <a:lnTo>
                    <a:pt x="238" y="16"/>
                  </a:lnTo>
                  <a:lnTo>
                    <a:pt x="270" y="8"/>
                  </a:lnTo>
                  <a:lnTo>
                    <a:pt x="304" y="2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72" y="2"/>
                  </a:lnTo>
                  <a:lnTo>
                    <a:pt x="406" y="8"/>
                  </a:lnTo>
                  <a:lnTo>
                    <a:pt x="438" y="16"/>
                  </a:lnTo>
                  <a:lnTo>
                    <a:pt x="470" y="28"/>
                  </a:lnTo>
                  <a:lnTo>
                    <a:pt x="500" y="42"/>
                  </a:lnTo>
                  <a:lnTo>
                    <a:pt x="528" y="58"/>
                  </a:lnTo>
                  <a:lnTo>
                    <a:pt x="554" y="78"/>
                  </a:lnTo>
                  <a:lnTo>
                    <a:pt x="578" y="100"/>
                  </a:lnTo>
                  <a:lnTo>
                    <a:pt x="598" y="124"/>
                  </a:lnTo>
                  <a:lnTo>
                    <a:pt x="618" y="150"/>
                  </a:lnTo>
                  <a:lnTo>
                    <a:pt x="636" y="178"/>
                  </a:lnTo>
                  <a:lnTo>
                    <a:pt x="650" y="208"/>
                  </a:lnTo>
                  <a:lnTo>
                    <a:pt x="660" y="238"/>
                  </a:lnTo>
                  <a:lnTo>
                    <a:pt x="670" y="270"/>
                  </a:lnTo>
                  <a:lnTo>
                    <a:pt x="674" y="304"/>
                  </a:lnTo>
                  <a:lnTo>
                    <a:pt x="676" y="338"/>
                  </a:lnTo>
                  <a:close/>
                </a:path>
              </a:pathLst>
            </a:custGeom>
            <a:solidFill>
              <a:srgbClr val="502E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2" name="Freeform 93"/>
            <p:cNvSpPr>
              <a:spLocks/>
            </p:cNvSpPr>
            <p:nvPr/>
          </p:nvSpPr>
          <p:spPr bwMode="auto">
            <a:xfrm>
              <a:off x="3370227" y="2959126"/>
              <a:ext cx="1073150" cy="1073150"/>
            </a:xfrm>
            <a:custGeom>
              <a:avLst/>
              <a:gdLst>
                <a:gd name="T0" fmla="*/ 676 w 676"/>
                <a:gd name="T1" fmla="*/ 338 h 676"/>
                <a:gd name="T2" fmla="*/ 670 w 676"/>
                <a:gd name="T3" fmla="*/ 406 h 676"/>
                <a:gd name="T4" fmla="*/ 650 w 676"/>
                <a:gd name="T5" fmla="*/ 470 h 676"/>
                <a:gd name="T6" fmla="*/ 618 w 676"/>
                <a:gd name="T7" fmla="*/ 528 h 676"/>
                <a:gd name="T8" fmla="*/ 578 w 676"/>
                <a:gd name="T9" fmla="*/ 578 h 676"/>
                <a:gd name="T10" fmla="*/ 528 w 676"/>
                <a:gd name="T11" fmla="*/ 620 h 676"/>
                <a:gd name="T12" fmla="*/ 470 w 676"/>
                <a:gd name="T13" fmla="*/ 650 h 676"/>
                <a:gd name="T14" fmla="*/ 406 w 676"/>
                <a:gd name="T15" fmla="*/ 670 h 676"/>
                <a:gd name="T16" fmla="*/ 338 w 676"/>
                <a:gd name="T17" fmla="*/ 676 h 676"/>
                <a:gd name="T18" fmla="*/ 304 w 676"/>
                <a:gd name="T19" fmla="*/ 676 h 676"/>
                <a:gd name="T20" fmla="*/ 238 w 676"/>
                <a:gd name="T21" fmla="*/ 662 h 676"/>
                <a:gd name="T22" fmla="*/ 176 w 676"/>
                <a:gd name="T23" fmla="*/ 636 h 676"/>
                <a:gd name="T24" fmla="*/ 122 w 676"/>
                <a:gd name="T25" fmla="*/ 600 h 676"/>
                <a:gd name="T26" fmla="*/ 78 w 676"/>
                <a:gd name="T27" fmla="*/ 554 h 676"/>
                <a:gd name="T28" fmla="*/ 40 w 676"/>
                <a:gd name="T29" fmla="*/ 500 h 676"/>
                <a:gd name="T30" fmla="*/ 14 w 676"/>
                <a:gd name="T31" fmla="*/ 440 h 676"/>
                <a:gd name="T32" fmla="*/ 2 w 676"/>
                <a:gd name="T33" fmla="*/ 374 h 676"/>
                <a:gd name="T34" fmla="*/ 0 w 676"/>
                <a:gd name="T35" fmla="*/ 338 h 676"/>
                <a:gd name="T36" fmla="*/ 6 w 676"/>
                <a:gd name="T37" fmla="*/ 270 h 676"/>
                <a:gd name="T38" fmla="*/ 26 w 676"/>
                <a:gd name="T39" fmla="*/ 208 h 676"/>
                <a:gd name="T40" fmla="*/ 58 w 676"/>
                <a:gd name="T41" fmla="*/ 150 h 676"/>
                <a:gd name="T42" fmla="*/ 98 w 676"/>
                <a:gd name="T43" fmla="*/ 100 h 676"/>
                <a:gd name="T44" fmla="*/ 148 w 676"/>
                <a:gd name="T45" fmla="*/ 58 h 676"/>
                <a:gd name="T46" fmla="*/ 206 w 676"/>
                <a:gd name="T47" fmla="*/ 28 h 676"/>
                <a:gd name="T48" fmla="*/ 270 w 676"/>
                <a:gd name="T49" fmla="*/ 8 h 676"/>
                <a:gd name="T50" fmla="*/ 338 w 676"/>
                <a:gd name="T51" fmla="*/ 0 h 676"/>
                <a:gd name="T52" fmla="*/ 372 w 676"/>
                <a:gd name="T53" fmla="*/ 2 h 676"/>
                <a:gd name="T54" fmla="*/ 438 w 676"/>
                <a:gd name="T55" fmla="*/ 16 h 676"/>
                <a:gd name="T56" fmla="*/ 500 w 676"/>
                <a:gd name="T57" fmla="*/ 42 h 676"/>
                <a:gd name="T58" fmla="*/ 554 w 676"/>
                <a:gd name="T59" fmla="*/ 78 h 676"/>
                <a:gd name="T60" fmla="*/ 598 w 676"/>
                <a:gd name="T61" fmla="*/ 124 h 676"/>
                <a:gd name="T62" fmla="*/ 636 w 676"/>
                <a:gd name="T63" fmla="*/ 178 h 676"/>
                <a:gd name="T64" fmla="*/ 660 w 676"/>
                <a:gd name="T65" fmla="*/ 238 h 676"/>
                <a:gd name="T66" fmla="*/ 674 w 676"/>
                <a:gd name="T67" fmla="*/ 304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6" h="676">
                  <a:moveTo>
                    <a:pt x="676" y="338"/>
                  </a:moveTo>
                  <a:lnTo>
                    <a:pt x="676" y="338"/>
                  </a:lnTo>
                  <a:lnTo>
                    <a:pt x="674" y="374"/>
                  </a:lnTo>
                  <a:lnTo>
                    <a:pt x="670" y="406"/>
                  </a:lnTo>
                  <a:lnTo>
                    <a:pt x="660" y="440"/>
                  </a:lnTo>
                  <a:lnTo>
                    <a:pt x="650" y="470"/>
                  </a:lnTo>
                  <a:lnTo>
                    <a:pt x="636" y="500"/>
                  </a:lnTo>
                  <a:lnTo>
                    <a:pt x="618" y="528"/>
                  </a:lnTo>
                  <a:lnTo>
                    <a:pt x="598" y="554"/>
                  </a:lnTo>
                  <a:lnTo>
                    <a:pt x="578" y="578"/>
                  </a:lnTo>
                  <a:lnTo>
                    <a:pt x="554" y="600"/>
                  </a:lnTo>
                  <a:lnTo>
                    <a:pt x="528" y="620"/>
                  </a:lnTo>
                  <a:lnTo>
                    <a:pt x="500" y="636"/>
                  </a:lnTo>
                  <a:lnTo>
                    <a:pt x="470" y="650"/>
                  </a:lnTo>
                  <a:lnTo>
                    <a:pt x="438" y="662"/>
                  </a:lnTo>
                  <a:lnTo>
                    <a:pt x="406" y="670"/>
                  </a:lnTo>
                  <a:lnTo>
                    <a:pt x="372" y="676"/>
                  </a:lnTo>
                  <a:lnTo>
                    <a:pt x="338" y="676"/>
                  </a:lnTo>
                  <a:lnTo>
                    <a:pt x="338" y="676"/>
                  </a:lnTo>
                  <a:lnTo>
                    <a:pt x="304" y="676"/>
                  </a:lnTo>
                  <a:lnTo>
                    <a:pt x="270" y="670"/>
                  </a:lnTo>
                  <a:lnTo>
                    <a:pt x="238" y="662"/>
                  </a:lnTo>
                  <a:lnTo>
                    <a:pt x="206" y="650"/>
                  </a:lnTo>
                  <a:lnTo>
                    <a:pt x="176" y="636"/>
                  </a:lnTo>
                  <a:lnTo>
                    <a:pt x="148" y="620"/>
                  </a:lnTo>
                  <a:lnTo>
                    <a:pt x="122" y="600"/>
                  </a:lnTo>
                  <a:lnTo>
                    <a:pt x="98" y="578"/>
                  </a:lnTo>
                  <a:lnTo>
                    <a:pt x="78" y="554"/>
                  </a:lnTo>
                  <a:lnTo>
                    <a:pt x="58" y="528"/>
                  </a:lnTo>
                  <a:lnTo>
                    <a:pt x="40" y="500"/>
                  </a:lnTo>
                  <a:lnTo>
                    <a:pt x="26" y="470"/>
                  </a:lnTo>
                  <a:lnTo>
                    <a:pt x="14" y="440"/>
                  </a:lnTo>
                  <a:lnTo>
                    <a:pt x="6" y="406"/>
                  </a:lnTo>
                  <a:lnTo>
                    <a:pt x="2" y="374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2" y="304"/>
                  </a:lnTo>
                  <a:lnTo>
                    <a:pt x="6" y="270"/>
                  </a:lnTo>
                  <a:lnTo>
                    <a:pt x="14" y="238"/>
                  </a:lnTo>
                  <a:lnTo>
                    <a:pt x="26" y="208"/>
                  </a:lnTo>
                  <a:lnTo>
                    <a:pt x="40" y="178"/>
                  </a:lnTo>
                  <a:lnTo>
                    <a:pt x="58" y="150"/>
                  </a:lnTo>
                  <a:lnTo>
                    <a:pt x="78" y="124"/>
                  </a:lnTo>
                  <a:lnTo>
                    <a:pt x="98" y="100"/>
                  </a:lnTo>
                  <a:lnTo>
                    <a:pt x="122" y="78"/>
                  </a:lnTo>
                  <a:lnTo>
                    <a:pt x="148" y="58"/>
                  </a:lnTo>
                  <a:lnTo>
                    <a:pt x="176" y="42"/>
                  </a:lnTo>
                  <a:lnTo>
                    <a:pt x="206" y="28"/>
                  </a:lnTo>
                  <a:lnTo>
                    <a:pt x="238" y="16"/>
                  </a:lnTo>
                  <a:lnTo>
                    <a:pt x="270" y="8"/>
                  </a:lnTo>
                  <a:lnTo>
                    <a:pt x="304" y="2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72" y="2"/>
                  </a:lnTo>
                  <a:lnTo>
                    <a:pt x="406" y="8"/>
                  </a:lnTo>
                  <a:lnTo>
                    <a:pt x="438" y="16"/>
                  </a:lnTo>
                  <a:lnTo>
                    <a:pt x="470" y="28"/>
                  </a:lnTo>
                  <a:lnTo>
                    <a:pt x="500" y="42"/>
                  </a:lnTo>
                  <a:lnTo>
                    <a:pt x="528" y="58"/>
                  </a:lnTo>
                  <a:lnTo>
                    <a:pt x="554" y="78"/>
                  </a:lnTo>
                  <a:lnTo>
                    <a:pt x="578" y="100"/>
                  </a:lnTo>
                  <a:lnTo>
                    <a:pt x="598" y="124"/>
                  </a:lnTo>
                  <a:lnTo>
                    <a:pt x="618" y="150"/>
                  </a:lnTo>
                  <a:lnTo>
                    <a:pt x="636" y="178"/>
                  </a:lnTo>
                  <a:lnTo>
                    <a:pt x="650" y="208"/>
                  </a:lnTo>
                  <a:lnTo>
                    <a:pt x="660" y="238"/>
                  </a:lnTo>
                  <a:lnTo>
                    <a:pt x="670" y="270"/>
                  </a:lnTo>
                  <a:lnTo>
                    <a:pt x="674" y="304"/>
                  </a:lnTo>
                  <a:lnTo>
                    <a:pt x="676" y="3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3" name="Freeform 94"/>
            <p:cNvSpPr>
              <a:spLocks/>
            </p:cNvSpPr>
            <p:nvPr/>
          </p:nvSpPr>
          <p:spPr bwMode="auto">
            <a:xfrm>
              <a:off x="3506752" y="3438551"/>
              <a:ext cx="800100" cy="825500"/>
            </a:xfrm>
            <a:custGeom>
              <a:avLst/>
              <a:gdLst>
                <a:gd name="T0" fmla="*/ 338 w 504"/>
                <a:gd name="T1" fmla="*/ 0 h 520"/>
                <a:gd name="T2" fmla="*/ 372 w 504"/>
                <a:gd name="T3" fmla="*/ 2 h 520"/>
                <a:gd name="T4" fmla="*/ 402 w 504"/>
                <a:gd name="T5" fmla="*/ 12 h 520"/>
                <a:gd name="T6" fmla="*/ 430 w 504"/>
                <a:gd name="T7" fmla="*/ 28 h 520"/>
                <a:gd name="T8" fmla="*/ 454 w 504"/>
                <a:gd name="T9" fmla="*/ 48 h 520"/>
                <a:gd name="T10" fmla="*/ 474 w 504"/>
                <a:gd name="T11" fmla="*/ 72 h 520"/>
                <a:gd name="T12" fmla="*/ 490 w 504"/>
                <a:gd name="T13" fmla="*/ 100 h 520"/>
                <a:gd name="T14" fmla="*/ 500 w 504"/>
                <a:gd name="T15" fmla="*/ 130 h 520"/>
                <a:gd name="T16" fmla="*/ 504 w 504"/>
                <a:gd name="T17" fmla="*/ 164 h 520"/>
                <a:gd name="T18" fmla="*/ 504 w 504"/>
                <a:gd name="T19" fmla="*/ 270 h 520"/>
                <a:gd name="T20" fmla="*/ 498 w 504"/>
                <a:gd name="T21" fmla="*/ 320 h 520"/>
                <a:gd name="T22" fmla="*/ 484 w 504"/>
                <a:gd name="T23" fmla="*/ 368 h 520"/>
                <a:gd name="T24" fmla="*/ 460 w 504"/>
                <a:gd name="T25" fmla="*/ 410 h 520"/>
                <a:gd name="T26" fmla="*/ 430 w 504"/>
                <a:gd name="T27" fmla="*/ 448 h 520"/>
                <a:gd name="T28" fmla="*/ 392 w 504"/>
                <a:gd name="T29" fmla="*/ 478 h 520"/>
                <a:gd name="T30" fmla="*/ 350 w 504"/>
                <a:gd name="T31" fmla="*/ 502 h 520"/>
                <a:gd name="T32" fmla="*/ 302 w 504"/>
                <a:gd name="T33" fmla="*/ 516 h 520"/>
                <a:gd name="T34" fmla="*/ 252 w 504"/>
                <a:gd name="T35" fmla="*/ 520 h 520"/>
                <a:gd name="T36" fmla="*/ 226 w 504"/>
                <a:gd name="T37" fmla="*/ 520 h 520"/>
                <a:gd name="T38" fmla="*/ 178 w 504"/>
                <a:gd name="T39" fmla="*/ 510 h 520"/>
                <a:gd name="T40" fmla="*/ 132 w 504"/>
                <a:gd name="T41" fmla="*/ 490 h 520"/>
                <a:gd name="T42" fmla="*/ 92 w 504"/>
                <a:gd name="T43" fmla="*/ 464 h 520"/>
                <a:gd name="T44" fmla="*/ 58 w 504"/>
                <a:gd name="T45" fmla="*/ 430 h 520"/>
                <a:gd name="T46" fmla="*/ 32 w 504"/>
                <a:gd name="T47" fmla="*/ 390 h 520"/>
                <a:gd name="T48" fmla="*/ 12 w 504"/>
                <a:gd name="T49" fmla="*/ 344 h 520"/>
                <a:gd name="T50" fmla="*/ 2 w 504"/>
                <a:gd name="T51" fmla="*/ 296 h 520"/>
                <a:gd name="T52" fmla="*/ 0 w 504"/>
                <a:gd name="T53" fmla="*/ 164 h 520"/>
                <a:gd name="T54" fmla="*/ 2 w 504"/>
                <a:gd name="T55" fmla="*/ 148 h 520"/>
                <a:gd name="T56" fmla="*/ 8 w 504"/>
                <a:gd name="T57" fmla="*/ 116 h 520"/>
                <a:gd name="T58" fmla="*/ 20 w 504"/>
                <a:gd name="T59" fmla="*/ 86 h 520"/>
                <a:gd name="T60" fmla="*/ 38 w 504"/>
                <a:gd name="T61" fmla="*/ 60 h 520"/>
                <a:gd name="T62" fmla="*/ 60 w 504"/>
                <a:gd name="T63" fmla="*/ 38 h 520"/>
                <a:gd name="T64" fmla="*/ 86 w 504"/>
                <a:gd name="T65" fmla="*/ 20 h 520"/>
                <a:gd name="T66" fmla="*/ 116 w 504"/>
                <a:gd name="T67" fmla="*/ 8 h 520"/>
                <a:gd name="T68" fmla="*/ 148 w 504"/>
                <a:gd name="T69" fmla="*/ 0 h 520"/>
                <a:gd name="T70" fmla="*/ 338 w 504"/>
                <a:gd name="T71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4" h="520">
                  <a:moveTo>
                    <a:pt x="338" y="0"/>
                  </a:moveTo>
                  <a:lnTo>
                    <a:pt x="338" y="0"/>
                  </a:lnTo>
                  <a:lnTo>
                    <a:pt x="356" y="0"/>
                  </a:lnTo>
                  <a:lnTo>
                    <a:pt x="372" y="2"/>
                  </a:lnTo>
                  <a:lnTo>
                    <a:pt x="388" y="8"/>
                  </a:lnTo>
                  <a:lnTo>
                    <a:pt x="402" y="12"/>
                  </a:lnTo>
                  <a:lnTo>
                    <a:pt x="418" y="20"/>
                  </a:lnTo>
                  <a:lnTo>
                    <a:pt x="430" y="28"/>
                  </a:lnTo>
                  <a:lnTo>
                    <a:pt x="444" y="38"/>
                  </a:lnTo>
                  <a:lnTo>
                    <a:pt x="454" y="48"/>
                  </a:lnTo>
                  <a:lnTo>
                    <a:pt x="466" y="60"/>
                  </a:lnTo>
                  <a:lnTo>
                    <a:pt x="474" y="72"/>
                  </a:lnTo>
                  <a:lnTo>
                    <a:pt x="484" y="86"/>
                  </a:lnTo>
                  <a:lnTo>
                    <a:pt x="490" y="100"/>
                  </a:lnTo>
                  <a:lnTo>
                    <a:pt x="496" y="116"/>
                  </a:lnTo>
                  <a:lnTo>
                    <a:pt x="500" y="130"/>
                  </a:lnTo>
                  <a:lnTo>
                    <a:pt x="502" y="148"/>
                  </a:lnTo>
                  <a:lnTo>
                    <a:pt x="504" y="164"/>
                  </a:lnTo>
                  <a:lnTo>
                    <a:pt x="504" y="270"/>
                  </a:lnTo>
                  <a:lnTo>
                    <a:pt x="504" y="270"/>
                  </a:lnTo>
                  <a:lnTo>
                    <a:pt x="502" y="296"/>
                  </a:lnTo>
                  <a:lnTo>
                    <a:pt x="498" y="320"/>
                  </a:lnTo>
                  <a:lnTo>
                    <a:pt x="492" y="344"/>
                  </a:lnTo>
                  <a:lnTo>
                    <a:pt x="484" y="368"/>
                  </a:lnTo>
                  <a:lnTo>
                    <a:pt x="472" y="390"/>
                  </a:lnTo>
                  <a:lnTo>
                    <a:pt x="460" y="410"/>
                  </a:lnTo>
                  <a:lnTo>
                    <a:pt x="446" y="430"/>
                  </a:lnTo>
                  <a:lnTo>
                    <a:pt x="430" y="448"/>
                  </a:lnTo>
                  <a:lnTo>
                    <a:pt x="412" y="464"/>
                  </a:lnTo>
                  <a:lnTo>
                    <a:pt x="392" y="478"/>
                  </a:lnTo>
                  <a:lnTo>
                    <a:pt x="372" y="490"/>
                  </a:lnTo>
                  <a:lnTo>
                    <a:pt x="350" y="502"/>
                  </a:lnTo>
                  <a:lnTo>
                    <a:pt x="326" y="510"/>
                  </a:lnTo>
                  <a:lnTo>
                    <a:pt x="302" y="516"/>
                  </a:lnTo>
                  <a:lnTo>
                    <a:pt x="278" y="520"/>
                  </a:lnTo>
                  <a:lnTo>
                    <a:pt x="252" y="520"/>
                  </a:lnTo>
                  <a:lnTo>
                    <a:pt x="252" y="520"/>
                  </a:lnTo>
                  <a:lnTo>
                    <a:pt x="226" y="520"/>
                  </a:lnTo>
                  <a:lnTo>
                    <a:pt x="202" y="516"/>
                  </a:lnTo>
                  <a:lnTo>
                    <a:pt x="178" y="510"/>
                  </a:lnTo>
                  <a:lnTo>
                    <a:pt x="154" y="502"/>
                  </a:lnTo>
                  <a:lnTo>
                    <a:pt x="132" y="490"/>
                  </a:lnTo>
                  <a:lnTo>
                    <a:pt x="112" y="478"/>
                  </a:lnTo>
                  <a:lnTo>
                    <a:pt x="92" y="464"/>
                  </a:lnTo>
                  <a:lnTo>
                    <a:pt x="74" y="448"/>
                  </a:lnTo>
                  <a:lnTo>
                    <a:pt x="58" y="430"/>
                  </a:lnTo>
                  <a:lnTo>
                    <a:pt x="44" y="410"/>
                  </a:lnTo>
                  <a:lnTo>
                    <a:pt x="32" y="390"/>
                  </a:lnTo>
                  <a:lnTo>
                    <a:pt x="20" y="368"/>
                  </a:lnTo>
                  <a:lnTo>
                    <a:pt x="12" y="344"/>
                  </a:lnTo>
                  <a:lnTo>
                    <a:pt x="6" y="320"/>
                  </a:lnTo>
                  <a:lnTo>
                    <a:pt x="2" y="296"/>
                  </a:lnTo>
                  <a:lnTo>
                    <a:pt x="0" y="270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48"/>
                  </a:lnTo>
                  <a:lnTo>
                    <a:pt x="4" y="130"/>
                  </a:lnTo>
                  <a:lnTo>
                    <a:pt x="8" y="116"/>
                  </a:lnTo>
                  <a:lnTo>
                    <a:pt x="14" y="100"/>
                  </a:lnTo>
                  <a:lnTo>
                    <a:pt x="20" y="86"/>
                  </a:lnTo>
                  <a:lnTo>
                    <a:pt x="28" y="72"/>
                  </a:lnTo>
                  <a:lnTo>
                    <a:pt x="38" y="60"/>
                  </a:lnTo>
                  <a:lnTo>
                    <a:pt x="48" y="48"/>
                  </a:lnTo>
                  <a:lnTo>
                    <a:pt x="60" y="38"/>
                  </a:lnTo>
                  <a:lnTo>
                    <a:pt x="74" y="28"/>
                  </a:lnTo>
                  <a:lnTo>
                    <a:pt x="86" y="20"/>
                  </a:lnTo>
                  <a:lnTo>
                    <a:pt x="102" y="12"/>
                  </a:lnTo>
                  <a:lnTo>
                    <a:pt x="116" y="8"/>
                  </a:lnTo>
                  <a:lnTo>
                    <a:pt x="132" y="2"/>
                  </a:lnTo>
                  <a:lnTo>
                    <a:pt x="148" y="0"/>
                  </a:lnTo>
                  <a:lnTo>
                    <a:pt x="166" y="0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rgbClr val="8E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4" name="Freeform 95"/>
            <p:cNvSpPr>
              <a:spLocks/>
            </p:cNvSpPr>
            <p:nvPr/>
          </p:nvSpPr>
          <p:spPr bwMode="auto">
            <a:xfrm>
              <a:off x="3700427" y="3667151"/>
              <a:ext cx="82550" cy="111125"/>
            </a:xfrm>
            <a:custGeom>
              <a:avLst/>
              <a:gdLst>
                <a:gd name="T0" fmla="*/ 52 w 52"/>
                <a:gd name="T1" fmla="*/ 34 h 70"/>
                <a:gd name="T2" fmla="*/ 52 w 52"/>
                <a:gd name="T3" fmla="*/ 34 h 70"/>
                <a:gd name="T4" fmla="*/ 50 w 52"/>
                <a:gd name="T5" fmla="*/ 48 h 70"/>
                <a:gd name="T6" fmla="*/ 44 w 52"/>
                <a:gd name="T7" fmla="*/ 60 h 70"/>
                <a:gd name="T8" fmla="*/ 36 w 52"/>
                <a:gd name="T9" fmla="*/ 66 h 70"/>
                <a:gd name="T10" fmla="*/ 30 w 52"/>
                <a:gd name="T11" fmla="*/ 68 h 70"/>
                <a:gd name="T12" fmla="*/ 26 w 52"/>
                <a:gd name="T13" fmla="*/ 70 h 70"/>
                <a:gd name="T14" fmla="*/ 26 w 52"/>
                <a:gd name="T15" fmla="*/ 70 h 70"/>
                <a:gd name="T16" fmla="*/ 20 w 52"/>
                <a:gd name="T17" fmla="*/ 68 h 70"/>
                <a:gd name="T18" fmla="*/ 16 w 52"/>
                <a:gd name="T19" fmla="*/ 66 h 70"/>
                <a:gd name="T20" fmla="*/ 8 w 52"/>
                <a:gd name="T21" fmla="*/ 60 h 70"/>
                <a:gd name="T22" fmla="*/ 2 w 52"/>
                <a:gd name="T23" fmla="*/ 48 h 70"/>
                <a:gd name="T24" fmla="*/ 0 w 52"/>
                <a:gd name="T25" fmla="*/ 34 h 70"/>
                <a:gd name="T26" fmla="*/ 0 w 52"/>
                <a:gd name="T27" fmla="*/ 34 h 70"/>
                <a:gd name="T28" fmla="*/ 2 w 52"/>
                <a:gd name="T29" fmla="*/ 20 h 70"/>
                <a:gd name="T30" fmla="*/ 8 w 52"/>
                <a:gd name="T31" fmla="*/ 10 h 70"/>
                <a:gd name="T32" fmla="*/ 16 w 52"/>
                <a:gd name="T33" fmla="*/ 2 h 70"/>
                <a:gd name="T34" fmla="*/ 20 w 52"/>
                <a:gd name="T35" fmla="*/ 0 h 70"/>
                <a:gd name="T36" fmla="*/ 26 w 52"/>
                <a:gd name="T37" fmla="*/ 0 h 70"/>
                <a:gd name="T38" fmla="*/ 26 w 52"/>
                <a:gd name="T39" fmla="*/ 0 h 70"/>
                <a:gd name="T40" fmla="*/ 30 w 52"/>
                <a:gd name="T41" fmla="*/ 0 h 70"/>
                <a:gd name="T42" fmla="*/ 36 w 52"/>
                <a:gd name="T43" fmla="*/ 2 h 70"/>
                <a:gd name="T44" fmla="*/ 44 w 52"/>
                <a:gd name="T45" fmla="*/ 10 h 70"/>
                <a:gd name="T46" fmla="*/ 50 w 52"/>
                <a:gd name="T47" fmla="*/ 20 h 70"/>
                <a:gd name="T48" fmla="*/ 52 w 52"/>
                <a:gd name="T4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70">
                  <a:moveTo>
                    <a:pt x="52" y="34"/>
                  </a:moveTo>
                  <a:lnTo>
                    <a:pt x="52" y="34"/>
                  </a:lnTo>
                  <a:lnTo>
                    <a:pt x="50" y="48"/>
                  </a:lnTo>
                  <a:lnTo>
                    <a:pt x="44" y="60"/>
                  </a:lnTo>
                  <a:lnTo>
                    <a:pt x="36" y="66"/>
                  </a:lnTo>
                  <a:lnTo>
                    <a:pt x="30" y="6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0" y="68"/>
                  </a:lnTo>
                  <a:lnTo>
                    <a:pt x="16" y="66"/>
                  </a:lnTo>
                  <a:lnTo>
                    <a:pt x="8" y="60"/>
                  </a:lnTo>
                  <a:lnTo>
                    <a:pt x="2" y="4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4" y="10"/>
                  </a:lnTo>
                  <a:lnTo>
                    <a:pt x="50" y="20"/>
                  </a:lnTo>
                  <a:lnTo>
                    <a:pt x="52" y="34"/>
                  </a:lnTo>
                  <a:close/>
                </a:path>
              </a:pathLst>
            </a:custGeom>
            <a:solidFill>
              <a:srgbClr val="502E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5" name="Freeform 96"/>
            <p:cNvSpPr>
              <a:spLocks/>
            </p:cNvSpPr>
            <p:nvPr/>
          </p:nvSpPr>
          <p:spPr bwMode="auto">
            <a:xfrm>
              <a:off x="3700427" y="3667151"/>
              <a:ext cx="82550" cy="111125"/>
            </a:xfrm>
            <a:custGeom>
              <a:avLst/>
              <a:gdLst>
                <a:gd name="T0" fmla="*/ 52 w 52"/>
                <a:gd name="T1" fmla="*/ 34 h 70"/>
                <a:gd name="T2" fmla="*/ 52 w 52"/>
                <a:gd name="T3" fmla="*/ 34 h 70"/>
                <a:gd name="T4" fmla="*/ 50 w 52"/>
                <a:gd name="T5" fmla="*/ 48 h 70"/>
                <a:gd name="T6" fmla="*/ 44 w 52"/>
                <a:gd name="T7" fmla="*/ 60 h 70"/>
                <a:gd name="T8" fmla="*/ 36 w 52"/>
                <a:gd name="T9" fmla="*/ 66 h 70"/>
                <a:gd name="T10" fmla="*/ 30 w 52"/>
                <a:gd name="T11" fmla="*/ 68 h 70"/>
                <a:gd name="T12" fmla="*/ 26 w 52"/>
                <a:gd name="T13" fmla="*/ 70 h 70"/>
                <a:gd name="T14" fmla="*/ 26 w 52"/>
                <a:gd name="T15" fmla="*/ 70 h 70"/>
                <a:gd name="T16" fmla="*/ 20 w 52"/>
                <a:gd name="T17" fmla="*/ 68 h 70"/>
                <a:gd name="T18" fmla="*/ 16 w 52"/>
                <a:gd name="T19" fmla="*/ 66 h 70"/>
                <a:gd name="T20" fmla="*/ 8 w 52"/>
                <a:gd name="T21" fmla="*/ 60 h 70"/>
                <a:gd name="T22" fmla="*/ 2 w 52"/>
                <a:gd name="T23" fmla="*/ 48 h 70"/>
                <a:gd name="T24" fmla="*/ 0 w 52"/>
                <a:gd name="T25" fmla="*/ 34 h 70"/>
                <a:gd name="T26" fmla="*/ 0 w 52"/>
                <a:gd name="T27" fmla="*/ 34 h 70"/>
                <a:gd name="T28" fmla="*/ 2 w 52"/>
                <a:gd name="T29" fmla="*/ 20 h 70"/>
                <a:gd name="T30" fmla="*/ 8 w 52"/>
                <a:gd name="T31" fmla="*/ 10 h 70"/>
                <a:gd name="T32" fmla="*/ 16 w 52"/>
                <a:gd name="T33" fmla="*/ 2 h 70"/>
                <a:gd name="T34" fmla="*/ 20 w 52"/>
                <a:gd name="T35" fmla="*/ 0 h 70"/>
                <a:gd name="T36" fmla="*/ 26 w 52"/>
                <a:gd name="T37" fmla="*/ 0 h 70"/>
                <a:gd name="T38" fmla="*/ 26 w 52"/>
                <a:gd name="T39" fmla="*/ 0 h 70"/>
                <a:gd name="T40" fmla="*/ 30 w 52"/>
                <a:gd name="T41" fmla="*/ 0 h 70"/>
                <a:gd name="T42" fmla="*/ 36 w 52"/>
                <a:gd name="T43" fmla="*/ 2 h 70"/>
                <a:gd name="T44" fmla="*/ 44 w 52"/>
                <a:gd name="T45" fmla="*/ 10 h 70"/>
                <a:gd name="T46" fmla="*/ 50 w 52"/>
                <a:gd name="T47" fmla="*/ 20 h 70"/>
                <a:gd name="T48" fmla="*/ 52 w 52"/>
                <a:gd name="T4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70">
                  <a:moveTo>
                    <a:pt x="52" y="34"/>
                  </a:moveTo>
                  <a:lnTo>
                    <a:pt x="52" y="34"/>
                  </a:lnTo>
                  <a:lnTo>
                    <a:pt x="50" y="48"/>
                  </a:lnTo>
                  <a:lnTo>
                    <a:pt x="44" y="60"/>
                  </a:lnTo>
                  <a:lnTo>
                    <a:pt x="36" y="66"/>
                  </a:lnTo>
                  <a:lnTo>
                    <a:pt x="30" y="6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0" y="68"/>
                  </a:lnTo>
                  <a:lnTo>
                    <a:pt x="16" y="66"/>
                  </a:lnTo>
                  <a:lnTo>
                    <a:pt x="8" y="60"/>
                  </a:lnTo>
                  <a:lnTo>
                    <a:pt x="2" y="4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4" y="10"/>
                  </a:lnTo>
                  <a:lnTo>
                    <a:pt x="50" y="20"/>
                  </a:lnTo>
                  <a:lnTo>
                    <a:pt x="52" y="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6" name="Freeform 97"/>
            <p:cNvSpPr>
              <a:spLocks/>
            </p:cNvSpPr>
            <p:nvPr/>
          </p:nvSpPr>
          <p:spPr bwMode="auto">
            <a:xfrm>
              <a:off x="4030627" y="3667151"/>
              <a:ext cx="82550" cy="111125"/>
            </a:xfrm>
            <a:custGeom>
              <a:avLst/>
              <a:gdLst>
                <a:gd name="T0" fmla="*/ 52 w 52"/>
                <a:gd name="T1" fmla="*/ 34 h 70"/>
                <a:gd name="T2" fmla="*/ 52 w 52"/>
                <a:gd name="T3" fmla="*/ 34 h 70"/>
                <a:gd name="T4" fmla="*/ 50 w 52"/>
                <a:gd name="T5" fmla="*/ 48 h 70"/>
                <a:gd name="T6" fmla="*/ 44 w 52"/>
                <a:gd name="T7" fmla="*/ 60 h 70"/>
                <a:gd name="T8" fmla="*/ 36 w 52"/>
                <a:gd name="T9" fmla="*/ 66 h 70"/>
                <a:gd name="T10" fmla="*/ 32 w 52"/>
                <a:gd name="T11" fmla="*/ 68 h 70"/>
                <a:gd name="T12" fmla="*/ 26 w 52"/>
                <a:gd name="T13" fmla="*/ 70 h 70"/>
                <a:gd name="T14" fmla="*/ 26 w 52"/>
                <a:gd name="T15" fmla="*/ 70 h 70"/>
                <a:gd name="T16" fmla="*/ 22 w 52"/>
                <a:gd name="T17" fmla="*/ 68 h 70"/>
                <a:gd name="T18" fmla="*/ 16 w 52"/>
                <a:gd name="T19" fmla="*/ 66 h 70"/>
                <a:gd name="T20" fmla="*/ 8 w 52"/>
                <a:gd name="T21" fmla="*/ 60 h 70"/>
                <a:gd name="T22" fmla="*/ 2 w 52"/>
                <a:gd name="T23" fmla="*/ 48 h 70"/>
                <a:gd name="T24" fmla="*/ 0 w 52"/>
                <a:gd name="T25" fmla="*/ 34 h 70"/>
                <a:gd name="T26" fmla="*/ 0 w 52"/>
                <a:gd name="T27" fmla="*/ 34 h 70"/>
                <a:gd name="T28" fmla="*/ 2 w 52"/>
                <a:gd name="T29" fmla="*/ 20 h 70"/>
                <a:gd name="T30" fmla="*/ 8 w 52"/>
                <a:gd name="T31" fmla="*/ 10 h 70"/>
                <a:gd name="T32" fmla="*/ 16 w 52"/>
                <a:gd name="T33" fmla="*/ 2 h 70"/>
                <a:gd name="T34" fmla="*/ 22 w 52"/>
                <a:gd name="T35" fmla="*/ 0 h 70"/>
                <a:gd name="T36" fmla="*/ 26 w 52"/>
                <a:gd name="T37" fmla="*/ 0 h 70"/>
                <a:gd name="T38" fmla="*/ 26 w 52"/>
                <a:gd name="T39" fmla="*/ 0 h 70"/>
                <a:gd name="T40" fmla="*/ 32 w 52"/>
                <a:gd name="T41" fmla="*/ 0 h 70"/>
                <a:gd name="T42" fmla="*/ 36 w 52"/>
                <a:gd name="T43" fmla="*/ 2 h 70"/>
                <a:gd name="T44" fmla="*/ 44 w 52"/>
                <a:gd name="T45" fmla="*/ 10 h 70"/>
                <a:gd name="T46" fmla="*/ 50 w 52"/>
                <a:gd name="T47" fmla="*/ 20 h 70"/>
                <a:gd name="T48" fmla="*/ 52 w 52"/>
                <a:gd name="T4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70">
                  <a:moveTo>
                    <a:pt x="52" y="34"/>
                  </a:moveTo>
                  <a:lnTo>
                    <a:pt x="52" y="34"/>
                  </a:lnTo>
                  <a:lnTo>
                    <a:pt x="50" y="48"/>
                  </a:lnTo>
                  <a:lnTo>
                    <a:pt x="44" y="60"/>
                  </a:lnTo>
                  <a:lnTo>
                    <a:pt x="36" y="66"/>
                  </a:lnTo>
                  <a:lnTo>
                    <a:pt x="32" y="6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8" y="60"/>
                  </a:lnTo>
                  <a:lnTo>
                    <a:pt x="2" y="4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6" y="2"/>
                  </a:lnTo>
                  <a:lnTo>
                    <a:pt x="44" y="10"/>
                  </a:lnTo>
                  <a:lnTo>
                    <a:pt x="50" y="20"/>
                  </a:lnTo>
                  <a:lnTo>
                    <a:pt x="52" y="34"/>
                  </a:lnTo>
                  <a:close/>
                </a:path>
              </a:pathLst>
            </a:custGeom>
            <a:solidFill>
              <a:srgbClr val="502E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7" name="Freeform 98"/>
            <p:cNvSpPr>
              <a:spLocks/>
            </p:cNvSpPr>
            <p:nvPr/>
          </p:nvSpPr>
          <p:spPr bwMode="auto">
            <a:xfrm>
              <a:off x="4030627" y="3667151"/>
              <a:ext cx="82550" cy="111125"/>
            </a:xfrm>
            <a:custGeom>
              <a:avLst/>
              <a:gdLst>
                <a:gd name="T0" fmla="*/ 52 w 52"/>
                <a:gd name="T1" fmla="*/ 34 h 70"/>
                <a:gd name="T2" fmla="*/ 52 w 52"/>
                <a:gd name="T3" fmla="*/ 34 h 70"/>
                <a:gd name="T4" fmla="*/ 50 w 52"/>
                <a:gd name="T5" fmla="*/ 48 h 70"/>
                <a:gd name="T6" fmla="*/ 44 w 52"/>
                <a:gd name="T7" fmla="*/ 60 h 70"/>
                <a:gd name="T8" fmla="*/ 36 w 52"/>
                <a:gd name="T9" fmla="*/ 66 h 70"/>
                <a:gd name="T10" fmla="*/ 32 w 52"/>
                <a:gd name="T11" fmla="*/ 68 h 70"/>
                <a:gd name="T12" fmla="*/ 26 w 52"/>
                <a:gd name="T13" fmla="*/ 70 h 70"/>
                <a:gd name="T14" fmla="*/ 26 w 52"/>
                <a:gd name="T15" fmla="*/ 70 h 70"/>
                <a:gd name="T16" fmla="*/ 22 w 52"/>
                <a:gd name="T17" fmla="*/ 68 h 70"/>
                <a:gd name="T18" fmla="*/ 16 w 52"/>
                <a:gd name="T19" fmla="*/ 66 h 70"/>
                <a:gd name="T20" fmla="*/ 8 w 52"/>
                <a:gd name="T21" fmla="*/ 60 h 70"/>
                <a:gd name="T22" fmla="*/ 2 w 52"/>
                <a:gd name="T23" fmla="*/ 48 h 70"/>
                <a:gd name="T24" fmla="*/ 0 w 52"/>
                <a:gd name="T25" fmla="*/ 34 h 70"/>
                <a:gd name="T26" fmla="*/ 0 w 52"/>
                <a:gd name="T27" fmla="*/ 34 h 70"/>
                <a:gd name="T28" fmla="*/ 2 w 52"/>
                <a:gd name="T29" fmla="*/ 20 h 70"/>
                <a:gd name="T30" fmla="*/ 8 w 52"/>
                <a:gd name="T31" fmla="*/ 10 h 70"/>
                <a:gd name="T32" fmla="*/ 16 w 52"/>
                <a:gd name="T33" fmla="*/ 2 h 70"/>
                <a:gd name="T34" fmla="*/ 22 w 52"/>
                <a:gd name="T35" fmla="*/ 0 h 70"/>
                <a:gd name="T36" fmla="*/ 26 w 52"/>
                <a:gd name="T37" fmla="*/ 0 h 70"/>
                <a:gd name="T38" fmla="*/ 26 w 52"/>
                <a:gd name="T39" fmla="*/ 0 h 70"/>
                <a:gd name="T40" fmla="*/ 32 w 52"/>
                <a:gd name="T41" fmla="*/ 0 h 70"/>
                <a:gd name="T42" fmla="*/ 36 w 52"/>
                <a:gd name="T43" fmla="*/ 2 h 70"/>
                <a:gd name="T44" fmla="*/ 44 w 52"/>
                <a:gd name="T45" fmla="*/ 10 h 70"/>
                <a:gd name="T46" fmla="*/ 50 w 52"/>
                <a:gd name="T47" fmla="*/ 20 h 70"/>
                <a:gd name="T48" fmla="*/ 52 w 52"/>
                <a:gd name="T49" fmla="*/ 3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70">
                  <a:moveTo>
                    <a:pt x="52" y="34"/>
                  </a:moveTo>
                  <a:lnTo>
                    <a:pt x="52" y="34"/>
                  </a:lnTo>
                  <a:lnTo>
                    <a:pt x="50" y="48"/>
                  </a:lnTo>
                  <a:lnTo>
                    <a:pt x="44" y="60"/>
                  </a:lnTo>
                  <a:lnTo>
                    <a:pt x="36" y="66"/>
                  </a:lnTo>
                  <a:lnTo>
                    <a:pt x="32" y="6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8" y="60"/>
                  </a:lnTo>
                  <a:lnTo>
                    <a:pt x="2" y="48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20"/>
                  </a:lnTo>
                  <a:lnTo>
                    <a:pt x="8" y="10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6" y="2"/>
                  </a:lnTo>
                  <a:lnTo>
                    <a:pt x="44" y="10"/>
                  </a:lnTo>
                  <a:lnTo>
                    <a:pt x="50" y="20"/>
                  </a:lnTo>
                  <a:lnTo>
                    <a:pt x="52" y="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8" name="Freeform 99"/>
            <p:cNvSpPr>
              <a:spLocks/>
            </p:cNvSpPr>
            <p:nvPr/>
          </p:nvSpPr>
          <p:spPr bwMode="auto">
            <a:xfrm>
              <a:off x="3811552" y="4051326"/>
              <a:ext cx="190500" cy="19050"/>
            </a:xfrm>
            <a:custGeom>
              <a:avLst/>
              <a:gdLst>
                <a:gd name="T0" fmla="*/ 120 w 120"/>
                <a:gd name="T1" fmla="*/ 2 h 12"/>
                <a:gd name="T2" fmla="*/ 120 w 120"/>
                <a:gd name="T3" fmla="*/ 2 h 12"/>
                <a:gd name="T4" fmla="*/ 106 w 120"/>
                <a:gd name="T5" fmla="*/ 6 h 12"/>
                <a:gd name="T6" fmla="*/ 90 w 120"/>
                <a:gd name="T7" fmla="*/ 10 h 12"/>
                <a:gd name="T8" fmla="*/ 76 w 120"/>
                <a:gd name="T9" fmla="*/ 12 h 12"/>
                <a:gd name="T10" fmla="*/ 60 w 120"/>
                <a:gd name="T11" fmla="*/ 12 h 12"/>
                <a:gd name="T12" fmla="*/ 44 w 120"/>
                <a:gd name="T13" fmla="*/ 12 h 12"/>
                <a:gd name="T14" fmla="*/ 30 w 120"/>
                <a:gd name="T15" fmla="*/ 10 h 12"/>
                <a:gd name="T16" fmla="*/ 14 w 120"/>
                <a:gd name="T17" fmla="*/ 6 h 12"/>
                <a:gd name="T18" fmla="*/ 0 w 120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" h="12">
                  <a:moveTo>
                    <a:pt x="120" y="2"/>
                  </a:moveTo>
                  <a:lnTo>
                    <a:pt x="120" y="2"/>
                  </a:lnTo>
                  <a:lnTo>
                    <a:pt x="106" y="6"/>
                  </a:lnTo>
                  <a:lnTo>
                    <a:pt x="90" y="10"/>
                  </a:lnTo>
                  <a:lnTo>
                    <a:pt x="76" y="12"/>
                  </a:lnTo>
                  <a:lnTo>
                    <a:pt x="60" y="12"/>
                  </a:lnTo>
                  <a:lnTo>
                    <a:pt x="44" y="12"/>
                  </a:lnTo>
                  <a:lnTo>
                    <a:pt x="30" y="10"/>
                  </a:lnTo>
                  <a:lnTo>
                    <a:pt x="14" y="6"/>
                  </a:lnTo>
                  <a:lnTo>
                    <a:pt x="0" y="0"/>
                  </a:lnTo>
                </a:path>
              </a:pathLst>
            </a:custGeom>
            <a:noFill/>
            <a:ln w="40">
              <a:solidFill>
                <a:srgbClr val="502E1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82" name="Group 11381"/>
          <p:cNvGrpSpPr>
            <a:grpSpLocks noChangeAspect="1"/>
          </p:cNvGrpSpPr>
          <p:nvPr/>
        </p:nvGrpSpPr>
        <p:grpSpPr>
          <a:xfrm>
            <a:off x="2716235" y="3903959"/>
            <a:ext cx="271325" cy="316137"/>
            <a:chOff x="-904875" y="2160432"/>
            <a:chExt cx="1403350" cy="1635125"/>
          </a:xfrm>
        </p:grpSpPr>
        <p:sp>
          <p:nvSpPr>
            <p:cNvPr id="11359" name="Freeform 100"/>
            <p:cNvSpPr>
              <a:spLocks/>
            </p:cNvSpPr>
            <p:nvPr/>
          </p:nvSpPr>
          <p:spPr bwMode="auto">
            <a:xfrm>
              <a:off x="-904875" y="2833532"/>
              <a:ext cx="774700" cy="777875"/>
            </a:xfrm>
            <a:custGeom>
              <a:avLst/>
              <a:gdLst>
                <a:gd name="T0" fmla="*/ 488 w 488"/>
                <a:gd name="T1" fmla="*/ 244 h 490"/>
                <a:gd name="T2" fmla="*/ 484 w 488"/>
                <a:gd name="T3" fmla="*/ 294 h 490"/>
                <a:gd name="T4" fmla="*/ 470 w 488"/>
                <a:gd name="T5" fmla="*/ 340 h 490"/>
                <a:gd name="T6" fmla="*/ 448 w 488"/>
                <a:gd name="T7" fmla="*/ 382 h 490"/>
                <a:gd name="T8" fmla="*/ 418 w 488"/>
                <a:gd name="T9" fmla="*/ 418 h 490"/>
                <a:gd name="T10" fmla="*/ 380 w 488"/>
                <a:gd name="T11" fmla="*/ 448 h 490"/>
                <a:gd name="T12" fmla="*/ 340 w 488"/>
                <a:gd name="T13" fmla="*/ 470 h 490"/>
                <a:gd name="T14" fmla="*/ 294 w 488"/>
                <a:gd name="T15" fmla="*/ 484 h 490"/>
                <a:gd name="T16" fmla="*/ 244 w 488"/>
                <a:gd name="T17" fmla="*/ 490 h 490"/>
                <a:gd name="T18" fmla="*/ 218 w 488"/>
                <a:gd name="T19" fmla="*/ 488 h 490"/>
                <a:gd name="T20" fmla="*/ 172 w 488"/>
                <a:gd name="T21" fmla="*/ 478 h 490"/>
                <a:gd name="T22" fmla="*/ 128 w 488"/>
                <a:gd name="T23" fmla="*/ 460 h 490"/>
                <a:gd name="T24" fmla="*/ 88 w 488"/>
                <a:gd name="T25" fmla="*/ 434 h 490"/>
                <a:gd name="T26" fmla="*/ 56 w 488"/>
                <a:gd name="T27" fmla="*/ 400 h 490"/>
                <a:gd name="T28" fmla="*/ 28 w 488"/>
                <a:gd name="T29" fmla="*/ 362 h 490"/>
                <a:gd name="T30" fmla="*/ 10 w 488"/>
                <a:gd name="T31" fmla="*/ 318 h 490"/>
                <a:gd name="T32" fmla="*/ 0 w 488"/>
                <a:gd name="T33" fmla="*/ 270 h 490"/>
                <a:gd name="T34" fmla="*/ 0 w 488"/>
                <a:gd name="T35" fmla="*/ 244 h 490"/>
                <a:gd name="T36" fmla="*/ 4 w 488"/>
                <a:gd name="T37" fmla="*/ 196 h 490"/>
                <a:gd name="T38" fmla="*/ 18 w 488"/>
                <a:gd name="T39" fmla="*/ 150 h 490"/>
                <a:gd name="T40" fmla="*/ 40 w 488"/>
                <a:gd name="T41" fmla="*/ 108 h 490"/>
                <a:gd name="T42" fmla="*/ 70 w 488"/>
                <a:gd name="T43" fmla="*/ 72 h 490"/>
                <a:gd name="T44" fmla="*/ 108 w 488"/>
                <a:gd name="T45" fmla="*/ 42 h 490"/>
                <a:gd name="T46" fmla="*/ 148 w 488"/>
                <a:gd name="T47" fmla="*/ 18 h 490"/>
                <a:gd name="T48" fmla="*/ 194 w 488"/>
                <a:gd name="T49" fmla="*/ 4 h 490"/>
                <a:gd name="T50" fmla="*/ 244 w 488"/>
                <a:gd name="T51" fmla="*/ 0 h 490"/>
                <a:gd name="T52" fmla="*/ 270 w 488"/>
                <a:gd name="T53" fmla="*/ 0 h 490"/>
                <a:gd name="T54" fmla="*/ 316 w 488"/>
                <a:gd name="T55" fmla="*/ 10 h 490"/>
                <a:gd name="T56" fmla="*/ 360 w 488"/>
                <a:gd name="T57" fmla="*/ 30 h 490"/>
                <a:gd name="T58" fmla="*/ 400 w 488"/>
                <a:gd name="T59" fmla="*/ 56 h 490"/>
                <a:gd name="T60" fmla="*/ 434 w 488"/>
                <a:gd name="T61" fmla="*/ 88 h 490"/>
                <a:gd name="T62" fmla="*/ 460 w 488"/>
                <a:gd name="T63" fmla="*/ 128 h 490"/>
                <a:gd name="T64" fmla="*/ 478 w 488"/>
                <a:gd name="T65" fmla="*/ 172 h 490"/>
                <a:gd name="T66" fmla="*/ 488 w 488"/>
                <a:gd name="T67" fmla="*/ 2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8" h="490">
                  <a:moveTo>
                    <a:pt x="488" y="244"/>
                  </a:moveTo>
                  <a:lnTo>
                    <a:pt x="488" y="244"/>
                  </a:lnTo>
                  <a:lnTo>
                    <a:pt x="488" y="270"/>
                  </a:lnTo>
                  <a:lnTo>
                    <a:pt x="484" y="294"/>
                  </a:lnTo>
                  <a:lnTo>
                    <a:pt x="478" y="318"/>
                  </a:lnTo>
                  <a:lnTo>
                    <a:pt x="470" y="340"/>
                  </a:lnTo>
                  <a:lnTo>
                    <a:pt x="460" y="362"/>
                  </a:lnTo>
                  <a:lnTo>
                    <a:pt x="448" y="382"/>
                  </a:lnTo>
                  <a:lnTo>
                    <a:pt x="434" y="400"/>
                  </a:lnTo>
                  <a:lnTo>
                    <a:pt x="418" y="418"/>
                  </a:lnTo>
                  <a:lnTo>
                    <a:pt x="400" y="434"/>
                  </a:lnTo>
                  <a:lnTo>
                    <a:pt x="380" y="448"/>
                  </a:lnTo>
                  <a:lnTo>
                    <a:pt x="360" y="460"/>
                  </a:lnTo>
                  <a:lnTo>
                    <a:pt x="340" y="470"/>
                  </a:lnTo>
                  <a:lnTo>
                    <a:pt x="316" y="478"/>
                  </a:lnTo>
                  <a:lnTo>
                    <a:pt x="294" y="484"/>
                  </a:lnTo>
                  <a:lnTo>
                    <a:pt x="270" y="488"/>
                  </a:lnTo>
                  <a:lnTo>
                    <a:pt x="244" y="490"/>
                  </a:lnTo>
                  <a:lnTo>
                    <a:pt x="244" y="490"/>
                  </a:lnTo>
                  <a:lnTo>
                    <a:pt x="218" y="488"/>
                  </a:lnTo>
                  <a:lnTo>
                    <a:pt x="194" y="484"/>
                  </a:lnTo>
                  <a:lnTo>
                    <a:pt x="172" y="478"/>
                  </a:lnTo>
                  <a:lnTo>
                    <a:pt x="148" y="470"/>
                  </a:lnTo>
                  <a:lnTo>
                    <a:pt x="128" y="460"/>
                  </a:lnTo>
                  <a:lnTo>
                    <a:pt x="108" y="448"/>
                  </a:lnTo>
                  <a:lnTo>
                    <a:pt x="88" y="434"/>
                  </a:lnTo>
                  <a:lnTo>
                    <a:pt x="70" y="418"/>
                  </a:lnTo>
                  <a:lnTo>
                    <a:pt x="56" y="400"/>
                  </a:lnTo>
                  <a:lnTo>
                    <a:pt x="40" y="382"/>
                  </a:lnTo>
                  <a:lnTo>
                    <a:pt x="28" y="362"/>
                  </a:lnTo>
                  <a:lnTo>
                    <a:pt x="18" y="340"/>
                  </a:lnTo>
                  <a:lnTo>
                    <a:pt x="10" y="318"/>
                  </a:lnTo>
                  <a:lnTo>
                    <a:pt x="4" y="294"/>
                  </a:lnTo>
                  <a:lnTo>
                    <a:pt x="0" y="270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20"/>
                  </a:lnTo>
                  <a:lnTo>
                    <a:pt x="4" y="196"/>
                  </a:lnTo>
                  <a:lnTo>
                    <a:pt x="10" y="172"/>
                  </a:lnTo>
                  <a:lnTo>
                    <a:pt x="18" y="150"/>
                  </a:lnTo>
                  <a:lnTo>
                    <a:pt x="28" y="128"/>
                  </a:lnTo>
                  <a:lnTo>
                    <a:pt x="40" y="108"/>
                  </a:lnTo>
                  <a:lnTo>
                    <a:pt x="56" y="88"/>
                  </a:lnTo>
                  <a:lnTo>
                    <a:pt x="70" y="72"/>
                  </a:lnTo>
                  <a:lnTo>
                    <a:pt x="88" y="56"/>
                  </a:lnTo>
                  <a:lnTo>
                    <a:pt x="108" y="42"/>
                  </a:lnTo>
                  <a:lnTo>
                    <a:pt x="128" y="30"/>
                  </a:lnTo>
                  <a:lnTo>
                    <a:pt x="148" y="18"/>
                  </a:lnTo>
                  <a:lnTo>
                    <a:pt x="172" y="10"/>
                  </a:lnTo>
                  <a:lnTo>
                    <a:pt x="194" y="4"/>
                  </a:lnTo>
                  <a:lnTo>
                    <a:pt x="218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70" y="0"/>
                  </a:lnTo>
                  <a:lnTo>
                    <a:pt x="294" y="4"/>
                  </a:lnTo>
                  <a:lnTo>
                    <a:pt x="316" y="10"/>
                  </a:lnTo>
                  <a:lnTo>
                    <a:pt x="340" y="18"/>
                  </a:lnTo>
                  <a:lnTo>
                    <a:pt x="360" y="30"/>
                  </a:lnTo>
                  <a:lnTo>
                    <a:pt x="380" y="42"/>
                  </a:lnTo>
                  <a:lnTo>
                    <a:pt x="400" y="56"/>
                  </a:lnTo>
                  <a:lnTo>
                    <a:pt x="418" y="72"/>
                  </a:lnTo>
                  <a:lnTo>
                    <a:pt x="434" y="88"/>
                  </a:lnTo>
                  <a:lnTo>
                    <a:pt x="448" y="108"/>
                  </a:lnTo>
                  <a:lnTo>
                    <a:pt x="460" y="128"/>
                  </a:lnTo>
                  <a:lnTo>
                    <a:pt x="470" y="150"/>
                  </a:lnTo>
                  <a:lnTo>
                    <a:pt x="478" y="172"/>
                  </a:lnTo>
                  <a:lnTo>
                    <a:pt x="484" y="196"/>
                  </a:lnTo>
                  <a:lnTo>
                    <a:pt x="488" y="220"/>
                  </a:lnTo>
                  <a:lnTo>
                    <a:pt x="488" y="244"/>
                  </a:lnTo>
                  <a:close/>
                </a:path>
              </a:pathLst>
            </a:custGeom>
            <a:solidFill>
              <a:srgbClr val="8E5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0" name="Freeform 101"/>
            <p:cNvSpPr>
              <a:spLocks/>
            </p:cNvSpPr>
            <p:nvPr/>
          </p:nvSpPr>
          <p:spPr bwMode="auto">
            <a:xfrm>
              <a:off x="-904875" y="2833532"/>
              <a:ext cx="774700" cy="777875"/>
            </a:xfrm>
            <a:custGeom>
              <a:avLst/>
              <a:gdLst>
                <a:gd name="T0" fmla="*/ 488 w 488"/>
                <a:gd name="T1" fmla="*/ 244 h 490"/>
                <a:gd name="T2" fmla="*/ 484 w 488"/>
                <a:gd name="T3" fmla="*/ 294 h 490"/>
                <a:gd name="T4" fmla="*/ 470 w 488"/>
                <a:gd name="T5" fmla="*/ 340 h 490"/>
                <a:gd name="T6" fmla="*/ 448 w 488"/>
                <a:gd name="T7" fmla="*/ 382 h 490"/>
                <a:gd name="T8" fmla="*/ 418 w 488"/>
                <a:gd name="T9" fmla="*/ 418 h 490"/>
                <a:gd name="T10" fmla="*/ 380 w 488"/>
                <a:gd name="T11" fmla="*/ 448 h 490"/>
                <a:gd name="T12" fmla="*/ 340 w 488"/>
                <a:gd name="T13" fmla="*/ 470 h 490"/>
                <a:gd name="T14" fmla="*/ 294 w 488"/>
                <a:gd name="T15" fmla="*/ 484 h 490"/>
                <a:gd name="T16" fmla="*/ 244 w 488"/>
                <a:gd name="T17" fmla="*/ 490 h 490"/>
                <a:gd name="T18" fmla="*/ 218 w 488"/>
                <a:gd name="T19" fmla="*/ 488 h 490"/>
                <a:gd name="T20" fmla="*/ 172 w 488"/>
                <a:gd name="T21" fmla="*/ 478 h 490"/>
                <a:gd name="T22" fmla="*/ 128 w 488"/>
                <a:gd name="T23" fmla="*/ 460 h 490"/>
                <a:gd name="T24" fmla="*/ 88 w 488"/>
                <a:gd name="T25" fmla="*/ 434 h 490"/>
                <a:gd name="T26" fmla="*/ 56 w 488"/>
                <a:gd name="T27" fmla="*/ 400 h 490"/>
                <a:gd name="T28" fmla="*/ 28 w 488"/>
                <a:gd name="T29" fmla="*/ 362 h 490"/>
                <a:gd name="T30" fmla="*/ 10 w 488"/>
                <a:gd name="T31" fmla="*/ 318 h 490"/>
                <a:gd name="T32" fmla="*/ 0 w 488"/>
                <a:gd name="T33" fmla="*/ 270 h 490"/>
                <a:gd name="T34" fmla="*/ 0 w 488"/>
                <a:gd name="T35" fmla="*/ 244 h 490"/>
                <a:gd name="T36" fmla="*/ 4 w 488"/>
                <a:gd name="T37" fmla="*/ 196 h 490"/>
                <a:gd name="T38" fmla="*/ 18 w 488"/>
                <a:gd name="T39" fmla="*/ 150 h 490"/>
                <a:gd name="T40" fmla="*/ 40 w 488"/>
                <a:gd name="T41" fmla="*/ 108 h 490"/>
                <a:gd name="T42" fmla="*/ 70 w 488"/>
                <a:gd name="T43" fmla="*/ 72 h 490"/>
                <a:gd name="T44" fmla="*/ 108 w 488"/>
                <a:gd name="T45" fmla="*/ 42 h 490"/>
                <a:gd name="T46" fmla="*/ 148 w 488"/>
                <a:gd name="T47" fmla="*/ 18 h 490"/>
                <a:gd name="T48" fmla="*/ 194 w 488"/>
                <a:gd name="T49" fmla="*/ 4 h 490"/>
                <a:gd name="T50" fmla="*/ 244 w 488"/>
                <a:gd name="T51" fmla="*/ 0 h 490"/>
                <a:gd name="T52" fmla="*/ 270 w 488"/>
                <a:gd name="T53" fmla="*/ 0 h 490"/>
                <a:gd name="T54" fmla="*/ 316 w 488"/>
                <a:gd name="T55" fmla="*/ 10 h 490"/>
                <a:gd name="T56" fmla="*/ 360 w 488"/>
                <a:gd name="T57" fmla="*/ 30 h 490"/>
                <a:gd name="T58" fmla="*/ 400 w 488"/>
                <a:gd name="T59" fmla="*/ 56 h 490"/>
                <a:gd name="T60" fmla="*/ 434 w 488"/>
                <a:gd name="T61" fmla="*/ 88 h 490"/>
                <a:gd name="T62" fmla="*/ 460 w 488"/>
                <a:gd name="T63" fmla="*/ 128 h 490"/>
                <a:gd name="T64" fmla="*/ 478 w 488"/>
                <a:gd name="T65" fmla="*/ 172 h 490"/>
                <a:gd name="T66" fmla="*/ 488 w 488"/>
                <a:gd name="T67" fmla="*/ 2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8" h="490">
                  <a:moveTo>
                    <a:pt x="488" y="244"/>
                  </a:moveTo>
                  <a:lnTo>
                    <a:pt x="488" y="244"/>
                  </a:lnTo>
                  <a:lnTo>
                    <a:pt x="488" y="270"/>
                  </a:lnTo>
                  <a:lnTo>
                    <a:pt x="484" y="294"/>
                  </a:lnTo>
                  <a:lnTo>
                    <a:pt x="478" y="318"/>
                  </a:lnTo>
                  <a:lnTo>
                    <a:pt x="470" y="340"/>
                  </a:lnTo>
                  <a:lnTo>
                    <a:pt x="460" y="362"/>
                  </a:lnTo>
                  <a:lnTo>
                    <a:pt x="448" y="382"/>
                  </a:lnTo>
                  <a:lnTo>
                    <a:pt x="434" y="400"/>
                  </a:lnTo>
                  <a:lnTo>
                    <a:pt x="418" y="418"/>
                  </a:lnTo>
                  <a:lnTo>
                    <a:pt x="400" y="434"/>
                  </a:lnTo>
                  <a:lnTo>
                    <a:pt x="380" y="448"/>
                  </a:lnTo>
                  <a:lnTo>
                    <a:pt x="360" y="460"/>
                  </a:lnTo>
                  <a:lnTo>
                    <a:pt x="340" y="470"/>
                  </a:lnTo>
                  <a:lnTo>
                    <a:pt x="316" y="478"/>
                  </a:lnTo>
                  <a:lnTo>
                    <a:pt x="294" y="484"/>
                  </a:lnTo>
                  <a:lnTo>
                    <a:pt x="270" y="488"/>
                  </a:lnTo>
                  <a:lnTo>
                    <a:pt x="244" y="490"/>
                  </a:lnTo>
                  <a:lnTo>
                    <a:pt x="244" y="490"/>
                  </a:lnTo>
                  <a:lnTo>
                    <a:pt x="218" y="488"/>
                  </a:lnTo>
                  <a:lnTo>
                    <a:pt x="194" y="484"/>
                  </a:lnTo>
                  <a:lnTo>
                    <a:pt x="172" y="478"/>
                  </a:lnTo>
                  <a:lnTo>
                    <a:pt x="148" y="470"/>
                  </a:lnTo>
                  <a:lnTo>
                    <a:pt x="128" y="460"/>
                  </a:lnTo>
                  <a:lnTo>
                    <a:pt x="108" y="448"/>
                  </a:lnTo>
                  <a:lnTo>
                    <a:pt x="88" y="434"/>
                  </a:lnTo>
                  <a:lnTo>
                    <a:pt x="70" y="418"/>
                  </a:lnTo>
                  <a:lnTo>
                    <a:pt x="56" y="400"/>
                  </a:lnTo>
                  <a:lnTo>
                    <a:pt x="40" y="382"/>
                  </a:lnTo>
                  <a:lnTo>
                    <a:pt x="28" y="362"/>
                  </a:lnTo>
                  <a:lnTo>
                    <a:pt x="18" y="340"/>
                  </a:lnTo>
                  <a:lnTo>
                    <a:pt x="10" y="318"/>
                  </a:lnTo>
                  <a:lnTo>
                    <a:pt x="4" y="294"/>
                  </a:lnTo>
                  <a:lnTo>
                    <a:pt x="0" y="270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20"/>
                  </a:lnTo>
                  <a:lnTo>
                    <a:pt x="4" y="196"/>
                  </a:lnTo>
                  <a:lnTo>
                    <a:pt x="10" y="172"/>
                  </a:lnTo>
                  <a:lnTo>
                    <a:pt x="18" y="150"/>
                  </a:lnTo>
                  <a:lnTo>
                    <a:pt x="28" y="128"/>
                  </a:lnTo>
                  <a:lnTo>
                    <a:pt x="40" y="108"/>
                  </a:lnTo>
                  <a:lnTo>
                    <a:pt x="56" y="88"/>
                  </a:lnTo>
                  <a:lnTo>
                    <a:pt x="70" y="72"/>
                  </a:lnTo>
                  <a:lnTo>
                    <a:pt x="88" y="56"/>
                  </a:lnTo>
                  <a:lnTo>
                    <a:pt x="108" y="42"/>
                  </a:lnTo>
                  <a:lnTo>
                    <a:pt x="128" y="30"/>
                  </a:lnTo>
                  <a:lnTo>
                    <a:pt x="148" y="18"/>
                  </a:lnTo>
                  <a:lnTo>
                    <a:pt x="172" y="10"/>
                  </a:lnTo>
                  <a:lnTo>
                    <a:pt x="194" y="4"/>
                  </a:lnTo>
                  <a:lnTo>
                    <a:pt x="218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70" y="0"/>
                  </a:lnTo>
                  <a:lnTo>
                    <a:pt x="294" y="4"/>
                  </a:lnTo>
                  <a:lnTo>
                    <a:pt x="316" y="10"/>
                  </a:lnTo>
                  <a:lnTo>
                    <a:pt x="340" y="18"/>
                  </a:lnTo>
                  <a:lnTo>
                    <a:pt x="360" y="30"/>
                  </a:lnTo>
                  <a:lnTo>
                    <a:pt x="380" y="42"/>
                  </a:lnTo>
                  <a:lnTo>
                    <a:pt x="400" y="56"/>
                  </a:lnTo>
                  <a:lnTo>
                    <a:pt x="418" y="72"/>
                  </a:lnTo>
                  <a:lnTo>
                    <a:pt x="434" y="88"/>
                  </a:lnTo>
                  <a:lnTo>
                    <a:pt x="448" y="108"/>
                  </a:lnTo>
                  <a:lnTo>
                    <a:pt x="460" y="128"/>
                  </a:lnTo>
                  <a:lnTo>
                    <a:pt x="470" y="150"/>
                  </a:lnTo>
                  <a:lnTo>
                    <a:pt x="478" y="172"/>
                  </a:lnTo>
                  <a:lnTo>
                    <a:pt x="484" y="196"/>
                  </a:lnTo>
                  <a:lnTo>
                    <a:pt x="488" y="220"/>
                  </a:lnTo>
                  <a:lnTo>
                    <a:pt x="488" y="24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3" name="Freeform 104"/>
            <p:cNvSpPr>
              <a:spLocks/>
            </p:cNvSpPr>
            <p:nvPr/>
          </p:nvSpPr>
          <p:spPr bwMode="auto">
            <a:xfrm>
              <a:off x="-657225" y="2160432"/>
              <a:ext cx="1155700" cy="1635125"/>
            </a:xfrm>
            <a:custGeom>
              <a:avLst/>
              <a:gdLst>
                <a:gd name="T0" fmla="*/ 364 w 728"/>
                <a:gd name="T1" fmla="*/ 1030 h 1030"/>
                <a:gd name="T2" fmla="*/ 326 w 728"/>
                <a:gd name="T3" fmla="*/ 1028 h 1030"/>
                <a:gd name="T4" fmla="*/ 256 w 728"/>
                <a:gd name="T5" fmla="*/ 1014 h 1030"/>
                <a:gd name="T6" fmla="*/ 190 w 728"/>
                <a:gd name="T7" fmla="*/ 986 h 1030"/>
                <a:gd name="T8" fmla="*/ 132 w 728"/>
                <a:gd name="T9" fmla="*/ 948 h 1030"/>
                <a:gd name="T10" fmla="*/ 82 w 728"/>
                <a:gd name="T11" fmla="*/ 898 h 1030"/>
                <a:gd name="T12" fmla="*/ 44 w 728"/>
                <a:gd name="T13" fmla="*/ 840 h 1030"/>
                <a:gd name="T14" fmla="*/ 16 w 728"/>
                <a:gd name="T15" fmla="*/ 774 h 1030"/>
                <a:gd name="T16" fmla="*/ 2 w 728"/>
                <a:gd name="T17" fmla="*/ 704 h 1030"/>
                <a:gd name="T18" fmla="*/ 0 w 728"/>
                <a:gd name="T19" fmla="*/ 364 h 1030"/>
                <a:gd name="T20" fmla="*/ 2 w 728"/>
                <a:gd name="T21" fmla="*/ 328 h 1030"/>
                <a:gd name="T22" fmla="*/ 16 w 728"/>
                <a:gd name="T23" fmla="*/ 256 h 1030"/>
                <a:gd name="T24" fmla="*/ 44 w 728"/>
                <a:gd name="T25" fmla="*/ 190 h 1030"/>
                <a:gd name="T26" fmla="*/ 82 w 728"/>
                <a:gd name="T27" fmla="*/ 132 h 1030"/>
                <a:gd name="T28" fmla="*/ 132 w 728"/>
                <a:gd name="T29" fmla="*/ 84 h 1030"/>
                <a:gd name="T30" fmla="*/ 190 w 728"/>
                <a:gd name="T31" fmla="*/ 44 h 1030"/>
                <a:gd name="T32" fmla="*/ 256 w 728"/>
                <a:gd name="T33" fmla="*/ 16 h 1030"/>
                <a:gd name="T34" fmla="*/ 326 w 728"/>
                <a:gd name="T35" fmla="*/ 2 h 1030"/>
                <a:gd name="T36" fmla="*/ 364 w 728"/>
                <a:gd name="T37" fmla="*/ 0 h 1030"/>
                <a:gd name="T38" fmla="*/ 438 w 728"/>
                <a:gd name="T39" fmla="*/ 8 h 1030"/>
                <a:gd name="T40" fmla="*/ 506 w 728"/>
                <a:gd name="T41" fmla="*/ 28 h 1030"/>
                <a:gd name="T42" fmla="*/ 568 w 728"/>
                <a:gd name="T43" fmla="*/ 62 h 1030"/>
                <a:gd name="T44" fmla="*/ 622 w 728"/>
                <a:gd name="T45" fmla="*/ 106 h 1030"/>
                <a:gd name="T46" fmla="*/ 666 w 728"/>
                <a:gd name="T47" fmla="*/ 160 h 1030"/>
                <a:gd name="T48" fmla="*/ 700 w 728"/>
                <a:gd name="T49" fmla="*/ 222 h 1030"/>
                <a:gd name="T50" fmla="*/ 720 w 728"/>
                <a:gd name="T51" fmla="*/ 290 h 1030"/>
                <a:gd name="T52" fmla="*/ 728 w 728"/>
                <a:gd name="T53" fmla="*/ 364 h 1030"/>
                <a:gd name="T54" fmla="*/ 728 w 728"/>
                <a:gd name="T55" fmla="*/ 666 h 1030"/>
                <a:gd name="T56" fmla="*/ 720 w 728"/>
                <a:gd name="T57" fmla="*/ 740 h 1030"/>
                <a:gd name="T58" fmla="*/ 700 w 728"/>
                <a:gd name="T59" fmla="*/ 808 h 1030"/>
                <a:gd name="T60" fmla="*/ 666 w 728"/>
                <a:gd name="T61" fmla="*/ 870 h 1030"/>
                <a:gd name="T62" fmla="*/ 622 w 728"/>
                <a:gd name="T63" fmla="*/ 924 h 1030"/>
                <a:gd name="T64" fmla="*/ 568 w 728"/>
                <a:gd name="T65" fmla="*/ 968 h 1030"/>
                <a:gd name="T66" fmla="*/ 506 w 728"/>
                <a:gd name="T67" fmla="*/ 1002 h 1030"/>
                <a:gd name="T68" fmla="*/ 438 w 728"/>
                <a:gd name="T69" fmla="*/ 1024 h 1030"/>
                <a:gd name="T70" fmla="*/ 364 w 728"/>
                <a:gd name="T71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8" h="1030">
                  <a:moveTo>
                    <a:pt x="364" y="1030"/>
                  </a:moveTo>
                  <a:lnTo>
                    <a:pt x="364" y="1030"/>
                  </a:lnTo>
                  <a:lnTo>
                    <a:pt x="364" y="1030"/>
                  </a:lnTo>
                  <a:lnTo>
                    <a:pt x="326" y="1028"/>
                  </a:lnTo>
                  <a:lnTo>
                    <a:pt x="290" y="1024"/>
                  </a:lnTo>
                  <a:lnTo>
                    <a:pt x="256" y="1014"/>
                  </a:lnTo>
                  <a:lnTo>
                    <a:pt x="222" y="1002"/>
                  </a:lnTo>
                  <a:lnTo>
                    <a:pt x="190" y="986"/>
                  </a:lnTo>
                  <a:lnTo>
                    <a:pt x="160" y="968"/>
                  </a:lnTo>
                  <a:lnTo>
                    <a:pt x="132" y="948"/>
                  </a:lnTo>
                  <a:lnTo>
                    <a:pt x="106" y="924"/>
                  </a:lnTo>
                  <a:lnTo>
                    <a:pt x="82" y="898"/>
                  </a:lnTo>
                  <a:lnTo>
                    <a:pt x="62" y="870"/>
                  </a:lnTo>
                  <a:lnTo>
                    <a:pt x="44" y="840"/>
                  </a:lnTo>
                  <a:lnTo>
                    <a:pt x="28" y="808"/>
                  </a:lnTo>
                  <a:lnTo>
                    <a:pt x="16" y="774"/>
                  </a:lnTo>
                  <a:lnTo>
                    <a:pt x="8" y="740"/>
                  </a:lnTo>
                  <a:lnTo>
                    <a:pt x="2" y="704"/>
                  </a:lnTo>
                  <a:lnTo>
                    <a:pt x="0" y="666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2" y="328"/>
                  </a:lnTo>
                  <a:lnTo>
                    <a:pt x="8" y="290"/>
                  </a:lnTo>
                  <a:lnTo>
                    <a:pt x="16" y="256"/>
                  </a:lnTo>
                  <a:lnTo>
                    <a:pt x="28" y="222"/>
                  </a:lnTo>
                  <a:lnTo>
                    <a:pt x="44" y="190"/>
                  </a:lnTo>
                  <a:lnTo>
                    <a:pt x="62" y="160"/>
                  </a:lnTo>
                  <a:lnTo>
                    <a:pt x="82" y="132"/>
                  </a:lnTo>
                  <a:lnTo>
                    <a:pt x="106" y="106"/>
                  </a:lnTo>
                  <a:lnTo>
                    <a:pt x="132" y="84"/>
                  </a:lnTo>
                  <a:lnTo>
                    <a:pt x="160" y="62"/>
                  </a:lnTo>
                  <a:lnTo>
                    <a:pt x="190" y="44"/>
                  </a:lnTo>
                  <a:lnTo>
                    <a:pt x="222" y="28"/>
                  </a:lnTo>
                  <a:lnTo>
                    <a:pt x="256" y="16"/>
                  </a:lnTo>
                  <a:lnTo>
                    <a:pt x="290" y="8"/>
                  </a:lnTo>
                  <a:lnTo>
                    <a:pt x="326" y="2"/>
                  </a:lnTo>
                  <a:lnTo>
                    <a:pt x="364" y="0"/>
                  </a:lnTo>
                  <a:lnTo>
                    <a:pt x="364" y="0"/>
                  </a:lnTo>
                  <a:lnTo>
                    <a:pt x="402" y="2"/>
                  </a:lnTo>
                  <a:lnTo>
                    <a:pt x="438" y="8"/>
                  </a:lnTo>
                  <a:lnTo>
                    <a:pt x="472" y="16"/>
                  </a:lnTo>
                  <a:lnTo>
                    <a:pt x="506" y="28"/>
                  </a:lnTo>
                  <a:lnTo>
                    <a:pt x="538" y="44"/>
                  </a:lnTo>
                  <a:lnTo>
                    <a:pt x="568" y="62"/>
                  </a:lnTo>
                  <a:lnTo>
                    <a:pt x="596" y="84"/>
                  </a:lnTo>
                  <a:lnTo>
                    <a:pt x="622" y="106"/>
                  </a:lnTo>
                  <a:lnTo>
                    <a:pt x="644" y="132"/>
                  </a:lnTo>
                  <a:lnTo>
                    <a:pt x="666" y="160"/>
                  </a:lnTo>
                  <a:lnTo>
                    <a:pt x="684" y="190"/>
                  </a:lnTo>
                  <a:lnTo>
                    <a:pt x="700" y="222"/>
                  </a:lnTo>
                  <a:lnTo>
                    <a:pt x="712" y="256"/>
                  </a:lnTo>
                  <a:lnTo>
                    <a:pt x="720" y="290"/>
                  </a:lnTo>
                  <a:lnTo>
                    <a:pt x="726" y="328"/>
                  </a:lnTo>
                  <a:lnTo>
                    <a:pt x="728" y="364"/>
                  </a:lnTo>
                  <a:lnTo>
                    <a:pt x="728" y="666"/>
                  </a:lnTo>
                  <a:lnTo>
                    <a:pt x="728" y="666"/>
                  </a:lnTo>
                  <a:lnTo>
                    <a:pt x="726" y="704"/>
                  </a:lnTo>
                  <a:lnTo>
                    <a:pt x="720" y="740"/>
                  </a:lnTo>
                  <a:lnTo>
                    <a:pt x="712" y="774"/>
                  </a:lnTo>
                  <a:lnTo>
                    <a:pt x="700" y="808"/>
                  </a:lnTo>
                  <a:lnTo>
                    <a:pt x="684" y="840"/>
                  </a:lnTo>
                  <a:lnTo>
                    <a:pt x="666" y="870"/>
                  </a:lnTo>
                  <a:lnTo>
                    <a:pt x="644" y="898"/>
                  </a:lnTo>
                  <a:lnTo>
                    <a:pt x="622" y="924"/>
                  </a:lnTo>
                  <a:lnTo>
                    <a:pt x="596" y="948"/>
                  </a:lnTo>
                  <a:lnTo>
                    <a:pt x="568" y="968"/>
                  </a:lnTo>
                  <a:lnTo>
                    <a:pt x="538" y="986"/>
                  </a:lnTo>
                  <a:lnTo>
                    <a:pt x="506" y="1002"/>
                  </a:lnTo>
                  <a:lnTo>
                    <a:pt x="472" y="1014"/>
                  </a:lnTo>
                  <a:lnTo>
                    <a:pt x="438" y="1024"/>
                  </a:lnTo>
                  <a:lnTo>
                    <a:pt x="402" y="1028"/>
                  </a:lnTo>
                  <a:lnTo>
                    <a:pt x="364" y="1030"/>
                  </a:lnTo>
                  <a:close/>
                </a:path>
              </a:pathLst>
            </a:custGeom>
            <a:solidFill>
              <a:srgbClr val="F4C8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4" name="Freeform 105"/>
            <p:cNvSpPr>
              <a:spLocks/>
            </p:cNvSpPr>
            <p:nvPr/>
          </p:nvSpPr>
          <p:spPr bwMode="auto">
            <a:xfrm>
              <a:off x="-657225" y="2160432"/>
              <a:ext cx="1155700" cy="1635125"/>
            </a:xfrm>
            <a:custGeom>
              <a:avLst/>
              <a:gdLst>
                <a:gd name="T0" fmla="*/ 364 w 728"/>
                <a:gd name="T1" fmla="*/ 1030 h 1030"/>
                <a:gd name="T2" fmla="*/ 326 w 728"/>
                <a:gd name="T3" fmla="*/ 1028 h 1030"/>
                <a:gd name="T4" fmla="*/ 256 w 728"/>
                <a:gd name="T5" fmla="*/ 1014 h 1030"/>
                <a:gd name="T6" fmla="*/ 190 w 728"/>
                <a:gd name="T7" fmla="*/ 986 h 1030"/>
                <a:gd name="T8" fmla="*/ 132 w 728"/>
                <a:gd name="T9" fmla="*/ 948 h 1030"/>
                <a:gd name="T10" fmla="*/ 82 w 728"/>
                <a:gd name="T11" fmla="*/ 898 h 1030"/>
                <a:gd name="T12" fmla="*/ 44 w 728"/>
                <a:gd name="T13" fmla="*/ 840 h 1030"/>
                <a:gd name="T14" fmla="*/ 16 w 728"/>
                <a:gd name="T15" fmla="*/ 774 h 1030"/>
                <a:gd name="T16" fmla="*/ 2 w 728"/>
                <a:gd name="T17" fmla="*/ 704 h 1030"/>
                <a:gd name="T18" fmla="*/ 0 w 728"/>
                <a:gd name="T19" fmla="*/ 364 h 1030"/>
                <a:gd name="T20" fmla="*/ 2 w 728"/>
                <a:gd name="T21" fmla="*/ 328 h 1030"/>
                <a:gd name="T22" fmla="*/ 16 w 728"/>
                <a:gd name="T23" fmla="*/ 256 h 1030"/>
                <a:gd name="T24" fmla="*/ 44 w 728"/>
                <a:gd name="T25" fmla="*/ 190 h 1030"/>
                <a:gd name="T26" fmla="*/ 82 w 728"/>
                <a:gd name="T27" fmla="*/ 132 h 1030"/>
                <a:gd name="T28" fmla="*/ 132 w 728"/>
                <a:gd name="T29" fmla="*/ 84 h 1030"/>
                <a:gd name="T30" fmla="*/ 190 w 728"/>
                <a:gd name="T31" fmla="*/ 44 h 1030"/>
                <a:gd name="T32" fmla="*/ 256 w 728"/>
                <a:gd name="T33" fmla="*/ 16 h 1030"/>
                <a:gd name="T34" fmla="*/ 326 w 728"/>
                <a:gd name="T35" fmla="*/ 2 h 1030"/>
                <a:gd name="T36" fmla="*/ 364 w 728"/>
                <a:gd name="T37" fmla="*/ 0 h 1030"/>
                <a:gd name="T38" fmla="*/ 438 w 728"/>
                <a:gd name="T39" fmla="*/ 8 h 1030"/>
                <a:gd name="T40" fmla="*/ 506 w 728"/>
                <a:gd name="T41" fmla="*/ 28 h 1030"/>
                <a:gd name="T42" fmla="*/ 568 w 728"/>
                <a:gd name="T43" fmla="*/ 62 h 1030"/>
                <a:gd name="T44" fmla="*/ 622 w 728"/>
                <a:gd name="T45" fmla="*/ 106 h 1030"/>
                <a:gd name="T46" fmla="*/ 666 w 728"/>
                <a:gd name="T47" fmla="*/ 160 h 1030"/>
                <a:gd name="T48" fmla="*/ 700 w 728"/>
                <a:gd name="T49" fmla="*/ 222 h 1030"/>
                <a:gd name="T50" fmla="*/ 720 w 728"/>
                <a:gd name="T51" fmla="*/ 290 h 1030"/>
                <a:gd name="T52" fmla="*/ 728 w 728"/>
                <a:gd name="T53" fmla="*/ 364 h 1030"/>
                <a:gd name="T54" fmla="*/ 728 w 728"/>
                <a:gd name="T55" fmla="*/ 666 h 1030"/>
                <a:gd name="T56" fmla="*/ 720 w 728"/>
                <a:gd name="T57" fmla="*/ 740 h 1030"/>
                <a:gd name="T58" fmla="*/ 700 w 728"/>
                <a:gd name="T59" fmla="*/ 808 h 1030"/>
                <a:gd name="T60" fmla="*/ 666 w 728"/>
                <a:gd name="T61" fmla="*/ 870 h 1030"/>
                <a:gd name="T62" fmla="*/ 622 w 728"/>
                <a:gd name="T63" fmla="*/ 924 h 1030"/>
                <a:gd name="T64" fmla="*/ 568 w 728"/>
                <a:gd name="T65" fmla="*/ 968 h 1030"/>
                <a:gd name="T66" fmla="*/ 506 w 728"/>
                <a:gd name="T67" fmla="*/ 1002 h 1030"/>
                <a:gd name="T68" fmla="*/ 438 w 728"/>
                <a:gd name="T69" fmla="*/ 1024 h 1030"/>
                <a:gd name="T70" fmla="*/ 364 w 728"/>
                <a:gd name="T71" fmla="*/ 103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8" h="1030">
                  <a:moveTo>
                    <a:pt x="364" y="1030"/>
                  </a:moveTo>
                  <a:lnTo>
                    <a:pt x="364" y="1030"/>
                  </a:lnTo>
                  <a:lnTo>
                    <a:pt x="364" y="1030"/>
                  </a:lnTo>
                  <a:lnTo>
                    <a:pt x="326" y="1028"/>
                  </a:lnTo>
                  <a:lnTo>
                    <a:pt x="290" y="1024"/>
                  </a:lnTo>
                  <a:lnTo>
                    <a:pt x="256" y="1014"/>
                  </a:lnTo>
                  <a:lnTo>
                    <a:pt x="222" y="1002"/>
                  </a:lnTo>
                  <a:lnTo>
                    <a:pt x="190" y="986"/>
                  </a:lnTo>
                  <a:lnTo>
                    <a:pt x="160" y="968"/>
                  </a:lnTo>
                  <a:lnTo>
                    <a:pt x="132" y="948"/>
                  </a:lnTo>
                  <a:lnTo>
                    <a:pt x="106" y="924"/>
                  </a:lnTo>
                  <a:lnTo>
                    <a:pt x="82" y="898"/>
                  </a:lnTo>
                  <a:lnTo>
                    <a:pt x="62" y="870"/>
                  </a:lnTo>
                  <a:lnTo>
                    <a:pt x="44" y="840"/>
                  </a:lnTo>
                  <a:lnTo>
                    <a:pt x="28" y="808"/>
                  </a:lnTo>
                  <a:lnTo>
                    <a:pt x="16" y="774"/>
                  </a:lnTo>
                  <a:lnTo>
                    <a:pt x="8" y="740"/>
                  </a:lnTo>
                  <a:lnTo>
                    <a:pt x="2" y="704"/>
                  </a:lnTo>
                  <a:lnTo>
                    <a:pt x="0" y="666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2" y="328"/>
                  </a:lnTo>
                  <a:lnTo>
                    <a:pt x="8" y="290"/>
                  </a:lnTo>
                  <a:lnTo>
                    <a:pt x="16" y="256"/>
                  </a:lnTo>
                  <a:lnTo>
                    <a:pt x="28" y="222"/>
                  </a:lnTo>
                  <a:lnTo>
                    <a:pt x="44" y="190"/>
                  </a:lnTo>
                  <a:lnTo>
                    <a:pt x="62" y="160"/>
                  </a:lnTo>
                  <a:lnTo>
                    <a:pt x="82" y="132"/>
                  </a:lnTo>
                  <a:lnTo>
                    <a:pt x="106" y="106"/>
                  </a:lnTo>
                  <a:lnTo>
                    <a:pt x="132" y="84"/>
                  </a:lnTo>
                  <a:lnTo>
                    <a:pt x="160" y="62"/>
                  </a:lnTo>
                  <a:lnTo>
                    <a:pt x="190" y="44"/>
                  </a:lnTo>
                  <a:lnTo>
                    <a:pt x="222" y="28"/>
                  </a:lnTo>
                  <a:lnTo>
                    <a:pt x="256" y="16"/>
                  </a:lnTo>
                  <a:lnTo>
                    <a:pt x="290" y="8"/>
                  </a:lnTo>
                  <a:lnTo>
                    <a:pt x="326" y="2"/>
                  </a:lnTo>
                  <a:lnTo>
                    <a:pt x="364" y="0"/>
                  </a:lnTo>
                  <a:lnTo>
                    <a:pt x="364" y="0"/>
                  </a:lnTo>
                  <a:lnTo>
                    <a:pt x="402" y="2"/>
                  </a:lnTo>
                  <a:lnTo>
                    <a:pt x="438" y="8"/>
                  </a:lnTo>
                  <a:lnTo>
                    <a:pt x="472" y="16"/>
                  </a:lnTo>
                  <a:lnTo>
                    <a:pt x="506" y="28"/>
                  </a:lnTo>
                  <a:lnTo>
                    <a:pt x="538" y="44"/>
                  </a:lnTo>
                  <a:lnTo>
                    <a:pt x="568" y="62"/>
                  </a:lnTo>
                  <a:lnTo>
                    <a:pt x="596" y="84"/>
                  </a:lnTo>
                  <a:lnTo>
                    <a:pt x="622" y="106"/>
                  </a:lnTo>
                  <a:lnTo>
                    <a:pt x="644" y="132"/>
                  </a:lnTo>
                  <a:lnTo>
                    <a:pt x="666" y="160"/>
                  </a:lnTo>
                  <a:lnTo>
                    <a:pt x="684" y="190"/>
                  </a:lnTo>
                  <a:lnTo>
                    <a:pt x="700" y="222"/>
                  </a:lnTo>
                  <a:lnTo>
                    <a:pt x="712" y="256"/>
                  </a:lnTo>
                  <a:lnTo>
                    <a:pt x="720" y="290"/>
                  </a:lnTo>
                  <a:lnTo>
                    <a:pt x="726" y="328"/>
                  </a:lnTo>
                  <a:lnTo>
                    <a:pt x="728" y="364"/>
                  </a:lnTo>
                  <a:lnTo>
                    <a:pt x="728" y="666"/>
                  </a:lnTo>
                  <a:lnTo>
                    <a:pt x="728" y="666"/>
                  </a:lnTo>
                  <a:lnTo>
                    <a:pt x="726" y="704"/>
                  </a:lnTo>
                  <a:lnTo>
                    <a:pt x="720" y="740"/>
                  </a:lnTo>
                  <a:lnTo>
                    <a:pt x="712" y="774"/>
                  </a:lnTo>
                  <a:lnTo>
                    <a:pt x="700" y="808"/>
                  </a:lnTo>
                  <a:lnTo>
                    <a:pt x="684" y="840"/>
                  </a:lnTo>
                  <a:lnTo>
                    <a:pt x="666" y="870"/>
                  </a:lnTo>
                  <a:lnTo>
                    <a:pt x="644" y="898"/>
                  </a:lnTo>
                  <a:lnTo>
                    <a:pt x="622" y="924"/>
                  </a:lnTo>
                  <a:lnTo>
                    <a:pt x="596" y="948"/>
                  </a:lnTo>
                  <a:lnTo>
                    <a:pt x="568" y="968"/>
                  </a:lnTo>
                  <a:lnTo>
                    <a:pt x="538" y="986"/>
                  </a:lnTo>
                  <a:lnTo>
                    <a:pt x="506" y="1002"/>
                  </a:lnTo>
                  <a:lnTo>
                    <a:pt x="472" y="1014"/>
                  </a:lnTo>
                  <a:lnTo>
                    <a:pt x="438" y="1024"/>
                  </a:lnTo>
                  <a:lnTo>
                    <a:pt x="402" y="1028"/>
                  </a:lnTo>
                  <a:lnTo>
                    <a:pt x="364" y="10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5" name="Freeform 106"/>
            <p:cNvSpPr>
              <a:spLocks/>
            </p:cNvSpPr>
            <p:nvPr/>
          </p:nvSpPr>
          <p:spPr bwMode="auto">
            <a:xfrm>
              <a:off x="-260350" y="3401857"/>
              <a:ext cx="361950" cy="174625"/>
            </a:xfrm>
            <a:custGeom>
              <a:avLst/>
              <a:gdLst>
                <a:gd name="T0" fmla="*/ 228 w 228"/>
                <a:gd name="T1" fmla="*/ 54 h 110"/>
                <a:gd name="T2" fmla="*/ 228 w 228"/>
                <a:gd name="T3" fmla="*/ 54 h 110"/>
                <a:gd name="T4" fmla="*/ 220 w 228"/>
                <a:gd name="T5" fmla="*/ 64 h 110"/>
                <a:gd name="T6" fmla="*/ 208 w 228"/>
                <a:gd name="T7" fmla="*/ 72 h 110"/>
                <a:gd name="T8" fmla="*/ 194 w 228"/>
                <a:gd name="T9" fmla="*/ 82 h 110"/>
                <a:gd name="T10" fmla="*/ 178 w 228"/>
                <a:gd name="T11" fmla="*/ 92 h 110"/>
                <a:gd name="T12" fmla="*/ 158 w 228"/>
                <a:gd name="T13" fmla="*/ 100 h 110"/>
                <a:gd name="T14" fmla="*/ 136 w 228"/>
                <a:gd name="T15" fmla="*/ 106 h 110"/>
                <a:gd name="T16" fmla="*/ 114 w 228"/>
                <a:gd name="T17" fmla="*/ 110 h 110"/>
                <a:gd name="T18" fmla="*/ 114 w 228"/>
                <a:gd name="T19" fmla="*/ 110 h 110"/>
                <a:gd name="T20" fmla="*/ 90 w 228"/>
                <a:gd name="T21" fmla="*/ 106 h 110"/>
                <a:gd name="T22" fmla="*/ 70 w 228"/>
                <a:gd name="T23" fmla="*/ 100 h 110"/>
                <a:gd name="T24" fmla="*/ 50 w 228"/>
                <a:gd name="T25" fmla="*/ 92 h 110"/>
                <a:gd name="T26" fmla="*/ 34 w 228"/>
                <a:gd name="T27" fmla="*/ 82 h 110"/>
                <a:gd name="T28" fmla="*/ 20 w 228"/>
                <a:gd name="T29" fmla="*/ 72 h 110"/>
                <a:gd name="T30" fmla="*/ 8 w 228"/>
                <a:gd name="T31" fmla="*/ 64 h 110"/>
                <a:gd name="T32" fmla="*/ 0 w 228"/>
                <a:gd name="T33" fmla="*/ 54 h 110"/>
                <a:gd name="T34" fmla="*/ 0 w 228"/>
                <a:gd name="T35" fmla="*/ 54 h 110"/>
                <a:gd name="T36" fmla="*/ 8 w 228"/>
                <a:gd name="T37" fmla="*/ 46 h 110"/>
                <a:gd name="T38" fmla="*/ 20 w 228"/>
                <a:gd name="T39" fmla="*/ 38 h 110"/>
                <a:gd name="T40" fmla="*/ 34 w 228"/>
                <a:gd name="T41" fmla="*/ 28 h 110"/>
                <a:gd name="T42" fmla="*/ 50 w 228"/>
                <a:gd name="T43" fmla="*/ 18 h 110"/>
                <a:gd name="T44" fmla="*/ 70 w 228"/>
                <a:gd name="T45" fmla="*/ 8 h 110"/>
                <a:gd name="T46" fmla="*/ 90 w 228"/>
                <a:gd name="T47" fmla="*/ 2 h 110"/>
                <a:gd name="T48" fmla="*/ 114 w 228"/>
                <a:gd name="T49" fmla="*/ 0 h 110"/>
                <a:gd name="T50" fmla="*/ 114 w 228"/>
                <a:gd name="T51" fmla="*/ 0 h 110"/>
                <a:gd name="T52" fmla="*/ 136 w 228"/>
                <a:gd name="T53" fmla="*/ 2 h 110"/>
                <a:gd name="T54" fmla="*/ 158 w 228"/>
                <a:gd name="T55" fmla="*/ 8 h 110"/>
                <a:gd name="T56" fmla="*/ 178 w 228"/>
                <a:gd name="T57" fmla="*/ 18 h 110"/>
                <a:gd name="T58" fmla="*/ 194 w 228"/>
                <a:gd name="T59" fmla="*/ 28 h 110"/>
                <a:gd name="T60" fmla="*/ 208 w 228"/>
                <a:gd name="T61" fmla="*/ 38 h 110"/>
                <a:gd name="T62" fmla="*/ 220 w 228"/>
                <a:gd name="T63" fmla="*/ 46 h 110"/>
                <a:gd name="T64" fmla="*/ 228 w 228"/>
                <a:gd name="T65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8" h="110">
                  <a:moveTo>
                    <a:pt x="228" y="54"/>
                  </a:moveTo>
                  <a:lnTo>
                    <a:pt x="228" y="54"/>
                  </a:lnTo>
                  <a:lnTo>
                    <a:pt x="220" y="64"/>
                  </a:lnTo>
                  <a:lnTo>
                    <a:pt x="208" y="72"/>
                  </a:lnTo>
                  <a:lnTo>
                    <a:pt x="194" y="82"/>
                  </a:lnTo>
                  <a:lnTo>
                    <a:pt x="178" y="92"/>
                  </a:lnTo>
                  <a:lnTo>
                    <a:pt x="158" y="100"/>
                  </a:lnTo>
                  <a:lnTo>
                    <a:pt x="136" y="106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90" y="106"/>
                  </a:lnTo>
                  <a:lnTo>
                    <a:pt x="70" y="100"/>
                  </a:lnTo>
                  <a:lnTo>
                    <a:pt x="50" y="92"/>
                  </a:lnTo>
                  <a:lnTo>
                    <a:pt x="34" y="82"/>
                  </a:lnTo>
                  <a:lnTo>
                    <a:pt x="20" y="72"/>
                  </a:lnTo>
                  <a:lnTo>
                    <a:pt x="8" y="6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20" y="38"/>
                  </a:lnTo>
                  <a:lnTo>
                    <a:pt x="34" y="28"/>
                  </a:lnTo>
                  <a:lnTo>
                    <a:pt x="50" y="18"/>
                  </a:lnTo>
                  <a:lnTo>
                    <a:pt x="70" y="8"/>
                  </a:lnTo>
                  <a:lnTo>
                    <a:pt x="90" y="2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36" y="2"/>
                  </a:lnTo>
                  <a:lnTo>
                    <a:pt x="158" y="8"/>
                  </a:lnTo>
                  <a:lnTo>
                    <a:pt x="178" y="18"/>
                  </a:lnTo>
                  <a:lnTo>
                    <a:pt x="194" y="28"/>
                  </a:lnTo>
                  <a:lnTo>
                    <a:pt x="208" y="38"/>
                  </a:lnTo>
                  <a:lnTo>
                    <a:pt x="220" y="46"/>
                  </a:lnTo>
                  <a:lnTo>
                    <a:pt x="228" y="54"/>
                  </a:lnTo>
                  <a:close/>
                </a:path>
              </a:pathLst>
            </a:custGeom>
            <a:solidFill>
              <a:srgbClr val="E85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6" name="Freeform 107"/>
            <p:cNvSpPr>
              <a:spLocks/>
            </p:cNvSpPr>
            <p:nvPr/>
          </p:nvSpPr>
          <p:spPr bwMode="auto">
            <a:xfrm>
              <a:off x="-260350" y="3401857"/>
              <a:ext cx="361950" cy="174625"/>
            </a:xfrm>
            <a:custGeom>
              <a:avLst/>
              <a:gdLst>
                <a:gd name="T0" fmla="*/ 228 w 228"/>
                <a:gd name="T1" fmla="*/ 54 h 110"/>
                <a:gd name="T2" fmla="*/ 228 w 228"/>
                <a:gd name="T3" fmla="*/ 54 h 110"/>
                <a:gd name="T4" fmla="*/ 220 w 228"/>
                <a:gd name="T5" fmla="*/ 64 h 110"/>
                <a:gd name="T6" fmla="*/ 208 w 228"/>
                <a:gd name="T7" fmla="*/ 72 h 110"/>
                <a:gd name="T8" fmla="*/ 194 w 228"/>
                <a:gd name="T9" fmla="*/ 82 h 110"/>
                <a:gd name="T10" fmla="*/ 178 w 228"/>
                <a:gd name="T11" fmla="*/ 92 h 110"/>
                <a:gd name="T12" fmla="*/ 158 w 228"/>
                <a:gd name="T13" fmla="*/ 100 h 110"/>
                <a:gd name="T14" fmla="*/ 136 w 228"/>
                <a:gd name="T15" fmla="*/ 106 h 110"/>
                <a:gd name="T16" fmla="*/ 114 w 228"/>
                <a:gd name="T17" fmla="*/ 110 h 110"/>
                <a:gd name="T18" fmla="*/ 114 w 228"/>
                <a:gd name="T19" fmla="*/ 110 h 110"/>
                <a:gd name="T20" fmla="*/ 90 w 228"/>
                <a:gd name="T21" fmla="*/ 106 h 110"/>
                <a:gd name="T22" fmla="*/ 70 w 228"/>
                <a:gd name="T23" fmla="*/ 100 h 110"/>
                <a:gd name="T24" fmla="*/ 50 w 228"/>
                <a:gd name="T25" fmla="*/ 92 h 110"/>
                <a:gd name="T26" fmla="*/ 34 w 228"/>
                <a:gd name="T27" fmla="*/ 82 h 110"/>
                <a:gd name="T28" fmla="*/ 20 w 228"/>
                <a:gd name="T29" fmla="*/ 72 h 110"/>
                <a:gd name="T30" fmla="*/ 8 w 228"/>
                <a:gd name="T31" fmla="*/ 64 h 110"/>
                <a:gd name="T32" fmla="*/ 0 w 228"/>
                <a:gd name="T33" fmla="*/ 54 h 110"/>
                <a:gd name="T34" fmla="*/ 0 w 228"/>
                <a:gd name="T35" fmla="*/ 54 h 110"/>
                <a:gd name="T36" fmla="*/ 8 w 228"/>
                <a:gd name="T37" fmla="*/ 46 h 110"/>
                <a:gd name="T38" fmla="*/ 20 w 228"/>
                <a:gd name="T39" fmla="*/ 38 h 110"/>
                <a:gd name="T40" fmla="*/ 34 w 228"/>
                <a:gd name="T41" fmla="*/ 28 h 110"/>
                <a:gd name="T42" fmla="*/ 50 w 228"/>
                <a:gd name="T43" fmla="*/ 18 h 110"/>
                <a:gd name="T44" fmla="*/ 70 w 228"/>
                <a:gd name="T45" fmla="*/ 8 h 110"/>
                <a:gd name="T46" fmla="*/ 90 w 228"/>
                <a:gd name="T47" fmla="*/ 2 h 110"/>
                <a:gd name="T48" fmla="*/ 114 w 228"/>
                <a:gd name="T49" fmla="*/ 0 h 110"/>
                <a:gd name="T50" fmla="*/ 114 w 228"/>
                <a:gd name="T51" fmla="*/ 0 h 110"/>
                <a:gd name="T52" fmla="*/ 136 w 228"/>
                <a:gd name="T53" fmla="*/ 2 h 110"/>
                <a:gd name="T54" fmla="*/ 158 w 228"/>
                <a:gd name="T55" fmla="*/ 8 h 110"/>
                <a:gd name="T56" fmla="*/ 178 w 228"/>
                <a:gd name="T57" fmla="*/ 18 h 110"/>
                <a:gd name="T58" fmla="*/ 194 w 228"/>
                <a:gd name="T59" fmla="*/ 28 h 110"/>
                <a:gd name="T60" fmla="*/ 208 w 228"/>
                <a:gd name="T61" fmla="*/ 38 h 110"/>
                <a:gd name="T62" fmla="*/ 220 w 228"/>
                <a:gd name="T63" fmla="*/ 46 h 110"/>
                <a:gd name="T64" fmla="*/ 228 w 228"/>
                <a:gd name="T65" fmla="*/ 5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8" h="110">
                  <a:moveTo>
                    <a:pt x="228" y="54"/>
                  </a:moveTo>
                  <a:lnTo>
                    <a:pt x="228" y="54"/>
                  </a:lnTo>
                  <a:lnTo>
                    <a:pt x="220" y="64"/>
                  </a:lnTo>
                  <a:lnTo>
                    <a:pt x="208" y="72"/>
                  </a:lnTo>
                  <a:lnTo>
                    <a:pt x="194" y="82"/>
                  </a:lnTo>
                  <a:lnTo>
                    <a:pt x="178" y="92"/>
                  </a:lnTo>
                  <a:lnTo>
                    <a:pt x="158" y="100"/>
                  </a:lnTo>
                  <a:lnTo>
                    <a:pt x="136" y="106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90" y="106"/>
                  </a:lnTo>
                  <a:lnTo>
                    <a:pt x="70" y="100"/>
                  </a:lnTo>
                  <a:lnTo>
                    <a:pt x="50" y="92"/>
                  </a:lnTo>
                  <a:lnTo>
                    <a:pt x="34" y="82"/>
                  </a:lnTo>
                  <a:lnTo>
                    <a:pt x="20" y="72"/>
                  </a:lnTo>
                  <a:lnTo>
                    <a:pt x="8" y="6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20" y="38"/>
                  </a:lnTo>
                  <a:lnTo>
                    <a:pt x="34" y="28"/>
                  </a:lnTo>
                  <a:lnTo>
                    <a:pt x="50" y="18"/>
                  </a:lnTo>
                  <a:lnTo>
                    <a:pt x="70" y="8"/>
                  </a:lnTo>
                  <a:lnTo>
                    <a:pt x="90" y="2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36" y="2"/>
                  </a:lnTo>
                  <a:lnTo>
                    <a:pt x="158" y="8"/>
                  </a:lnTo>
                  <a:lnTo>
                    <a:pt x="178" y="18"/>
                  </a:lnTo>
                  <a:lnTo>
                    <a:pt x="194" y="28"/>
                  </a:lnTo>
                  <a:lnTo>
                    <a:pt x="208" y="38"/>
                  </a:lnTo>
                  <a:lnTo>
                    <a:pt x="220" y="46"/>
                  </a:lnTo>
                  <a:lnTo>
                    <a:pt x="228" y="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7" name="Freeform 108"/>
            <p:cNvSpPr>
              <a:spLocks/>
            </p:cNvSpPr>
            <p:nvPr/>
          </p:nvSpPr>
          <p:spPr bwMode="auto">
            <a:xfrm>
              <a:off x="-393700" y="2906557"/>
              <a:ext cx="146050" cy="200025"/>
            </a:xfrm>
            <a:custGeom>
              <a:avLst/>
              <a:gdLst>
                <a:gd name="T0" fmla="*/ 92 w 92"/>
                <a:gd name="T1" fmla="*/ 64 h 126"/>
                <a:gd name="T2" fmla="*/ 92 w 92"/>
                <a:gd name="T3" fmla="*/ 64 h 126"/>
                <a:gd name="T4" fmla="*/ 92 w 92"/>
                <a:gd name="T5" fmla="*/ 76 h 126"/>
                <a:gd name="T6" fmla="*/ 88 w 92"/>
                <a:gd name="T7" fmla="*/ 88 h 126"/>
                <a:gd name="T8" fmla="*/ 84 w 92"/>
                <a:gd name="T9" fmla="*/ 98 h 126"/>
                <a:gd name="T10" fmla="*/ 78 w 92"/>
                <a:gd name="T11" fmla="*/ 108 h 126"/>
                <a:gd name="T12" fmla="*/ 72 w 92"/>
                <a:gd name="T13" fmla="*/ 116 h 126"/>
                <a:gd name="T14" fmla="*/ 64 w 92"/>
                <a:gd name="T15" fmla="*/ 122 h 126"/>
                <a:gd name="T16" fmla="*/ 56 w 92"/>
                <a:gd name="T17" fmla="*/ 126 h 126"/>
                <a:gd name="T18" fmla="*/ 46 w 92"/>
                <a:gd name="T19" fmla="*/ 126 h 126"/>
                <a:gd name="T20" fmla="*/ 46 w 92"/>
                <a:gd name="T21" fmla="*/ 126 h 126"/>
                <a:gd name="T22" fmla="*/ 38 w 92"/>
                <a:gd name="T23" fmla="*/ 126 h 126"/>
                <a:gd name="T24" fmla="*/ 28 w 92"/>
                <a:gd name="T25" fmla="*/ 122 h 126"/>
                <a:gd name="T26" fmla="*/ 20 w 92"/>
                <a:gd name="T27" fmla="*/ 116 h 126"/>
                <a:gd name="T28" fmla="*/ 14 w 92"/>
                <a:gd name="T29" fmla="*/ 108 h 126"/>
                <a:gd name="T30" fmla="*/ 8 w 92"/>
                <a:gd name="T31" fmla="*/ 98 h 126"/>
                <a:gd name="T32" fmla="*/ 4 w 92"/>
                <a:gd name="T33" fmla="*/ 88 h 126"/>
                <a:gd name="T34" fmla="*/ 2 w 92"/>
                <a:gd name="T35" fmla="*/ 76 h 126"/>
                <a:gd name="T36" fmla="*/ 0 w 92"/>
                <a:gd name="T37" fmla="*/ 64 h 126"/>
                <a:gd name="T38" fmla="*/ 0 w 92"/>
                <a:gd name="T39" fmla="*/ 64 h 126"/>
                <a:gd name="T40" fmla="*/ 2 w 92"/>
                <a:gd name="T41" fmla="*/ 50 h 126"/>
                <a:gd name="T42" fmla="*/ 4 w 92"/>
                <a:gd name="T43" fmla="*/ 40 h 126"/>
                <a:gd name="T44" fmla="*/ 8 w 92"/>
                <a:gd name="T45" fmla="*/ 28 h 126"/>
                <a:gd name="T46" fmla="*/ 14 w 92"/>
                <a:gd name="T47" fmla="*/ 20 h 126"/>
                <a:gd name="T48" fmla="*/ 20 w 92"/>
                <a:gd name="T49" fmla="*/ 12 h 126"/>
                <a:gd name="T50" fmla="*/ 28 w 92"/>
                <a:gd name="T51" fmla="*/ 6 h 126"/>
                <a:gd name="T52" fmla="*/ 38 w 92"/>
                <a:gd name="T53" fmla="*/ 2 h 126"/>
                <a:gd name="T54" fmla="*/ 46 w 92"/>
                <a:gd name="T55" fmla="*/ 0 h 126"/>
                <a:gd name="T56" fmla="*/ 46 w 92"/>
                <a:gd name="T57" fmla="*/ 0 h 126"/>
                <a:gd name="T58" fmla="*/ 56 w 92"/>
                <a:gd name="T59" fmla="*/ 2 h 126"/>
                <a:gd name="T60" fmla="*/ 64 w 92"/>
                <a:gd name="T61" fmla="*/ 6 h 126"/>
                <a:gd name="T62" fmla="*/ 72 w 92"/>
                <a:gd name="T63" fmla="*/ 12 h 126"/>
                <a:gd name="T64" fmla="*/ 78 w 92"/>
                <a:gd name="T65" fmla="*/ 20 h 126"/>
                <a:gd name="T66" fmla="*/ 84 w 92"/>
                <a:gd name="T67" fmla="*/ 28 h 126"/>
                <a:gd name="T68" fmla="*/ 88 w 92"/>
                <a:gd name="T69" fmla="*/ 40 h 126"/>
                <a:gd name="T70" fmla="*/ 92 w 92"/>
                <a:gd name="T71" fmla="*/ 50 h 126"/>
                <a:gd name="T72" fmla="*/ 92 w 92"/>
                <a:gd name="T73" fmla="*/ 6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26">
                  <a:moveTo>
                    <a:pt x="92" y="64"/>
                  </a:moveTo>
                  <a:lnTo>
                    <a:pt x="92" y="64"/>
                  </a:lnTo>
                  <a:lnTo>
                    <a:pt x="92" y="76"/>
                  </a:lnTo>
                  <a:lnTo>
                    <a:pt x="88" y="88"/>
                  </a:lnTo>
                  <a:lnTo>
                    <a:pt x="84" y="98"/>
                  </a:lnTo>
                  <a:lnTo>
                    <a:pt x="78" y="108"/>
                  </a:lnTo>
                  <a:lnTo>
                    <a:pt x="72" y="116"/>
                  </a:lnTo>
                  <a:lnTo>
                    <a:pt x="64" y="122"/>
                  </a:lnTo>
                  <a:lnTo>
                    <a:pt x="56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38" y="126"/>
                  </a:lnTo>
                  <a:lnTo>
                    <a:pt x="28" y="122"/>
                  </a:lnTo>
                  <a:lnTo>
                    <a:pt x="20" y="116"/>
                  </a:lnTo>
                  <a:lnTo>
                    <a:pt x="14" y="108"/>
                  </a:lnTo>
                  <a:lnTo>
                    <a:pt x="8" y="98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4" y="20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8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4" y="6"/>
                  </a:lnTo>
                  <a:lnTo>
                    <a:pt x="72" y="12"/>
                  </a:lnTo>
                  <a:lnTo>
                    <a:pt x="78" y="20"/>
                  </a:lnTo>
                  <a:lnTo>
                    <a:pt x="84" y="28"/>
                  </a:lnTo>
                  <a:lnTo>
                    <a:pt x="88" y="40"/>
                  </a:lnTo>
                  <a:lnTo>
                    <a:pt x="92" y="50"/>
                  </a:lnTo>
                  <a:lnTo>
                    <a:pt x="92" y="64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8" name="Freeform 109"/>
            <p:cNvSpPr>
              <a:spLocks/>
            </p:cNvSpPr>
            <p:nvPr/>
          </p:nvSpPr>
          <p:spPr bwMode="auto">
            <a:xfrm>
              <a:off x="-393700" y="2906557"/>
              <a:ext cx="146050" cy="200025"/>
            </a:xfrm>
            <a:custGeom>
              <a:avLst/>
              <a:gdLst>
                <a:gd name="T0" fmla="*/ 92 w 92"/>
                <a:gd name="T1" fmla="*/ 64 h 126"/>
                <a:gd name="T2" fmla="*/ 92 w 92"/>
                <a:gd name="T3" fmla="*/ 64 h 126"/>
                <a:gd name="T4" fmla="*/ 92 w 92"/>
                <a:gd name="T5" fmla="*/ 76 h 126"/>
                <a:gd name="T6" fmla="*/ 88 w 92"/>
                <a:gd name="T7" fmla="*/ 88 h 126"/>
                <a:gd name="T8" fmla="*/ 84 w 92"/>
                <a:gd name="T9" fmla="*/ 98 h 126"/>
                <a:gd name="T10" fmla="*/ 78 w 92"/>
                <a:gd name="T11" fmla="*/ 108 h 126"/>
                <a:gd name="T12" fmla="*/ 72 w 92"/>
                <a:gd name="T13" fmla="*/ 116 h 126"/>
                <a:gd name="T14" fmla="*/ 64 w 92"/>
                <a:gd name="T15" fmla="*/ 122 h 126"/>
                <a:gd name="T16" fmla="*/ 56 w 92"/>
                <a:gd name="T17" fmla="*/ 126 h 126"/>
                <a:gd name="T18" fmla="*/ 46 w 92"/>
                <a:gd name="T19" fmla="*/ 126 h 126"/>
                <a:gd name="T20" fmla="*/ 46 w 92"/>
                <a:gd name="T21" fmla="*/ 126 h 126"/>
                <a:gd name="T22" fmla="*/ 38 w 92"/>
                <a:gd name="T23" fmla="*/ 126 h 126"/>
                <a:gd name="T24" fmla="*/ 28 w 92"/>
                <a:gd name="T25" fmla="*/ 122 h 126"/>
                <a:gd name="T26" fmla="*/ 20 w 92"/>
                <a:gd name="T27" fmla="*/ 116 h 126"/>
                <a:gd name="T28" fmla="*/ 14 w 92"/>
                <a:gd name="T29" fmla="*/ 108 h 126"/>
                <a:gd name="T30" fmla="*/ 8 w 92"/>
                <a:gd name="T31" fmla="*/ 98 h 126"/>
                <a:gd name="T32" fmla="*/ 4 w 92"/>
                <a:gd name="T33" fmla="*/ 88 h 126"/>
                <a:gd name="T34" fmla="*/ 2 w 92"/>
                <a:gd name="T35" fmla="*/ 76 h 126"/>
                <a:gd name="T36" fmla="*/ 0 w 92"/>
                <a:gd name="T37" fmla="*/ 64 h 126"/>
                <a:gd name="T38" fmla="*/ 0 w 92"/>
                <a:gd name="T39" fmla="*/ 64 h 126"/>
                <a:gd name="T40" fmla="*/ 2 w 92"/>
                <a:gd name="T41" fmla="*/ 50 h 126"/>
                <a:gd name="T42" fmla="*/ 4 w 92"/>
                <a:gd name="T43" fmla="*/ 40 h 126"/>
                <a:gd name="T44" fmla="*/ 8 w 92"/>
                <a:gd name="T45" fmla="*/ 28 h 126"/>
                <a:gd name="T46" fmla="*/ 14 w 92"/>
                <a:gd name="T47" fmla="*/ 20 h 126"/>
                <a:gd name="T48" fmla="*/ 20 w 92"/>
                <a:gd name="T49" fmla="*/ 12 h 126"/>
                <a:gd name="T50" fmla="*/ 28 w 92"/>
                <a:gd name="T51" fmla="*/ 6 h 126"/>
                <a:gd name="T52" fmla="*/ 38 w 92"/>
                <a:gd name="T53" fmla="*/ 2 h 126"/>
                <a:gd name="T54" fmla="*/ 46 w 92"/>
                <a:gd name="T55" fmla="*/ 0 h 126"/>
                <a:gd name="T56" fmla="*/ 46 w 92"/>
                <a:gd name="T57" fmla="*/ 0 h 126"/>
                <a:gd name="T58" fmla="*/ 56 w 92"/>
                <a:gd name="T59" fmla="*/ 2 h 126"/>
                <a:gd name="T60" fmla="*/ 64 w 92"/>
                <a:gd name="T61" fmla="*/ 6 h 126"/>
                <a:gd name="T62" fmla="*/ 72 w 92"/>
                <a:gd name="T63" fmla="*/ 12 h 126"/>
                <a:gd name="T64" fmla="*/ 78 w 92"/>
                <a:gd name="T65" fmla="*/ 20 h 126"/>
                <a:gd name="T66" fmla="*/ 84 w 92"/>
                <a:gd name="T67" fmla="*/ 28 h 126"/>
                <a:gd name="T68" fmla="*/ 88 w 92"/>
                <a:gd name="T69" fmla="*/ 40 h 126"/>
                <a:gd name="T70" fmla="*/ 92 w 92"/>
                <a:gd name="T71" fmla="*/ 50 h 126"/>
                <a:gd name="T72" fmla="*/ 92 w 92"/>
                <a:gd name="T73" fmla="*/ 6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26">
                  <a:moveTo>
                    <a:pt x="92" y="64"/>
                  </a:moveTo>
                  <a:lnTo>
                    <a:pt x="92" y="64"/>
                  </a:lnTo>
                  <a:lnTo>
                    <a:pt x="92" y="76"/>
                  </a:lnTo>
                  <a:lnTo>
                    <a:pt x="88" y="88"/>
                  </a:lnTo>
                  <a:lnTo>
                    <a:pt x="84" y="98"/>
                  </a:lnTo>
                  <a:lnTo>
                    <a:pt x="78" y="108"/>
                  </a:lnTo>
                  <a:lnTo>
                    <a:pt x="72" y="116"/>
                  </a:lnTo>
                  <a:lnTo>
                    <a:pt x="64" y="122"/>
                  </a:lnTo>
                  <a:lnTo>
                    <a:pt x="56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38" y="126"/>
                  </a:lnTo>
                  <a:lnTo>
                    <a:pt x="28" y="122"/>
                  </a:lnTo>
                  <a:lnTo>
                    <a:pt x="20" y="116"/>
                  </a:lnTo>
                  <a:lnTo>
                    <a:pt x="14" y="108"/>
                  </a:lnTo>
                  <a:lnTo>
                    <a:pt x="8" y="98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4" y="20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8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6" y="2"/>
                  </a:lnTo>
                  <a:lnTo>
                    <a:pt x="64" y="6"/>
                  </a:lnTo>
                  <a:lnTo>
                    <a:pt x="72" y="12"/>
                  </a:lnTo>
                  <a:lnTo>
                    <a:pt x="78" y="20"/>
                  </a:lnTo>
                  <a:lnTo>
                    <a:pt x="84" y="28"/>
                  </a:lnTo>
                  <a:lnTo>
                    <a:pt x="88" y="40"/>
                  </a:lnTo>
                  <a:lnTo>
                    <a:pt x="92" y="50"/>
                  </a:lnTo>
                  <a:lnTo>
                    <a:pt x="92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9" name="Freeform 110"/>
            <p:cNvSpPr>
              <a:spLocks/>
            </p:cNvSpPr>
            <p:nvPr/>
          </p:nvSpPr>
          <p:spPr bwMode="auto">
            <a:xfrm>
              <a:off x="88900" y="2906557"/>
              <a:ext cx="146050" cy="200025"/>
            </a:xfrm>
            <a:custGeom>
              <a:avLst/>
              <a:gdLst>
                <a:gd name="T0" fmla="*/ 92 w 92"/>
                <a:gd name="T1" fmla="*/ 64 h 126"/>
                <a:gd name="T2" fmla="*/ 92 w 92"/>
                <a:gd name="T3" fmla="*/ 64 h 126"/>
                <a:gd name="T4" fmla="*/ 90 w 92"/>
                <a:gd name="T5" fmla="*/ 76 h 126"/>
                <a:gd name="T6" fmla="*/ 88 w 92"/>
                <a:gd name="T7" fmla="*/ 88 h 126"/>
                <a:gd name="T8" fmla="*/ 84 w 92"/>
                <a:gd name="T9" fmla="*/ 98 h 126"/>
                <a:gd name="T10" fmla="*/ 78 w 92"/>
                <a:gd name="T11" fmla="*/ 108 h 126"/>
                <a:gd name="T12" fmla="*/ 72 w 92"/>
                <a:gd name="T13" fmla="*/ 116 h 126"/>
                <a:gd name="T14" fmla="*/ 64 w 92"/>
                <a:gd name="T15" fmla="*/ 122 h 126"/>
                <a:gd name="T16" fmla="*/ 54 w 92"/>
                <a:gd name="T17" fmla="*/ 126 h 126"/>
                <a:gd name="T18" fmla="*/ 46 w 92"/>
                <a:gd name="T19" fmla="*/ 126 h 126"/>
                <a:gd name="T20" fmla="*/ 46 w 92"/>
                <a:gd name="T21" fmla="*/ 126 h 126"/>
                <a:gd name="T22" fmla="*/ 36 w 92"/>
                <a:gd name="T23" fmla="*/ 126 h 126"/>
                <a:gd name="T24" fmla="*/ 28 w 92"/>
                <a:gd name="T25" fmla="*/ 122 h 126"/>
                <a:gd name="T26" fmla="*/ 20 w 92"/>
                <a:gd name="T27" fmla="*/ 116 h 126"/>
                <a:gd name="T28" fmla="*/ 12 w 92"/>
                <a:gd name="T29" fmla="*/ 108 h 126"/>
                <a:gd name="T30" fmla="*/ 8 w 92"/>
                <a:gd name="T31" fmla="*/ 98 h 126"/>
                <a:gd name="T32" fmla="*/ 4 w 92"/>
                <a:gd name="T33" fmla="*/ 88 h 126"/>
                <a:gd name="T34" fmla="*/ 0 w 92"/>
                <a:gd name="T35" fmla="*/ 76 h 126"/>
                <a:gd name="T36" fmla="*/ 0 w 92"/>
                <a:gd name="T37" fmla="*/ 64 h 126"/>
                <a:gd name="T38" fmla="*/ 0 w 92"/>
                <a:gd name="T39" fmla="*/ 64 h 126"/>
                <a:gd name="T40" fmla="*/ 0 w 92"/>
                <a:gd name="T41" fmla="*/ 50 h 126"/>
                <a:gd name="T42" fmla="*/ 4 w 92"/>
                <a:gd name="T43" fmla="*/ 40 h 126"/>
                <a:gd name="T44" fmla="*/ 8 w 92"/>
                <a:gd name="T45" fmla="*/ 28 h 126"/>
                <a:gd name="T46" fmla="*/ 12 w 92"/>
                <a:gd name="T47" fmla="*/ 20 h 126"/>
                <a:gd name="T48" fmla="*/ 20 w 92"/>
                <a:gd name="T49" fmla="*/ 12 h 126"/>
                <a:gd name="T50" fmla="*/ 28 w 92"/>
                <a:gd name="T51" fmla="*/ 6 h 126"/>
                <a:gd name="T52" fmla="*/ 36 w 92"/>
                <a:gd name="T53" fmla="*/ 2 h 126"/>
                <a:gd name="T54" fmla="*/ 46 w 92"/>
                <a:gd name="T55" fmla="*/ 0 h 126"/>
                <a:gd name="T56" fmla="*/ 46 w 92"/>
                <a:gd name="T57" fmla="*/ 0 h 126"/>
                <a:gd name="T58" fmla="*/ 54 w 92"/>
                <a:gd name="T59" fmla="*/ 2 h 126"/>
                <a:gd name="T60" fmla="*/ 64 w 92"/>
                <a:gd name="T61" fmla="*/ 6 h 126"/>
                <a:gd name="T62" fmla="*/ 72 w 92"/>
                <a:gd name="T63" fmla="*/ 12 h 126"/>
                <a:gd name="T64" fmla="*/ 78 w 92"/>
                <a:gd name="T65" fmla="*/ 20 h 126"/>
                <a:gd name="T66" fmla="*/ 84 w 92"/>
                <a:gd name="T67" fmla="*/ 28 h 126"/>
                <a:gd name="T68" fmla="*/ 88 w 92"/>
                <a:gd name="T69" fmla="*/ 40 h 126"/>
                <a:gd name="T70" fmla="*/ 90 w 92"/>
                <a:gd name="T71" fmla="*/ 50 h 126"/>
                <a:gd name="T72" fmla="*/ 92 w 92"/>
                <a:gd name="T73" fmla="*/ 6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26">
                  <a:moveTo>
                    <a:pt x="92" y="64"/>
                  </a:moveTo>
                  <a:lnTo>
                    <a:pt x="92" y="64"/>
                  </a:lnTo>
                  <a:lnTo>
                    <a:pt x="90" y="76"/>
                  </a:lnTo>
                  <a:lnTo>
                    <a:pt x="88" y="88"/>
                  </a:lnTo>
                  <a:lnTo>
                    <a:pt x="84" y="98"/>
                  </a:lnTo>
                  <a:lnTo>
                    <a:pt x="78" y="108"/>
                  </a:lnTo>
                  <a:lnTo>
                    <a:pt x="72" y="116"/>
                  </a:lnTo>
                  <a:lnTo>
                    <a:pt x="64" y="122"/>
                  </a:lnTo>
                  <a:lnTo>
                    <a:pt x="54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36" y="126"/>
                  </a:lnTo>
                  <a:lnTo>
                    <a:pt x="28" y="122"/>
                  </a:lnTo>
                  <a:lnTo>
                    <a:pt x="20" y="116"/>
                  </a:lnTo>
                  <a:lnTo>
                    <a:pt x="12" y="108"/>
                  </a:lnTo>
                  <a:lnTo>
                    <a:pt x="8" y="98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4" y="2"/>
                  </a:lnTo>
                  <a:lnTo>
                    <a:pt x="64" y="6"/>
                  </a:lnTo>
                  <a:lnTo>
                    <a:pt x="72" y="12"/>
                  </a:lnTo>
                  <a:lnTo>
                    <a:pt x="78" y="20"/>
                  </a:lnTo>
                  <a:lnTo>
                    <a:pt x="84" y="28"/>
                  </a:lnTo>
                  <a:lnTo>
                    <a:pt x="88" y="40"/>
                  </a:lnTo>
                  <a:lnTo>
                    <a:pt x="90" y="50"/>
                  </a:lnTo>
                  <a:lnTo>
                    <a:pt x="92" y="64"/>
                  </a:lnTo>
                  <a:close/>
                </a:path>
              </a:pathLst>
            </a:custGeom>
            <a:solidFill>
              <a:srgbClr val="063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0" name="Freeform 111"/>
            <p:cNvSpPr>
              <a:spLocks/>
            </p:cNvSpPr>
            <p:nvPr/>
          </p:nvSpPr>
          <p:spPr bwMode="auto">
            <a:xfrm>
              <a:off x="88900" y="2906557"/>
              <a:ext cx="146050" cy="200025"/>
            </a:xfrm>
            <a:custGeom>
              <a:avLst/>
              <a:gdLst>
                <a:gd name="T0" fmla="*/ 92 w 92"/>
                <a:gd name="T1" fmla="*/ 64 h 126"/>
                <a:gd name="T2" fmla="*/ 92 w 92"/>
                <a:gd name="T3" fmla="*/ 64 h 126"/>
                <a:gd name="T4" fmla="*/ 90 w 92"/>
                <a:gd name="T5" fmla="*/ 76 h 126"/>
                <a:gd name="T6" fmla="*/ 88 w 92"/>
                <a:gd name="T7" fmla="*/ 88 h 126"/>
                <a:gd name="T8" fmla="*/ 84 w 92"/>
                <a:gd name="T9" fmla="*/ 98 h 126"/>
                <a:gd name="T10" fmla="*/ 78 w 92"/>
                <a:gd name="T11" fmla="*/ 108 h 126"/>
                <a:gd name="T12" fmla="*/ 72 w 92"/>
                <a:gd name="T13" fmla="*/ 116 h 126"/>
                <a:gd name="T14" fmla="*/ 64 w 92"/>
                <a:gd name="T15" fmla="*/ 122 h 126"/>
                <a:gd name="T16" fmla="*/ 54 w 92"/>
                <a:gd name="T17" fmla="*/ 126 h 126"/>
                <a:gd name="T18" fmla="*/ 46 w 92"/>
                <a:gd name="T19" fmla="*/ 126 h 126"/>
                <a:gd name="T20" fmla="*/ 46 w 92"/>
                <a:gd name="T21" fmla="*/ 126 h 126"/>
                <a:gd name="T22" fmla="*/ 36 w 92"/>
                <a:gd name="T23" fmla="*/ 126 h 126"/>
                <a:gd name="T24" fmla="*/ 28 w 92"/>
                <a:gd name="T25" fmla="*/ 122 h 126"/>
                <a:gd name="T26" fmla="*/ 20 w 92"/>
                <a:gd name="T27" fmla="*/ 116 h 126"/>
                <a:gd name="T28" fmla="*/ 12 w 92"/>
                <a:gd name="T29" fmla="*/ 108 h 126"/>
                <a:gd name="T30" fmla="*/ 8 w 92"/>
                <a:gd name="T31" fmla="*/ 98 h 126"/>
                <a:gd name="T32" fmla="*/ 4 w 92"/>
                <a:gd name="T33" fmla="*/ 88 h 126"/>
                <a:gd name="T34" fmla="*/ 0 w 92"/>
                <a:gd name="T35" fmla="*/ 76 h 126"/>
                <a:gd name="T36" fmla="*/ 0 w 92"/>
                <a:gd name="T37" fmla="*/ 64 h 126"/>
                <a:gd name="T38" fmla="*/ 0 w 92"/>
                <a:gd name="T39" fmla="*/ 64 h 126"/>
                <a:gd name="T40" fmla="*/ 0 w 92"/>
                <a:gd name="T41" fmla="*/ 50 h 126"/>
                <a:gd name="T42" fmla="*/ 4 w 92"/>
                <a:gd name="T43" fmla="*/ 40 h 126"/>
                <a:gd name="T44" fmla="*/ 8 w 92"/>
                <a:gd name="T45" fmla="*/ 28 h 126"/>
                <a:gd name="T46" fmla="*/ 12 w 92"/>
                <a:gd name="T47" fmla="*/ 20 h 126"/>
                <a:gd name="T48" fmla="*/ 20 w 92"/>
                <a:gd name="T49" fmla="*/ 12 h 126"/>
                <a:gd name="T50" fmla="*/ 28 w 92"/>
                <a:gd name="T51" fmla="*/ 6 h 126"/>
                <a:gd name="T52" fmla="*/ 36 w 92"/>
                <a:gd name="T53" fmla="*/ 2 h 126"/>
                <a:gd name="T54" fmla="*/ 46 w 92"/>
                <a:gd name="T55" fmla="*/ 0 h 126"/>
                <a:gd name="T56" fmla="*/ 46 w 92"/>
                <a:gd name="T57" fmla="*/ 0 h 126"/>
                <a:gd name="T58" fmla="*/ 54 w 92"/>
                <a:gd name="T59" fmla="*/ 2 h 126"/>
                <a:gd name="T60" fmla="*/ 64 w 92"/>
                <a:gd name="T61" fmla="*/ 6 h 126"/>
                <a:gd name="T62" fmla="*/ 72 w 92"/>
                <a:gd name="T63" fmla="*/ 12 h 126"/>
                <a:gd name="T64" fmla="*/ 78 w 92"/>
                <a:gd name="T65" fmla="*/ 20 h 126"/>
                <a:gd name="T66" fmla="*/ 84 w 92"/>
                <a:gd name="T67" fmla="*/ 28 h 126"/>
                <a:gd name="T68" fmla="*/ 88 w 92"/>
                <a:gd name="T69" fmla="*/ 40 h 126"/>
                <a:gd name="T70" fmla="*/ 90 w 92"/>
                <a:gd name="T71" fmla="*/ 50 h 126"/>
                <a:gd name="T72" fmla="*/ 92 w 92"/>
                <a:gd name="T73" fmla="*/ 6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26">
                  <a:moveTo>
                    <a:pt x="92" y="64"/>
                  </a:moveTo>
                  <a:lnTo>
                    <a:pt x="92" y="64"/>
                  </a:lnTo>
                  <a:lnTo>
                    <a:pt x="90" y="76"/>
                  </a:lnTo>
                  <a:lnTo>
                    <a:pt x="88" y="88"/>
                  </a:lnTo>
                  <a:lnTo>
                    <a:pt x="84" y="98"/>
                  </a:lnTo>
                  <a:lnTo>
                    <a:pt x="78" y="108"/>
                  </a:lnTo>
                  <a:lnTo>
                    <a:pt x="72" y="116"/>
                  </a:lnTo>
                  <a:lnTo>
                    <a:pt x="64" y="122"/>
                  </a:lnTo>
                  <a:lnTo>
                    <a:pt x="54" y="126"/>
                  </a:lnTo>
                  <a:lnTo>
                    <a:pt x="46" y="126"/>
                  </a:lnTo>
                  <a:lnTo>
                    <a:pt x="46" y="126"/>
                  </a:lnTo>
                  <a:lnTo>
                    <a:pt x="36" y="126"/>
                  </a:lnTo>
                  <a:lnTo>
                    <a:pt x="28" y="122"/>
                  </a:lnTo>
                  <a:lnTo>
                    <a:pt x="20" y="116"/>
                  </a:lnTo>
                  <a:lnTo>
                    <a:pt x="12" y="108"/>
                  </a:lnTo>
                  <a:lnTo>
                    <a:pt x="8" y="98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40"/>
                  </a:lnTo>
                  <a:lnTo>
                    <a:pt x="8" y="28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6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4" y="2"/>
                  </a:lnTo>
                  <a:lnTo>
                    <a:pt x="64" y="6"/>
                  </a:lnTo>
                  <a:lnTo>
                    <a:pt x="72" y="12"/>
                  </a:lnTo>
                  <a:lnTo>
                    <a:pt x="78" y="20"/>
                  </a:lnTo>
                  <a:lnTo>
                    <a:pt x="84" y="28"/>
                  </a:lnTo>
                  <a:lnTo>
                    <a:pt x="88" y="40"/>
                  </a:lnTo>
                  <a:lnTo>
                    <a:pt x="90" y="50"/>
                  </a:lnTo>
                  <a:lnTo>
                    <a:pt x="92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1" name="Freeform 112"/>
            <p:cNvSpPr>
              <a:spLocks/>
            </p:cNvSpPr>
            <p:nvPr/>
          </p:nvSpPr>
          <p:spPr bwMode="auto">
            <a:xfrm>
              <a:off x="-657225" y="2160432"/>
              <a:ext cx="1155700" cy="815975"/>
            </a:xfrm>
            <a:custGeom>
              <a:avLst/>
              <a:gdLst>
                <a:gd name="T0" fmla="*/ 364 w 728"/>
                <a:gd name="T1" fmla="*/ 0 h 514"/>
                <a:gd name="T2" fmla="*/ 290 w 728"/>
                <a:gd name="T3" fmla="*/ 8 h 514"/>
                <a:gd name="T4" fmla="*/ 222 w 728"/>
                <a:gd name="T5" fmla="*/ 28 h 514"/>
                <a:gd name="T6" fmla="*/ 160 w 728"/>
                <a:gd name="T7" fmla="*/ 62 h 514"/>
                <a:gd name="T8" fmla="*/ 106 w 728"/>
                <a:gd name="T9" fmla="*/ 106 h 514"/>
                <a:gd name="T10" fmla="*/ 62 w 728"/>
                <a:gd name="T11" fmla="*/ 160 h 514"/>
                <a:gd name="T12" fmla="*/ 28 w 728"/>
                <a:gd name="T13" fmla="*/ 222 h 514"/>
                <a:gd name="T14" fmla="*/ 8 w 728"/>
                <a:gd name="T15" fmla="*/ 290 h 514"/>
                <a:gd name="T16" fmla="*/ 0 w 728"/>
                <a:gd name="T17" fmla="*/ 364 h 514"/>
                <a:gd name="T18" fmla="*/ 0 w 728"/>
                <a:gd name="T19" fmla="*/ 514 h 514"/>
                <a:gd name="T20" fmla="*/ 72 w 728"/>
                <a:gd name="T21" fmla="*/ 508 h 514"/>
                <a:gd name="T22" fmla="*/ 142 w 728"/>
                <a:gd name="T23" fmla="*/ 494 h 514"/>
                <a:gd name="T24" fmla="*/ 208 w 728"/>
                <a:gd name="T25" fmla="*/ 470 h 514"/>
                <a:gd name="T26" fmla="*/ 268 w 728"/>
                <a:gd name="T27" fmla="*/ 438 h 514"/>
                <a:gd name="T28" fmla="*/ 326 w 728"/>
                <a:gd name="T29" fmla="*/ 400 h 514"/>
                <a:gd name="T30" fmla="*/ 378 w 728"/>
                <a:gd name="T31" fmla="*/ 356 h 514"/>
                <a:gd name="T32" fmla="*/ 424 w 728"/>
                <a:gd name="T33" fmla="*/ 306 h 514"/>
                <a:gd name="T34" fmla="*/ 464 w 728"/>
                <a:gd name="T35" fmla="*/ 250 h 514"/>
                <a:gd name="T36" fmla="*/ 474 w 728"/>
                <a:gd name="T37" fmla="*/ 268 h 514"/>
                <a:gd name="T38" fmla="*/ 496 w 728"/>
                <a:gd name="T39" fmla="*/ 302 h 514"/>
                <a:gd name="T40" fmla="*/ 524 w 728"/>
                <a:gd name="T41" fmla="*/ 334 h 514"/>
                <a:gd name="T42" fmla="*/ 554 w 728"/>
                <a:gd name="T43" fmla="*/ 362 h 514"/>
                <a:gd name="T44" fmla="*/ 588 w 728"/>
                <a:gd name="T45" fmla="*/ 386 h 514"/>
                <a:gd name="T46" fmla="*/ 626 w 728"/>
                <a:gd name="T47" fmla="*/ 406 h 514"/>
                <a:gd name="T48" fmla="*/ 664 w 728"/>
                <a:gd name="T49" fmla="*/ 422 h 514"/>
                <a:gd name="T50" fmla="*/ 706 w 728"/>
                <a:gd name="T51" fmla="*/ 432 h 514"/>
                <a:gd name="T52" fmla="*/ 728 w 728"/>
                <a:gd name="T53" fmla="*/ 364 h 514"/>
                <a:gd name="T54" fmla="*/ 726 w 728"/>
                <a:gd name="T55" fmla="*/ 328 h 514"/>
                <a:gd name="T56" fmla="*/ 712 w 728"/>
                <a:gd name="T57" fmla="*/ 256 h 514"/>
                <a:gd name="T58" fmla="*/ 684 w 728"/>
                <a:gd name="T59" fmla="*/ 190 h 514"/>
                <a:gd name="T60" fmla="*/ 644 w 728"/>
                <a:gd name="T61" fmla="*/ 132 h 514"/>
                <a:gd name="T62" fmla="*/ 596 w 728"/>
                <a:gd name="T63" fmla="*/ 84 h 514"/>
                <a:gd name="T64" fmla="*/ 538 w 728"/>
                <a:gd name="T65" fmla="*/ 44 h 514"/>
                <a:gd name="T66" fmla="*/ 472 w 728"/>
                <a:gd name="T67" fmla="*/ 16 h 514"/>
                <a:gd name="T68" fmla="*/ 402 w 728"/>
                <a:gd name="T69" fmla="*/ 2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8" h="514">
                  <a:moveTo>
                    <a:pt x="364" y="0"/>
                  </a:moveTo>
                  <a:lnTo>
                    <a:pt x="364" y="0"/>
                  </a:lnTo>
                  <a:lnTo>
                    <a:pt x="326" y="2"/>
                  </a:lnTo>
                  <a:lnTo>
                    <a:pt x="290" y="8"/>
                  </a:lnTo>
                  <a:lnTo>
                    <a:pt x="256" y="16"/>
                  </a:lnTo>
                  <a:lnTo>
                    <a:pt x="222" y="28"/>
                  </a:lnTo>
                  <a:lnTo>
                    <a:pt x="190" y="44"/>
                  </a:lnTo>
                  <a:lnTo>
                    <a:pt x="160" y="62"/>
                  </a:lnTo>
                  <a:lnTo>
                    <a:pt x="132" y="84"/>
                  </a:lnTo>
                  <a:lnTo>
                    <a:pt x="106" y="106"/>
                  </a:lnTo>
                  <a:lnTo>
                    <a:pt x="82" y="132"/>
                  </a:lnTo>
                  <a:lnTo>
                    <a:pt x="62" y="160"/>
                  </a:lnTo>
                  <a:lnTo>
                    <a:pt x="44" y="190"/>
                  </a:lnTo>
                  <a:lnTo>
                    <a:pt x="28" y="222"/>
                  </a:lnTo>
                  <a:lnTo>
                    <a:pt x="16" y="256"/>
                  </a:lnTo>
                  <a:lnTo>
                    <a:pt x="8" y="290"/>
                  </a:lnTo>
                  <a:lnTo>
                    <a:pt x="2" y="328"/>
                  </a:lnTo>
                  <a:lnTo>
                    <a:pt x="0" y="364"/>
                  </a:lnTo>
                  <a:lnTo>
                    <a:pt x="0" y="514"/>
                  </a:lnTo>
                  <a:lnTo>
                    <a:pt x="0" y="514"/>
                  </a:lnTo>
                  <a:lnTo>
                    <a:pt x="36" y="512"/>
                  </a:lnTo>
                  <a:lnTo>
                    <a:pt x="72" y="508"/>
                  </a:lnTo>
                  <a:lnTo>
                    <a:pt x="108" y="502"/>
                  </a:lnTo>
                  <a:lnTo>
                    <a:pt x="142" y="494"/>
                  </a:lnTo>
                  <a:lnTo>
                    <a:pt x="174" y="482"/>
                  </a:lnTo>
                  <a:lnTo>
                    <a:pt x="208" y="470"/>
                  </a:lnTo>
                  <a:lnTo>
                    <a:pt x="238" y="454"/>
                  </a:lnTo>
                  <a:lnTo>
                    <a:pt x="268" y="438"/>
                  </a:lnTo>
                  <a:lnTo>
                    <a:pt x="298" y="420"/>
                  </a:lnTo>
                  <a:lnTo>
                    <a:pt x="326" y="400"/>
                  </a:lnTo>
                  <a:lnTo>
                    <a:pt x="352" y="378"/>
                  </a:lnTo>
                  <a:lnTo>
                    <a:pt x="378" y="356"/>
                  </a:lnTo>
                  <a:lnTo>
                    <a:pt x="402" y="332"/>
                  </a:lnTo>
                  <a:lnTo>
                    <a:pt x="424" y="306"/>
                  </a:lnTo>
                  <a:lnTo>
                    <a:pt x="444" y="278"/>
                  </a:lnTo>
                  <a:lnTo>
                    <a:pt x="464" y="250"/>
                  </a:lnTo>
                  <a:lnTo>
                    <a:pt x="464" y="250"/>
                  </a:lnTo>
                  <a:lnTo>
                    <a:pt x="474" y="268"/>
                  </a:lnTo>
                  <a:lnTo>
                    <a:pt x="484" y="286"/>
                  </a:lnTo>
                  <a:lnTo>
                    <a:pt x="496" y="302"/>
                  </a:lnTo>
                  <a:lnTo>
                    <a:pt x="510" y="318"/>
                  </a:lnTo>
                  <a:lnTo>
                    <a:pt x="524" y="334"/>
                  </a:lnTo>
                  <a:lnTo>
                    <a:pt x="538" y="348"/>
                  </a:lnTo>
                  <a:lnTo>
                    <a:pt x="554" y="362"/>
                  </a:lnTo>
                  <a:lnTo>
                    <a:pt x="572" y="374"/>
                  </a:lnTo>
                  <a:lnTo>
                    <a:pt x="588" y="386"/>
                  </a:lnTo>
                  <a:lnTo>
                    <a:pt x="606" y="398"/>
                  </a:lnTo>
                  <a:lnTo>
                    <a:pt x="626" y="406"/>
                  </a:lnTo>
                  <a:lnTo>
                    <a:pt x="644" y="414"/>
                  </a:lnTo>
                  <a:lnTo>
                    <a:pt x="664" y="422"/>
                  </a:lnTo>
                  <a:lnTo>
                    <a:pt x="686" y="428"/>
                  </a:lnTo>
                  <a:lnTo>
                    <a:pt x="706" y="432"/>
                  </a:lnTo>
                  <a:lnTo>
                    <a:pt x="728" y="436"/>
                  </a:lnTo>
                  <a:lnTo>
                    <a:pt x="728" y="364"/>
                  </a:lnTo>
                  <a:lnTo>
                    <a:pt x="728" y="364"/>
                  </a:lnTo>
                  <a:lnTo>
                    <a:pt x="726" y="328"/>
                  </a:lnTo>
                  <a:lnTo>
                    <a:pt x="720" y="290"/>
                  </a:lnTo>
                  <a:lnTo>
                    <a:pt x="712" y="256"/>
                  </a:lnTo>
                  <a:lnTo>
                    <a:pt x="700" y="222"/>
                  </a:lnTo>
                  <a:lnTo>
                    <a:pt x="684" y="190"/>
                  </a:lnTo>
                  <a:lnTo>
                    <a:pt x="666" y="160"/>
                  </a:lnTo>
                  <a:lnTo>
                    <a:pt x="644" y="132"/>
                  </a:lnTo>
                  <a:lnTo>
                    <a:pt x="622" y="106"/>
                  </a:lnTo>
                  <a:lnTo>
                    <a:pt x="596" y="84"/>
                  </a:lnTo>
                  <a:lnTo>
                    <a:pt x="568" y="62"/>
                  </a:lnTo>
                  <a:lnTo>
                    <a:pt x="538" y="44"/>
                  </a:lnTo>
                  <a:lnTo>
                    <a:pt x="506" y="28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402" y="2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rgbClr val="AF6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2" name="Freeform 113"/>
            <p:cNvSpPr>
              <a:spLocks/>
            </p:cNvSpPr>
            <p:nvPr/>
          </p:nvSpPr>
          <p:spPr bwMode="auto">
            <a:xfrm>
              <a:off x="-657225" y="2160432"/>
              <a:ext cx="1155700" cy="815975"/>
            </a:xfrm>
            <a:custGeom>
              <a:avLst/>
              <a:gdLst>
                <a:gd name="T0" fmla="*/ 364 w 728"/>
                <a:gd name="T1" fmla="*/ 0 h 514"/>
                <a:gd name="T2" fmla="*/ 290 w 728"/>
                <a:gd name="T3" fmla="*/ 8 h 514"/>
                <a:gd name="T4" fmla="*/ 222 w 728"/>
                <a:gd name="T5" fmla="*/ 28 h 514"/>
                <a:gd name="T6" fmla="*/ 160 w 728"/>
                <a:gd name="T7" fmla="*/ 62 h 514"/>
                <a:gd name="T8" fmla="*/ 106 w 728"/>
                <a:gd name="T9" fmla="*/ 106 h 514"/>
                <a:gd name="T10" fmla="*/ 62 w 728"/>
                <a:gd name="T11" fmla="*/ 160 h 514"/>
                <a:gd name="T12" fmla="*/ 28 w 728"/>
                <a:gd name="T13" fmla="*/ 222 h 514"/>
                <a:gd name="T14" fmla="*/ 8 w 728"/>
                <a:gd name="T15" fmla="*/ 290 h 514"/>
                <a:gd name="T16" fmla="*/ 0 w 728"/>
                <a:gd name="T17" fmla="*/ 364 h 514"/>
                <a:gd name="T18" fmla="*/ 0 w 728"/>
                <a:gd name="T19" fmla="*/ 514 h 514"/>
                <a:gd name="T20" fmla="*/ 72 w 728"/>
                <a:gd name="T21" fmla="*/ 508 h 514"/>
                <a:gd name="T22" fmla="*/ 142 w 728"/>
                <a:gd name="T23" fmla="*/ 494 h 514"/>
                <a:gd name="T24" fmla="*/ 208 w 728"/>
                <a:gd name="T25" fmla="*/ 470 h 514"/>
                <a:gd name="T26" fmla="*/ 268 w 728"/>
                <a:gd name="T27" fmla="*/ 438 h 514"/>
                <a:gd name="T28" fmla="*/ 326 w 728"/>
                <a:gd name="T29" fmla="*/ 400 h 514"/>
                <a:gd name="T30" fmla="*/ 378 w 728"/>
                <a:gd name="T31" fmla="*/ 356 h 514"/>
                <a:gd name="T32" fmla="*/ 424 w 728"/>
                <a:gd name="T33" fmla="*/ 306 h 514"/>
                <a:gd name="T34" fmla="*/ 464 w 728"/>
                <a:gd name="T35" fmla="*/ 250 h 514"/>
                <a:gd name="T36" fmla="*/ 474 w 728"/>
                <a:gd name="T37" fmla="*/ 268 h 514"/>
                <a:gd name="T38" fmla="*/ 496 w 728"/>
                <a:gd name="T39" fmla="*/ 302 h 514"/>
                <a:gd name="T40" fmla="*/ 524 w 728"/>
                <a:gd name="T41" fmla="*/ 334 h 514"/>
                <a:gd name="T42" fmla="*/ 554 w 728"/>
                <a:gd name="T43" fmla="*/ 362 h 514"/>
                <a:gd name="T44" fmla="*/ 588 w 728"/>
                <a:gd name="T45" fmla="*/ 386 h 514"/>
                <a:gd name="T46" fmla="*/ 626 w 728"/>
                <a:gd name="T47" fmla="*/ 406 h 514"/>
                <a:gd name="T48" fmla="*/ 664 w 728"/>
                <a:gd name="T49" fmla="*/ 422 h 514"/>
                <a:gd name="T50" fmla="*/ 706 w 728"/>
                <a:gd name="T51" fmla="*/ 432 h 514"/>
                <a:gd name="T52" fmla="*/ 728 w 728"/>
                <a:gd name="T53" fmla="*/ 364 h 514"/>
                <a:gd name="T54" fmla="*/ 726 w 728"/>
                <a:gd name="T55" fmla="*/ 328 h 514"/>
                <a:gd name="T56" fmla="*/ 712 w 728"/>
                <a:gd name="T57" fmla="*/ 256 h 514"/>
                <a:gd name="T58" fmla="*/ 684 w 728"/>
                <a:gd name="T59" fmla="*/ 190 h 514"/>
                <a:gd name="T60" fmla="*/ 644 w 728"/>
                <a:gd name="T61" fmla="*/ 132 h 514"/>
                <a:gd name="T62" fmla="*/ 596 w 728"/>
                <a:gd name="T63" fmla="*/ 84 h 514"/>
                <a:gd name="T64" fmla="*/ 538 w 728"/>
                <a:gd name="T65" fmla="*/ 44 h 514"/>
                <a:gd name="T66" fmla="*/ 472 w 728"/>
                <a:gd name="T67" fmla="*/ 16 h 514"/>
                <a:gd name="T68" fmla="*/ 402 w 728"/>
                <a:gd name="T69" fmla="*/ 2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8" h="514">
                  <a:moveTo>
                    <a:pt x="364" y="0"/>
                  </a:moveTo>
                  <a:lnTo>
                    <a:pt x="364" y="0"/>
                  </a:lnTo>
                  <a:lnTo>
                    <a:pt x="326" y="2"/>
                  </a:lnTo>
                  <a:lnTo>
                    <a:pt x="290" y="8"/>
                  </a:lnTo>
                  <a:lnTo>
                    <a:pt x="256" y="16"/>
                  </a:lnTo>
                  <a:lnTo>
                    <a:pt x="222" y="28"/>
                  </a:lnTo>
                  <a:lnTo>
                    <a:pt x="190" y="44"/>
                  </a:lnTo>
                  <a:lnTo>
                    <a:pt x="160" y="62"/>
                  </a:lnTo>
                  <a:lnTo>
                    <a:pt x="132" y="84"/>
                  </a:lnTo>
                  <a:lnTo>
                    <a:pt x="106" y="106"/>
                  </a:lnTo>
                  <a:lnTo>
                    <a:pt x="82" y="132"/>
                  </a:lnTo>
                  <a:lnTo>
                    <a:pt x="62" y="160"/>
                  </a:lnTo>
                  <a:lnTo>
                    <a:pt x="44" y="190"/>
                  </a:lnTo>
                  <a:lnTo>
                    <a:pt x="28" y="222"/>
                  </a:lnTo>
                  <a:lnTo>
                    <a:pt x="16" y="256"/>
                  </a:lnTo>
                  <a:lnTo>
                    <a:pt x="8" y="290"/>
                  </a:lnTo>
                  <a:lnTo>
                    <a:pt x="2" y="328"/>
                  </a:lnTo>
                  <a:lnTo>
                    <a:pt x="0" y="364"/>
                  </a:lnTo>
                  <a:lnTo>
                    <a:pt x="0" y="514"/>
                  </a:lnTo>
                  <a:lnTo>
                    <a:pt x="0" y="514"/>
                  </a:lnTo>
                  <a:lnTo>
                    <a:pt x="36" y="512"/>
                  </a:lnTo>
                  <a:lnTo>
                    <a:pt x="72" y="508"/>
                  </a:lnTo>
                  <a:lnTo>
                    <a:pt x="108" y="502"/>
                  </a:lnTo>
                  <a:lnTo>
                    <a:pt x="142" y="494"/>
                  </a:lnTo>
                  <a:lnTo>
                    <a:pt x="174" y="482"/>
                  </a:lnTo>
                  <a:lnTo>
                    <a:pt x="208" y="470"/>
                  </a:lnTo>
                  <a:lnTo>
                    <a:pt x="238" y="454"/>
                  </a:lnTo>
                  <a:lnTo>
                    <a:pt x="268" y="438"/>
                  </a:lnTo>
                  <a:lnTo>
                    <a:pt x="298" y="420"/>
                  </a:lnTo>
                  <a:lnTo>
                    <a:pt x="326" y="400"/>
                  </a:lnTo>
                  <a:lnTo>
                    <a:pt x="352" y="378"/>
                  </a:lnTo>
                  <a:lnTo>
                    <a:pt x="378" y="356"/>
                  </a:lnTo>
                  <a:lnTo>
                    <a:pt x="402" y="332"/>
                  </a:lnTo>
                  <a:lnTo>
                    <a:pt x="424" y="306"/>
                  </a:lnTo>
                  <a:lnTo>
                    <a:pt x="444" y="278"/>
                  </a:lnTo>
                  <a:lnTo>
                    <a:pt x="464" y="250"/>
                  </a:lnTo>
                  <a:lnTo>
                    <a:pt x="464" y="250"/>
                  </a:lnTo>
                  <a:lnTo>
                    <a:pt x="474" y="268"/>
                  </a:lnTo>
                  <a:lnTo>
                    <a:pt x="484" y="286"/>
                  </a:lnTo>
                  <a:lnTo>
                    <a:pt x="496" y="302"/>
                  </a:lnTo>
                  <a:lnTo>
                    <a:pt x="510" y="318"/>
                  </a:lnTo>
                  <a:lnTo>
                    <a:pt x="524" y="334"/>
                  </a:lnTo>
                  <a:lnTo>
                    <a:pt x="538" y="348"/>
                  </a:lnTo>
                  <a:lnTo>
                    <a:pt x="554" y="362"/>
                  </a:lnTo>
                  <a:lnTo>
                    <a:pt x="572" y="374"/>
                  </a:lnTo>
                  <a:lnTo>
                    <a:pt x="588" y="386"/>
                  </a:lnTo>
                  <a:lnTo>
                    <a:pt x="606" y="398"/>
                  </a:lnTo>
                  <a:lnTo>
                    <a:pt x="626" y="406"/>
                  </a:lnTo>
                  <a:lnTo>
                    <a:pt x="644" y="414"/>
                  </a:lnTo>
                  <a:lnTo>
                    <a:pt x="664" y="422"/>
                  </a:lnTo>
                  <a:lnTo>
                    <a:pt x="686" y="428"/>
                  </a:lnTo>
                  <a:lnTo>
                    <a:pt x="706" y="432"/>
                  </a:lnTo>
                  <a:lnTo>
                    <a:pt x="728" y="436"/>
                  </a:lnTo>
                  <a:lnTo>
                    <a:pt x="728" y="364"/>
                  </a:lnTo>
                  <a:lnTo>
                    <a:pt x="728" y="364"/>
                  </a:lnTo>
                  <a:lnTo>
                    <a:pt x="726" y="328"/>
                  </a:lnTo>
                  <a:lnTo>
                    <a:pt x="720" y="290"/>
                  </a:lnTo>
                  <a:lnTo>
                    <a:pt x="712" y="256"/>
                  </a:lnTo>
                  <a:lnTo>
                    <a:pt x="700" y="222"/>
                  </a:lnTo>
                  <a:lnTo>
                    <a:pt x="684" y="190"/>
                  </a:lnTo>
                  <a:lnTo>
                    <a:pt x="666" y="160"/>
                  </a:lnTo>
                  <a:lnTo>
                    <a:pt x="644" y="132"/>
                  </a:lnTo>
                  <a:lnTo>
                    <a:pt x="622" y="106"/>
                  </a:lnTo>
                  <a:lnTo>
                    <a:pt x="596" y="84"/>
                  </a:lnTo>
                  <a:lnTo>
                    <a:pt x="568" y="62"/>
                  </a:lnTo>
                  <a:lnTo>
                    <a:pt x="538" y="44"/>
                  </a:lnTo>
                  <a:lnTo>
                    <a:pt x="506" y="28"/>
                  </a:lnTo>
                  <a:lnTo>
                    <a:pt x="472" y="16"/>
                  </a:lnTo>
                  <a:lnTo>
                    <a:pt x="438" y="8"/>
                  </a:lnTo>
                  <a:lnTo>
                    <a:pt x="402" y="2"/>
                  </a:lnTo>
                  <a:lnTo>
                    <a:pt x="3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9" name="Group 17"/>
          <p:cNvGrpSpPr>
            <a:grpSpLocks noChangeAspect="1"/>
          </p:cNvGrpSpPr>
          <p:nvPr/>
        </p:nvGrpSpPr>
        <p:grpSpPr bwMode="auto">
          <a:xfrm>
            <a:off x="1947121" y="3947872"/>
            <a:ext cx="285213" cy="242589"/>
            <a:chOff x="3503" y="644"/>
            <a:chExt cx="629" cy="535"/>
          </a:xfrm>
        </p:grpSpPr>
        <p:sp>
          <p:nvSpPr>
            <p:cNvPr id="220" name="Freeform 18"/>
            <p:cNvSpPr>
              <a:spLocks/>
            </p:cNvSpPr>
            <p:nvPr/>
          </p:nvSpPr>
          <p:spPr bwMode="auto">
            <a:xfrm>
              <a:off x="3540" y="715"/>
              <a:ext cx="556" cy="423"/>
            </a:xfrm>
            <a:custGeom>
              <a:avLst/>
              <a:gdLst>
                <a:gd name="T0" fmla="*/ 733 w 764"/>
                <a:gd name="T1" fmla="*/ 71 h 595"/>
                <a:gd name="T2" fmla="*/ 294 w 764"/>
                <a:gd name="T3" fmla="*/ 71 h 595"/>
                <a:gd name="T4" fmla="*/ 294 w 764"/>
                <a:gd name="T5" fmla="*/ 33 h 595"/>
                <a:gd name="T6" fmla="*/ 261 w 764"/>
                <a:gd name="T7" fmla="*/ 0 h 595"/>
                <a:gd name="T8" fmla="*/ 32 w 764"/>
                <a:gd name="T9" fmla="*/ 0 h 595"/>
                <a:gd name="T10" fmla="*/ 0 w 764"/>
                <a:gd name="T11" fmla="*/ 33 h 595"/>
                <a:gd name="T12" fmla="*/ 0 w 764"/>
                <a:gd name="T13" fmla="*/ 71 h 595"/>
                <a:gd name="T14" fmla="*/ 0 w 764"/>
                <a:gd name="T15" fmla="*/ 595 h 595"/>
                <a:gd name="T16" fmla="*/ 764 w 764"/>
                <a:gd name="T17" fmla="*/ 595 h 595"/>
                <a:gd name="T18" fmla="*/ 764 w 764"/>
                <a:gd name="T19" fmla="*/ 102 h 595"/>
                <a:gd name="T20" fmla="*/ 733 w 764"/>
                <a:gd name="T21" fmla="*/ 7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4" h="595">
                  <a:moveTo>
                    <a:pt x="733" y="71"/>
                  </a:moveTo>
                  <a:cubicBezTo>
                    <a:pt x="294" y="71"/>
                    <a:pt x="294" y="71"/>
                    <a:pt x="294" y="71"/>
                  </a:cubicBezTo>
                  <a:cubicBezTo>
                    <a:pt x="294" y="33"/>
                    <a:pt x="294" y="33"/>
                    <a:pt x="294" y="33"/>
                  </a:cubicBezTo>
                  <a:cubicBezTo>
                    <a:pt x="294" y="15"/>
                    <a:pt x="279" y="0"/>
                    <a:pt x="26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5"/>
                    <a:pt x="0" y="3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595"/>
                    <a:pt x="0" y="595"/>
                    <a:pt x="0" y="595"/>
                  </a:cubicBezTo>
                  <a:cubicBezTo>
                    <a:pt x="764" y="595"/>
                    <a:pt x="764" y="595"/>
                    <a:pt x="764" y="595"/>
                  </a:cubicBezTo>
                  <a:cubicBezTo>
                    <a:pt x="764" y="102"/>
                    <a:pt x="764" y="102"/>
                    <a:pt x="764" y="102"/>
                  </a:cubicBezTo>
                  <a:cubicBezTo>
                    <a:pt x="764" y="85"/>
                    <a:pt x="750" y="71"/>
                    <a:pt x="733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9"/>
            <p:cNvSpPr>
              <a:spLocks/>
            </p:cNvSpPr>
            <p:nvPr/>
          </p:nvSpPr>
          <p:spPr bwMode="auto">
            <a:xfrm>
              <a:off x="3669" y="644"/>
              <a:ext cx="322" cy="123"/>
            </a:xfrm>
            <a:custGeom>
              <a:avLst/>
              <a:gdLst>
                <a:gd name="T0" fmla="*/ 442 w 442"/>
                <a:gd name="T1" fmla="*/ 83 h 172"/>
                <a:gd name="T2" fmla="*/ 424 w 442"/>
                <a:gd name="T3" fmla="*/ 43 h 172"/>
                <a:gd name="T4" fmla="*/ 345 w 442"/>
                <a:gd name="T5" fmla="*/ 14 h 172"/>
                <a:gd name="T6" fmla="*/ 0 w 442"/>
                <a:gd name="T7" fmla="*/ 172 h 172"/>
                <a:gd name="T8" fmla="*/ 442 w 442"/>
                <a:gd name="T9" fmla="*/ 8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172">
                  <a:moveTo>
                    <a:pt x="442" y="83"/>
                  </a:moveTo>
                  <a:cubicBezTo>
                    <a:pt x="424" y="43"/>
                    <a:pt x="424" y="43"/>
                    <a:pt x="424" y="43"/>
                  </a:cubicBezTo>
                  <a:cubicBezTo>
                    <a:pt x="410" y="13"/>
                    <a:pt x="374" y="0"/>
                    <a:pt x="345" y="14"/>
                  </a:cubicBezTo>
                  <a:cubicBezTo>
                    <a:pt x="0" y="172"/>
                    <a:pt x="0" y="172"/>
                    <a:pt x="0" y="172"/>
                  </a:cubicBezTo>
                  <a:lnTo>
                    <a:pt x="442" y="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0"/>
            <p:cNvSpPr>
              <a:spLocks/>
            </p:cNvSpPr>
            <p:nvPr/>
          </p:nvSpPr>
          <p:spPr bwMode="auto">
            <a:xfrm>
              <a:off x="3568" y="698"/>
              <a:ext cx="494" cy="108"/>
            </a:xfrm>
            <a:custGeom>
              <a:avLst/>
              <a:gdLst>
                <a:gd name="T0" fmla="*/ 678 w 678"/>
                <a:gd name="T1" fmla="*/ 152 h 152"/>
                <a:gd name="T2" fmla="*/ 658 w 678"/>
                <a:gd name="T3" fmla="*/ 53 h 152"/>
                <a:gd name="T4" fmla="*/ 588 w 678"/>
                <a:gd name="T5" fmla="*/ 6 h 152"/>
                <a:gd name="T6" fmla="*/ 43 w 678"/>
                <a:gd name="T7" fmla="*/ 116 h 152"/>
                <a:gd name="T8" fmla="*/ 0 w 678"/>
                <a:gd name="T9" fmla="*/ 152 h 152"/>
                <a:gd name="T10" fmla="*/ 678 w 678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152">
                  <a:moveTo>
                    <a:pt x="678" y="152"/>
                  </a:moveTo>
                  <a:cubicBezTo>
                    <a:pt x="658" y="53"/>
                    <a:pt x="658" y="53"/>
                    <a:pt x="658" y="53"/>
                  </a:cubicBezTo>
                  <a:cubicBezTo>
                    <a:pt x="651" y="21"/>
                    <a:pt x="620" y="0"/>
                    <a:pt x="588" y="6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23" y="120"/>
                    <a:pt x="7" y="134"/>
                    <a:pt x="0" y="152"/>
                  </a:cubicBezTo>
                  <a:lnTo>
                    <a:pt x="678" y="152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1"/>
            <p:cNvSpPr>
              <a:spLocks/>
            </p:cNvSpPr>
            <p:nvPr/>
          </p:nvSpPr>
          <p:spPr bwMode="auto">
            <a:xfrm>
              <a:off x="3924" y="766"/>
              <a:ext cx="42" cy="40"/>
            </a:xfrm>
            <a:custGeom>
              <a:avLst/>
              <a:gdLst>
                <a:gd name="T0" fmla="*/ 52 w 58"/>
                <a:gd name="T1" fmla="*/ 23 h 56"/>
                <a:gd name="T2" fmla="*/ 22 w 58"/>
                <a:gd name="T3" fmla="*/ 3 h 56"/>
                <a:gd name="T4" fmla="*/ 3 w 58"/>
                <a:gd name="T5" fmla="*/ 33 h 56"/>
                <a:gd name="T6" fmla="*/ 7 w 58"/>
                <a:gd name="T7" fmla="*/ 56 h 56"/>
                <a:gd name="T8" fmla="*/ 58 w 58"/>
                <a:gd name="T9" fmla="*/ 56 h 56"/>
                <a:gd name="T10" fmla="*/ 52 w 58"/>
                <a:gd name="T11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6">
                  <a:moveTo>
                    <a:pt x="52" y="23"/>
                  </a:moveTo>
                  <a:cubicBezTo>
                    <a:pt x="49" y="9"/>
                    <a:pt x="36" y="0"/>
                    <a:pt x="22" y="3"/>
                  </a:cubicBezTo>
                  <a:cubicBezTo>
                    <a:pt x="9" y="6"/>
                    <a:pt x="0" y="19"/>
                    <a:pt x="3" y="33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58" y="56"/>
                    <a:pt x="58" y="56"/>
                    <a:pt x="58" y="56"/>
                  </a:cubicBezTo>
                  <a:lnTo>
                    <a:pt x="52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2"/>
            <p:cNvSpPr>
              <a:spLocks/>
            </p:cNvSpPr>
            <p:nvPr/>
          </p:nvSpPr>
          <p:spPr bwMode="auto">
            <a:xfrm>
              <a:off x="3836" y="784"/>
              <a:ext cx="39" cy="22"/>
            </a:xfrm>
            <a:custGeom>
              <a:avLst/>
              <a:gdLst>
                <a:gd name="T0" fmla="*/ 52 w 53"/>
                <a:gd name="T1" fmla="*/ 22 h 31"/>
                <a:gd name="T2" fmla="*/ 22 w 53"/>
                <a:gd name="T3" fmla="*/ 3 h 31"/>
                <a:gd name="T4" fmla="*/ 2 w 53"/>
                <a:gd name="T5" fmla="*/ 31 h 31"/>
                <a:gd name="T6" fmla="*/ 53 w 53"/>
                <a:gd name="T7" fmla="*/ 31 h 31"/>
                <a:gd name="T8" fmla="*/ 52 w 53"/>
                <a:gd name="T9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1">
                  <a:moveTo>
                    <a:pt x="52" y="22"/>
                  </a:moveTo>
                  <a:cubicBezTo>
                    <a:pt x="49" y="9"/>
                    <a:pt x="36" y="0"/>
                    <a:pt x="22" y="3"/>
                  </a:cubicBezTo>
                  <a:cubicBezTo>
                    <a:pt x="9" y="5"/>
                    <a:pt x="0" y="18"/>
                    <a:pt x="2" y="31"/>
                  </a:cubicBezTo>
                  <a:cubicBezTo>
                    <a:pt x="53" y="31"/>
                    <a:pt x="53" y="31"/>
                    <a:pt x="53" y="31"/>
                  </a:cubicBezTo>
                  <a:lnTo>
                    <a:pt x="52" y="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3"/>
            <p:cNvSpPr>
              <a:spLocks/>
            </p:cNvSpPr>
            <p:nvPr/>
          </p:nvSpPr>
          <p:spPr bwMode="auto">
            <a:xfrm>
              <a:off x="3757" y="802"/>
              <a:ext cx="22" cy="4"/>
            </a:xfrm>
            <a:custGeom>
              <a:avLst/>
              <a:gdLst>
                <a:gd name="T0" fmla="*/ 9 w 29"/>
                <a:gd name="T1" fmla="*/ 1 h 5"/>
                <a:gd name="T2" fmla="*/ 0 w 29"/>
                <a:gd name="T3" fmla="*/ 5 h 5"/>
                <a:gd name="T4" fmla="*/ 29 w 29"/>
                <a:gd name="T5" fmla="*/ 5 h 5"/>
                <a:gd name="T6" fmla="*/ 9 w 29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">
                  <a:moveTo>
                    <a:pt x="9" y="1"/>
                  </a:moveTo>
                  <a:cubicBezTo>
                    <a:pt x="6" y="2"/>
                    <a:pt x="3" y="3"/>
                    <a:pt x="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3" y="1"/>
                    <a:pt x="16" y="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4"/>
            <p:cNvSpPr>
              <a:spLocks/>
            </p:cNvSpPr>
            <p:nvPr/>
          </p:nvSpPr>
          <p:spPr bwMode="auto">
            <a:xfrm>
              <a:off x="3503" y="806"/>
              <a:ext cx="629" cy="373"/>
            </a:xfrm>
            <a:custGeom>
              <a:avLst/>
              <a:gdLst>
                <a:gd name="T0" fmla="*/ 833 w 864"/>
                <a:gd name="T1" fmla="*/ 525 h 525"/>
                <a:gd name="T2" fmla="*/ 31 w 864"/>
                <a:gd name="T3" fmla="*/ 525 h 525"/>
                <a:gd name="T4" fmla="*/ 0 w 864"/>
                <a:gd name="T5" fmla="*/ 494 h 525"/>
                <a:gd name="T6" fmla="*/ 0 w 864"/>
                <a:gd name="T7" fmla="*/ 32 h 525"/>
                <a:gd name="T8" fmla="*/ 32 w 864"/>
                <a:gd name="T9" fmla="*/ 0 h 525"/>
                <a:gd name="T10" fmla="*/ 832 w 864"/>
                <a:gd name="T11" fmla="*/ 0 h 525"/>
                <a:gd name="T12" fmla="*/ 864 w 864"/>
                <a:gd name="T13" fmla="*/ 32 h 525"/>
                <a:gd name="T14" fmla="*/ 864 w 864"/>
                <a:gd name="T15" fmla="*/ 494 h 525"/>
                <a:gd name="T16" fmla="*/ 833 w 864"/>
                <a:gd name="T17" fmla="*/ 52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4" h="525">
                  <a:moveTo>
                    <a:pt x="833" y="525"/>
                  </a:moveTo>
                  <a:cubicBezTo>
                    <a:pt x="31" y="525"/>
                    <a:pt x="31" y="525"/>
                    <a:pt x="31" y="525"/>
                  </a:cubicBezTo>
                  <a:cubicBezTo>
                    <a:pt x="14" y="525"/>
                    <a:pt x="0" y="511"/>
                    <a:pt x="0" y="49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832" y="0"/>
                    <a:pt x="832" y="0"/>
                    <a:pt x="832" y="0"/>
                  </a:cubicBezTo>
                  <a:cubicBezTo>
                    <a:pt x="850" y="0"/>
                    <a:pt x="864" y="15"/>
                    <a:pt x="864" y="32"/>
                  </a:cubicBezTo>
                  <a:cubicBezTo>
                    <a:pt x="864" y="494"/>
                    <a:pt x="864" y="494"/>
                    <a:pt x="864" y="494"/>
                  </a:cubicBezTo>
                  <a:cubicBezTo>
                    <a:pt x="864" y="511"/>
                    <a:pt x="850" y="525"/>
                    <a:pt x="833" y="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2157063" y="4092704"/>
            <a:ext cx="145995" cy="185135"/>
            <a:chOff x="-5554663" y="-927100"/>
            <a:chExt cx="4298950" cy="5451475"/>
          </a:xfrm>
        </p:grpSpPr>
        <p:sp>
          <p:nvSpPr>
            <p:cNvPr id="11390" name="Freeform 123"/>
            <p:cNvSpPr>
              <a:spLocks noEditPoints="1"/>
            </p:cNvSpPr>
            <p:nvPr/>
          </p:nvSpPr>
          <p:spPr bwMode="auto">
            <a:xfrm>
              <a:off x="-5554663" y="-927100"/>
              <a:ext cx="4298950" cy="5451475"/>
            </a:xfrm>
            <a:custGeom>
              <a:avLst/>
              <a:gdLst>
                <a:gd name="T0" fmla="*/ 2448 w 2708"/>
                <a:gd name="T1" fmla="*/ 1102 h 3434"/>
                <a:gd name="T2" fmla="*/ 2426 w 2708"/>
                <a:gd name="T3" fmla="*/ 884 h 3434"/>
                <a:gd name="T4" fmla="*/ 2408 w 2708"/>
                <a:gd name="T5" fmla="*/ 806 h 3434"/>
                <a:gd name="T6" fmla="*/ 2372 w 2708"/>
                <a:gd name="T7" fmla="*/ 698 h 3434"/>
                <a:gd name="T8" fmla="*/ 2298 w 2708"/>
                <a:gd name="T9" fmla="*/ 544 h 3434"/>
                <a:gd name="T10" fmla="*/ 2202 w 2708"/>
                <a:gd name="T11" fmla="*/ 404 h 3434"/>
                <a:gd name="T12" fmla="*/ 2088 w 2708"/>
                <a:gd name="T13" fmla="*/ 282 h 3434"/>
                <a:gd name="T14" fmla="*/ 1954 w 2708"/>
                <a:gd name="T15" fmla="*/ 178 h 3434"/>
                <a:gd name="T16" fmla="*/ 1806 w 2708"/>
                <a:gd name="T17" fmla="*/ 96 h 3434"/>
                <a:gd name="T18" fmla="*/ 1646 w 2708"/>
                <a:gd name="T19" fmla="*/ 38 h 3434"/>
                <a:gd name="T20" fmla="*/ 1476 w 2708"/>
                <a:gd name="T21" fmla="*/ 6 h 3434"/>
                <a:gd name="T22" fmla="*/ 1354 w 2708"/>
                <a:gd name="T23" fmla="*/ 0 h 3434"/>
                <a:gd name="T24" fmla="*/ 1278 w 2708"/>
                <a:gd name="T25" fmla="*/ 2 h 3434"/>
                <a:gd name="T26" fmla="*/ 1104 w 2708"/>
                <a:gd name="T27" fmla="*/ 26 h 3434"/>
                <a:gd name="T28" fmla="*/ 940 w 2708"/>
                <a:gd name="T29" fmla="*/ 78 h 3434"/>
                <a:gd name="T30" fmla="*/ 790 w 2708"/>
                <a:gd name="T31" fmla="*/ 156 h 3434"/>
                <a:gd name="T32" fmla="*/ 652 w 2708"/>
                <a:gd name="T33" fmla="*/ 254 h 3434"/>
                <a:gd name="T34" fmla="*/ 534 w 2708"/>
                <a:gd name="T35" fmla="*/ 372 h 3434"/>
                <a:gd name="T36" fmla="*/ 432 w 2708"/>
                <a:gd name="T37" fmla="*/ 508 h 3434"/>
                <a:gd name="T38" fmla="*/ 352 w 2708"/>
                <a:gd name="T39" fmla="*/ 658 h 3434"/>
                <a:gd name="T40" fmla="*/ 308 w 2708"/>
                <a:gd name="T41" fmla="*/ 780 h 3434"/>
                <a:gd name="T42" fmla="*/ 282 w 2708"/>
                <a:gd name="T43" fmla="*/ 884 h 3434"/>
                <a:gd name="T44" fmla="*/ 262 w 2708"/>
                <a:gd name="T45" fmla="*/ 1046 h 3434"/>
                <a:gd name="T46" fmla="*/ 192 w 2708"/>
                <a:gd name="T47" fmla="*/ 1332 h 3434"/>
                <a:gd name="T48" fmla="*/ 118 w 2708"/>
                <a:gd name="T49" fmla="*/ 1352 h 3434"/>
                <a:gd name="T50" fmla="*/ 56 w 2708"/>
                <a:gd name="T51" fmla="*/ 1404 h 3434"/>
                <a:gd name="T52" fmla="*/ 16 w 2708"/>
                <a:gd name="T53" fmla="*/ 1482 h 3434"/>
                <a:gd name="T54" fmla="*/ 0 w 2708"/>
                <a:gd name="T55" fmla="*/ 1576 h 3434"/>
                <a:gd name="T56" fmla="*/ 4 w 2708"/>
                <a:gd name="T57" fmla="*/ 3238 h 3434"/>
                <a:gd name="T58" fmla="*/ 32 w 2708"/>
                <a:gd name="T59" fmla="*/ 3326 h 3434"/>
                <a:gd name="T60" fmla="*/ 84 w 2708"/>
                <a:gd name="T61" fmla="*/ 3392 h 3434"/>
                <a:gd name="T62" fmla="*/ 154 w 2708"/>
                <a:gd name="T63" fmla="*/ 3428 h 3434"/>
                <a:gd name="T64" fmla="*/ 2516 w 2708"/>
                <a:gd name="T65" fmla="*/ 3434 h 3434"/>
                <a:gd name="T66" fmla="*/ 2590 w 2708"/>
                <a:gd name="T67" fmla="*/ 3414 h 3434"/>
                <a:gd name="T68" fmla="*/ 2652 w 2708"/>
                <a:gd name="T69" fmla="*/ 3362 h 3434"/>
                <a:gd name="T70" fmla="*/ 2694 w 2708"/>
                <a:gd name="T71" fmla="*/ 3284 h 3434"/>
                <a:gd name="T72" fmla="*/ 2708 w 2708"/>
                <a:gd name="T73" fmla="*/ 3188 h 3434"/>
                <a:gd name="T74" fmla="*/ 2704 w 2708"/>
                <a:gd name="T75" fmla="*/ 1528 h 3434"/>
                <a:gd name="T76" fmla="*/ 2676 w 2708"/>
                <a:gd name="T77" fmla="*/ 1440 h 3434"/>
                <a:gd name="T78" fmla="*/ 2624 w 2708"/>
                <a:gd name="T79" fmla="*/ 1374 h 3434"/>
                <a:gd name="T80" fmla="*/ 2554 w 2708"/>
                <a:gd name="T81" fmla="*/ 1338 h 3434"/>
                <a:gd name="T82" fmla="*/ 714 w 2708"/>
                <a:gd name="T83" fmla="*/ 1102 h 3434"/>
                <a:gd name="T84" fmla="*/ 716 w 2708"/>
                <a:gd name="T85" fmla="*/ 1036 h 3434"/>
                <a:gd name="T86" fmla="*/ 740 w 2708"/>
                <a:gd name="T87" fmla="*/ 916 h 3434"/>
                <a:gd name="T88" fmla="*/ 786 w 2708"/>
                <a:gd name="T89" fmla="*/ 802 h 3434"/>
                <a:gd name="T90" fmla="*/ 852 w 2708"/>
                <a:gd name="T91" fmla="*/ 702 h 3434"/>
                <a:gd name="T92" fmla="*/ 934 w 2708"/>
                <a:gd name="T93" fmla="*/ 614 h 3434"/>
                <a:gd name="T94" fmla="*/ 1032 w 2708"/>
                <a:gd name="T95" fmla="*/ 544 h 3434"/>
                <a:gd name="T96" fmla="*/ 1140 w 2708"/>
                <a:gd name="T97" fmla="*/ 492 h 3434"/>
                <a:gd name="T98" fmla="*/ 1260 w 2708"/>
                <a:gd name="T99" fmla="*/ 462 h 3434"/>
                <a:gd name="T100" fmla="*/ 1354 w 2708"/>
                <a:gd name="T101" fmla="*/ 454 h 3434"/>
                <a:gd name="T102" fmla="*/ 1480 w 2708"/>
                <a:gd name="T103" fmla="*/ 468 h 3434"/>
                <a:gd name="T104" fmla="*/ 1596 w 2708"/>
                <a:gd name="T105" fmla="*/ 502 h 3434"/>
                <a:gd name="T106" fmla="*/ 1702 w 2708"/>
                <a:gd name="T107" fmla="*/ 560 h 3434"/>
                <a:gd name="T108" fmla="*/ 1796 w 2708"/>
                <a:gd name="T109" fmla="*/ 634 h 3434"/>
                <a:gd name="T110" fmla="*/ 1874 w 2708"/>
                <a:gd name="T111" fmla="*/ 726 h 3434"/>
                <a:gd name="T112" fmla="*/ 1934 w 2708"/>
                <a:gd name="T113" fmla="*/ 830 h 3434"/>
                <a:gd name="T114" fmla="*/ 1976 w 2708"/>
                <a:gd name="T115" fmla="*/ 944 h 3434"/>
                <a:gd name="T116" fmla="*/ 1994 w 2708"/>
                <a:gd name="T117" fmla="*/ 1068 h 3434"/>
                <a:gd name="T118" fmla="*/ 714 w 2708"/>
                <a:gd name="T119" fmla="*/ 1332 h 3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8" h="3434">
                  <a:moveTo>
                    <a:pt x="2516" y="1332"/>
                  </a:moveTo>
                  <a:lnTo>
                    <a:pt x="2448" y="1332"/>
                  </a:lnTo>
                  <a:lnTo>
                    <a:pt x="2448" y="1102"/>
                  </a:lnTo>
                  <a:lnTo>
                    <a:pt x="2448" y="1102"/>
                  </a:lnTo>
                  <a:lnTo>
                    <a:pt x="2446" y="1046"/>
                  </a:lnTo>
                  <a:lnTo>
                    <a:pt x="2442" y="992"/>
                  </a:lnTo>
                  <a:lnTo>
                    <a:pt x="2436" y="938"/>
                  </a:lnTo>
                  <a:lnTo>
                    <a:pt x="2426" y="884"/>
                  </a:lnTo>
                  <a:lnTo>
                    <a:pt x="2426" y="884"/>
                  </a:lnTo>
                  <a:lnTo>
                    <a:pt x="2418" y="844"/>
                  </a:lnTo>
                  <a:lnTo>
                    <a:pt x="2408" y="806"/>
                  </a:lnTo>
                  <a:lnTo>
                    <a:pt x="2408" y="806"/>
                  </a:lnTo>
                  <a:lnTo>
                    <a:pt x="2400" y="780"/>
                  </a:lnTo>
                  <a:lnTo>
                    <a:pt x="2400" y="780"/>
                  </a:lnTo>
                  <a:lnTo>
                    <a:pt x="2386" y="738"/>
                  </a:lnTo>
                  <a:lnTo>
                    <a:pt x="2372" y="698"/>
                  </a:lnTo>
                  <a:lnTo>
                    <a:pt x="2356" y="658"/>
                  </a:lnTo>
                  <a:lnTo>
                    <a:pt x="2338" y="620"/>
                  </a:lnTo>
                  <a:lnTo>
                    <a:pt x="2318" y="582"/>
                  </a:lnTo>
                  <a:lnTo>
                    <a:pt x="2298" y="544"/>
                  </a:lnTo>
                  <a:lnTo>
                    <a:pt x="2276" y="508"/>
                  </a:lnTo>
                  <a:lnTo>
                    <a:pt x="2252" y="472"/>
                  </a:lnTo>
                  <a:lnTo>
                    <a:pt x="2228" y="438"/>
                  </a:lnTo>
                  <a:lnTo>
                    <a:pt x="2202" y="404"/>
                  </a:lnTo>
                  <a:lnTo>
                    <a:pt x="2176" y="372"/>
                  </a:lnTo>
                  <a:lnTo>
                    <a:pt x="2146" y="342"/>
                  </a:lnTo>
                  <a:lnTo>
                    <a:pt x="2118" y="312"/>
                  </a:lnTo>
                  <a:lnTo>
                    <a:pt x="2088" y="282"/>
                  </a:lnTo>
                  <a:lnTo>
                    <a:pt x="2056" y="254"/>
                  </a:lnTo>
                  <a:lnTo>
                    <a:pt x="2022" y="228"/>
                  </a:lnTo>
                  <a:lnTo>
                    <a:pt x="1990" y="202"/>
                  </a:lnTo>
                  <a:lnTo>
                    <a:pt x="1954" y="178"/>
                  </a:lnTo>
                  <a:lnTo>
                    <a:pt x="1918" y="156"/>
                  </a:lnTo>
                  <a:lnTo>
                    <a:pt x="1882" y="134"/>
                  </a:lnTo>
                  <a:lnTo>
                    <a:pt x="1844" y="114"/>
                  </a:lnTo>
                  <a:lnTo>
                    <a:pt x="1806" y="96"/>
                  </a:lnTo>
                  <a:lnTo>
                    <a:pt x="1768" y="78"/>
                  </a:lnTo>
                  <a:lnTo>
                    <a:pt x="1728" y="64"/>
                  </a:lnTo>
                  <a:lnTo>
                    <a:pt x="1688" y="50"/>
                  </a:lnTo>
                  <a:lnTo>
                    <a:pt x="1646" y="38"/>
                  </a:lnTo>
                  <a:lnTo>
                    <a:pt x="1604" y="26"/>
                  </a:lnTo>
                  <a:lnTo>
                    <a:pt x="1562" y="18"/>
                  </a:lnTo>
                  <a:lnTo>
                    <a:pt x="1518" y="10"/>
                  </a:lnTo>
                  <a:lnTo>
                    <a:pt x="1476" y="6"/>
                  </a:lnTo>
                  <a:lnTo>
                    <a:pt x="1430" y="2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278" y="2"/>
                  </a:lnTo>
                  <a:lnTo>
                    <a:pt x="1234" y="6"/>
                  </a:lnTo>
                  <a:lnTo>
                    <a:pt x="1190" y="10"/>
                  </a:lnTo>
                  <a:lnTo>
                    <a:pt x="1146" y="18"/>
                  </a:lnTo>
                  <a:lnTo>
                    <a:pt x="1104" y="26"/>
                  </a:lnTo>
                  <a:lnTo>
                    <a:pt x="1062" y="38"/>
                  </a:lnTo>
                  <a:lnTo>
                    <a:pt x="1020" y="50"/>
                  </a:lnTo>
                  <a:lnTo>
                    <a:pt x="980" y="64"/>
                  </a:lnTo>
                  <a:lnTo>
                    <a:pt x="940" y="78"/>
                  </a:lnTo>
                  <a:lnTo>
                    <a:pt x="902" y="96"/>
                  </a:lnTo>
                  <a:lnTo>
                    <a:pt x="864" y="114"/>
                  </a:lnTo>
                  <a:lnTo>
                    <a:pt x="826" y="134"/>
                  </a:lnTo>
                  <a:lnTo>
                    <a:pt x="790" y="156"/>
                  </a:lnTo>
                  <a:lnTo>
                    <a:pt x="754" y="178"/>
                  </a:lnTo>
                  <a:lnTo>
                    <a:pt x="720" y="202"/>
                  </a:lnTo>
                  <a:lnTo>
                    <a:pt x="686" y="228"/>
                  </a:lnTo>
                  <a:lnTo>
                    <a:pt x="652" y="254"/>
                  </a:lnTo>
                  <a:lnTo>
                    <a:pt x="622" y="282"/>
                  </a:lnTo>
                  <a:lnTo>
                    <a:pt x="590" y="312"/>
                  </a:lnTo>
                  <a:lnTo>
                    <a:pt x="562" y="342"/>
                  </a:lnTo>
                  <a:lnTo>
                    <a:pt x="534" y="372"/>
                  </a:lnTo>
                  <a:lnTo>
                    <a:pt x="506" y="404"/>
                  </a:lnTo>
                  <a:lnTo>
                    <a:pt x="480" y="438"/>
                  </a:lnTo>
                  <a:lnTo>
                    <a:pt x="456" y="472"/>
                  </a:lnTo>
                  <a:lnTo>
                    <a:pt x="432" y="508"/>
                  </a:lnTo>
                  <a:lnTo>
                    <a:pt x="410" y="544"/>
                  </a:lnTo>
                  <a:lnTo>
                    <a:pt x="390" y="582"/>
                  </a:lnTo>
                  <a:lnTo>
                    <a:pt x="370" y="620"/>
                  </a:lnTo>
                  <a:lnTo>
                    <a:pt x="352" y="658"/>
                  </a:lnTo>
                  <a:lnTo>
                    <a:pt x="336" y="698"/>
                  </a:lnTo>
                  <a:lnTo>
                    <a:pt x="322" y="738"/>
                  </a:lnTo>
                  <a:lnTo>
                    <a:pt x="308" y="780"/>
                  </a:lnTo>
                  <a:lnTo>
                    <a:pt x="308" y="780"/>
                  </a:lnTo>
                  <a:lnTo>
                    <a:pt x="300" y="806"/>
                  </a:lnTo>
                  <a:lnTo>
                    <a:pt x="300" y="806"/>
                  </a:lnTo>
                  <a:lnTo>
                    <a:pt x="290" y="844"/>
                  </a:lnTo>
                  <a:lnTo>
                    <a:pt x="282" y="884"/>
                  </a:lnTo>
                  <a:lnTo>
                    <a:pt x="282" y="884"/>
                  </a:lnTo>
                  <a:lnTo>
                    <a:pt x="272" y="938"/>
                  </a:lnTo>
                  <a:lnTo>
                    <a:pt x="266" y="992"/>
                  </a:lnTo>
                  <a:lnTo>
                    <a:pt x="262" y="1046"/>
                  </a:lnTo>
                  <a:lnTo>
                    <a:pt x="260" y="1102"/>
                  </a:lnTo>
                  <a:lnTo>
                    <a:pt x="260" y="1332"/>
                  </a:lnTo>
                  <a:lnTo>
                    <a:pt x="192" y="1332"/>
                  </a:lnTo>
                  <a:lnTo>
                    <a:pt x="192" y="1332"/>
                  </a:lnTo>
                  <a:lnTo>
                    <a:pt x="172" y="1334"/>
                  </a:lnTo>
                  <a:lnTo>
                    <a:pt x="154" y="1338"/>
                  </a:lnTo>
                  <a:lnTo>
                    <a:pt x="134" y="1344"/>
                  </a:lnTo>
                  <a:lnTo>
                    <a:pt x="118" y="1352"/>
                  </a:lnTo>
                  <a:lnTo>
                    <a:pt x="100" y="1362"/>
                  </a:lnTo>
                  <a:lnTo>
                    <a:pt x="84" y="1374"/>
                  </a:lnTo>
                  <a:lnTo>
                    <a:pt x="70" y="1388"/>
                  </a:lnTo>
                  <a:lnTo>
                    <a:pt x="56" y="1404"/>
                  </a:lnTo>
                  <a:lnTo>
                    <a:pt x="44" y="1422"/>
                  </a:lnTo>
                  <a:lnTo>
                    <a:pt x="32" y="1440"/>
                  </a:lnTo>
                  <a:lnTo>
                    <a:pt x="24" y="1460"/>
                  </a:lnTo>
                  <a:lnTo>
                    <a:pt x="16" y="1482"/>
                  </a:lnTo>
                  <a:lnTo>
                    <a:pt x="8" y="1504"/>
                  </a:lnTo>
                  <a:lnTo>
                    <a:pt x="4" y="1528"/>
                  </a:lnTo>
                  <a:lnTo>
                    <a:pt x="0" y="1552"/>
                  </a:lnTo>
                  <a:lnTo>
                    <a:pt x="0" y="1576"/>
                  </a:lnTo>
                  <a:lnTo>
                    <a:pt x="0" y="3188"/>
                  </a:lnTo>
                  <a:lnTo>
                    <a:pt x="0" y="3188"/>
                  </a:lnTo>
                  <a:lnTo>
                    <a:pt x="0" y="3214"/>
                  </a:lnTo>
                  <a:lnTo>
                    <a:pt x="4" y="3238"/>
                  </a:lnTo>
                  <a:lnTo>
                    <a:pt x="8" y="3262"/>
                  </a:lnTo>
                  <a:lnTo>
                    <a:pt x="16" y="3284"/>
                  </a:lnTo>
                  <a:lnTo>
                    <a:pt x="24" y="3304"/>
                  </a:lnTo>
                  <a:lnTo>
                    <a:pt x="32" y="3326"/>
                  </a:lnTo>
                  <a:lnTo>
                    <a:pt x="44" y="3344"/>
                  </a:lnTo>
                  <a:lnTo>
                    <a:pt x="56" y="3362"/>
                  </a:lnTo>
                  <a:lnTo>
                    <a:pt x="70" y="3378"/>
                  </a:lnTo>
                  <a:lnTo>
                    <a:pt x="84" y="3392"/>
                  </a:lnTo>
                  <a:lnTo>
                    <a:pt x="100" y="3404"/>
                  </a:lnTo>
                  <a:lnTo>
                    <a:pt x="118" y="3414"/>
                  </a:lnTo>
                  <a:lnTo>
                    <a:pt x="134" y="3422"/>
                  </a:lnTo>
                  <a:lnTo>
                    <a:pt x="154" y="3428"/>
                  </a:lnTo>
                  <a:lnTo>
                    <a:pt x="172" y="3432"/>
                  </a:lnTo>
                  <a:lnTo>
                    <a:pt x="192" y="3434"/>
                  </a:lnTo>
                  <a:lnTo>
                    <a:pt x="2516" y="3434"/>
                  </a:lnTo>
                  <a:lnTo>
                    <a:pt x="2516" y="3434"/>
                  </a:lnTo>
                  <a:lnTo>
                    <a:pt x="2536" y="3432"/>
                  </a:lnTo>
                  <a:lnTo>
                    <a:pt x="2554" y="3428"/>
                  </a:lnTo>
                  <a:lnTo>
                    <a:pt x="2574" y="3422"/>
                  </a:lnTo>
                  <a:lnTo>
                    <a:pt x="2590" y="3414"/>
                  </a:lnTo>
                  <a:lnTo>
                    <a:pt x="2608" y="3404"/>
                  </a:lnTo>
                  <a:lnTo>
                    <a:pt x="2624" y="3392"/>
                  </a:lnTo>
                  <a:lnTo>
                    <a:pt x="2638" y="3378"/>
                  </a:lnTo>
                  <a:lnTo>
                    <a:pt x="2652" y="3362"/>
                  </a:lnTo>
                  <a:lnTo>
                    <a:pt x="2664" y="3344"/>
                  </a:lnTo>
                  <a:lnTo>
                    <a:pt x="2676" y="3326"/>
                  </a:lnTo>
                  <a:lnTo>
                    <a:pt x="2686" y="3304"/>
                  </a:lnTo>
                  <a:lnTo>
                    <a:pt x="2694" y="3284"/>
                  </a:lnTo>
                  <a:lnTo>
                    <a:pt x="2700" y="3262"/>
                  </a:lnTo>
                  <a:lnTo>
                    <a:pt x="2704" y="3238"/>
                  </a:lnTo>
                  <a:lnTo>
                    <a:pt x="2708" y="3214"/>
                  </a:lnTo>
                  <a:lnTo>
                    <a:pt x="2708" y="3188"/>
                  </a:lnTo>
                  <a:lnTo>
                    <a:pt x="2708" y="1576"/>
                  </a:lnTo>
                  <a:lnTo>
                    <a:pt x="2708" y="1576"/>
                  </a:lnTo>
                  <a:lnTo>
                    <a:pt x="2708" y="1552"/>
                  </a:lnTo>
                  <a:lnTo>
                    <a:pt x="2704" y="1528"/>
                  </a:lnTo>
                  <a:lnTo>
                    <a:pt x="2700" y="1504"/>
                  </a:lnTo>
                  <a:lnTo>
                    <a:pt x="2694" y="1482"/>
                  </a:lnTo>
                  <a:lnTo>
                    <a:pt x="2686" y="1460"/>
                  </a:lnTo>
                  <a:lnTo>
                    <a:pt x="2676" y="1440"/>
                  </a:lnTo>
                  <a:lnTo>
                    <a:pt x="2664" y="1422"/>
                  </a:lnTo>
                  <a:lnTo>
                    <a:pt x="2652" y="1404"/>
                  </a:lnTo>
                  <a:lnTo>
                    <a:pt x="2638" y="1388"/>
                  </a:lnTo>
                  <a:lnTo>
                    <a:pt x="2624" y="1374"/>
                  </a:lnTo>
                  <a:lnTo>
                    <a:pt x="2608" y="1362"/>
                  </a:lnTo>
                  <a:lnTo>
                    <a:pt x="2590" y="1352"/>
                  </a:lnTo>
                  <a:lnTo>
                    <a:pt x="2574" y="1344"/>
                  </a:lnTo>
                  <a:lnTo>
                    <a:pt x="2554" y="1338"/>
                  </a:lnTo>
                  <a:lnTo>
                    <a:pt x="2536" y="1334"/>
                  </a:lnTo>
                  <a:lnTo>
                    <a:pt x="2516" y="1332"/>
                  </a:lnTo>
                  <a:lnTo>
                    <a:pt x="2516" y="1332"/>
                  </a:lnTo>
                  <a:close/>
                  <a:moveTo>
                    <a:pt x="714" y="1102"/>
                  </a:moveTo>
                  <a:lnTo>
                    <a:pt x="714" y="1102"/>
                  </a:lnTo>
                  <a:lnTo>
                    <a:pt x="714" y="1068"/>
                  </a:lnTo>
                  <a:lnTo>
                    <a:pt x="714" y="1068"/>
                  </a:lnTo>
                  <a:lnTo>
                    <a:pt x="716" y="1036"/>
                  </a:lnTo>
                  <a:lnTo>
                    <a:pt x="720" y="1006"/>
                  </a:lnTo>
                  <a:lnTo>
                    <a:pt x="726" y="974"/>
                  </a:lnTo>
                  <a:lnTo>
                    <a:pt x="732" y="944"/>
                  </a:lnTo>
                  <a:lnTo>
                    <a:pt x="740" y="916"/>
                  </a:lnTo>
                  <a:lnTo>
                    <a:pt x="750" y="886"/>
                  </a:lnTo>
                  <a:lnTo>
                    <a:pt x="762" y="858"/>
                  </a:lnTo>
                  <a:lnTo>
                    <a:pt x="774" y="830"/>
                  </a:lnTo>
                  <a:lnTo>
                    <a:pt x="786" y="802"/>
                  </a:lnTo>
                  <a:lnTo>
                    <a:pt x="802" y="776"/>
                  </a:lnTo>
                  <a:lnTo>
                    <a:pt x="818" y="750"/>
                  </a:lnTo>
                  <a:lnTo>
                    <a:pt x="834" y="726"/>
                  </a:lnTo>
                  <a:lnTo>
                    <a:pt x="852" y="702"/>
                  </a:lnTo>
                  <a:lnTo>
                    <a:pt x="872" y="678"/>
                  </a:lnTo>
                  <a:lnTo>
                    <a:pt x="892" y="656"/>
                  </a:lnTo>
                  <a:lnTo>
                    <a:pt x="912" y="634"/>
                  </a:lnTo>
                  <a:lnTo>
                    <a:pt x="934" y="614"/>
                  </a:lnTo>
                  <a:lnTo>
                    <a:pt x="958" y="594"/>
                  </a:lnTo>
                  <a:lnTo>
                    <a:pt x="982" y="576"/>
                  </a:lnTo>
                  <a:lnTo>
                    <a:pt x="1006" y="560"/>
                  </a:lnTo>
                  <a:lnTo>
                    <a:pt x="1032" y="544"/>
                  </a:lnTo>
                  <a:lnTo>
                    <a:pt x="1058" y="528"/>
                  </a:lnTo>
                  <a:lnTo>
                    <a:pt x="1084" y="516"/>
                  </a:lnTo>
                  <a:lnTo>
                    <a:pt x="1112" y="502"/>
                  </a:lnTo>
                  <a:lnTo>
                    <a:pt x="1140" y="492"/>
                  </a:lnTo>
                  <a:lnTo>
                    <a:pt x="1170" y="482"/>
                  </a:lnTo>
                  <a:lnTo>
                    <a:pt x="1198" y="474"/>
                  </a:lnTo>
                  <a:lnTo>
                    <a:pt x="1230" y="468"/>
                  </a:lnTo>
                  <a:lnTo>
                    <a:pt x="1260" y="462"/>
                  </a:lnTo>
                  <a:lnTo>
                    <a:pt x="1290" y="458"/>
                  </a:lnTo>
                  <a:lnTo>
                    <a:pt x="1322" y="456"/>
                  </a:lnTo>
                  <a:lnTo>
                    <a:pt x="1354" y="454"/>
                  </a:lnTo>
                  <a:lnTo>
                    <a:pt x="1354" y="454"/>
                  </a:lnTo>
                  <a:lnTo>
                    <a:pt x="1386" y="456"/>
                  </a:lnTo>
                  <a:lnTo>
                    <a:pt x="1418" y="458"/>
                  </a:lnTo>
                  <a:lnTo>
                    <a:pt x="1448" y="462"/>
                  </a:lnTo>
                  <a:lnTo>
                    <a:pt x="1480" y="468"/>
                  </a:lnTo>
                  <a:lnTo>
                    <a:pt x="1510" y="474"/>
                  </a:lnTo>
                  <a:lnTo>
                    <a:pt x="1538" y="482"/>
                  </a:lnTo>
                  <a:lnTo>
                    <a:pt x="1568" y="492"/>
                  </a:lnTo>
                  <a:lnTo>
                    <a:pt x="1596" y="502"/>
                  </a:lnTo>
                  <a:lnTo>
                    <a:pt x="1624" y="516"/>
                  </a:lnTo>
                  <a:lnTo>
                    <a:pt x="1650" y="528"/>
                  </a:lnTo>
                  <a:lnTo>
                    <a:pt x="1676" y="544"/>
                  </a:lnTo>
                  <a:lnTo>
                    <a:pt x="1702" y="560"/>
                  </a:lnTo>
                  <a:lnTo>
                    <a:pt x="1728" y="576"/>
                  </a:lnTo>
                  <a:lnTo>
                    <a:pt x="1750" y="594"/>
                  </a:lnTo>
                  <a:lnTo>
                    <a:pt x="1774" y="614"/>
                  </a:lnTo>
                  <a:lnTo>
                    <a:pt x="1796" y="634"/>
                  </a:lnTo>
                  <a:lnTo>
                    <a:pt x="1818" y="656"/>
                  </a:lnTo>
                  <a:lnTo>
                    <a:pt x="1838" y="678"/>
                  </a:lnTo>
                  <a:lnTo>
                    <a:pt x="1856" y="702"/>
                  </a:lnTo>
                  <a:lnTo>
                    <a:pt x="1874" y="726"/>
                  </a:lnTo>
                  <a:lnTo>
                    <a:pt x="1892" y="750"/>
                  </a:lnTo>
                  <a:lnTo>
                    <a:pt x="1906" y="776"/>
                  </a:lnTo>
                  <a:lnTo>
                    <a:pt x="1922" y="802"/>
                  </a:lnTo>
                  <a:lnTo>
                    <a:pt x="1934" y="830"/>
                  </a:lnTo>
                  <a:lnTo>
                    <a:pt x="1948" y="858"/>
                  </a:lnTo>
                  <a:lnTo>
                    <a:pt x="1958" y="886"/>
                  </a:lnTo>
                  <a:lnTo>
                    <a:pt x="1968" y="916"/>
                  </a:lnTo>
                  <a:lnTo>
                    <a:pt x="1976" y="944"/>
                  </a:lnTo>
                  <a:lnTo>
                    <a:pt x="1982" y="974"/>
                  </a:lnTo>
                  <a:lnTo>
                    <a:pt x="1988" y="1006"/>
                  </a:lnTo>
                  <a:lnTo>
                    <a:pt x="1992" y="1036"/>
                  </a:lnTo>
                  <a:lnTo>
                    <a:pt x="1994" y="1068"/>
                  </a:lnTo>
                  <a:lnTo>
                    <a:pt x="1994" y="1068"/>
                  </a:lnTo>
                  <a:lnTo>
                    <a:pt x="1996" y="1102"/>
                  </a:lnTo>
                  <a:lnTo>
                    <a:pt x="1996" y="1332"/>
                  </a:lnTo>
                  <a:lnTo>
                    <a:pt x="714" y="1332"/>
                  </a:lnTo>
                  <a:lnTo>
                    <a:pt x="714" y="110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1" name="Freeform 124"/>
            <p:cNvSpPr>
              <a:spLocks/>
            </p:cNvSpPr>
            <p:nvPr/>
          </p:nvSpPr>
          <p:spPr bwMode="auto">
            <a:xfrm>
              <a:off x="-3887788" y="2057400"/>
              <a:ext cx="965200" cy="1730375"/>
            </a:xfrm>
            <a:custGeom>
              <a:avLst/>
              <a:gdLst>
                <a:gd name="T0" fmla="*/ 522 w 608"/>
                <a:gd name="T1" fmla="*/ 988 h 1090"/>
                <a:gd name="T2" fmla="*/ 520 w 608"/>
                <a:gd name="T3" fmla="*/ 1008 h 1090"/>
                <a:gd name="T4" fmla="*/ 504 w 608"/>
                <a:gd name="T5" fmla="*/ 1044 h 1090"/>
                <a:gd name="T6" fmla="*/ 476 w 608"/>
                <a:gd name="T7" fmla="*/ 1074 h 1090"/>
                <a:gd name="T8" fmla="*/ 440 w 608"/>
                <a:gd name="T9" fmla="*/ 1088 h 1090"/>
                <a:gd name="T10" fmla="*/ 188 w 608"/>
                <a:gd name="T11" fmla="*/ 1090 h 1090"/>
                <a:gd name="T12" fmla="*/ 168 w 608"/>
                <a:gd name="T13" fmla="*/ 1088 h 1090"/>
                <a:gd name="T14" fmla="*/ 132 w 608"/>
                <a:gd name="T15" fmla="*/ 1074 h 1090"/>
                <a:gd name="T16" fmla="*/ 104 w 608"/>
                <a:gd name="T17" fmla="*/ 1044 h 1090"/>
                <a:gd name="T18" fmla="*/ 88 w 608"/>
                <a:gd name="T19" fmla="*/ 1008 h 1090"/>
                <a:gd name="T20" fmla="*/ 86 w 608"/>
                <a:gd name="T21" fmla="*/ 500 h 1090"/>
                <a:gd name="T22" fmla="*/ 68 w 608"/>
                <a:gd name="T23" fmla="*/ 480 h 1090"/>
                <a:gd name="T24" fmla="*/ 36 w 608"/>
                <a:gd name="T25" fmla="*/ 432 h 1090"/>
                <a:gd name="T26" fmla="*/ 14 w 608"/>
                <a:gd name="T27" fmla="*/ 380 h 1090"/>
                <a:gd name="T28" fmla="*/ 2 w 608"/>
                <a:gd name="T29" fmla="*/ 322 h 1090"/>
                <a:gd name="T30" fmla="*/ 0 w 608"/>
                <a:gd name="T31" fmla="*/ 292 h 1090"/>
                <a:gd name="T32" fmla="*/ 6 w 608"/>
                <a:gd name="T33" fmla="*/ 236 h 1090"/>
                <a:gd name="T34" fmla="*/ 22 w 608"/>
                <a:gd name="T35" fmla="*/ 182 h 1090"/>
                <a:gd name="T36" fmla="*/ 46 w 608"/>
                <a:gd name="T37" fmla="*/ 134 h 1090"/>
                <a:gd name="T38" fmla="*/ 80 w 608"/>
                <a:gd name="T39" fmla="*/ 90 h 1090"/>
                <a:gd name="T40" fmla="*/ 120 w 608"/>
                <a:gd name="T41" fmla="*/ 54 h 1090"/>
                <a:gd name="T42" fmla="*/ 166 w 608"/>
                <a:gd name="T43" fmla="*/ 26 h 1090"/>
                <a:gd name="T44" fmla="*/ 216 w 608"/>
                <a:gd name="T45" fmla="*/ 8 h 1090"/>
                <a:gd name="T46" fmla="*/ 272 w 608"/>
                <a:gd name="T47" fmla="*/ 0 h 1090"/>
                <a:gd name="T48" fmla="*/ 336 w 608"/>
                <a:gd name="T49" fmla="*/ 0 h 1090"/>
                <a:gd name="T50" fmla="*/ 364 w 608"/>
                <a:gd name="T51" fmla="*/ 2 h 1090"/>
                <a:gd name="T52" fmla="*/ 418 w 608"/>
                <a:gd name="T53" fmla="*/ 16 h 1090"/>
                <a:gd name="T54" fmla="*/ 466 w 608"/>
                <a:gd name="T55" fmla="*/ 38 h 1090"/>
                <a:gd name="T56" fmla="*/ 510 w 608"/>
                <a:gd name="T57" fmla="*/ 70 h 1090"/>
                <a:gd name="T58" fmla="*/ 546 w 608"/>
                <a:gd name="T59" fmla="*/ 110 h 1090"/>
                <a:gd name="T60" fmla="*/ 576 w 608"/>
                <a:gd name="T61" fmla="*/ 158 h 1090"/>
                <a:gd name="T62" fmla="*/ 596 w 608"/>
                <a:gd name="T63" fmla="*/ 208 h 1090"/>
                <a:gd name="T64" fmla="*/ 606 w 608"/>
                <a:gd name="T65" fmla="*/ 264 h 1090"/>
                <a:gd name="T66" fmla="*/ 608 w 608"/>
                <a:gd name="T67" fmla="*/ 292 h 1090"/>
                <a:gd name="T68" fmla="*/ 602 w 608"/>
                <a:gd name="T69" fmla="*/ 352 h 1090"/>
                <a:gd name="T70" fmla="*/ 584 w 608"/>
                <a:gd name="T71" fmla="*/ 408 h 1090"/>
                <a:gd name="T72" fmla="*/ 558 w 608"/>
                <a:gd name="T73" fmla="*/ 458 h 1090"/>
                <a:gd name="T74" fmla="*/ 522 w 608"/>
                <a:gd name="T75" fmla="*/ 50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8" h="1090">
                  <a:moveTo>
                    <a:pt x="522" y="500"/>
                  </a:moveTo>
                  <a:lnTo>
                    <a:pt x="522" y="988"/>
                  </a:lnTo>
                  <a:lnTo>
                    <a:pt x="522" y="988"/>
                  </a:lnTo>
                  <a:lnTo>
                    <a:pt x="520" y="1008"/>
                  </a:lnTo>
                  <a:lnTo>
                    <a:pt x="514" y="1028"/>
                  </a:lnTo>
                  <a:lnTo>
                    <a:pt x="504" y="1044"/>
                  </a:lnTo>
                  <a:lnTo>
                    <a:pt x="492" y="1060"/>
                  </a:lnTo>
                  <a:lnTo>
                    <a:pt x="476" y="1074"/>
                  </a:lnTo>
                  <a:lnTo>
                    <a:pt x="458" y="1082"/>
                  </a:lnTo>
                  <a:lnTo>
                    <a:pt x="440" y="1088"/>
                  </a:lnTo>
                  <a:lnTo>
                    <a:pt x="420" y="1090"/>
                  </a:lnTo>
                  <a:lnTo>
                    <a:pt x="188" y="1090"/>
                  </a:lnTo>
                  <a:lnTo>
                    <a:pt x="188" y="1090"/>
                  </a:lnTo>
                  <a:lnTo>
                    <a:pt x="168" y="1088"/>
                  </a:lnTo>
                  <a:lnTo>
                    <a:pt x="150" y="1082"/>
                  </a:lnTo>
                  <a:lnTo>
                    <a:pt x="132" y="1074"/>
                  </a:lnTo>
                  <a:lnTo>
                    <a:pt x="116" y="1060"/>
                  </a:lnTo>
                  <a:lnTo>
                    <a:pt x="104" y="1044"/>
                  </a:lnTo>
                  <a:lnTo>
                    <a:pt x="94" y="1028"/>
                  </a:lnTo>
                  <a:lnTo>
                    <a:pt x="88" y="1008"/>
                  </a:lnTo>
                  <a:lnTo>
                    <a:pt x="86" y="988"/>
                  </a:lnTo>
                  <a:lnTo>
                    <a:pt x="86" y="500"/>
                  </a:lnTo>
                  <a:lnTo>
                    <a:pt x="86" y="500"/>
                  </a:lnTo>
                  <a:lnTo>
                    <a:pt x="68" y="480"/>
                  </a:lnTo>
                  <a:lnTo>
                    <a:pt x="50" y="458"/>
                  </a:lnTo>
                  <a:lnTo>
                    <a:pt x="36" y="432"/>
                  </a:lnTo>
                  <a:lnTo>
                    <a:pt x="24" y="408"/>
                  </a:lnTo>
                  <a:lnTo>
                    <a:pt x="14" y="380"/>
                  </a:lnTo>
                  <a:lnTo>
                    <a:pt x="6" y="352"/>
                  </a:lnTo>
                  <a:lnTo>
                    <a:pt x="2" y="32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2" y="264"/>
                  </a:lnTo>
                  <a:lnTo>
                    <a:pt x="6" y="236"/>
                  </a:lnTo>
                  <a:lnTo>
                    <a:pt x="12" y="208"/>
                  </a:lnTo>
                  <a:lnTo>
                    <a:pt x="22" y="182"/>
                  </a:lnTo>
                  <a:lnTo>
                    <a:pt x="34" y="158"/>
                  </a:lnTo>
                  <a:lnTo>
                    <a:pt x="46" y="134"/>
                  </a:lnTo>
                  <a:lnTo>
                    <a:pt x="62" y="110"/>
                  </a:lnTo>
                  <a:lnTo>
                    <a:pt x="80" y="90"/>
                  </a:lnTo>
                  <a:lnTo>
                    <a:pt x="98" y="70"/>
                  </a:lnTo>
                  <a:lnTo>
                    <a:pt x="120" y="54"/>
                  </a:lnTo>
                  <a:lnTo>
                    <a:pt x="142" y="38"/>
                  </a:lnTo>
                  <a:lnTo>
                    <a:pt x="166" y="26"/>
                  </a:lnTo>
                  <a:lnTo>
                    <a:pt x="190" y="16"/>
                  </a:lnTo>
                  <a:lnTo>
                    <a:pt x="216" y="8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64" y="2"/>
                  </a:lnTo>
                  <a:lnTo>
                    <a:pt x="392" y="8"/>
                  </a:lnTo>
                  <a:lnTo>
                    <a:pt x="418" y="16"/>
                  </a:lnTo>
                  <a:lnTo>
                    <a:pt x="442" y="26"/>
                  </a:lnTo>
                  <a:lnTo>
                    <a:pt x="466" y="38"/>
                  </a:lnTo>
                  <a:lnTo>
                    <a:pt x="488" y="54"/>
                  </a:lnTo>
                  <a:lnTo>
                    <a:pt x="510" y="70"/>
                  </a:lnTo>
                  <a:lnTo>
                    <a:pt x="528" y="90"/>
                  </a:lnTo>
                  <a:lnTo>
                    <a:pt x="546" y="110"/>
                  </a:lnTo>
                  <a:lnTo>
                    <a:pt x="562" y="134"/>
                  </a:lnTo>
                  <a:lnTo>
                    <a:pt x="576" y="158"/>
                  </a:lnTo>
                  <a:lnTo>
                    <a:pt x="586" y="182"/>
                  </a:lnTo>
                  <a:lnTo>
                    <a:pt x="596" y="208"/>
                  </a:lnTo>
                  <a:lnTo>
                    <a:pt x="602" y="236"/>
                  </a:lnTo>
                  <a:lnTo>
                    <a:pt x="606" y="264"/>
                  </a:lnTo>
                  <a:lnTo>
                    <a:pt x="608" y="292"/>
                  </a:lnTo>
                  <a:lnTo>
                    <a:pt x="608" y="292"/>
                  </a:lnTo>
                  <a:lnTo>
                    <a:pt x="606" y="322"/>
                  </a:lnTo>
                  <a:lnTo>
                    <a:pt x="602" y="352"/>
                  </a:lnTo>
                  <a:lnTo>
                    <a:pt x="594" y="380"/>
                  </a:lnTo>
                  <a:lnTo>
                    <a:pt x="584" y="408"/>
                  </a:lnTo>
                  <a:lnTo>
                    <a:pt x="572" y="432"/>
                  </a:lnTo>
                  <a:lnTo>
                    <a:pt x="558" y="458"/>
                  </a:lnTo>
                  <a:lnTo>
                    <a:pt x="542" y="480"/>
                  </a:lnTo>
                  <a:lnTo>
                    <a:pt x="522" y="500"/>
                  </a:lnTo>
                  <a:lnTo>
                    <a:pt x="522" y="5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4" name="Group 233"/>
          <p:cNvGrpSpPr>
            <a:grpSpLocks noChangeAspect="1"/>
          </p:cNvGrpSpPr>
          <p:nvPr/>
        </p:nvGrpSpPr>
        <p:grpSpPr>
          <a:xfrm>
            <a:off x="1277300" y="3602289"/>
            <a:ext cx="298205" cy="268455"/>
            <a:chOff x="1262390" y="3588866"/>
            <a:chExt cx="328025" cy="295301"/>
          </a:xfrm>
        </p:grpSpPr>
        <p:grpSp>
          <p:nvGrpSpPr>
            <p:cNvPr id="233" name="Group 232"/>
            <p:cNvGrpSpPr>
              <a:grpSpLocks noChangeAspect="1"/>
            </p:cNvGrpSpPr>
            <p:nvPr/>
          </p:nvGrpSpPr>
          <p:grpSpPr>
            <a:xfrm>
              <a:off x="1262390" y="3588866"/>
              <a:ext cx="328025" cy="295301"/>
              <a:chOff x="-5937250" y="60325"/>
              <a:chExt cx="5283200" cy="4756150"/>
            </a:xfrm>
          </p:grpSpPr>
          <p:sp>
            <p:nvSpPr>
              <p:cNvPr id="231" name="Freeform 129"/>
              <p:cNvSpPr>
                <a:spLocks/>
              </p:cNvSpPr>
              <p:nvPr/>
            </p:nvSpPr>
            <p:spPr bwMode="auto">
              <a:xfrm>
                <a:off x="-5937250" y="60325"/>
                <a:ext cx="5283200" cy="4756150"/>
              </a:xfrm>
              <a:custGeom>
                <a:avLst/>
                <a:gdLst>
                  <a:gd name="T0" fmla="*/ 192 w 3328"/>
                  <a:gd name="T1" fmla="*/ 0 h 2996"/>
                  <a:gd name="T2" fmla="*/ 152 w 3328"/>
                  <a:gd name="T3" fmla="*/ 6 h 2996"/>
                  <a:gd name="T4" fmla="*/ 80 w 3328"/>
                  <a:gd name="T5" fmla="*/ 34 h 2996"/>
                  <a:gd name="T6" fmla="*/ 30 w 3328"/>
                  <a:gd name="T7" fmla="*/ 84 h 2996"/>
                  <a:gd name="T8" fmla="*/ 0 w 3328"/>
                  <a:gd name="T9" fmla="*/ 156 h 2996"/>
                  <a:gd name="T10" fmla="*/ 0 w 3328"/>
                  <a:gd name="T11" fmla="*/ 2146 h 2996"/>
                  <a:gd name="T12" fmla="*/ 0 w 3328"/>
                  <a:gd name="T13" fmla="*/ 2184 h 2996"/>
                  <a:gd name="T14" fmla="*/ 30 w 3328"/>
                  <a:gd name="T15" fmla="*/ 2254 h 2996"/>
                  <a:gd name="T16" fmla="*/ 80 w 3328"/>
                  <a:gd name="T17" fmla="*/ 2306 h 2996"/>
                  <a:gd name="T18" fmla="*/ 152 w 3328"/>
                  <a:gd name="T19" fmla="*/ 2338 h 2996"/>
                  <a:gd name="T20" fmla="*/ 1076 w 3328"/>
                  <a:gd name="T21" fmla="*/ 2340 h 2996"/>
                  <a:gd name="T22" fmla="*/ 970 w 3328"/>
                  <a:gd name="T23" fmla="*/ 2840 h 2996"/>
                  <a:gd name="T24" fmla="*/ 958 w 3328"/>
                  <a:gd name="T25" fmla="*/ 2840 h 2996"/>
                  <a:gd name="T26" fmla="*/ 930 w 3328"/>
                  <a:gd name="T27" fmla="*/ 2854 h 2996"/>
                  <a:gd name="T28" fmla="*/ 906 w 3328"/>
                  <a:gd name="T29" fmla="*/ 2874 h 2996"/>
                  <a:gd name="T30" fmla="*/ 892 w 3328"/>
                  <a:gd name="T31" fmla="*/ 2906 h 2996"/>
                  <a:gd name="T32" fmla="*/ 892 w 3328"/>
                  <a:gd name="T33" fmla="*/ 2920 h 2996"/>
                  <a:gd name="T34" fmla="*/ 898 w 3328"/>
                  <a:gd name="T35" fmla="*/ 2950 h 2996"/>
                  <a:gd name="T36" fmla="*/ 916 w 3328"/>
                  <a:gd name="T37" fmla="*/ 2976 h 2996"/>
                  <a:gd name="T38" fmla="*/ 942 w 3328"/>
                  <a:gd name="T39" fmla="*/ 2992 h 2996"/>
                  <a:gd name="T40" fmla="*/ 970 w 3328"/>
                  <a:gd name="T41" fmla="*/ 2996 h 2996"/>
                  <a:gd name="T42" fmla="*/ 2352 w 3328"/>
                  <a:gd name="T43" fmla="*/ 2996 h 2996"/>
                  <a:gd name="T44" fmla="*/ 2384 w 3328"/>
                  <a:gd name="T45" fmla="*/ 2992 h 2996"/>
                  <a:gd name="T46" fmla="*/ 2406 w 3328"/>
                  <a:gd name="T47" fmla="*/ 2976 h 2996"/>
                  <a:gd name="T48" fmla="*/ 2426 w 3328"/>
                  <a:gd name="T49" fmla="*/ 2950 h 2996"/>
                  <a:gd name="T50" fmla="*/ 2430 w 3328"/>
                  <a:gd name="T51" fmla="*/ 2920 h 2996"/>
                  <a:gd name="T52" fmla="*/ 2430 w 3328"/>
                  <a:gd name="T53" fmla="*/ 2906 h 2996"/>
                  <a:gd name="T54" fmla="*/ 2418 w 3328"/>
                  <a:gd name="T55" fmla="*/ 2874 h 2996"/>
                  <a:gd name="T56" fmla="*/ 2400 w 3328"/>
                  <a:gd name="T57" fmla="*/ 2854 h 2996"/>
                  <a:gd name="T58" fmla="*/ 2370 w 3328"/>
                  <a:gd name="T59" fmla="*/ 2840 h 2996"/>
                  <a:gd name="T60" fmla="*/ 2246 w 3328"/>
                  <a:gd name="T61" fmla="*/ 2840 h 2996"/>
                  <a:gd name="T62" fmla="*/ 3130 w 3328"/>
                  <a:gd name="T63" fmla="*/ 2340 h 2996"/>
                  <a:gd name="T64" fmla="*/ 3172 w 3328"/>
                  <a:gd name="T65" fmla="*/ 2338 h 2996"/>
                  <a:gd name="T66" fmla="*/ 3240 w 3328"/>
                  <a:gd name="T67" fmla="*/ 2306 h 2996"/>
                  <a:gd name="T68" fmla="*/ 3292 w 3328"/>
                  <a:gd name="T69" fmla="*/ 2254 h 2996"/>
                  <a:gd name="T70" fmla="*/ 3324 w 3328"/>
                  <a:gd name="T71" fmla="*/ 2184 h 2996"/>
                  <a:gd name="T72" fmla="*/ 3328 w 3328"/>
                  <a:gd name="T73" fmla="*/ 194 h 2996"/>
                  <a:gd name="T74" fmla="*/ 3324 w 3328"/>
                  <a:gd name="T75" fmla="*/ 156 h 2996"/>
                  <a:gd name="T76" fmla="*/ 3292 w 3328"/>
                  <a:gd name="T77" fmla="*/ 84 h 2996"/>
                  <a:gd name="T78" fmla="*/ 3240 w 3328"/>
                  <a:gd name="T79" fmla="*/ 34 h 2996"/>
                  <a:gd name="T80" fmla="*/ 3172 w 3328"/>
                  <a:gd name="T81" fmla="*/ 6 h 2996"/>
                  <a:gd name="T82" fmla="*/ 3130 w 3328"/>
                  <a:gd name="T83" fmla="*/ 0 h 2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328" h="2996">
                    <a:moveTo>
                      <a:pt x="3130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152" y="6"/>
                    </a:lnTo>
                    <a:lnTo>
                      <a:pt x="114" y="14"/>
                    </a:lnTo>
                    <a:lnTo>
                      <a:pt x="80" y="34"/>
                    </a:lnTo>
                    <a:lnTo>
                      <a:pt x="54" y="56"/>
                    </a:lnTo>
                    <a:lnTo>
                      <a:pt x="30" y="84"/>
                    </a:lnTo>
                    <a:lnTo>
                      <a:pt x="12" y="122"/>
                    </a:lnTo>
                    <a:lnTo>
                      <a:pt x="0" y="156"/>
                    </a:lnTo>
                    <a:lnTo>
                      <a:pt x="0" y="194"/>
                    </a:lnTo>
                    <a:lnTo>
                      <a:pt x="0" y="2146"/>
                    </a:lnTo>
                    <a:lnTo>
                      <a:pt x="0" y="2146"/>
                    </a:lnTo>
                    <a:lnTo>
                      <a:pt x="0" y="2184"/>
                    </a:lnTo>
                    <a:lnTo>
                      <a:pt x="12" y="2222"/>
                    </a:lnTo>
                    <a:lnTo>
                      <a:pt x="30" y="2254"/>
                    </a:lnTo>
                    <a:lnTo>
                      <a:pt x="54" y="2282"/>
                    </a:lnTo>
                    <a:lnTo>
                      <a:pt x="80" y="2306"/>
                    </a:lnTo>
                    <a:lnTo>
                      <a:pt x="114" y="2324"/>
                    </a:lnTo>
                    <a:lnTo>
                      <a:pt x="152" y="2338"/>
                    </a:lnTo>
                    <a:lnTo>
                      <a:pt x="192" y="2340"/>
                    </a:lnTo>
                    <a:lnTo>
                      <a:pt x="1076" y="2340"/>
                    </a:lnTo>
                    <a:lnTo>
                      <a:pt x="1076" y="2840"/>
                    </a:lnTo>
                    <a:lnTo>
                      <a:pt x="970" y="2840"/>
                    </a:lnTo>
                    <a:lnTo>
                      <a:pt x="970" y="2840"/>
                    </a:lnTo>
                    <a:lnTo>
                      <a:pt x="958" y="2840"/>
                    </a:lnTo>
                    <a:lnTo>
                      <a:pt x="942" y="2846"/>
                    </a:lnTo>
                    <a:lnTo>
                      <a:pt x="930" y="2854"/>
                    </a:lnTo>
                    <a:lnTo>
                      <a:pt x="916" y="2864"/>
                    </a:lnTo>
                    <a:lnTo>
                      <a:pt x="906" y="2874"/>
                    </a:lnTo>
                    <a:lnTo>
                      <a:pt x="898" y="2888"/>
                    </a:lnTo>
                    <a:lnTo>
                      <a:pt x="892" y="2906"/>
                    </a:lnTo>
                    <a:lnTo>
                      <a:pt x="892" y="2920"/>
                    </a:lnTo>
                    <a:lnTo>
                      <a:pt x="892" y="2920"/>
                    </a:lnTo>
                    <a:lnTo>
                      <a:pt x="892" y="2934"/>
                    </a:lnTo>
                    <a:lnTo>
                      <a:pt x="898" y="2950"/>
                    </a:lnTo>
                    <a:lnTo>
                      <a:pt x="906" y="2964"/>
                    </a:lnTo>
                    <a:lnTo>
                      <a:pt x="916" y="2976"/>
                    </a:lnTo>
                    <a:lnTo>
                      <a:pt x="930" y="2982"/>
                    </a:lnTo>
                    <a:lnTo>
                      <a:pt x="942" y="2992"/>
                    </a:lnTo>
                    <a:lnTo>
                      <a:pt x="958" y="2996"/>
                    </a:lnTo>
                    <a:lnTo>
                      <a:pt x="970" y="2996"/>
                    </a:lnTo>
                    <a:lnTo>
                      <a:pt x="2352" y="2996"/>
                    </a:lnTo>
                    <a:lnTo>
                      <a:pt x="2352" y="2996"/>
                    </a:lnTo>
                    <a:lnTo>
                      <a:pt x="2370" y="2996"/>
                    </a:lnTo>
                    <a:lnTo>
                      <a:pt x="2384" y="2992"/>
                    </a:lnTo>
                    <a:lnTo>
                      <a:pt x="2400" y="2982"/>
                    </a:lnTo>
                    <a:lnTo>
                      <a:pt x="2406" y="2976"/>
                    </a:lnTo>
                    <a:lnTo>
                      <a:pt x="2418" y="2964"/>
                    </a:lnTo>
                    <a:lnTo>
                      <a:pt x="2426" y="2950"/>
                    </a:lnTo>
                    <a:lnTo>
                      <a:pt x="2430" y="2934"/>
                    </a:lnTo>
                    <a:lnTo>
                      <a:pt x="2430" y="2920"/>
                    </a:lnTo>
                    <a:lnTo>
                      <a:pt x="2430" y="2920"/>
                    </a:lnTo>
                    <a:lnTo>
                      <a:pt x="2430" y="2906"/>
                    </a:lnTo>
                    <a:lnTo>
                      <a:pt x="2426" y="2888"/>
                    </a:lnTo>
                    <a:lnTo>
                      <a:pt x="2418" y="2874"/>
                    </a:lnTo>
                    <a:lnTo>
                      <a:pt x="2406" y="2864"/>
                    </a:lnTo>
                    <a:lnTo>
                      <a:pt x="2400" y="2854"/>
                    </a:lnTo>
                    <a:lnTo>
                      <a:pt x="2384" y="2846"/>
                    </a:lnTo>
                    <a:lnTo>
                      <a:pt x="2370" y="2840"/>
                    </a:lnTo>
                    <a:lnTo>
                      <a:pt x="2352" y="2840"/>
                    </a:lnTo>
                    <a:lnTo>
                      <a:pt x="2246" y="2840"/>
                    </a:lnTo>
                    <a:lnTo>
                      <a:pt x="2246" y="2340"/>
                    </a:lnTo>
                    <a:lnTo>
                      <a:pt x="3130" y="2340"/>
                    </a:lnTo>
                    <a:lnTo>
                      <a:pt x="3130" y="2340"/>
                    </a:lnTo>
                    <a:lnTo>
                      <a:pt x="3172" y="2338"/>
                    </a:lnTo>
                    <a:lnTo>
                      <a:pt x="3208" y="2324"/>
                    </a:lnTo>
                    <a:lnTo>
                      <a:pt x="3240" y="2306"/>
                    </a:lnTo>
                    <a:lnTo>
                      <a:pt x="3268" y="2282"/>
                    </a:lnTo>
                    <a:lnTo>
                      <a:pt x="3292" y="2254"/>
                    </a:lnTo>
                    <a:lnTo>
                      <a:pt x="3310" y="2222"/>
                    </a:lnTo>
                    <a:lnTo>
                      <a:pt x="3324" y="2184"/>
                    </a:lnTo>
                    <a:lnTo>
                      <a:pt x="3328" y="2146"/>
                    </a:lnTo>
                    <a:lnTo>
                      <a:pt x="3328" y="194"/>
                    </a:lnTo>
                    <a:lnTo>
                      <a:pt x="3328" y="194"/>
                    </a:lnTo>
                    <a:lnTo>
                      <a:pt x="3324" y="156"/>
                    </a:lnTo>
                    <a:lnTo>
                      <a:pt x="3310" y="122"/>
                    </a:lnTo>
                    <a:lnTo>
                      <a:pt x="3292" y="84"/>
                    </a:lnTo>
                    <a:lnTo>
                      <a:pt x="3268" y="56"/>
                    </a:lnTo>
                    <a:lnTo>
                      <a:pt x="3240" y="34"/>
                    </a:lnTo>
                    <a:lnTo>
                      <a:pt x="3208" y="14"/>
                    </a:lnTo>
                    <a:lnTo>
                      <a:pt x="3172" y="6"/>
                    </a:lnTo>
                    <a:lnTo>
                      <a:pt x="3130" y="0"/>
                    </a:lnTo>
                    <a:lnTo>
                      <a:pt x="3130" y="0"/>
                    </a:ln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30"/>
              <p:cNvSpPr>
                <a:spLocks/>
              </p:cNvSpPr>
              <p:nvPr/>
            </p:nvSpPr>
            <p:spPr bwMode="auto">
              <a:xfrm>
                <a:off x="-5695950" y="301625"/>
                <a:ext cx="4803775" cy="3238500"/>
              </a:xfrm>
              <a:custGeom>
                <a:avLst/>
                <a:gdLst>
                  <a:gd name="T0" fmla="*/ 3026 w 3026"/>
                  <a:gd name="T1" fmla="*/ 1994 h 2040"/>
                  <a:gd name="T2" fmla="*/ 3026 w 3026"/>
                  <a:gd name="T3" fmla="*/ 1994 h 2040"/>
                  <a:gd name="T4" fmla="*/ 3020 w 3026"/>
                  <a:gd name="T5" fmla="*/ 2012 h 2040"/>
                  <a:gd name="T6" fmla="*/ 3010 w 3026"/>
                  <a:gd name="T7" fmla="*/ 2026 h 2040"/>
                  <a:gd name="T8" fmla="*/ 2996 w 3026"/>
                  <a:gd name="T9" fmla="*/ 2032 h 2040"/>
                  <a:gd name="T10" fmla="*/ 2978 w 3026"/>
                  <a:gd name="T11" fmla="*/ 2040 h 2040"/>
                  <a:gd name="T12" fmla="*/ 40 w 3026"/>
                  <a:gd name="T13" fmla="*/ 2040 h 2040"/>
                  <a:gd name="T14" fmla="*/ 40 w 3026"/>
                  <a:gd name="T15" fmla="*/ 2040 h 2040"/>
                  <a:gd name="T16" fmla="*/ 22 w 3026"/>
                  <a:gd name="T17" fmla="*/ 2032 h 2040"/>
                  <a:gd name="T18" fmla="*/ 6 w 3026"/>
                  <a:gd name="T19" fmla="*/ 2026 h 2040"/>
                  <a:gd name="T20" fmla="*/ 0 w 3026"/>
                  <a:gd name="T21" fmla="*/ 2012 h 2040"/>
                  <a:gd name="T22" fmla="*/ 0 w 3026"/>
                  <a:gd name="T23" fmla="*/ 1994 h 2040"/>
                  <a:gd name="T24" fmla="*/ 0 w 3026"/>
                  <a:gd name="T25" fmla="*/ 42 h 2040"/>
                  <a:gd name="T26" fmla="*/ 0 w 3026"/>
                  <a:gd name="T27" fmla="*/ 42 h 2040"/>
                  <a:gd name="T28" fmla="*/ 0 w 3026"/>
                  <a:gd name="T29" fmla="*/ 26 h 2040"/>
                  <a:gd name="T30" fmla="*/ 6 w 3026"/>
                  <a:gd name="T31" fmla="*/ 12 h 2040"/>
                  <a:gd name="T32" fmla="*/ 22 w 3026"/>
                  <a:gd name="T33" fmla="*/ 0 h 2040"/>
                  <a:gd name="T34" fmla="*/ 40 w 3026"/>
                  <a:gd name="T35" fmla="*/ 0 h 2040"/>
                  <a:gd name="T36" fmla="*/ 2978 w 3026"/>
                  <a:gd name="T37" fmla="*/ 0 h 2040"/>
                  <a:gd name="T38" fmla="*/ 2978 w 3026"/>
                  <a:gd name="T39" fmla="*/ 0 h 2040"/>
                  <a:gd name="T40" fmla="*/ 2996 w 3026"/>
                  <a:gd name="T41" fmla="*/ 0 h 2040"/>
                  <a:gd name="T42" fmla="*/ 3010 w 3026"/>
                  <a:gd name="T43" fmla="*/ 12 h 2040"/>
                  <a:gd name="T44" fmla="*/ 3020 w 3026"/>
                  <a:gd name="T45" fmla="*/ 26 h 2040"/>
                  <a:gd name="T46" fmla="*/ 3026 w 3026"/>
                  <a:gd name="T47" fmla="*/ 42 h 2040"/>
                  <a:gd name="T48" fmla="*/ 3026 w 3026"/>
                  <a:gd name="T49" fmla="*/ 1994 h 2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26" h="2040">
                    <a:moveTo>
                      <a:pt x="3026" y="1994"/>
                    </a:moveTo>
                    <a:lnTo>
                      <a:pt x="3026" y="1994"/>
                    </a:lnTo>
                    <a:lnTo>
                      <a:pt x="3020" y="2012"/>
                    </a:lnTo>
                    <a:lnTo>
                      <a:pt x="3010" y="2026"/>
                    </a:lnTo>
                    <a:lnTo>
                      <a:pt x="2996" y="2032"/>
                    </a:lnTo>
                    <a:lnTo>
                      <a:pt x="2978" y="2040"/>
                    </a:lnTo>
                    <a:lnTo>
                      <a:pt x="40" y="2040"/>
                    </a:lnTo>
                    <a:lnTo>
                      <a:pt x="40" y="2040"/>
                    </a:lnTo>
                    <a:lnTo>
                      <a:pt x="22" y="2032"/>
                    </a:lnTo>
                    <a:lnTo>
                      <a:pt x="6" y="2026"/>
                    </a:lnTo>
                    <a:lnTo>
                      <a:pt x="0" y="2012"/>
                    </a:lnTo>
                    <a:lnTo>
                      <a:pt x="0" y="199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26"/>
                    </a:lnTo>
                    <a:lnTo>
                      <a:pt x="6" y="12"/>
                    </a:lnTo>
                    <a:lnTo>
                      <a:pt x="22" y="0"/>
                    </a:lnTo>
                    <a:lnTo>
                      <a:pt x="40" y="0"/>
                    </a:lnTo>
                    <a:lnTo>
                      <a:pt x="2978" y="0"/>
                    </a:lnTo>
                    <a:lnTo>
                      <a:pt x="2978" y="0"/>
                    </a:lnTo>
                    <a:lnTo>
                      <a:pt x="2996" y="0"/>
                    </a:lnTo>
                    <a:lnTo>
                      <a:pt x="3010" y="12"/>
                    </a:lnTo>
                    <a:lnTo>
                      <a:pt x="3020" y="26"/>
                    </a:lnTo>
                    <a:lnTo>
                      <a:pt x="3026" y="42"/>
                    </a:lnTo>
                    <a:lnTo>
                      <a:pt x="3026" y="1994"/>
                    </a:ln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9" name="Freeform 594"/>
            <p:cNvSpPr>
              <a:spLocks noChangeAspect="1" noEditPoints="1"/>
            </p:cNvSpPr>
            <p:nvPr/>
          </p:nvSpPr>
          <p:spPr bwMode="auto">
            <a:xfrm>
              <a:off x="1353319" y="3629324"/>
              <a:ext cx="146166" cy="145650"/>
            </a:xfrm>
            <a:custGeom>
              <a:avLst/>
              <a:gdLst>
                <a:gd name="T0" fmla="*/ 120 w 240"/>
                <a:gd name="T1" fmla="*/ 0 h 239"/>
                <a:gd name="T2" fmla="*/ 0 w 240"/>
                <a:gd name="T3" fmla="*/ 119 h 239"/>
                <a:gd name="T4" fmla="*/ 120 w 240"/>
                <a:gd name="T5" fmla="*/ 239 h 239"/>
                <a:gd name="T6" fmla="*/ 240 w 240"/>
                <a:gd name="T7" fmla="*/ 119 h 239"/>
                <a:gd name="T8" fmla="*/ 211 w 240"/>
                <a:gd name="T9" fmla="*/ 59 h 239"/>
                <a:gd name="T10" fmla="*/ 185 w 240"/>
                <a:gd name="T11" fmla="*/ 114 h 239"/>
                <a:gd name="T12" fmla="*/ 211 w 240"/>
                <a:gd name="T13" fmla="*/ 59 h 239"/>
                <a:gd name="T14" fmla="*/ 177 w 240"/>
                <a:gd name="T15" fmla="*/ 60 h 239"/>
                <a:gd name="T16" fmla="*/ 203 w 240"/>
                <a:gd name="T17" fmla="*/ 49 h 239"/>
                <a:gd name="T18" fmla="*/ 163 w 240"/>
                <a:gd name="T19" fmla="*/ 63 h 239"/>
                <a:gd name="T20" fmla="*/ 127 w 240"/>
                <a:gd name="T21" fmla="*/ 13 h 239"/>
                <a:gd name="T22" fmla="*/ 167 w 240"/>
                <a:gd name="T23" fmla="*/ 74 h 239"/>
                <a:gd name="T24" fmla="*/ 127 w 240"/>
                <a:gd name="T25" fmla="*/ 114 h 239"/>
                <a:gd name="T26" fmla="*/ 127 w 240"/>
                <a:gd name="T27" fmla="*/ 127 h 239"/>
                <a:gd name="T28" fmla="*/ 167 w 240"/>
                <a:gd name="T29" fmla="*/ 166 h 239"/>
                <a:gd name="T30" fmla="*/ 127 w 240"/>
                <a:gd name="T31" fmla="*/ 127 h 239"/>
                <a:gd name="T32" fmla="*/ 63 w 240"/>
                <a:gd name="T33" fmla="*/ 60 h 239"/>
                <a:gd name="T34" fmla="*/ 84 w 240"/>
                <a:gd name="T35" fmla="*/ 18 h 239"/>
                <a:gd name="T36" fmla="*/ 60 w 240"/>
                <a:gd name="T37" fmla="*/ 71 h 239"/>
                <a:gd name="T38" fmla="*/ 11 w 240"/>
                <a:gd name="T39" fmla="*/ 114 h 239"/>
                <a:gd name="T40" fmla="*/ 30 w 240"/>
                <a:gd name="T41" fmla="*/ 181 h 239"/>
                <a:gd name="T42" fmla="*/ 55 w 240"/>
                <a:gd name="T43" fmla="*/ 127 h 239"/>
                <a:gd name="T44" fmla="*/ 30 w 240"/>
                <a:gd name="T45" fmla="*/ 181 h 239"/>
                <a:gd name="T46" fmla="*/ 63 w 240"/>
                <a:gd name="T47" fmla="*/ 179 h 239"/>
                <a:gd name="T48" fmla="*/ 37 w 240"/>
                <a:gd name="T49" fmla="*/ 190 h 239"/>
                <a:gd name="T50" fmla="*/ 77 w 240"/>
                <a:gd name="T51" fmla="*/ 176 h 239"/>
                <a:gd name="T52" fmla="*/ 113 w 240"/>
                <a:gd name="T53" fmla="*/ 226 h 239"/>
                <a:gd name="T54" fmla="*/ 73 w 240"/>
                <a:gd name="T55" fmla="*/ 166 h 239"/>
                <a:gd name="T56" fmla="*/ 113 w 240"/>
                <a:gd name="T57" fmla="*/ 127 h 239"/>
                <a:gd name="T58" fmla="*/ 113 w 240"/>
                <a:gd name="T59" fmla="*/ 114 h 239"/>
                <a:gd name="T60" fmla="*/ 73 w 240"/>
                <a:gd name="T61" fmla="*/ 74 h 239"/>
                <a:gd name="T62" fmla="*/ 113 w 240"/>
                <a:gd name="T63" fmla="*/ 114 h 239"/>
                <a:gd name="T64" fmla="*/ 77 w 240"/>
                <a:gd name="T65" fmla="*/ 63 h 239"/>
                <a:gd name="T66" fmla="*/ 113 w 240"/>
                <a:gd name="T67" fmla="*/ 67 h 239"/>
                <a:gd name="T68" fmla="*/ 127 w 240"/>
                <a:gd name="T69" fmla="*/ 172 h 239"/>
                <a:gd name="T70" fmla="*/ 127 w 240"/>
                <a:gd name="T71" fmla="*/ 226 h 239"/>
                <a:gd name="T72" fmla="*/ 177 w 240"/>
                <a:gd name="T73" fmla="*/ 179 h 239"/>
                <a:gd name="T74" fmla="*/ 156 w 240"/>
                <a:gd name="T75" fmla="*/ 221 h 239"/>
                <a:gd name="T76" fmla="*/ 180 w 240"/>
                <a:gd name="T77" fmla="*/ 170 h 239"/>
                <a:gd name="T78" fmla="*/ 229 w 240"/>
                <a:gd name="T79" fmla="*/ 12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0" h="239">
                  <a:moveTo>
                    <a:pt x="121" y="0"/>
                  </a:move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54" y="0"/>
                    <a:pt x="0" y="54"/>
                    <a:pt x="0" y="119"/>
                  </a:cubicBezTo>
                  <a:cubicBezTo>
                    <a:pt x="0" y="185"/>
                    <a:pt x="54" y="239"/>
                    <a:pt x="120" y="239"/>
                  </a:cubicBezTo>
                  <a:cubicBezTo>
                    <a:pt x="120" y="239"/>
                    <a:pt x="120" y="239"/>
                    <a:pt x="120" y="239"/>
                  </a:cubicBezTo>
                  <a:cubicBezTo>
                    <a:pt x="121" y="239"/>
                    <a:pt x="121" y="239"/>
                    <a:pt x="121" y="239"/>
                  </a:cubicBezTo>
                  <a:cubicBezTo>
                    <a:pt x="186" y="239"/>
                    <a:pt x="240" y="185"/>
                    <a:pt x="240" y="119"/>
                  </a:cubicBezTo>
                  <a:cubicBezTo>
                    <a:pt x="240" y="54"/>
                    <a:pt x="186" y="0"/>
                    <a:pt x="121" y="0"/>
                  </a:cubicBezTo>
                  <a:close/>
                  <a:moveTo>
                    <a:pt x="211" y="59"/>
                  </a:moveTo>
                  <a:cubicBezTo>
                    <a:pt x="221" y="74"/>
                    <a:pt x="228" y="95"/>
                    <a:pt x="229" y="114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185" y="102"/>
                    <a:pt x="183" y="84"/>
                    <a:pt x="180" y="71"/>
                  </a:cubicBezTo>
                  <a:cubicBezTo>
                    <a:pt x="191" y="68"/>
                    <a:pt x="202" y="64"/>
                    <a:pt x="211" y="59"/>
                  </a:cubicBezTo>
                  <a:close/>
                  <a:moveTo>
                    <a:pt x="203" y="49"/>
                  </a:moveTo>
                  <a:cubicBezTo>
                    <a:pt x="195" y="53"/>
                    <a:pt x="186" y="57"/>
                    <a:pt x="177" y="60"/>
                  </a:cubicBezTo>
                  <a:cubicBezTo>
                    <a:pt x="172" y="42"/>
                    <a:pt x="164" y="28"/>
                    <a:pt x="156" y="18"/>
                  </a:cubicBezTo>
                  <a:cubicBezTo>
                    <a:pt x="174" y="24"/>
                    <a:pt x="190" y="35"/>
                    <a:pt x="203" y="49"/>
                  </a:cubicBezTo>
                  <a:close/>
                  <a:moveTo>
                    <a:pt x="127" y="13"/>
                  </a:moveTo>
                  <a:cubicBezTo>
                    <a:pt x="140" y="17"/>
                    <a:pt x="155" y="36"/>
                    <a:pt x="163" y="63"/>
                  </a:cubicBezTo>
                  <a:cubicBezTo>
                    <a:pt x="152" y="65"/>
                    <a:pt x="138" y="66"/>
                    <a:pt x="127" y="67"/>
                  </a:cubicBezTo>
                  <a:lnTo>
                    <a:pt x="127" y="13"/>
                  </a:lnTo>
                  <a:close/>
                  <a:moveTo>
                    <a:pt x="127" y="79"/>
                  </a:moveTo>
                  <a:cubicBezTo>
                    <a:pt x="139" y="79"/>
                    <a:pt x="155" y="77"/>
                    <a:pt x="167" y="74"/>
                  </a:cubicBezTo>
                  <a:cubicBezTo>
                    <a:pt x="170" y="86"/>
                    <a:pt x="172" y="103"/>
                    <a:pt x="172" y="114"/>
                  </a:cubicBezTo>
                  <a:cubicBezTo>
                    <a:pt x="127" y="114"/>
                    <a:pt x="127" y="114"/>
                    <a:pt x="127" y="114"/>
                  </a:cubicBezTo>
                  <a:lnTo>
                    <a:pt x="127" y="79"/>
                  </a:lnTo>
                  <a:close/>
                  <a:moveTo>
                    <a:pt x="127" y="127"/>
                  </a:moveTo>
                  <a:cubicBezTo>
                    <a:pt x="172" y="127"/>
                    <a:pt x="172" y="127"/>
                    <a:pt x="172" y="127"/>
                  </a:cubicBezTo>
                  <a:cubicBezTo>
                    <a:pt x="172" y="137"/>
                    <a:pt x="170" y="154"/>
                    <a:pt x="167" y="166"/>
                  </a:cubicBezTo>
                  <a:cubicBezTo>
                    <a:pt x="155" y="163"/>
                    <a:pt x="139" y="160"/>
                    <a:pt x="127" y="160"/>
                  </a:cubicBezTo>
                  <a:lnTo>
                    <a:pt x="127" y="127"/>
                  </a:lnTo>
                  <a:close/>
                  <a:moveTo>
                    <a:pt x="84" y="18"/>
                  </a:moveTo>
                  <a:cubicBezTo>
                    <a:pt x="76" y="28"/>
                    <a:pt x="68" y="42"/>
                    <a:pt x="63" y="60"/>
                  </a:cubicBezTo>
                  <a:cubicBezTo>
                    <a:pt x="54" y="57"/>
                    <a:pt x="45" y="53"/>
                    <a:pt x="37" y="49"/>
                  </a:cubicBezTo>
                  <a:cubicBezTo>
                    <a:pt x="50" y="35"/>
                    <a:pt x="66" y="24"/>
                    <a:pt x="84" y="18"/>
                  </a:cubicBezTo>
                  <a:close/>
                  <a:moveTo>
                    <a:pt x="30" y="59"/>
                  </a:moveTo>
                  <a:cubicBezTo>
                    <a:pt x="38" y="64"/>
                    <a:pt x="49" y="68"/>
                    <a:pt x="60" y="71"/>
                  </a:cubicBezTo>
                  <a:cubicBezTo>
                    <a:pt x="57" y="84"/>
                    <a:pt x="55" y="102"/>
                    <a:pt x="55" y="114"/>
                  </a:cubicBezTo>
                  <a:cubicBezTo>
                    <a:pt x="11" y="114"/>
                    <a:pt x="11" y="114"/>
                    <a:pt x="11" y="114"/>
                  </a:cubicBezTo>
                  <a:cubicBezTo>
                    <a:pt x="12" y="95"/>
                    <a:pt x="19" y="74"/>
                    <a:pt x="30" y="59"/>
                  </a:cubicBezTo>
                  <a:close/>
                  <a:moveTo>
                    <a:pt x="30" y="181"/>
                  </a:moveTo>
                  <a:cubicBezTo>
                    <a:pt x="19" y="166"/>
                    <a:pt x="12" y="146"/>
                    <a:pt x="11" y="127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55" y="137"/>
                    <a:pt x="57" y="157"/>
                    <a:pt x="60" y="170"/>
                  </a:cubicBezTo>
                  <a:cubicBezTo>
                    <a:pt x="49" y="173"/>
                    <a:pt x="38" y="176"/>
                    <a:pt x="30" y="181"/>
                  </a:cubicBezTo>
                  <a:close/>
                  <a:moveTo>
                    <a:pt x="37" y="190"/>
                  </a:moveTo>
                  <a:cubicBezTo>
                    <a:pt x="45" y="185"/>
                    <a:pt x="54" y="182"/>
                    <a:pt x="63" y="179"/>
                  </a:cubicBezTo>
                  <a:cubicBezTo>
                    <a:pt x="68" y="196"/>
                    <a:pt x="76" y="211"/>
                    <a:pt x="84" y="221"/>
                  </a:cubicBezTo>
                  <a:cubicBezTo>
                    <a:pt x="66" y="215"/>
                    <a:pt x="50" y="204"/>
                    <a:pt x="37" y="190"/>
                  </a:cubicBezTo>
                  <a:close/>
                  <a:moveTo>
                    <a:pt x="113" y="226"/>
                  </a:moveTo>
                  <a:cubicBezTo>
                    <a:pt x="100" y="221"/>
                    <a:pt x="85" y="203"/>
                    <a:pt x="77" y="176"/>
                  </a:cubicBezTo>
                  <a:cubicBezTo>
                    <a:pt x="88" y="174"/>
                    <a:pt x="102" y="172"/>
                    <a:pt x="113" y="172"/>
                  </a:cubicBezTo>
                  <a:lnTo>
                    <a:pt x="113" y="226"/>
                  </a:lnTo>
                  <a:close/>
                  <a:moveTo>
                    <a:pt x="113" y="160"/>
                  </a:moveTo>
                  <a:cubicBezTo>
                    <a:pt x="101" y="160"/>
                    <a:pt x="85" y="163"/>
                    <a:pt x="73" y="166"/>
                  </a:cubicBezTo>
                  <a:cubicBezTo>
                    <a:pt x="70" y="154"/>
                    <a:pt x="68" y="137"/>
                    <a:pt x="68" y="127"/>
                  </a:cubicBezTo>
                  <a:cubicBezTo>
                    <a:pt x="113" y="127"/>
                    <a:pt x="113" y="127"/>
                    <a:pt x="113" y="127"/>
                  </a:cubicBezTo>
                  <a:lnTo>
                    <a:pt x="113" y="160"/>
                  </a:lnTo>
                  <a:close/>
                  <a:moveTo>
                    <a:pt x="113" y="114"/>
                  </a:moveTo>
                  <a:cubicBezTo>
                    <a:pt x="68" y="114"/>
                    <a:pt x="68" y="114"/>
                    <a:pt x="68" y="114"/>
                  </a:cubicBezTo>
                  <a:cubicBezTo>
                    <a:pt x="68" y="103"/>
                    <a:pt x="70" y="86"/>
                    <a:pt x="73" y="74"/>
                  </a:cubicBezTo>
                  <a:cubicBezTo>
                    <a:pt x="85" y="77"/>
                    <a:pt x="101" y="79"/>
                    <a:pt x="113" y="79"/>
                  </a:cubicBezTo>
                  <a:lnTo>
                    <a:pt x="113" y="114"/>
                  </a:lnTo>
                  <a:close/>
                  <a:moveTo>
                    <a:pt x="113" y="67"/>
                  </a:moveTo>
                  <a:cubicBezTo>
                    <a:pt x="102" y="66"/>
                    <a:pt x="88" y="65"/>
                    <a:pt x="77" y="63"/>
                  </a:cubicBezTo>
                  <a:cubicBezTo>
                    <a:pt x="85" y="36"/>
                    <a:pt x="100" y="17"/>
                    <a:pt x="113" y="13"/>
                  </a:cubicBezTo>
                  <a:lnTo>
                    <a:pt x="113" y="67"/>
                  </a:lnTo>
                  <a:close/>
                  <a:moveTo>
                    <a:pt x="127" y="226"/>
                  </a:moveTo>
                  <a:cubicBezTo>
                    <a:pt x="127" y="172"/>
                    <a:pt x="127" y="172"/>
                    <a:pt x="127" y="172"/>
                  </a:cubicBezTo>
                  <a:cubicBezTo>
                    <a:pt x="138" y="172"/>
                    <a:pt x="152" y="174"/>
                    <a:pt x="163" y="176"/>
                  </a:cubicBezTo>
                  <a:cubicBezTo>
                    <a:pt x="155" y="203"/>
                    <a:pt x="140" y="221"/>
                    <a:pt x="127" y="226"/>
                  </a:cubicBezTo>
                  <a:close/>
                  <a:moveTo>
                    <a:pt x="156" y="221"/>
                  </a:moveTo>
                  <a:cubicBezTo>
                    <a:pt x="164" y="211"/>
                    <a:pt x="172" y="196"/>
                    <a:pt x="177" y="179"/>
                  </a:cubicBezTo>
                  <a:cubicBezTo>
                    <a:pt x="186" y="182"/>
                    <a:pt x="195" y="185"/>
                    <a:pt x="203" y="190"/>
                  </a:cubicBezTo>
                  <a:cubicBezTo>
                    <a:pt x="190" y="204"/>
                    <a:pt x="174" y="215"/>
                    <a:pt x="156" y="221"/>
                  </a:cubicBezTo>
                  <a:close/>
                  <a:moveTo>
                    <a:pt x="211" y="181"/>
                  </a:moveTo>
                  <a:cubicBezTo>
                    <a:pt x="202" y="176"/>
                    <a:pt x="191" y="173"/>
                    <a:pt x="180" y="170"/>
                  </a:cubicBezTo>
                  <a:cubicBezTo>
                    <a:pt x="183" y="157"/>
                    <a:pt x="185" y="137"/>
                    <a:pt x="185" y="127"/>
                  </a:cubicBezTo>
                  <a:cubicBezTo>
                    <a:pt x="229" y="127"/>
                    <a:pt x="229" y="127"/>
                    <a:pt x="229" y="127"/>
                  </a:cubicBezTo>
                  <a:cubicBezTo>
                    <a:pt x="228" y="146"/>
                    <a:pt x="221" y="166"/>
                    <a:pt x="211" y="181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40" name="Group 44"/>
          <p:cNvGrpSpPr>
            <a:grpSpLocks noChangeAspect="1"/>
          </p:cNvGrpSpPr>
          <p:nvPr/>
        </p:nvGrpSpPr>
        <p:grpSpPr bwMode="auto">
          <a:xfrm>
            <a:off x="1027874" y="3049091"/>
            <a:ext cx="258433" cy="248450"/>
            <a:chOff x="4199" y="1840"/>
            <a:chExt cx="466" cy="448"/>
          </a:xfrm>
        </p:grpSpPr>
        <p:sp>
          <p:nvSpPr>
            <p:cNvPr id="241" name="Freeform 45"/>
            <p:cNvSpPr>
              <a:spLocks/>
            </p:cNvSpPr>
            <p:nvPr/>
          </p:nvSpPr>
          <p:spPr bwMode="auto">
            <a:xfrm>
              <a:off x="4199" y="1840"/>
              <a:ext cx="466" cy="448"/>
            </a:xfrm>
            <a:custGeom>
              <a:avLst/>
              <a:gdLst>
                <a:gd name="T0" fmla="*/ 671 w 671"/>
                <a:gd name="T1" fmla="*/ 248 h 661"/>
                <a:gd name="T2" fmla="*/ 349 w 671"/>
                <a:gd name="T3" fmla="*/ 7 h 661"/>
                <a:gd name="T4" fmla="*/ 322 w 671"/>
                <a:gd name="T5" fmla="*/ 7 h 661"/>
                <a:gd name="T6" fmla="*/ 0 w 671"/>
                <a:gd name="T7" fmla="*/ 246 h 661"/>
                <a:gd name="T8" fmla="*/ 0 w 671"/>
                <a:gd name="T9" fmla="*/ 246 h 661"/>
                <a:gd name="T10" fmla="*/ 0 w 671"/>
                <a:gd name="T11" fmla="*/ 627 h 661"/>
                <a:gd name="T12" fmla="*/ 34 w 671"/>
                <a:gd name="T13" fmla="*/ 660 h 661"/>
                <a:gd name="T14" fmla="*/ 637 w 671"/>
                <a:gd name="T15" fmla="*/ 661 h 661"/>
                <a:gd name="T16" fmla="*/ 671 w 671"/>
                <a:gd name="T17" fmla="*/ 627 h 661"/>
                <a:gd name="T18" fmla="*/ 671 w 671"/>
                <a:gd name="T19" fmla="*/ 248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1" h="661">
                  <a:moveTo>
                    <a:pt x="671" y="248"/>
                  </a:moveTo>
                  <a:cubicBezTo>
                    <a:pt x="349" y="7"/>
                    <a:pt x="349" y="7"/>
                    <a:pt x="349" y="7"/>
                  </a:cubicBezTo>
                  <a:cubicBezTo>
                    <a:pt x="341" y="0"/>
                    <a:pt x="330" y="0"/>
                    <a:pt x="322" y="7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627"/>
                    <a:pt x="0" y="627"/>
                    <a:pt x="0" y="627"/>
                  </a:cubicBezTo>
                  <a:cubicBezTo>
                    <a:pt x="0" y="645"/>
                    <a:pt x="15" y="660"/>
                    <a:pt x="34" y="660"/>
                  </a:cubicBezTo>
                  <a:cubicBezTo>
                    <a:pt x="637" y="661"/>
                    <a:pt x="637" y="661"/>
                    <a:pt x="637" y="661"/>
                  </a:cubicBezTo>
                  <a:cubicBezTo>
                    <a:pt x="656" y="661"/>
                    <a:pt x="671" y="645"/>
                    <a:pt x="671" y="627"/>
                  </a:cubicBezTo>
                  <a:cubicBezTo>
                    <a:pt x="671" y="248"/>
                    <a:pt x="671" y="248"/>
                    <a:pt x="671" y="248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46"/>
            <p:cNvSpPr>
              <a:spLocks/>
            </p:cNvSpPr>
            <p:nvPr/>
          </p:nvSpPr>
          <p:spPr bwMode="auto">
            <a:xfrm>
              <a:off x="4273" y="1880"/>
              <a:ext cx="311" cy="376"/>
            </a:xfrm>
            <a:custGeom>
              <a:avLst/>
              <a:gdLst>
                <a:gd name="T0" fmla="*/ 411 w 448"/>
                <a:gd name="T1" fmla="*/ 0 h 555"/>
                <a:gd name="T2" fmla="*/ 311 w 448"/>
                <a:gd name="T3" fmla="*/ 0 h 555"/>
                <a:gd name="T4" fmla="*/ 137 w 448"/>
                <a:gd name="T5" fmla="*/ 0 h 555"/>
                <a:gd name="T6" fmla="*/ 37 w 448"/>
                <a:gd name="T7" fmla="*/ 0 h 555"/>
                <a:gd name="T8" fmla="*/ 0 w 448"/>
                <a:gd name="T9" fmla="*/ 37 h 555"/>
                <a:gd name="T10" fmla="*/ 0 w 448"/>
                <a:gd name="T11" fmla="*/ 139 h 555"/>
                <a:gd name="T12" fmla="*/ 0 w 448"/>
                <a:gd name="T13" fmla="*/ 518 h 555"/>
                <a:gd name="T14" fmla="*/ 37 w 448"/>
                <a:gd name="T15" fmla="*/ 555 h 555"/>
                <a:gd name="T16" fmla="*/ 411 w 448"/>
                <a:gd name="T17" fmla="*/ 555 h 555"/>
                <a:gd name="T18" fmla="*/ 448 w 448"/>
                <a:gd name="T19" fmla="*/ 518 h 555"/>
                <a:gd name="T20" fmla="*/ 448 w 448"/>
                <a:gd name="T21" fmla="*/ 139 h 555"/>
                <a:gd name="T22" fmla="*/ 448 w 448"/>
                <a:gd name="T23" fmla="*/ 37 h 555"/>
                <a:gd name="T24" fmla="*/ 411 w 448"/>
                <a:gd name="T25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555">
                  <a:moveTo>
                    <a:pt x="411" y="0"/>
                  </a:moveTo>
                  <a:cubicBezTo>
                    <a:pt x="311" y="0"/>
                    <a:pt x="311" y="0"/>
                    <a:pt x="311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7" y="0"/>
                    <a:pt x="0" y="16"/>
                    <a:pt x="0" y="37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518"/>
                    <a:pt x="0" y="518"/>
                    <a:pt x="0" y="518"/>
                  </a:cubicBezTo>
                  <a:cubicBezTo>
                    <a:pt x="0" y="538"/>
                    <a:pt x="17" y="555"/>
                    <a:pt x="37" y="555"/>
                  </a:cubicBezTo>
                  <a:cubicBezTo>
                    <a:pt x="411" y="555"/>
                    <a:pt x="411" y="555"/>
                    <a:pt x="411" y="555"/>
                  </a:cubicBezTo>
                  <a:cubicBezTo>
                    <a:pt x="431" y="555"/>
                    <a:pt x="448" y="538"/>
                    <a:pt x="448" y="518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8" y="37"/>
                    <a:pt x="448" y="37"/>
                    <a:pt x="448" y="37"/>
                  </a:cubicBezTo>
                  <a:cubicBezTo>
                    <a:pt x="448" y="16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47"/>
            <p:cNvSpPr>
              <a:spLocks/>
            </p:cNvSpPr>
            <p:nvPr/>
          </p:nvSpPr>
          <p:spPr bwMode="auto">
            <a:xfrm>
              <a:off x="4317" y="1949"/>
              <a:ext cx="138" cy="27"/>
            </a:xfrm>
            <a:custGeom>
              <a:avLst/>
              <a:gdLst>
                <a:gd name="T0" fmla="*/ 21 w 199"/>
                <a:gd name="T1" fmla="*/ 41 h 41"/>
                <a:gd name="T2" fmla="*/ 178 w 199"/>
                <a:gd name="T3" fmla="*/ 41 h 41"/>
                <a:gd name="T4" fmla="*/ 199 w 199"/>
                <a:gd name="T5" fmla="*/ 20 h 41"/>
                <a:gd name="T6" fmla="*/ 178 w 199"/>
                <a:gd name="T7" fmla="*/ 0 h 41"/>
                <a:gd name="T8" fmla="*/ 21 w 199"/>
                <a:gd name="T9" fmla="*/ 0 h 41"/>
                <a:gd name="T10" fmla="*/ 0 w 199"/>
                <a:gd name="T11" fmla="*/ 20 h 41"/>
                <a:gd name="T12" fmla="*/ 21 w 199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" h="41">
                  <a:moveTo>
                    <a:pt x="21" y="41"/>
                  </a:moveTo>
                  <a:cubicBezTo>
                    <a:pt x="178" y="41"/>
                    <a:pt x="178" y="41"/>
                    <a:pt x="178" y="41"/>
                  </a:cubicBezTo>
                  <a:cubicBezTo>
                    <a:pt x="190" y="41"/>
                    <a:pt x="199" y="32"/>
                    <a:pt x="199" y="20"/>
                  </a:cubicBezTo>
                  <a:cubicBezTo>
                    <a:pt x="199" y="9"/>
                    <a:pt x="190" y="0"/>
                    <a:pt x="17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1"/>
                    <a:pt x="21" y="4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48"/>
            <p:cNvSpPr>
              <a:spLocks/>
            </p:cNvSpPr>
            <p:nvPr/>
          </p:nvSpPr>
          <p:spPr bwMode="auto">
            <a:xfrm>
              <a:off x="4317" y="2018"/>
              <a:ext cx="221" cy="28"/>
            </a:xfrm>
            <a:custGeom>
              <a:avLst/>
              <a:gdLst>
                <a:gd name="T0" fmla="*/ 21 w 319"/>
                <a:gd name="T1" fmla="*/ 41 h 41"/>
                <a:gd name="T2" fmla="*/ 299 w 319"/>
                <a:gd name="T3" fmla="*/ 41 h 41"/>
                <a:gd name="T4" fmla="*/ 319 w 319"/>
                <a:gd name="T5" fmla="*/ 20 h 41"/>
                <a:gd name="T6" fmla="*/ 299 w 319"/>
                <a:gd name="T7" fmla="*/ 0 h 41"/>
                <a:gd name="T8" fmla="*/ 21 w 319"/>
                <a:gd name="T9" fmla="*/ 0 h 41"/>
                <a:gd name="T10" fmla="*/ 0 w 319"/>
                <a:gd name="T11" fmla="*/ 20 h 41"/>
                <a:gd name="T12" fmla="*/ 21 w 319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41">
                  <a:moveTo>
                    <a:pt x="21" y="41"/>
                  </a:moveTo>
                  <a:cubicBezTo>
                    <a:pt x="299" y="41"/>
                    <a:pt x="299" y="41"/>
                    <a:pt x="299" y="41"/>
                  </a:cubicBezTo>
                  <a:cubicBezTo>
                    <a:pt x="310" y="41"/>
                    <a:pt x="319" y="32"/>
                    <a:pt x="319" y="20"/>
                  </a:cubicBezTo>
                  <a:cubicBezTo>
                    <a:pt x="319" y="9"/>
                    <a:pt x="310" y="0"/>
                    <a:pt x="29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2"/>
                    <a:pt x="9" y="41"/>
                    <a:pt x="21" y="4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49"/>
            <p:cNvSpPr>
              <a:spLocks/>
            </p:cNvSpPr>
            <p:nvPr/>
          </p:nvSpPr>
          <p:spPr bwMode="auto">
            <a:xfrm>
              <a:off x="4317" y="2087"/>
              <a:ext cx="221" cy="28"/>
            </a:xfrm>
            <a:custGeom>
              <a:avLst/>
              <a:gdLst>
                <a:gd name="T0" fmla="*/ 21 w 319"/>
                <a:gd name="T1" fmla="*/ 41 h 41"/>
                <a:gd name="T2" fmla="*/ 299 w 319"/>
                <a:gd name="T3" fmla="*/ 41 h 41"/>
                <a:gd name="T4" fmla="*/ 319 w 319"/>
                <a:gd name="T5" fmla="*/ 21 h 41"/>
                <a:gd name="T6" fmla="*/ 299 w 319"/>
                <a:gd name="T7" fmla="*/ 0 h 41"/>
                <a:gd name="T8" fmla="*/ 21 w 319"/>
                <a:gd name="T9" fmla="*/ 0 h 41"/>
                <a:gd name="T10" fmla="*/ 0 w 319"/>
                <a:gd name="T11" fmla="*/ 21 h 41"/>
                <a:gd name="T12" fmla="*/ 21 w 319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41">
                  <a:moveTo>
                    <a:pt x="21" y="41"/>
                  </a:moveTo>
                  <a:cubicBezTo>
                    <a:pt x="299" y="41"/>
                    <a:pt x="299" y="41"/>
                    <a:pt x="299" y="41"/>
                  </a:cubicBezTo>
                  <a:cubicBezTo>
                    <a:pt x="310" y="41"/>
                    <a:pt x="319" y="32"/>
                    <a:pt x="319" y="21"/>
                  </a:cubicBezTo>
                  <a:cubicBezTo>
                    <a:pt x="319" y="9"/>
                    <a:pt x="310" y="0"/>
                    <a:pt x="29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32"/>
                    <a:pt x="9" y="41"/>
                    <a:pt x="21" y="4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50"/>
            <p:cNvSpPr>
              <a:spLocks/>
            </p:cNvSpPr>
            <p:nvPr/>
          </p:nvSpPr>
          <p:spPr bwMode="auto">
            <a:xfrm>
              <a:off x="4317" y="2156"/>
              <a:ext cx="67" cy="28"/>
            </a:xfrm>
            <a:custGeom>
              <a:avLst/>
              <a:gdLst>
                <a:gd name="T0" fmla="*/ 21 w 97"/>
                <a:gd name="T1" fmla="*/ 41 h 41"/>
                <a:gd name="T2" fmla="*/ 76 w 97"/>
                <a:gd name="T3" fmla="*/ 41 h 41"/>
                <a:gd name="T4" fmla="*/ 97 w 97"/>
                <a:gd name="T5" fmla="*/ 21 h 41"/>
                <a:gd name="T6" fmla="*/ 76 w 97"/>
                <a:gd name="T7" fmla="*/ 0 h 41"/>
                <a:gd name="T8" fmla="*/ 21 w 97"/>
                <a:gd name="T9" fmla="*/ 0 h 41"/>
                <a:gd name="T10" fmla="*/ 0 w 97"/>
                <a:gd name="T11" fmla="*/ 21 h 41"/>
                <a:gd name="T12" fmla="*/ 21 w 9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1">
                  <a:moveTo>
                    <a:pt x="21" y="41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88" y="41"/>
                    <a:pt x="97" y="32"/>
                    <a:pt x="97" y="21"/>
                  </a:cubicBezTo>
                  <a:cubicBezTo>
                    <a:pt x="97" y="9"/>
                    <a:pt x="88" y="0"/>
                    <a:pt x="7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32"/>
                    <a:pt x="9" y="41"/>
                    <a:pt x="21" y="41"/>
                  </a:cubicBezTo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51"/>
            <p:cNvSpPr>
              <a:spLocks/>
            </p:cNvSpPr>
            <p:nvPr/>
          </p:nvSpPr>
          <p:spPr bwMode="auto">
            <a:xfrm>
              <a:off x="4199" y="2007"/>
              <a:ext cx="466" cy="281"/>
            </a:xfrm>
            <a:custGeom>
              <a:avLst/>
              <a:gdLst>
                <a:gd name="T0" fmla="*/ 307 w 671"/>
                <a:gd name="T1" fmla="*/ 197 h 415"/>
                <a:gd name="T2" fmla="*/ 0 w 671"/>
                <a:gd name="T3" fmla="*/ 0 h 415"/>
                <a:gd name="T4" fmla="*/ 0 w 671"/>
                <a:gd name="T5" fmla="*/ 382 h 415"/>
                <a:gd name="T6" fmla="*/ 33 w 671"/>
                <a:gd name="T7" fmla="*/ 414 h 415"/>
                <a:gd name="T8" fmla="*/ 638 w 671"/>
                <a:gd name="T9" fmla="*/ 415 h 415"/>
                <a:gd name="T10" fmla="*/ 671 w 671"/>
                <a:gd name="T11" fmla="*/ 382 h 415"/>
                <a:gd name="T12" fmla="*/ 671 w 671"/>
                <a:gd name="T13" fmla="*/ 2 h 415"/>
                <a:gd name="T14" fmla="*/ 352 w 671"/>
                <a:gd name="T15" fmla="*/ 197 h 415"/>
                <a:gd name="T16" fmla="*/ 307 w 671"/>
                <a:gd name="T17" fmla="*/ 19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1" h="415">
                  <a:moveTo>
                    <a:pt x="307" y="1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400"/>
                    <a:pt x="15" y="414"/>
                    <a:pt x="33" y="414"/>
                  </a:cubicBezTo>
                  <a:cubicBezTo>
                    <a:pt x="638" y="415"/>
                    <a:pt x="638" y="415"/>
                    <a:pt x="638" y="415"/>
                  </a:cubicBezTo>
                  <a:cubicBezTo>
                    <a:pt x="656" y="415"/>
                    <a:pt x="671" y="400"/>
                    <a:pt x="671" y="382"/>
                  </a:cubicBezTo>
                  <a:cubicBezTo>
                    <a:pt x="671" y="2"/>
                    <a:pt x="671" y="2"/>
                    <a:pt x="671" y="2"/>
                  </a:cubicBezTo>
                  <a:cubicBezTo>
                    <a:pt x="352" y="197"/>
                    <a:pt x="352" y="197"/>
                    <a:pt x="352" y="197"/>
                  </a:cubicBezTo>
                  <a:cubicBezTo>
                    <a:pt x="338" y="206"/>
                    <a:pt x="321" y="206"/>
                    <a:pt x="307" y="1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2" name="Group 11"/>
          <p:cNvGrpSpPr>
            <a:grpSpLocks noChangeAspect="1"/>
          </p:cNvGrpSpPr>
          <p:nvPr/>
        </p:nvGrpSpPr>
        <p:grpSpPr bwMode="auto">
          <a:xfrm>
            <a:off x="1036844" y="2341818"/>
            <a:ext cx="238192" cy="242029"/>
            <a:chOff x="2511" y="1238"/>
            <a:chExt cx="745" cy="757"/>
          </a:xfrm>
        </p:grpSpPr>
        <p:sp>
          <p:nvSpPr>
            <p:cNvPr id="253" name="Freeform 12"/>
            <p:cNvSpPr>
              <a:spLocks/>
            </p:cNvSpPr>
            <p:nvPr/>
          </p:nvSpPr>
          <p:spPr bwMode="auto">
            <a:xfrm>
              <a:off x="2511" y="1790"/>
              <a:ext cx="161" cy="205"/>
            </a:xfrm>
            <a:custGeom>
              <a:avLst/>
              <a:gdLst>
                <a:gd name="T0" fmla="*/ 0 w 131"/>
                <a:gd name="T1" fmla="*/ 21 h 171"/>
                <a:gd name="T2" fmla="*/ 21 w 131"/>
                <a:gd name="T3" fmla="*/ 0 h 171"/>
                <a:gd name="T4" fmla="*/ 109 w 131"/>
                <a:gd name="T5" fmla="*/ 0 h 171"/>
                <a:gd name="T6" fmla="*/ 131 w 131"/>
                <a:gd name="T7" fmla="*/ 21 h 171"/>
                <a:gd name="T8" fmla="*/ 131 w 131"/>
                <a:gd name="T9" fmla="*/ 149 h 171"/>
                <a:gd name="T10" fmla="*/ 109 w 131"/>
                <a:gd name="T11" fmla="*/ 171 h 171"/>
                <a:gd name="T12" fmla="*/ 21 w 131"/>
                <a:gd name="T13" fmla="*/ 171 h 171"/>
                <a:gd name="T14" fmla="*/ 0 w 131"/>
                <a:gd name="T15" fmla="*/ 149 h 171"/>
                <a:gd name="T16" fmla="*/ 0 w 131"/>
                <a:gd name="T17" fmla="*/ 2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171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149"/>
                    <a:pt x="131" y="149"/>
                    <a:pt x="131" y="149"/>
                  </a:cubicBezTo>
                  <a:cubicBezTo>
                    <a:pt x="131" y="162"/>
                    <a:pt x="121" y="171"/>
                    <a:pt x="109" y="171"/>
                  </a:cubicBezTo>
                  <a:cubicBezTo>
                    <a:pt x="21" y="171"/>
                    <a:pt x="21" y="171"/>
                    <a:pt x="21" y="171"/>
                  </a:cubicBezTo>
                  <a:cubicBezTo>
                    <a:pt x="9" y="171"/>
                    <a:pt x="0" y="162"/>
                    <a:pt x="0" y="149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3"/>
            <p:cNvSpPr>
              <a:spLocks/>
            </p:cNvSpPr>
            <p:nvPr/>
          </p:nvSpPr>
          <p:spPr bwMode="auto">
            <a:xfrm>
              <a:off x="2702" y="1705"/>
              <a:ext cx="161" cy="290"/>
            </a:xfrm>
            <a:custGeom>
              <a:avLst/>
              <a:gdLst>
                <a:gd name="T0" fmla="*/ 0 w 131"/>
                <a:gd name="T1" fmla="*/ 22 h 242"/>
                <a:gd name="T2" fmla="*/ 21 w 131"/>
                <a:gd name="T3" fmla="*/ 0 h 242"/>
                <a:gd name="T4" fmla="*/ 109 w 131"/>
                <a:gd name="T5" fmla="*/ 0 h 242"/>
                <a:gd name="T6" fmla="*/ 131 w 131"/>
                <a:gd name="T7" fmla="*/ 22 h 242"/>
                <a:gd name="T8" fmla="*/ 131 w 131"/>
                <a:gd name="T9" fmla="*/ 220 h 242"/>
                <a:gd name="T10" fmla="*/ 109 w 131"/>
                <a:gd name="T11" fmla="*/ 242 h 242"/>
                <a:gd name="T12" fmla="*/ 21 w 131"/>
                <a:gd name="T13" fmla="*/ 242 h 242"/>
                <a:gd name="T14" fmla="*/ 0 w 131"/>
                <a:gd name="T15" fmla="*/ 220 h 242"/>
                <a:gd name="T16" fmla="*/ 0 w 131"/>
                <a:gd name="T17" fmla="*/ 2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242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20"/>
                    <a:pt x="131" y="220"/>
                    <a:pt x="131" y="220"/>
                  </a:cubicBezTo>
                  <a:cubicBezTo>
                    <a:pt x="131" y="233"/>
                    <a:pt x="121" y="242"/>
                    <a:pt x="109" y="242"/>
                  </a:cubicBezTo>
                  <a:cubicBezTo>
                    <a:pt x="21" y="242"/>
                    <a:pt x="21" y="242"/>
                    <a:pt x="21" y="242"/>
                  </a:cubicBezTo>
                  <a:cubicBezTo>
                    <a:pt x="9" y="242"/>
                    <a:pt x="0" y="233"/>
                    <a:pt x="0" y="22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4"/>
            <p:cNvSpPr>
              <a:spLocks/>
            </p:cNvSpPr>
            <p:nvPr/>
          </p:nvSpPr>
          <p:spPr bwMode="auto">
            <a:xfrm>
              <a:off x="2892" y="1572"/>
              <a:ext cx="161" cy="423"/>
            </a:xfrm>
            <a:custGeom>
              <a:avLst/>
              <a:gdLst>
                <a:gd name="T0" fmla="*/ 0 w 131"/>
                <a:gd name="T1" fmla="*/ 21 h 353"/>
                <a:gd name="T2" fmla="*/ 21 w 131"/>
                <a:gd name="T3" fmla="*/ 0 h 353"/>
                <a:gd name="T4" fmla="*/ 109 w 131"/>
                <a:gd name="T5" fmla="*/ 0 h 353"/>
                <a:gd name="T6" fmla="*/ 131 w 131"/>
                <a:gd name="T7" fmla="*/ 21 h 353"/>
                <a:gd name="T8" fmla="*/ 131 w 131"/>
                <a:gd name="T9" fmla="*/ 331 h 353"/>
                <a:gd name="T10" fmla="*/ 109 w 131"/>
                <a:gd name="T11" fmla="*/ 353 h 353"/>
                <a:gd name="T12" fmla="*/ 21 w 131"/>
                <a:gd name="T13" fmla="*/ 353 h 353"/>
                <a:gd name="T14" fmla="*/ 0 w 131"/>
                <a:gd name="T15" fmla="*/ 331 h 353"/>
                <a:gd name="T16" fmla="*/ 0 w 131"/>
                <a:gd name="T17" fmla="*/ 2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53">
                  <a:moveTo>
                    <a:pt x="0" y="21"/>
                  </a:moveTo>
                  <a:cubicBezTo>
                    <a:pt x="0" y="9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9"/>
                    <a:pt x="131" y="21"/>
                  </a:cubicBezTo>
                  <a:cubicBezTo>
                    <a:pt x="131" y="331"/>
                    <a:pt x="131" y="331"/>
                    <a:pt x="131" y="331"/>
                  </a:cubicBezTo>
                  <a:cubicBezTo>
                    <a:pt x="131" y="344"/>
                    <a:pt x="121" y="353"/>
                    <a:pt x="109" y="353"/>
                  </a:cubicBezTo>
                  <a:cubicBezTo>
                    <a:pt x="21" y="353"/>
                    <a:pt x="21" y="353"/>
                    <a:pt x="21" y="353"/>
                  </a:cubicBezTo>
                  <a:cubicBezTo>
                    <a:pt x="9" y="353"/>
                    <a:pt x="0" y="344"/>
                    <a:pt x="0" y="331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5"/>
            <p:cNvSpPr>
              <a:spLocks/>
            </p:cNvSpPr>
            <p:nvPr/>
          </p:nvSpPr>
          <p:spPr bwMode="auto">
            <a:xfrm>
              <a:off x="3083" y="1632"/>
              <a:ext cx="161" cy="363"/>
            </a:xfrm>
            <a:custGeom>
              <a:avLst/>
              <a:gdLst>
                <a:gd name="T0" fmla="*/ 0 w 131"/>
                <a:gd name="T1" fmla="*/ 22 h 303"/>
                <a:gd name="T2" fmla="*/ 21 w 131"/>
                <a:gd name="T3" fmla="*/ 0 h 303"/>
                <a:gd name="T4" fmla="*/ 109 w 131"/>
                <a:gd name="T5" fmla="*/ 0 h 303"/>
                <a:gd name="T6" fmla="*/ 131 w 131"/>
                <a:gd name="T7" fmla="*/ 22 h 303"/>
                <a:gd name="T8" fmla="*/ 131 w 131"/>
                <a:gd name="T9" fmla="*/ 281 h 303"/>
                <a:gd name="T10" fmla="*/ 109 w 131"/>
                <a:gd name="T11" fmla="*/ 303 h 303"/>
                <a:gd name="T12" fmla="*/ 21 w 131"/>
                <a:gd name="T13" fmla="*/ 303 h 303"/>
                <a:gd name="T14" fmla="*/ 0 w 131"/>
                <a:gd name="T15" fmla="*/ 281 h 303"/>
                <a:gd name="T16" fmla="*/ 0 w 131"/>
                <a:gd name="T17" fmla="*/ 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" h="303">
                  <a:moveTo>
                    <a:pt x="0" y="22"/>
                  </a:moveTo>
                  <a:cubicBezTo>
                    <a:pt x="0" y="10"/>
                    <a:pt x="9" y="0"/>
                    <a:pt x="2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1" y="0"/>
                    <a:pt x="131" y="10"/>
                    <a:pt x="131" y="22"/>
                  </a:cubicBezTo>
                  <a:cubicBezTo>
                    <a:pt x="131" y="281"/>
                    <a:pt x="131" y="281"/>
                    <a:pt x="131" y="281"/>
                  </a:cubicBezTo>
                  <a:cubicBezTo>
                    <a:pt x="131" y="294"/>
                    <a:pt x="121" y="303"/>
                    <a:pt x="109" y="303"/>
                  </a:cubicBezTo>
                  <a:cubicBezTo>
                    <a:pt x="21" y="303"/>
                    <a:pt x="21" y="303"/>
                    <a:pt x="21" y="303"/>
                  </a:cubicBezTo>
                  <a:cubicBezTo>
                    <a:pt x="9" y="303"/>
                    <a:pt x="0" y="294"/>
                    <a:pt x="0" y="281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6"/>
            <p:cNvSpPr>
              <a:spLocks/>
            </p:cNvSpPr>
            <p:nvPr/>
          </p:nvSpPr>
          <p:spPr bwMode="auto">
            <a:xfrm>
              <a:off x="2515" y="1238"/>
              <a:ext cx="741" cy="381"/>
            </a:xfrm>
            <a:custGeom>
              <a:avLst/>
              <a:gdLst>
                <a:gd name="T0" fmla="*/ 567 w 603"/>
                <a:gd name="T1" fmla="*/ 70 h 318"/>
                <a:gd name="T2" fmla="*/ 518 w 603"/>
                <a:gd name="T3" fmla="*/ 81 h 318"/>
                <a:gd name="T4" fmla="*/ 517 w 603"/>
                <a:gd name="T5" fmla="*/ 84 h 318"/>
                <a:gd name="T6" fmla="*/ 425 w 603"/>
                <a:gd name="T7" fmla="*/ 50 h 318"/>
                <a:gd name="T8" fmla="*/ 415 w 603"/>
                <a:gd name="T9" fmla="*/ 23 h 318"/>
                <a:gd name="T10" fmla="*/ 351 w 603"/>
                <a:gd name="T11" fmla="*/ 16 h 318"/>
                <a:gd name="T12" fmla="*/ 336 w 603"/>
                <a:gd name="T13" fmla="*/ 63 h 318"/>
                <a:gd name="T14" fmla="*/ 337 w 603"/>
                <a:gd name="T15" fmla="*/ 66 h 318"/>
                <a:gd name="T16" fmla="*/ 232 w 603"/>
                <a:gd name="T17" fmla="*/ 149 h 318"/>
                <a:gd name="T18" fmla="*/ 198 w 603"/>
                <a:gd name="T19" fmla="*/ 152 h 318"/>
                <a:gd name="T20" fmla="*/ 172 w 603"/>
                <a:gd name="T21" fmla="*/ 195 h 318"/>
                <a:gd name="T22" fmla="*/ 173 w 603"/>
                <a:gd name="T23" fmla="*/ 197 h 318"/>
                <a:gd name="T24" fmla="*/ 84 w 603"/>
                <a:gd name="T25" fmla="*/ 240 h 318"/>
                <a:gd name="T26" fmla="*/ 82 w 603"/>
                <a:gd name="T27" fmla="*/ 238 h 318"/>
                <a:gd name="T28" fmla="*/ 33 w 603"/>
                <a:gd name="T29" fmla="*/ 231 h 318"/>
                <a:gd name="T30" fmla="*/ 11 w 603"/>
                <a:gd name="T31" fmla="*/ 292 h 318"/>
                <a:gd name="T32" fmla="*/ 54 w 603"/>
                <a:gd name="T33" fmla="*/ 317 h 318"/>
                <a:gd name="T34" fmla="*/ 72 w 603"/>
                <a:gd name="T35" fmla="*/ 313 h 318"/>
                <a:gd name="T36" fmla="*/ 98 w 603"/>
                <a:gd name="T37" fmla="*/ 270 h 318"/>
                <a:gd name="T38" fmla="*/ 97 w 603"/>
                <a:gd name="T39" fmla="*/ 267 h 318"/>
                <a:gd name="T40" fmla="*/ 186 w 603"/>
                <a:gd name="T41" fmla="*/ 225 h 318"/>
                <a:gd name="T42" fmla="*/ 188 w 603"/>
                <a:gd name="T43" fmla="*/ 227 h 318"/>
                <a:gd name="T44" fmla="*/ 237 w 603"/>
                <a:gd name="T45" fmla="*/ 234 h 318"/>
                <a:gd name="T46" fmla="*/ 259 w 603"/>
                <a:gd name="T47" fmla="*/ 173 h 318"/>
                <a:gd name="T48" fmla="*/ 256 w 603"/>
                <a:gd name="T49" fmla="*/ 168 h 318"/>
                <a:gd name="T50" fmla="*/ 356 w 603"/>
                <a:gd name="T51" fmla="*/ 89 h 318"/>
                <a:gd name="T52" fmla="*/ 358 w 603"/>
                <a:gd name="T53" fmla="*/ 91 h 318"/>
                <a:gd name="T54" fmla="*/ 408 w 603"/>
                <a:gd name="T55" fmla="*/ 87 h 318"/>
                <a:gd name="T56" fmla="*/ 416 w 603"/>
                <a:gd name="T57" fmla="*/ 78 h 318"/>
                <a:gd name="T58" fmla="*/ 506 w 603"/>
                <a:gd name="T59" fmla="*/ 112 h 318"/>
                <a:gd name="T60" fmla="*/ 506 w 603"/>
                <a:gd name="T61" fmla="*/ 115 h 318"/>
                <a:gd name="T62" fmla="*/ 536 w 603"/>
                <a:gd name="T63" fmla="*/ 155 h 318"/>
                <a:gd name="T64" fmla="*/ 594 w 603"/>
                <a:gd name="T65" fmla="*/ 128 h 318"/>
                <a:gd name="T66" fmla="*/ 567 w 603"/>
                <a:gd name="T67" fmla="*/ 7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3" h="318">
                  <a:moveTo>
                    <a:pt x="567" y="70"/>
                  </a:moveTo>
                  <a:cubicBezTo>
                    <a:pt x="550" y="63"/>
                    <a:pt x="530" y="69"/>
                    <a:pt x="518" y="81"/>
                  </a:cubicBezTo>
                  <a:cubicBezTo>
                    <a:pt x="517" y="84"/>
                    <a:pt x="517" y="84"/>
                    <a:pt x="517" y="84"/>
                  </a:cubicBezTo>
                  <a:cubicBezTo>
                    <a:pt x="425" y="50"/>
                    <a:pt x="425" y="50"/>
                    <a:pt x="425" y="50"/>
                  </a:cubicBezTo>
                  <a:cubicBezTo>
                    <a:pt x="425" y="40"/>
                    <a:pt x="421" y="31"/>
                    <a:pt x="415" y="23"/>
                  </a:cubicBezTo>
                  <a:cubicBezTo>
                    <a:pt x="400" y="3"/>
                    <a:pt x="371" y="0"/>
                    <a:pt x="351" y="16"/>
                  </a:cubicBezTo>
                  <a:cubicBezTo>
                    <a:pt x="337" y="27"/>
                    <a:pt x="331" y="46"/>
                    <a:pt x="336" y="63"/>
                  </a:cubicBezTo>
                  <a:cubicBezTo>
                    <a:pt x="337" y="66"/>
                    <a:pt x="337" y="66"/>
                    <a:pt x="337" y="66"/>
                  </a:cubicBezTo>
                  <a:cubicBezTo>
                    <a:pt x="232" y="149"/>
                    <a:pt x="232" y="149"/>
                    <a:pt x="232" y="149"/>
                  </a:cubicBezTo>
                  <a:cubicBezTo>
                    <a:pt x="221" y="146"/>
                    <a:pt x="209" y="146"/>
                    <a:pt x="198" y="152"/>
                  </a:cubicBezTo>
                  <a:cubicBezTo>
                    <a:pt x="181" y="160"/>
                    <a:pt x="172" y="177"/>
                    <a:pt x="172" y="195"/>
                  </a:cubicBezTo>
                  <a:cubicBezTo>
                    <a:pt x="173" y="197"/>
                    <a:pt x="173" y="197"/>
                    <a:pt x="173" y="197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38"/>
                    <a:pt x="82" y="238"/>
                    <a:pt x="82" y="238"/>
                  </a:cubicBezTo>
                  <a:cubicBezTo>
                    <a:pt x="69" y="226"/>
                    <a:pt x="50" y="223"/>
                    <a:pt x="33" y="231"/>
                  </a:cubicBezTo>
                  <a:cubicBezTo>
                    <a:pt x="10" y="242"/>
                    <a:pt x="0" y="269"/>
                    <a:pt x="11" y="292"/>
                  </a:cubicBezTo>
                  <a:cubicBezTo>
                    <a:pt x="19" y="309"/>
                    <a:pt x="37" y="318"/>
                    <a:pt x="54" y="317"/>
                  </a:cubicBezTo>
                  <a:cubicBezTo>
                    <a:pt x="60" y="317"/>
                    <a:pt x="66" y="316"/>
                    <a:pt x="72" y="313"/>
                  </a:cubicBezTo>
                  <a:cubicBezTo>
                    <a:pt x="89" y="305"/>
                    <a:pt x="98" y="288"/>
                    <a:pt x="98" y="270"/>
                  </a:cubicBezTo>
                  <a:cubicBezTo>
                    <a:pt x="97" y="267"/>
                    <a:pt x="97" y="267"/>
                    <a:pt x="97" y="267"/>
                  </a:cubicBezTo>
                  <a:cubicBezTo>
                    <a:pt x="186" y="225"/>
                    <a:pt x="186" y="225"/>
                    <a:pt x="186" y="225"/>
                  </a:cubicBezTo>
                  <a:cubicBezTo>
                    <a:pt x="188" y="227"/>
                    <a:pt x="188" y="227"/>
                    <a:pt x="188" y="227"/>
                  </a:cubicBezTo>
                  <a:cubicBezTo>
                    <a:pt x="201" y="238"/>
                    <a:pt x="220" y="242"/>
                    <a:pt x="237" y="234"/>
                  </a:cubicBezTo>
                  <a:cubicBezTo>
                    <a:pt x="260" y="223"/>
                    <a:pt x="270" y="196"/>
                    <a:pt x="259" y="173"/>
                  </a:cubicBezTo>
                  <a:cubicBezTo>
                    <a:pt x="258" y="171"/>
                    <a:pt x="257" y="170"/>
                    <a:pt x="256" y="168"/>
                  </a:cubicBezTo>
                  <a:cubicBezTo>
                    <a:pt x="356" y="89"/>
                    <a:pt x="356" y="89"/>
                    <a:pt x="356" y="89"/>
                  </a:cubicBezTo>
                  <a:cubicBezTo>
                    <a:pt x="358" y="91"/>
                    <a:pt x="358" y="91"/>
                    <a:pt x="358" y="91"/>
                  </a:cubicBezTo>
                  <a:cubicBezTo>
                    <a:pt x="373" y="100"/>
                    <a:pt x="393" y="98"/>
                    <a:pt x="408" y="87"/>
                  </a:cubicBezTo>
                  <a:cubicBezTo>
                    <a:pt x="411" y="84"/>
                    <a:pt x="414" y="81"/>
                    <a:pt x="416" y="78"/>
                  </a:cubicBezTo>
                  <a:cubicBezTo>
                    <a:pt x="506" y="112"/>
                    <a:pt x="506" y="112"/>
                    <a:pt x="506" y="112"/>
                  </a:cubicBezTo>
                  <a:cubicBezTo>
                    <a:pt x="506" y="115"/>
                    <a:pt x="506" y="115"/>
                    <a:pt x="506" y="115"/>
                  </a:cubicBezTo>
                  <a:cubicBezTo>
                    <a:pt x="507" y="132"/>
                    <a:pt x="518" y="149"/>
                    <a:pt x="536" y="155"/>
                  </a:cubicBezTo>
                  <a:cubicBezTo>
                    <a:pt x="559" y="164"/>
                    <a:pt x="585" y="152"/>
                    <a:pt x="594" y="128"/>
                  </a:cubicBezTo>
                  <a:cubicBezTo>
                    <a:pt x="603" y="105"/>
                    <a:pt x="591" y="79"/>
                    <a:pt x="567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7" name="Freeform 135"/>
          <p:cNvSpPr>
            <a:spLocks noChangeAspect="1"/>
          </p:cNvSpPr>
          <p:nvPr/>
        </p:nvSpPr>
        <p:spPr bwMode="auto">
          <a:xfrm>
            <a:off x="1277679" y="1713124"/>
            <a:ext cx="333924" cy="190077"/>
          </a:xfrm>
          <a:custGeom>
            <a:avLst/>
            <a:gdLst>
              <a:gd name="T0" fmla="*/ 3700 w 3756"/>
              <a:gd name="T1" fmla="*/ 1406 h 2138"/>
              <a:gd name="T2" fmla="*/ 3642 w 3756"/>
              <a:gd name="T3" fmla="*/ 1420 h 2138"/>
              <a:gd name="T4" fmla="*/ 3588 w 3756"/>
              <a:gd name="T5" fmla="*/ 1440 h 2138"/>
              <a:gd name="T6" fmla="*/ 3538 w 3756"/>
              <a:gd name="T7" fmla="*/ 1466 h 2138"/>
              <a:gd name="T8" fmla="*/ 3494 w 3756"/>
              <a:gd name="T9" fmla="*/ 1500 h 2138"/>
              <a:gd name="T10" fmla="*/ 3454 w 3756"/>
              <a:gd name="T11" fmla="*/ 1540 h 2138"/>
              <a:gd name="T12" fmla="*/ 3422 w 3756"/>
              <a:gd name="T13" fmla="*/ 1586 h 2138"/>
              <a:gd name="T14" fmla="*/ 3398 w 3756"/>
              <a:gd name="T15" fmla="*/ 1634 h 2138"/>
              <a:gd name="T16" fmla="*/ 3380 w 3756"/>
              <a:gd name="T17" fmla="*/ 1688 h 2138"/>
              <a:gd name="T18" fmla="*/ 2396 w 3756"/>
              <a:gd name="T19" fmla="*/ 1688 h 2138"/>
              <a:gd name="T20" fmla="*/ 2374 w 3756"/>
              <a:gd name="T21" fmla="*/ 1648 h 2138"/>
              <a:gd name="T22" fmla="*/ 2346 w 3756"/>
              <a:gd name="T23" fmla="*/ 1612 h 2138"/>
              <a:gd name="T24" fmla="*/ 2310 w 3756"/>
              <a:gd name="T25" fmla="*/ 1584 h 2138"/>
              <a:gd name="T26" fmla="*/ 2272 w 3756"/>
              <a:gd name="T27" fmla="*/ 1562 h 2138"/>
              <a:gd name="T28" fmla="*/ 3110 w 3756"/>
              <a:gd name="T29" fmla="*/ 996 h 2138"/>
              <a:gd name="T30" fmla="*/ 526 w 3756"/>
              <a:gd name="T31" fmla="*/ 806 h 2138"/>
              <a:gd name="T32" fmla="*/ 0 w 3756"/>
              <a:gd name="T33" fmla="*/ 1086 h 2138"/>
              <a:gd name="T34" fmla="*/ 776 w 3756"/>
              <a:gd name="T35" fmla="*/ 1492 h 2138"/>
              <a:gd name="T36" fmla="*/ 2094 w 3756"/>
              <a:gd name="T37" fmla="*/ 1364 h 2138"/>
              <a:gd name="T38" fmla="*/ 2094 w 3756"/>
              <a:gd name="T39" fmla="*/ 1562 h 2138"/>
              <a:gd name="T40" fmla="*/ 2064 w 3756"/>
              <a:gd name="T41" fmla="*/ 1578 h 2138"/>
              <a:gd name="T42" fmla="*/ 2036 w 3756"/>
              <a:gd name="T43" fmla="*/ 1598 h 2138"/>
              <a:gd name="T44" fmla="*/ 2010 w 3756"/>
              <a:gd name="T45" fmla="*/ 1622 h 2138"/>
              <a:gd name="T46" fmla="*/ 1990 w 3756"/>
              <a:gd name="T47" fmla="*/ 1648 h 2138"/>
              <a:gd name="T48" fmla="*/ 1974 w 3756"/>
              <a:gd name="T49" fmla="*/ 1676 h 2138"/>
              <a:gd name="T50" fmla="*/ 1962 w 3756"/>
              <a:gd name="T51" fmla="*/ 1708 h 2138"/>
              <a:gd name="T52" fmla="*/ 1954 w 3756"/>
              <a:gd name="T53" fmla="*/ 1742 h 2138"/>
              <a:gd name="T54" fmla="*/ 1952 w 3756"/>
              <a:gd name="T55" fmla="*/ 1776 h 2138"/>
              <a:gd name="T56" fmla="*/ 1952 w 3756"/>
              <a:gd name="T57" fmla="*/ 1800 h 2138"/>
              <a:gd name="T58" fmla="*/ 1962 w 3756"/>
              <a:gd name="T59" fmla="*/ 1846 h 2138"/>
              <a:gd name="T60" fmla="*/ 1980 w 3756"/>
              <a:gd name="T61" fmla="*/ 1886 h 2138"/>
              <a:gd name="T62" fmla="*/ 2004 w 3756"/>
              <a:gd name="T63" fmla="*/ 1924 h 2138"/>
              <a:gd name="T64" fmla="*/ 2036 w 3756"/>
              <a:gd name="T65" fmla="*/ 1956 h 2138"/>
              <a:gd name="T66" fmla="*/ 2072 w 3756"/>
              <a:gd name="T67" fmla="*/ 1980 h 2138"/>
              <a:gd name="T68" fmla="*/ 2114 w 3756"/>
              <a:gd name="T69" fmla="*/ 1998 h 2138"/>
              <a:gd name="T70" fmla="*/ 2160 w 3756"/>
              <a:gd name="T71" fmla="*/ 2006 h 2138"/>
              <a:gd name="T72" fmla="*/ 2182 w 3756"/>
              <a:gd name="T73" fmla="*/ 2008 h 2138"/>
              <a:gd name="T74" fmla="*/ 2216 w 3756"/>
              <a:gd name="T75" fmla="*/ 2006 h 2138"/>
              <a:gd name="T76" fmla="*/ 2248 w 3756"/>
              <a:gd name="T77" fmla="*/ 1998 h 2138"/>
              <a:gd name="T78" fmla="*/ 2308 w 3756"/>
              <a:gd name="T79" fmla="*/ 1970 h 2138"/>
              <a:gd name="T80" fmla="*/ 2358 w 3756"/>
              <a:gd name="T81" fmla="*/ 1928 h 2138"/>
              <a:gd name="T82" fmla="*/ 2386 w 3756"/>
              <a:gd name="T83" fmla="*/ 1888 h 2138"/>
              <a:gd name="T84" fmla="*/ 3386 w 3756"/>
              <a:gd name="T85" fmla="*/ 1872 h 2138"/>
              <a:gd name="T86" fmla="*/ 3396 w 3756"/>
              <a:gd name="T87" fmla="*/ 1896 h 2138"/>
              <a:gd name="T88" fmla="*/ 3418 w 3756"/>
              <a:gd name="T89" fmla="*/ 1944 h 2138"/>
              <a:gd name="T90" fmla="*/ 3448 w 3756"/>
              <a:gd name="T91" fmla="*/ 1988 h 2138"/>
              <a:gd name="T92" fmla="*/ 3484 w 3756"/>
              <a:gd name="T93" fmla="*/ 2028 h 2138"/>
              <a:gd name="T94" fmla="*/ 3524 w 3756"/>
              <a:gd name="T95" fmla="*/ 2062 h 2138"/>
              <a:gd name="T96" fmla="*/ 3570 w 3756"/>
              <a:gd name="T97" fmla="*/ 2090 h 2138"/>
              <a:gd name="T98" fmla="*/ 3620 w 3756"/>
              <a:gd name="T99" fmla="*/ 2112 h 2138"/>
              <a:gd name="T100" fmla="*/ 3672 w 3756"/>
              <a:gd name="T101" fmla="*/ 2126 h 2138"/>
              <a:gd name="T102" fmla="*/ 3756 w 3756"/>
              <a:gd name="T103" fmla="*/ 2138 h 2138"/>
              <a:gd name="T104" fmla="*/ 3700 w 3756"/>
              <a:gd name="T105" fmla="*/ 1406 h 2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756" h="2138">
                <a:moveTo>
                  <a:pt x="3700" y="1406"/>
                </a:moveTo>
                <a:lnTo>
                  <a:pt x="3700" y="1406"/>
                </a:lnTo>
                <a:lnTo>
                  <a:pt x="3672" y="1412"/>
                </a:lnTo>
                <a:lnTo>
                  <a:pt x="3642" y="1420"/>
                </a:lnTo>
                <a:lnTo>
                  <a:pt x="3614" y="1428"/>
                </a:lnTo>
                <a:lnTo>
                  <a:pt x="3588" y="1440"/>
                </a:lnTo>
                <a:lnTo>
                  <a:pt x="3562" y="1452"/>
                </a:lnTo>
                <a:lnTo>
                  <a:pt x="3538" y="1466"/>
                </a:lnTo>
                <a:lnTo>
                  <a:pt x="3516" y="1482"/>
                </a:lnTo>
                <a:lnTo>
                  <a:pt x="3494" y="1500"/>
                </a:lnTo>
                <a:lnTo>
                  <a:pt x="3474" y="1520"/>
                </a:lnTo>
                <a:lnTo>
                  <a:pt x="3454" y="1540"/>
                </a:lnTo>
                <a:lnTo>
                  <a:pt x="3438" y="1562"/>
                </a:lnTo>
                <a:lnTo>
                  <a:pt x="3422" y="1586"/>
                </a:lnTo>
                <a:lnTo>
                  <a:pt x="3410" y="1610"/>
                </a:lnTo>
                <a:lnTo>
                  <a:pt x="3398" y="1634"/>
                </a:lnTo>
                <a:lnTo>
                  <a:pt x="3388" y="1660"/>
                </a:lnTo>
                <a:lnTo>
                  <a:pt x="3380" y="1688"/>
                </a:lnTo>
                <a:lnTo>
                  <a:pt x="2396" y="1688"/>
                </a:lnTo>
                <a:lnTo>
                  <a:pt x="2396" y="1688"/>
                </a:lnTo>
                <a:lnTo>
                  <a:pt x="2386" y="1666"/>
                </a:lnTo>
                <a:lnTo>
                  <a:pt x="2374" y="1648"/>
                </a:lnTo>
                <a:lnTo>
                  <a:pt x="2360" y="1630"/>
                </a:lnTo>
                <a:lnTo>
                  <a:pt x="2346" y="1612"/>
                </a:lnTo>
                <a:lnTo>
                  <a:pt x="2328" y="1598"/>
                </a:lnTo>
                <a:lnTo>
                  <a:pt x="2310" y="1584"/>
                </a:lnTo>
                <a:lnTo>
                  <a:pt x="2292" y="1572"/>
                </a:lnTo>
                <a:lnTo>
                  <a:pt x="2272" y="1562"/>
                </a:lnTo>
                <a:lnTo>
                  <a:pt x="2272" y="1300"/>
                </a:lnTo>
                <a:lnTo>
                  <a:pt x="3110" y="996"/>
                </a:lnTo>
                <a:lnTo>
                  <a:pt x="2748" y="0"/>
                </a:lnTo>
                <a:lnTo>
                  <a:pt x="526" y="806"/>
                </a:lnTo>
                <a:lnTo>
                  <a:pt x="638" y="1116"/>
                </a:lnTo>
                <a:lnTo>
                  <a:pt x="0" y="1086"/>
                </a:lnTo>
                <a:lnTo>
                  <a:pt x="304" y="1926"/>
                </a:lnTo>
                <a:lnTo>
                  <a:pt x="776" y="1492"/>
                </a:lnTo>
                <a:lnTo>
                  <a:pt x="888" y="1802"/>
                </a:lnTo>
                <a:lnTo>
                  <a:pt x="2094" y="1364"/>
                </a:lnTo>
                <a:lnTo>
                  <a:pt x="2094" y="1562"/>
                </a:lnTo>
                <a:lnTo>
                  <a:pt x="2094" y="1562"/>
                </a:lnTo>
                <a:lnTo>
                  <a:pt x="2078" y="1570"/>
                </a:lnTo>
                <a:lnTo>
                  <a:pt x="2064" y="1578"/>
                </a:lnTo>
                <a:lnTo>
                  <a:pt x="2048" y="1588"/>
                </a:lnTo>
                <a:lnTo>
                  <a:pt x="2036" y="1598"/>
                </a:lnTo>
                <a:lnTo>
                  <a:pt x="2022" y="1610"/>
                </a:lnTo>
                <a:lnTo>
                  <a:pt x="2010" y="1622"/>
                </a:lnTo>
                <a:lnTo>
                  <a:pt x="2000" y="1634"/>
                </a:lnTo>
                <a:lnTo>
                  <a:pt x="1990" y="1648"/>
                </a:lnTo>
                <a:lnTo>
                  <a:pt x="1982" y="1662"/>
                </a:lnTo>
                <a:lnTo>
                  <a:pt x="1974" y="1676"/>
                </a:lnTo>
                <a:lnTo>
                  <a:pt x="1966" y="1692"/>
                </a:lnTo>
                <a:lnTo>
                  <a:pt x="1962" y="1708"/>
                </a:lnTo>
                <a:lnTo>
                  <a:pt x="1956" y="1724"/>
                </a:lnTo>
                <a:lnTo>
                  <a:pt x="1954" y="1742"/>
                </a:lnTo>
                <a:lnTo>
                  <a:pt x="1952" y="1758"/>
                </a:lnTo>
                <a:lnTo>
                  <a:pt x="1952" y="1776"/>
                </a:lnTo>
                <a:lnTo>
                  <a:pt x="1952" y="1776"/>
                </a:lnTo>
                <a:lnTo>
                  <a:pt x="1952" y="1800"/>
                </a:lnTo>
                <a:lnTo>
                  <a:pt x="1956" y="1822"/>
                </a:lnTo>
                <a:lnTo>
                  <a:pt x="1962" y="1846"/>
                </a:lnTo>
                <a:lnTo>
                  <a:pt x="1970" y="1866"/>
                </a:lnTo>
                <a:lnTo>
                  <a:pt x="1980" y="1886"/>
                </a:lnTo>
                <a:lnTo>
                  <a:pt x="1990" y="1906"/>
                </a:lnTo>
                <a:lnTo>
                  <a:pt x="2004" y="1924"/>
                </a:lnTo>
                <a:lnTo>
                  <a:pt x="2018" y="1940"/>
                </a:lnTo>
                <a:lnTo>
                  <a:pt x="2036" y="1956"/>
                </a:lnTo>
                <a:lnTo>
                  <a:pt x="2054" y="1968"/>
                </a:lnTo>
                <a:lnTo>
                  <a:pt x="2072" y="1980"/>
                </a:lnTo>
                <a:lnTo>
                  <a:pt x="2092" y="1990"/>
                </a:lnTo>
                <a:lnTo>
                  <a:pt x="2114" y="1998"/>
                </a:lnTo>
                <a:lnTo>
                  <a:pt x="2136" y="2004"/>
                </a:lnTo>
                <a:lnTo>
                  <a:pt x="2160" y="2006"/>
                </a:lnTo>
                <a:lnTo>
                  <a:pt x="2182" y="2008"/>
                </a:lnTo>
                <a:lnTo>
                  <a:pt x="2182" y="2008"/>
                </a:lnTo>
                <a:lnTo>
                  <a:pt x="2200" y="2008"/>
                </a:lnTo>
                <a:lnTo>
                  <a:pt x="2216" y="2006"/>
                </a:lnTo>
                <a:lnTo>
                  <a:pt x="2232" y="2002"/>
                </a:lnTo>
                <a:lnTo>
                  <a:pt x="2248" y="1998"/>
                </a:lnTo>
                <a:lnTo>
                  <a:pt x="2280" y="1986"/>
                </a:lnTo>
                <a:lnTo>
                  <a:pt x="2308" y="1970"/>
                </a:lnTo>
                <a:lnTo>
                  <a:pt x="2334" y="1952"/>
                </a:lnTo>
                <a:lnTo>
                  <a:pt x="2358" y="1928"/>
                </a:lnTo>
                <a:lnTo>
                  <a:pt x="2378" y="1902"/>
                </a:lnTo>
                <a:lnTo>
                  <a:pt x="2386" y="1888"/>
                </a:lnTo>
                <a:lnTo>
                  <a:pt x="2394" y="1872"/>
                </a:lnTo>
                <a:lnTo>
                  <a:pt x="3386" y="1872"/>
                </a:lnTo>
                <a:lnTo>
                  <a:pt x="3386" y="1872"/>
                </a:lnTo>
                <a:lnTo>
                  <a:pt x="3396" y="1896"/>
                </a:lnTo>
                <a:lnTo>
                  <a:pt x="3406" y="1922"/>
                </a:lnTo>
                <a:lnTo>
                  <a:pt x="3418" y="1944"/>
                </a:lnTo>
                <a:lnTo>
                  <a:pt x="3432" y="1966"/>
                </a:lnTo>
                <a:lnTo>
                  <a:pt x="3448" y="1988"/>
                </a:lnTo>
                <a:lnTo>
                  <a:pt x="3466" y="2008"/>
                </a:lnTo>
                <a:lnTo>
                  <a:pt x="3484" y="2028"/>
                </a:lnTo>
                <a:lnTo>
                  <a:pt x="3504" y="2044"/>
                </a:lnTo>
                <a:lnTo>
                  <a:pt x="3524" y="2062"/>
                </a:lnTo>
                <a:lnTo>
                  <a:pt x="3546" y="2076"/>
                </a:lnTo>
                <a:lnTo>
                  <a:pt x="3570" y="2090"/>
                </a:lnTo>
                <a:lnTo>
                  <a:pt x="3594" y="2102"/>
                </a:lnTo>
                <a:lnTo>
                  <a:pt x="3620" y="2112"/>
                </a:lnTo>
                <a:lnTo>
                  <a:pt x="3646" y="2120"/>
                </a:lnTo>
                <a:lnTo>
                  <a:pt x="3672" y="2126"/>
                </a:lnTo>
                <a:lnTo>
                  <a:pt x="3700" y="2132"/>
                </a:lnTo>
                <a:lnTo>
                  <a:pt x="3756" y="2138"/>
                </a:lnTo>
                <a:lnTo>
                  <a:pt x="3756" y="1400"/>
                </a:lnTo>
                <a:lnTo>
                  <a:pt x="3700" y="140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" name="Freeform 651"/>
          <p:cNvSpPr>
            <a:spLocks noChangeAspect="1" noEditPoints="1"/>
          </p:cNvSpPr>
          <p:nvPr/>
        </p:nvSpPr>
        <p:spPr bwMode="auto">
          <a:xfrm>
            <a:off x="1867438" y="1447950"/>
            <a:ext cx="316234" cy="148562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2538167" y="1020646"/>
            <a:ext cx="46871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Account</a:t>
            </a:r>
            <a:b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</a:b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manager</a:t>
            </a:r>
          </a:p>
        </p:txBody>
      </p:sp>
      <p:sp>
        <p:nvSpPr>
          <p:cNvPr id="264" name="Rectangle 263"/>
          <p:cNvSpPr/>
          <p:nvPr/>
        </p:nvSpPr>
        <p:spPr>
          <a:xfrm>
            <a:off x="3672949" y="1746607"/>
            <a:ext cx="624731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Loan agent</a:t>
            </a:r>
          </a:p>
        </p:txBody>
      </p:sp>
      <p:sp>
        <p:nvSpPr>
          <p:cNvPr id="267" name="Rectangle 266"/>
          <p:cNvSpPr/>
          <p:nvPr/>
        </p:nvSpPr>
        <p:spPr>
          <a:xfrm>
            <a:off x="3742581" y="3655423"/>
            <a:ext cx="5602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Clients</a:t>
            </a:r>
          </a:p>
        </p:txBody>
      </p:sp>
      <p:sp>
        <p:nvSpPr>
          <p:cNvPr id="268" name="Rectangle 267"/>
          <p:cNvSpPr/>
          <p:nvPr/>
        </p:nvSpPr>
        <p:spPr>
          <a:xfrm>
            <a:off x="3130160" y="4044339"/>
            <a:ext cx="5602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Guest</a:t>
            </a:r>
          </a:p>
        </p:txBody>
      </p:sp>
      <p:sp>
        <p:nvSpPr>
          <p:cNvPr id="269" name="Rectangle 268"/>
          <p:cNvSpPr/>
          <p:nvPr/>
        </p:nvSpPr>
        <p:spPr>
          <a:xfrm>
            <a:off x="1833956" y="4349139"/>
            <a:ext cx="56021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Client records</a:t>
            </a:r>
          </a:p>
        </p:txBody>
      </p:sp>
      <p:sp>
        <p:nvSpPr>
          <p:cNvPr id="270" name="Rectangle 269"/>
          <p:cNvSpPr/>
          <p:nvPr/>
        </p:nvSpPr>
        <p:spPr>
          <a:xfrm>
            <a:off x="566920" y="3674961"/>
            <a:ext cx="5602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Internet</a:t>
            </a:r>
          </a:p>
        </p:txBody>
      </p:sp>
      <p:sp>
        <p:nvSpPr>
          <p:cNvPr id="271" name="Rectangle 270"/>
          <p:cNvSpPr/>
          <p:nvPr/>
        </p:nvSpPr>
        <p:spPr>
          <a:xfrm>
            <a:off x="296270" y="3111761"/>
            <a:ext cx="5602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Billing</a:t>
            </a:r>
          </a:p>
        </p:txBody>
      </p:sp>
      <p:sp>
        <p:nvSpPr>
          <p:cNvPr id="272" name="Rectangle 271"/>
          <p:cNvSpPr/>
          <p:nvPr/>
        </p:nvSpPr>
        <p:spPr>
          <a:xfrm>
            <a:off x="296270" y="2339722"/>
            <a:ext cx="560212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Point of sale</a:t>
            </a:r>
          </a:p>
        </p:txBody>
      </p:sp>
      <p:sp>
        <p:nvSpPr>
          <p:cNvPr id="273" name="Rectangle 272"/>
          <p:cNvSpPr/>
          <p:nvPr/>
        </p:nvSpPr>
        <p:spPr>
          <a:xfrm>
            <a:off x="594383" y="1746607"/>
            <a:ext cx="5602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r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Cameras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1740359" y="1120179"/>
            <a:ext cx="56021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800" dirty="0">
                <a:solidFill>
                  <a:srgbClr val="282828"/>
                </a:solidFill>
                <a:latin typeface="CiscoSansTT Light" panose="020B0503020201020303" pitchFamily="34" charset="0"/>
              </a:rPr>
              <a:t>Door locks</a:t>
            </a:r>
          </a:p>
        </p:txBody>
      </p:sp>
    </p:spTree>
    <p:extLst>
      <p:ext uri="{BB962C8B-B14F-4D97-AF65-F5344CB8AC3E}">
        <p14:creationId xmlns:p14="http://schemas.microsoft.com/office/powerpoint/2010/main" val="11981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policy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1D04D-A860-4BF1-9AFD-D3223A340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" r="26528"/>
          <a:stretch/>
        </p:blipFill>
        <p:spPr>
          <a:xfrm>
            <a:off x="5458036" y="1196975"/>
            <a:ext cx="3135102" cy="36384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47688" y="1220250"/>
            <a:ext cx="28212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Security group tags (SGTs)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AA602D-26BC-40EA-AF23-1CFACFB87806}"/>
              </a:ext>
            </a:extLst>
          </p:cNvPr>
          <p:cNvCxnSpPr/>
          <p:nvPr/>
        </p:nvCxnSpPr>
        <p:spPr>
          <a:xfrm flipH="1">
            <a:off x="1194491" y="2412094"/>
            <a:ext cx="1207395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444133-1709-488A-A1A5-83E5151FF467}"/>
              </a:ext>
            </a:extLst>
          </p:cNvPr>
          <p:cNvCxnSpPr/>
          <p:nvPr/>
        </p:nvCxnSpPr>
        <p:spPr>
          <a:xfrm flipV="1">
            <a:off x="1700757" y="2412094"/>
            <a:ext cx="1207395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81455D-9ED8-410F-B3BB-30A3DFFC2E78}"/>
              </a:ext>
            </a:extLst>
          </p:cNvPr>
          <p:cNvCxnSpPr/>
          <p:nvPr/>
        </p:nvCxnSpPr>
        <p:spPr>
          <a:xfrm flipV="1">
            <a:off x="1700757" y="2412094"/>
            <a:ext cx="701127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CF0654-6A96-4244-8FC0-EC51FD10C082}"/>
              </a:ext>
            </a:extLst>
          </p:cNvPr>
          <p:cNvCxnSpPr/>
          <p:nvPr/>
        </p:nvCxnSpPr>
        <p:spPr>
          <a:xfrm flipV="1">
            <a:off x="1194491" y="2416464"/>
            <a:ext cx="1713664" cy="61351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FF2E7E-C642-42C8-9C80-A4F35CF860FD}"/>
              </a:ext>
            </a:extLst>
          </p:cNvPr>
          <p:cNvCxnSpPr/>
          <p:nvPr/>
        </p:nvCxnSpPr>
        <p:spPr>
          <a:xfrm>
            <a:off x="2401886" y="2412094"/>
            <a:ext cx="0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B4BBDA-6D82-46DA-8C8E-4316506F4712}"/>
              </a:ext>
            </a:extLst>
          </p:cNvPr>
          <p:cNvCxnSpPr/>
          <p:nvPr/>
        </p:nvCxnSpPr>
        <p:spPr>
          <a:xfrm>
            <a:off x="2401886" y="2412094"/>
            <a:ext cx="506268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146F28-2041-47E7-A623-E7BDD0239DAC}"/>
              </a:ext>
            </a:extLst>
          </p:cNvPr>
          <p:cNvCxnSpPr/>
          <p:nvPr/>
        </p:nvCxnSpPr>
        <p:spPr>
          <a:xfrm>
            <a:off x="2401886" y="2412094"/>
            <a:ext cx="1205519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370971-C3E1-4449-BF82-AA6A61ECC36D}"/>
              </a:ext>
            </a:extLst>
          </p:cNvPr>
          <p:cNvCxnSpPr/>
          <p:nvPr/>
        </p:nvCxnSpPr>
        <p:spPr>
          <a:xfrm>
            <a:off x="2401886" y="2412094"/>
            <a:ext cx="1711787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4DDB83-991B-42D3-89A0-87670323B528}"/>
              </a:ext>
            </a:extLst>
          </p:cNvPr>
          <p:cNvCxnSpPr/>
          <p:nvPr/>
        </p:nvCxnSpPr>
        <p:spPr>
          <a:xfrm flipH="1">
            <a:off x="2401886" y="2412094"/>
            <a:ext cx="515326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F29E6A-07F9-4483-9A91-C4FB72DBC487}"/>
              </a:ext>
            </a:extLst>
          </p:cNvPr>
          <p:cNvCxnSpPr/>
          <p:nvPr/>
        </p:nvCxnSpPr>
        <p:spPr>
          <a:xfrm flipH="1">
            <a:off x="2908153" y="2416301"/>
            <a:ext cx="9057" cy="61367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39977B-86E0-40DC-BC9A-3D12611679C5}"/>
              </a:ext>
            </a:extLst>
          </p:cNvPr>
          <p:cNvCxnSpPr/>
          <p:nvPr/>
        </p:nvCxnSpPr>
        <p:spPr>
          <a:xfrm>
            <a:off x="2908153" y="2412094"/>
            <a:ext cx="699251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D8D6BC-F8AB-4E1B-A849-FECD3E868451}"/>
              </a:ext>
            </a:extLst>
          </p:cNvPr>
          <p:cNvCxnSpPr/>
          <p:nvPr/>
        </p:nvCxnSpPr>
        <p:spPr>
          <a:xfrm>
            <a:off x="2908153" y="2412094"/>
            <a:ext cx="1205519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590845-462D-4DAC-BBE0-8AEB46FB16D1}"/>
              </a:ext>
            </a:extLst>
          </p:cNvPr>
          <p:cNvCxnSpPr/>
          <p:nvPr/>
        </p:nvCxnSpPr>
        <p:spPr>
          <a:xfrm flipH="1">
            <a:off x="943023" y="2996305"/>
            <a:ext cx="251466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F9C8C65-0379-4DFB-8E2E-51524396BF3A}"/>
              </a:ext>
            </a:extLst>
          </p:cNvPr>
          <p:cNvCxnSpPr/>
          <p:nvPr/>
        </p:nvCxnSpPr>
        <p:spPr>
          <a:xfrm>
            <a:off x="1194491" y="2996305"/>
            <a:ext cx="6534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D87AE6-A51F-41AF-8D7F-914C9499BEE6}"/>
              </a:ext>
            </a:extLst>
          </p:cNvPr>
          <p:cNvCxnSpPr/>
          <p:nvPr/>
        </p:nvCxnSpPr>
        <p:spPr>
          <a:xfrm>
            <a:off x="1194491" y="2996305"/>
            <a:ext cx="36929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9BE459-75E5-4843-BDD6-E4FE0F6FC6F4}"/>
              </a:ext>
            </a:extLst>
          </p:cNvPr>
          <p:cNvCxnSpPr/>
          <p:nvPr/>
        </p:nvCxnSpPr>
        <p:spPr>
          <a:xfrm>
            <a:off x="1194491" y="2996305"/>
            <a:ext cx="673243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A19F62-AA71-4D3A-8DE2-8FF77097CD0F}"/>
              </a:ext>
            </a:extLst>
          </p:cNvPr>
          <p:cNvCxnSpPr/>
          <p:nvPr/>
        </p:nvCxnSpPr>
        <p:spPr>
          <a:xfrm flipH="1">
            <a:off x="955879" y="2996305"/>
            <a:ext cx="74487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4AD83D-9D05-4D4B-A406-54F7D45561DE}"/>
              </a:ext>
            </a:extLst>
          </p:cNvPr>
          <p:cNvCxnSpPr/>
          <p:nvPr/>
        </p:nvCxnSpPr>
        <p:spPr>
          <a:xfrm flipH="1">
            <a:off x="1259830" y="2996305"/>
            <a:ext cx="440928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085B97-2914-4AFD-B941-D02E820A9CE7}"/>
              </a:ext>
            </a:extLst>
          </p:cNvPr>
          <p:cNvCxnSpPr/>
          <p:nvPr/>
        </p:nvCxnSpPr>
        <p:spPr>
          <a:xfrm flipH="1">
            <a:off x="1563782" y="2996305"/>
            <a:ext cx="14603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F5D007-A013-4C2E-827B-8C323E7182B5}"/>
              </a:ext>
            </a:extLst>
          </p:cNvPr>
          <p:cNvCxnSpPr/>
          <p:nvPr/>
        </p:nvCxnSpPr>
        <p:spPr>
          <a:xfrm>
            <a:off x="1709815" y="2996305"/>
            <a:ext cx="15791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83D2B3-1655-4E09-A676-212B120AE168}"/>
              </a:ext>
            </a:extLst>
          </p:cNvPr>
          <p:cNvCxnSpPr/>
          <p:nvPr/>
        </p:nvCxnSpPr>
        <p:spPr>
          <a:xfrm flipH="1">
            <a:off x="2163275" y="2996305"/>
            <a:ext cx="23861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432BC1-4ADE-4155-8E16-DC5D5C5959FF}"/>
              </a:ext>
            </a:extLst>
          </p:cNvPr>
          <p:cNvCxnSpPr/>
          <p:nvPr/>
        </p:nvCxnSpPr>
        <p:spPr>
          <a:xfrm>
            <a:off x="2401886" y="2996305"/>
            <a:ext cx="6534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A6B5A6-FB39-4350-A09F-FC655A653C11}"/>
              </a:ext>
            </a:extLst>
          </p:cNvPr>
          <p:cNvCxnSpPr/>
          <p:nvPr/>
        </p:nvCxnSpPr>
        <p:spPr>
          <a:xfrm>
            <a:off x="2401886" y="2996305"/>
            <a:ext cx="36929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B97B860-7BB7-4A66-AF39-DB7E2B0D0985}"/>
              </a:ext>
            </a:extLst>
          </p:cNvPr>
          <p:cNvCxnSpPr/>
          <p:nvPr/>
        </p:nvCxnSpPr>
        <p:spPr>
          <a:xfrm>
            <a:off x="2401886" y="2996305"/>
            <a:ext cx="673243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893925-DF0F-4CA8-8431-497D426C7E9E}"/>
              </a:ext>
            </a:extLst>
          </p:cNvPr>
          <p:cNvCxnSpPr/>
          <p:nvPr/>
        </p:nvCxnSpPr>
        <p:spPr>
          <a:xfrm flipH="1">
            <a:off x="2163275" y="2996305"/>
            <a:ext cx="74487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3B5FB7-FF7B-48AC-BBD2-D225F22F3EF4}"/>
              </a:ext>
            </a:extLst>
          </p:cNvPr>
          <p:cNvCxnSpPr/>
          <p:nvPr/>
        </p:nvCxnSpPr>
        <p:spPr>
          <a:xfrm flipH="1">
            <a:off x="2467226" y="2996305"/>
            <a:ext cx="449984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7382FE-837E-4744-8326-AFB27D45A848}"/>
              </a:ext>
            </a:extLst>
          </p:cNvPr>
          <p:cNvCxnSpPr/>
          <p:nvPr/>
        </p:nvCxnSpPr>
        <p:spPr>
          <a:xfrm flipH="1">
            <a:off x="2771178" y="2996305"/>
            <a:ext cx="14603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9C49AE-50F9-4B4F-B1D4-5A3245F27582}"/>
              </a:ext>
            </a:extLst>
          </p:cNvPr>
          <p:cNvCxnSpPr/>
          <p:nvPr/>
        </p:nvCxnSpPr>
        <p:spPr>
          <a:xfrm>
            <a:off x="2917211" y="2996305"/>
            <a:ext cx="15791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776CBE3-9D90-4AD9-BA20-D2DFB882A066}"/>
              </a:ext>
            </a:extLst>
          </p:cNvPr>
          <p:cNvCxnSpPr/>
          <p:nvPr/>
        </p:nvCxnSpPr>
        <p:spPr>
          <a:xfrm flipH="1">
            <a:off x="3368794" y="2996305"/>
            <a:ext cx="23861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7A828C5-6ACB-4093-B290-3E4B5B496040}"/>
              </a:ext>
            </a:extLst>
          </p:cNvPr>
          <p:cNvCxnSpPr/>
          <p:nvPr/>
        </p:nvCxnSpPr>
        <p:spPr>
          <a:xfrm>
            <a:off x="3607404" y="2996305"/>
            <a:ext cx="6534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171F65D-D132-432F-B00C-37AA119BDE71}"/>
              </a:ext>
            </a:extLst>
          </p:cNvPr>
          <p:cNvCxnSpPr/>
          <p:nvPr/>
        </p:nvCxnSpPr>
        <p:spPr>
          <a:xfrm>
            <a:off x="3607404" y="2996305"/>
            <a:ext cx="36929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49EB6A-4593-4FE1-826D-4887E7EF4D28}"/>
              </a:ext>
            </a:extLst>
          </p:cNvPr>
          <p:cNvCxnSpPr/>
          <p:nvPr/>
        </p:nvCxnSpPr>
        <p:spPr>
          <a:xfrm>
            <a:off x="3607404" y="2996305"/>
            <a:ext cx="673243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FD02DF-7F3E-4650-80C4-990D6ECD3ACC}"/>
              </a:ext>
            </a:extLst>
          </p:cNvPr>
          <p:cNvCxnSpPr/>
          <p:nvPr/>
        </p:nvCxnSpPr>
        <p:spPr>
          <a:xfrm flipH="1">
            <a:off x="3368794" y="2996305"/>
            <a:ext cx="74487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C77518-29F5-4FCB-8022-86D52E947C93}"/>
              </a:ext>
            </a:extLst>
          </p:cNvPr>
          <p:cNvCxnSpPr/>
          <p:nvPr/>
        </p:nvCxnSpPr>
        <p:spPr>
          <a:xfrm flipH="1">
            <a:off x="3672745" y="2996305"/>
            <a:ext cx="440928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AAC98C3-4E0A-4F76-9D7E-9472AF95F65E}"/>
              </a:ext>
            </a:extLst>
          </p:cNvPr>
          <p:cNvCxnSpPr/>
          <p:nvPr/>
        </p:nvCxnSpPr>
        <p:spPr>
          <a:xfrm flipH="1">
            <a:off x="3976696" y="2996305"/>
            <a:ext cx="136977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9224ED-007C-4F91-8401-4D3436B0D09F}"/>
              </a:ext>
            </a:extLst>
          </p:cNvPr>
          <p:cNvCxnSpPr/>
          <p:nvPr/>
        </p:nvCxnSpPr>
        <p:spPr>
          <a:xfrm>
            <a:off x="4113672" y="2996305"/>
            <a:ext cx="166976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sp>
        <p:nvSpPr>
          <p:cNvPr id="43" name="AutoShape 24">
            <a:extLst>
              <a:ext uri="{FF2B5EF4-FFF2-40B4-BE49-F238E27FC236}">
                <a16:creationId xmlns:a16="http://schemas.microsoft.com/office/drawing/2014/main" id="{EDE885EB-ECBE-4810-AC6A-993596EF6B9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989951" y="2623939"/>
            <a:ext cx="1527132" cy="92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747" tIns="108373" rIns="216747" bIns="10837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7A53DF-0F03-4545-8C59-602C830E2382}"/>
              </a:ext>
            </a:extLst>
          </p:cNvPr>
          <p:cNvGrpSpPr/>
          <p:nvPr/>
        </p:nvGrpSpPr>
        <p:grpSpPr>
          <a:xfrm>
            <a:off x="2228619" y="2054840"/>
            <a:ext cx="857935" cy="365226"/>
            <a:chOff x="2375931" y="1568321"/>
            <a:chExt cx="733993" cy="289429"/>
          </a:xfrm>
          <a:solidFill>
            <a:schemeClr val="tx2"/>
          </a:solidFill>
        </p:grpSpPr>
        <p:sp>
          <p:nvSpPr>
            <p:cNvPr id="74" name="Rounded Rectangle 25">
              <a:extLst>
                <a:ext uri="{FF2B5EF4-FFF2-40B4-BE49-F238E27FC236}">
                  <a16:creationId xmlns:a16="http://schemas.microsoft.com/office/drawing/2014/main" id="{87D4A6B7-72EF-48DD-87BE-6347AA5F2DC4}"/>
                </a:ext>
              </a:extLst>
            </p:cNvPr>
            <p:cNvSpPr/>
            <p:nvPr/>
          </p:nvSpPr>
          <p:spPr>
            <a:xfrm>
              <a:off x="2375931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75" name="Rounded Rectangle 25">
              <a:extLst>
                <a:ext uri="{FF2B5EF4-FFF2-40B4-BE49-F238E27FC236}">
                  <a16:creationId xmlns:a16="http://schemas.microsoft.com/office/drawing/2014/main" id="{2649A60F-B135-42A0-9C72-0C6A8B98F1E3}"/>
                </a:ext>
              </a:extLst>
            </p:cNvPr>
            <p:cNvSpPr/>
            <p:nvPr/>
          </p:nvSpPr>
          <p:spPr>
            <a:xfrm>
              <a:off x="2821103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A85EAA-00E7-457E-9AE1-519D75E30EF9}"/>
              </a:ext>
            </a:extLst>
          </p:cNvPr>
          <p:cNvGrpSpPr/>
          <p:nvPr/>
        </p:nvGrpSpPr>
        <p:grpSpPr>
          <a:xfrm>
            <a:off x="1062003" y="2828522"/>
            <a:ext cx="789362" cy="319184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72" name="Rounded Rectangle 25">
              <a:extLst>
                <a:ext uri="{FF2B5EF4-FFF2-40B4-BE49-F238E27FC236}">
                  <a16:creationId xmlns:a16="http://schemas.microsoft.com/office/drawing/2014/main" id="{7B7BFBDB-A0CD-4577-A99A-A609500DB564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73" name="Rounded Rectangle 25">
              <a:extLst>
                <a:ext uri="{FF2B5EF4-FFF2-40B4-BE49-F238E27FC236}">
                  <a16:creationId xmlns:a16="http://schemas.microsoft.com/office/drawing/2014/main" id="{514BC504-A8ED-4C18-96B1-68A5F4E3773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8C609D-C80E-4979-9CBA-8F4DAE6F069E}"/>
              </a:ext>
            </a:extLst>
          </p:cNvPr>
          <p:cNvGrpSpPr/>
          <p:nvPr/>
        </p:nvGrpSpPr>
        <p:grpSpPr>
          <a:xfrm>
            <a:off x="2263630" y="2828522"/>
            <a:ext cx="789362" cy="319184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70" name="Rounded Rectangle 25">
              <a:extLst>
                <a:ext uri="{FF2B5EF4-FFF2-40B4-BE49-F238E27FC236}">
                  <a16:creationId xmlns:a16="http://schemas.microsoft.com/office/drawing/2014/main" id="{3243C0A9-6A58-4010-928C-ED851A63395F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71" name="Rounded Rectangle 25">
              <a:extLst>
                <a:ext uri="{FF2B5EF4-FFF2-40B4-BE49-F238E27FC236}">
                  <a16:creationId xmlns:a16="http://schemas.microsoft.com/office/drawing/2014/main" id="{CABE2C5A-D6C5-47E3-A976-72197B833E32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9A1DDA-B51E-4EBE-ADF3-0DA1AD1FB7AF}"/>
              </a:ext>
            </a:extLst>
          </p:cNvPr>
          <p:cNvGrpSpPr/>
          <p:nvPr/>
        </p:nvGrpSpPr>
        <p:grpSpPr>
          <a:xfrm>
            <a:off x="3484571" y="2828522"/>
            <a:ext cx="789362" cy="319184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8" name="Rounded Rectangle 25">
              <a:extLst>
                <a:ext uri="{FF2B5EF4-FFF2-40B4-BE49-F238E27FC236}">
                  <a16:creationId xmlns:a16="http://schemas.microsoft.com/office/drawing/2014/main" id="{0A578AF2-0960-4E3B-AC7C-FB9D3F36C668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9" name="Rounded Rectangle 25">
              <a:extLst>
                <a:ext uri="{FF2B5EF4-FFF2-40B4-BE49-F238E27FC236}">
                  <a16:creationId xmlns:a16="http://schemas.microsoft.com/office/drawing/2014/main" id="{2C062CCD-3D72-469D-93C4-49FC44650142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783FF0-F71F-413B-9D64-FF6DE561F8C3}"/>
              </a:ext>
            </a:extLst>
          </p:cNvPr>
          <p:cNvGrpSpPr/>
          <p:nvPr/>
        </p:nvGrpSpPr>
        <p:grpSpPr>
          <a:xfrm>
            <a:off x="871773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6" name="Rounded Rectangle 25">
              <a:extLst>
                <a:ext uri="{FF2B5EF4-FFF2-40B4-BE49-F238E27FC236}">
                  <a16:creationId xmlns:a16="http://schemas.microsoft.com/office/drawing/2014/main" id="{C941A0FB-3123-42C9-BE64-0E8E6F8B4884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7" name="Rounded Rectangle 25">
              <a:extLst>
                <a:ext uri="{FF2B5EF4-FFF2-40B4-BE49-F238E27FC236}">
                  <a16:creationId xmlns:a16="http://schemas.microsoft.com/office/drawing/2014/main" id="{206BC130-7BA7-4CD3-AD3A-892ECE0E8F1C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EC552D-0D31-4760-AD0C-B664FCF40A51}"/>
              </a:ext>
            </a:extLst>
          </p:cNvPr>
          <p:cNvGrpSpPr/>
          <p:nvPr/>
        </p:nvGrpSpPr>
        <p:grpSpPr>
          <a:xfrm>
            <a:off x="1478289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4" name="Rounded Rectangle 25">
              <a:extLst>
                <a:ext uri="{FF2B5EF4-FFF2-40B4-BE49-F238E27FC236}">
                  <a16:creationId xmlns:a16="http://schemas.microsoft.com/office/drawing/2014/main" id="{00BBD472-1D8A-4204-821A-D2CE32761909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E59A4B84-0B8A-4603-BB91-A548AD5AFD8D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94793A-0523-4062-BD92-A9AEEEAE390F}"/>
              </a:ext>
            </a:extLst>
          </p:cNvPr>
          <p:cNvGrpSpPr/>
          <p:nvPr/>
        </p:nvGrpSpPr>
        <p:grpSpPr>
          <a:xfrm>
            <a:off x="2098544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2" name="Rounded Rectangle 25">
              <a:extLst>
                <a:ext uri="{FF2B5EF4-FFF2-40B4-BE49-F238E27FC236}">
                  <a16:creationId xmlns:a16="http://schemas.microsoft.com/office/drawing/2014/main" id="{1E686417-27B7-421E-9140-8D7868BA03F9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3" name="Rounded Rectangle 25">
              <a:extLst>
                <a:ext uri="{FF2B5EF4-FFF2-40B4-BE49-F238E27FC236}">
                  <a16:creationId xmlns:a16="http://schemas.microsoft.com/office/drawing/2014/main" id="{598334AE-B123-4578-B98B-FF136E91D52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5FF2316-27B1-434E-B123-9AE1A1BCD3FA}"/>
              </a:ext>
            </a:extLst>
          </p:cNvPr>
          <p:cNvGrpSpPr/>
          <p:nvPr/>
        </p:nvGrpSpPr>
        <p:grpSpPr>
          <a:xfrm>
            <a:off x="2705059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0" name="Rounded Rectangle 25">
              <a:extLst>
                <a:ext uri="{FF2B5EF4-FFF2-40B4-BE49-F238E27FC236}">
                  <a16:creationId xmlns:a16="http://schemas.microsoft.com/office/drawing/2014/main" id="{1BD94DF4-9667-4E47-93B8-7E30733FA6D5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1" name="Rounded Rectangle 25">
              <a:extLst>
                <a:ext uri="{FF2B5EF4-FFF2-40B4-BE49-F238E27FC236}">
                  <a16:creationId xmlns:a16="http://schemas.microsoft.com/office/drawing/2014/main" id="{3994B7CA-970E-47A6-B0E4-A8257D122E5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178EE4-0CC5-4381-851B-F8CA08B1A9E1}"/>
              </a:ext>
            </a:extLst>
          </p:cNvPr>
          <p:cNvGrpSpPr/>
          <p:nvPr/>
        </p:nvGrpSpPr>
        <p:grpSpPr>
          <a:xfrm>
            <a:off x="3300782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58" name="Rounded Rectangle 25">
              <a:extLst>
                <a:ext uri="{FF2B5EF4-FFF2-40B4-BE49-F238E27FC236}">
                  <a16:creationId xmlns:a16="http://schemas.microsoft.com/office/drawing/2014/main" id="{15E4D384-DA76-471C-A33A-13DDE35D0A34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59" name="Rounded Rectangle 25">
              <a:extLst>
                <a:ext uri="{FF2B5EF4-FFF2-40B4-BE49-F238E27FC236}">
                  <a16:creationId xmlns:a16="http://schemas.microsoft.com/office/drawing/2014/main" id="{06CEE374-B67F-4271-B07D-31E1C9FB24C5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EF0A5A7-5DA3-411A-9F8F-B02A18E571AD}"/>
              </a:ext>
            </a:extLst>
          </p:cNvPr>
          <p:cNvGrpSpPr/>
          <p:nvPr/>
        </p:nvGrpSpPr>
        <p:grpSpPr>
          <a:xfrm>
            <a:off x="3907298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56" name="Rounded Rectangle 25">
              <a:extLst>
                <a:ext uri="{FF2B5EF4-FFF2-40B4-BE49-F238E27FC236}">
                  <a16:creationId xmlns:a16="http://schemas.microsoft.com/office/drawing/2014/main" id="{81441398-D23F-4B93-A54B-01A000C630CF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57" name="Rounded Rectangle 25">
              <a:extLst>
                <a:ext uri="{FF2B5EF4-FFF2-40B4-BE49-F238E27FC236}">
                  <a16:creationId xmlns:a16="http://schemas.microsoft.com/office/drawing/2014/main" id="{6A2F2341-C904-4EDD-87EF-C4AB8699E7C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FB737C8-F254-4579-8937-FEB1C9910768}"/>
              </a:ext>
            </a:extLst>
          </p:cNvPr>
          <p:cNvSpPr txBox="1"/>
          <p:nvPr/>
        </p:nvSpPr>
        <p:spPr>
          <a:xfrm>
            <a:off x="1047493" y="3984582"/>
            <a:ext cx="1293467" cy="38438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uLnTx/>
                <a:uFillTx/>
                <a:latin typeface="+mj-lt"/>
                <a:ea typeface="ＭＳ Ｐゴシック" charset="0"/>
                <a:cs typeface="Arial" charset="0"/>
                <a:sym typeface="Arial" charset="0"/>
              </a:rPr>
              <a:t>Employee SGT (5)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uLnTx/>
                <a:uFillTx/>
                <a:latin typeface="+mj-lt"/>
                <a:ea typeface="ＭＳ Ｐゴシック" charset="0"/>
                <a:cs typeface="Arial" charset="0"/>
                <a:sym typeface="Arial" charset="0"/>
              </a:rPr>
              <a:t>10.1.100.1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1B994D-4F22-407E-9B63-B85A446EC6D1}"/>
              </a:ext>
            </a:extLst>
          </p:cNvPr>
          <p:cNvSpPr txBox="1"/>
          <p:nvPr/>
        </p:nvSpPr>
        <p:spPr>
          <a:xfrm>
            <a:off x="2785673" y="3984582"/>
            <a:ext cx="1240127" cy="38438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  <a:sym typeface="Arial" charset="0"/>
              </a:rPr>
              <a:t>Employee SGT (5)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charset="0"/>
                <a:cs typeface="Arial" charset="0"/>
                <a:sym typeface="Arial" charset="0"/>
              </a:rPr>
              <a:t>10.2.200.6</a:t>
            </a:r>
          </a:p>
        </p:txBody>
      </p:sp>
      <p:sp>
        <p:nvSpPr>
          <p:cNvPr id="81" name="Freeform 751"/>
          <p:cNvSpPr>
            <a:spLocks/>
          </p:cNvSpPr>
          <p:nvPr/>
        </p:nvSpPr>
        <p:spPr bwMode="auto">
          <a:xfrm>
            <a:off x="588231" y="1696204"/>
            <a:ext cx="3933066" cy="1948282"/>
          </a:xfrm>
          <a:custGeom>
            <a:avLst/>
            <a:gdLst/>
            <a:ahLst/>
            <a:cxnLst/>
            <a:rect l="l" t="t" r="r" b="b"/>
            <a:pathLst>
              <a:path w="3933066" h="1948282">
                <a:moveTo>
                  <a:pt x="2384110" y="0"/>
                </a:moveTo>
                <a:cubicBezTo>
                  <a:pt x="2867035" y="0"/>
                  <a:pt x="2867035" y="0"/>
                  <a:pt x="2867035" y="0"/>
                </a:cubicBezTo>
                <a:cubicBezTo>
                  <a:pt x="3108498" y="0"/>
                  <a:pt x="3298218" y="190018"/>
                  <a:pt x="3298218" y="414585"/>
                </a:cubicBezTo>
                <a:cubicBezTo>
                  <a:pt x="3298218" y="462861"/>
                  <a:pt x="3290658" y="509072"/>
                  <a:pt x="3274716" y="551494"/>
                </a:cubicBezTo>
                <a:cubicBezTo>
                  <a:pt x="3495522" y="570402"/>
                  <a:pt x="3663070" y="751890"/>
                  <a:pt x="3663070" y="979133"/>
                </a:cubicBezTo>
                <a:cubicBezTo>
                  <a:pt x="3663070" y="1028998"/>
                  <a:pt x="3653714" y="1077160"/>
                  <a:pt x="3635183" y="1121406"/>
                </a:cubicBezTo>
                <a:cubicBezTo>
                  <a:pt x="3805419" y="1171850"/>
                  <a:pt x="3933066" y="1335343"/>
                  <a:pt x="3933066" y="1533697"/>
                </a:cubicBezTo>
                <a:cubicBezTo>
                  <a:pt x="3933066" y="1758264"/>
                  <a:pt x="3743313" y="1948282"/>
                  <a:pt x="3519059" y="1948282"/>
                </a:cubicBezTo>
                <a:cubicBezTo>
                  <a:pt x="414007" y="1948282"/>
                  <a:pt x="414007" y="1948282"/>
                  <a:pt x="414007" y="1948282"/>
                </a:cubicBezTo>
                <a:cubicBezTo>
                  <a:pt x="189753" y="1948282"/>
                  <a:pt x="0" y="1758264"/>
                  <a:pt x="0" y="1533697"/>
                </a:cubicBezTo>
                <a:cubicBezTo>
                  <a:pt x="0" y="1291856"/>
                  <a:pt x="189753" y="1101838"/>
                  <a:pt x="414007" y="1101838"/>
                </a:cubicBezTo>
                <a:cubicBezTo>
                  <a:pt x="581468" y="1101838"/>
                  <a:pt x="739897" y="1101838"/>
                  <a:pt x="889782" y="1101838"/>
                </a:cubicBezTo>
                <a:cubicBezTo>
                  <a:pt x="875202" y="1063313"/>
                  <a:pt x="868336" y="1021848"/>
                  <a:pt x="868336" y="979133"/>
                </a:cubicBezTo>
                <a:cubicBezTo>
                  <a:pt x="868336" y="737292"/>
                  <a:pt x="1058102" y="547274"/>
                  <a:pt x="1282371" y="547274"/>
                </a:cubicBezTo>
                <a:cubicBezTo>
                  <a:pt x="1555461" y="547274"/>
                  <a:pt x="1790294" y="547274"/>
                  <a:pt x="1992230" y="547274"/>
                </a:cubicBezTo>
                <a:cubicBezTo>
                  <a:pt x="1977247" y="506045"/>
                  <a:pt x="1970174" y="461281"/>
                  <a:pt x="1970174" y="414585"/>
                </a:cubicBezTo>
                <a:cubicBezTo>
                  <a:pt x="1970174" y="190018"/>
                  <a:pt x="2159895" y="0"/>
                  <a:pt x="238411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FA413A1A-4C4B-4DF8-BD66-C8B5C3BE63D9}"/>
              </a:ext>
            </a:extLst>
          </p:cNvPr>
          <p:cNvSpPr/>
          <p:nvPr/>
        </p:nvSpPr>
        <p:spPr>
          <a:xfrm rot="21290730">
            <a:off x="1025377" y="3060050"/>
            <a:ext cx="3196798" cy="513086"/>
          </a:xfrm>
          <a:custGeom>
            <a:avLst/>
            <a:gdLst>
              <a:gd name="connsiteX0" fmla="*/ 0 w 1368425"/>
              <a:gd name="connsiteY0" fmla="*/ 277476 h 287001"/>
              <a:gd name="connsiteX1" fmla="*/ 438150 w 1368425"/>
              <a:gd name="connsiteY1" fmla="*/ 33001 h 287001"/>
              <a:gd name="connsiteX2" fmla="*/ 908050 w 1368425"/>
              <a:gd name="connsiteY2" fmla="*/ 29826 h 287001"/>
              <a:gd name="connsiteX3" fmla="*/ 1368425 w 1368425"/>
              <a:gd name="connsiteY3" fmla="*/ 287001 h 287001"/>
              <a:gd name="connsiteX0" fmla="*/ 0 w 1376305"/>
              <a:gd name="connsiteY0" fmla="*/ 161943 h 280987"/>
              <a:gd name="connsiteX1" fmla="*/ 446030 w 1376305"/>
              <a:gd name="connsiteY1" fmla="*/ 26987 h 280987"/>
              <a:gd name="connsiteX2" fmla="*/ 915930 w 1376305"/>
              <a:gd name="connsiteY2" fmla="*/ 23812 h 280987"/>
              <a:gd name="connsiteX3" fmla="*/ 1376305 w 1376305"/>
              <a:gd name="connsiteY3" fmla="*/ 280987 h 280987"/>
              <a:gd name="connsiteX0" fmla="*/ 0 w 1376305"/>
              <a:gd name="connsiteY0" fmla="*/ 161943 h 280987"/>
              <a:gd name="connsiteX1" fmla="*/ 446030 w 1376305"/>
              <a:gd name="connsiteY1" fmla="*/ 26987 h 280987"/>
              <a:gd name="connsiteX2" fmla="*/ 915930 w 1376305"/>
              <a:gd name="connsiteY2" fmla="*/ 23812 h 280987"/>
              <a:gd name="connsiteX3" fmla="*/ 1376305 w 1376305"/>
              <a:gd name="connsiteY3" fmla="*/ 280987 h 280987"/>
              <a:gd name="connsiteX0" fmla="*/ 0 w 1376305"/>
              <a:gd name="connsiteY0" fmla="*/ 145948 h 264992"/>
              <a:gd name="connsiteX1" fmla="*/ 446030 w 1376305"/>
              <a:gd name="connsiteY1" fmla="*/ 10992 h 264992"/>
              <a:gd name="connsiteX2" fmla="*/ 915930 w 1376305"/>
              <a:gd name="connsiteY2" fmla="*/ 36807 h 264992"/>
              <a:gd name="connsiteX3" fmla="*/ 1376305 w 1376305"/>
              <a:gd name="connsiteY3" fmla="*/ 264992 h 264992"/>
              <a:gd name="connsiteX0" fmla="*/ 0 w 1376305"/>
              <a:gd name="connsiteY0" fmla="*/ 145948 h 264992"/>
              <a:gd name="connsiteX1" fmla="*/ 446030 w 1376305"/>
              <a:gd name="connsiteY1" fmla="*/ 10992 h 264992"/>
              <a:gd name="connsiteX2" fmla="*/ 915930 w 1376305"/>
              <a:gd name="connsiteY2" fmla="*/ 36807 h 264992"/>
              <a:gd name="connsiteX3" fmla="*/ 1376305 w 1376305"/>
              <a:gd name="connsiteY3" fmla="*/ 264992 h 264992"/>
              <a:gd name="connsiteX0" fmla="*/ 0 w 1376305"/>
              <a:gd name="connsiteY0" fmla="*/ 142969 h 262013"/>
              <a:gd name="connsiteX1" fmla="*/ 446030 w 1376305"/>
              <a:gd name="connsiteY1" fmla="*/ 8013 h 262013"/>
              <a:gd name="connsiteX2" fmla="*/ 915930 w 1376305"/>
              <a:gd name="connsiteY2" fmla="*/ 33828 h 262013"/>
              <a:gd name="connsiteX3" fmla="*/ 1376305 w 1376305"/>
              <a:gd name="connsiteY3" fmla="*/ 262013 h 26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6305" h="262013">
                <a:moveTo>
                  <a:pt x="0" y="142969"/>
                </a:moveTo>
                <a:cubicBezTo>
                  <a:pt x="167045" y="60696"/>
                  <a:pt x="293375" y="26203"/>
                  <a:pt x="446030" y="8013"/>
                </a:cubicBezTo>
                <a:cubicBezTo>
                  <a:pt x="598685" y="-10177"/>
                  <a:pt x="749064" y="4380"/>
                  <a:pt x="915930" y="33828"/>
                </a:cubicBezTo>
                <a:cubicBezTo>
                  <a:pt x="1067036" y="85825"/>
                  <a:pt x="1223640" y="154592"/>
                  <a:pt x="1376305" y="262013"/>
                </a:cubicBezTo>
              </a:path>
            </a:pathLst>
          </a:custGeom>
          <a:noFill/>
          <a:ln w="41275" cap="flat" cmpd="sng" algn="ctr">
            <a:solidFill>
              <a:schemeClr val="accent5"/>
            </a:solidFill>
            <a:prstDash val="solid"/>
            <a:headEnd type="none"/>
            <a:tailEnd type="arrow" w="med" len="sm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2547945" y="2682550"/>
            <a:ext cx="235128" cy="298163"/>
            <a:chOff x="-5554663" y="-927100"/>
            <a:chExt cx="4298950" cy="5451475"/>
          </a:xfrm>
          <a:solidFill>
            <a:schemeClr val="accent5"/>
          </a:solidFill>
        </p:grpSpPr>
        <p:sp>
          <p:nvSpPr>
            <p:cNvPr id="93" name="Freeform 123"/>
            <p:cNvSpPr>
              <a:spLocks noEditPoints="1"/>
            </p:cNvSpPr>
            <p:nvPr/>
          </p:nvSpPr>
          <p:spPr bwMode="auto">
            <a:xfrm>
              <a:off x="-5554663" y="-927100"/>
              <a:ext cx="4298950" cy="5451475"/>
            </a:xfrm>
            <a:custGeom>
              <a:avLst/>
              <a:gdLst>
                <a:gd name="T0" fmla="*/ 2448 w 2708"/>
                <a:gd name="T1" fmla="*/ 1102 h 3434"/>
                <a:gd name="T2" fmla="*/ 2426 w 2708"/>
                <a:gd name="T3" fmla="*/ 884 h 3434"/>
                <a:gd name="T4" fmla="*/ 2408 w 2708"/>
                <a:gd name="T5" fmla="*/ 806 h 3434"/>
                <a:gd name="T6" fmla="*/ 2372 w 2708"/>
                <a:gd name="T7" fmla="*/ 698 h 3434"/>
                <a:gd name="T8" fmla="*/ 2298 w 2708"/>
                <a:gd name="T9" fmla="*/ 544 h 3434"/>
                <a:gd name="T10" fmla="*/ 2202 w 2708"/>
                <a:gd name="T11" fmla="*/ 404 h 3434"/>
                <a:gd name="T12" fmla="*/ 2088 w 2708"/>
                <a:gd name="T13" fmla="*/ 282 h 3434"/>
                <a:gd name="T14" fmla="*/ 1954 w 2708"/>
                <a:gd name="T15" fmla="*/ 178 h 3434"/>
                <a:gd name="T16" fmla="*/ 1806 w 2708"/>
                <a:gd name="T17" fmla="*/ 96 h 3434"/>
                <a:gd name="T18" fmla="*/ 1646 w 2708"/>
                <a:gd name="T19" fmla="*/ 38 h 3434"/>
                <a:gd name="T20" fmla="*/ 1476 w 2708"/>
                <a:gd name="T21" fmla="*/ 6 h 3434"/>
                <a:gd name="T22" fmla="*/ 1354 w 2708"/>
                <a:gd name="T23" fmla="*/ 0 h 3434"/>
                <a:gd name="T24" fmla="*/ 1278 w 2708"/>
                <a:gd name="T25" fmla="*/ 2 h 3434"/>
                <a:gd name="T26" fmla="*/ 1104 w 2708"/>
                <a:gd name="T27" fmla="*/ 26 h 3434"/>
                <a:gd name="T28" fmla="*/ 940 w 2708"/>
                <a:gd name="T29" fmla="*/ 78 h 3434"/>
                <a:gd name="T30" fmla="*/ 790 w 2708"/>
                <a:gd name="T31" fmla="*/ 156 h 3434"/>
                <a:gd name="T32" fmla="*/ 652 w 2708"/>
                <a:gd name="T33" fmla="*/ 254 h 3434"/>
                <a:gd name="T34" fmla="*/ 534 w 2708"/>
                <a:gd name="T35" fmla="*/ 372 h 3434"/>
                <a:gd name="T36" fmla="*/ 432 w 2708"/>
                <a:gd name="T37" fmla="*/ 508 h 3434"/>
                <a:gd name="T38" fmla="*/ 352 w 2708"/>
                <a:gd name="T39" fmla="*/ 658 h 3434"/>
                <a:gd name="T40" fmla="*/ 308 w 2708"/>
                <a:gd name="T41" fmla="*/ 780 h 3434"/>
                <a:gd name="T42" fmla="*/ 282 w 2708"/>
                <a:gd name="T43" fmla="*/ 884 h 3434"/>
                <a:gd name="T44" fmla="*/ 262 w 2708"/>
                <a:gd name="T45" fmla="*/ 1046 h 3434"/>
                <a:gd name="T46" fmla="*/ 192 w 2708"/>
                <a:gd name="T47" fmla="*/ 1332 h 3434"/>
                <a:gd name="T48" fmla="*/ 118 w 2708"/>
                <a:gd name="T49" fmla="*/ 1352 h 3434"/>
                <a:gd name="T50" fmla="*/ 56 w 2708"/>
                <a:gd name="T51" fmla="*/ 1404 h 3434"/>
                <a:gd name="T52" fmla="*/ 16 w 2708"/>
                <a:gd name="T53" fmla="*/ 1482 h 3434"/>
                <a:gd name="T54" fmla="*/ 0 w 2708"/>
                <a:gd name="T55" fmla="*/ 1576 h 3434"/>
                <a:gd name="T56" fmla="*/ 4 w 2708"/>
                <a:gd name="T57" fmla="*/ 3238 h 3434"/>
                <a:gd name="T58" fmla="*/ 32 w 2708"/>
                <a:gd name="T59" fmla="*/ 3326 h 3434"/>
                <a:gd name="T60" fmla="*/ 84 w 2708"/>
                <a:gd name="T61" fmla="*/ 3392 h 3434"/>
                <a:gd name="T62" fmla="*/ 154 w 2708"/>
                <a:gd name="T63" fmla="*/ 3428 h 3434"/>
                <a:gd name="T64" fmla="*/ 2516 w 2708"/>
                <a:gd name="T65" fmla="*/ 3434 h 3434"/>
                <a:gd name="T66" fmla="*/ 2590 w 2708"/>
                <a:gd name="T67" fmla="*/ 3414 h 3434"/>
                <a:gd name="T68" fmla="*/ 2652 w 2708"/>
                <a:gd name="T69" fmla="*/ 3362 h 3434"/>
                <a:gd name="T70" fmla="*/ 2694 w 2708"/>
                <a:gd name="T71" fmla="*/ 3284 h 3434"/>
                <a:gd name="T72" fmla="*/ 2708 w 2708"/>
                <a:gd name="T73" fmla="*/ 3188 h 3434"/>
                <a:gd name="T74" fmla="*/ 2704 w 2708"/>
                <a:gd name="T75" fmla="*/ 1528 h 3434"/>
                <a:gd name="T76" fmla="*/ 2676 w 2708"/>
                <a:gd name="T77" fmla="*/ 1440 h 3434"/>
                <a:gd name="T78" fmla="*/ 2624 w 2708"/>
                <a:gd name="T79" fmla="*/ 1374 h 3434"/>
                <a:gd name="T80" fmla="*/ 2554 w 2708"/>
                <a:gd name="T81" fmla="*/ 1338 h 3434"/>
                <a:gd name="T82" fmla="*/ 714 w 2708"/>
                <a:gd name="T83" fmla="*/ 1102 h 3434"/>
                <a:gd name="T84" fmla="*/ 716 w 2708"/>
                <a:gd name="T85" fmla="*/ 1036 h 3434"/>
                <a:gd name="T86" fmla="*/ 740 w 2708"/>
                <a:gd name="T87" fmla="*/ 916 h 3434"/>
                <a:gd name="T88" fmla="*/ 786 w 2708"/>
                <a:gd name="T89" fmla="*/ 802 h 3434"/>
                <a:gd name="T90" fmla="*/ 852 w 2708"/>
                <a:gd name="T91" fmla="*/ 702 h 3434"/>
                <a:gd name="T92" fmla="*/ 934 w 2708"/>
                <a:gd name="T93" fmla="*/ 614 h 3434"/>
                <a:gd name="T94" fmla="*/ 1032 w 2708"/>
                <a:gd name="T95" fmla="*/ 544 h 3434"/>
                <a:gd name="T96" fmla="*/ 1140 w 2708"/>
                <a:gd name="T97" fmla="*/ 492 h 3434"/>
                <a:gd name="T98" fmla="*/ 1260 w 2708"/>
                <a:gd name="T99" fmla="*/ 462 h 3434"/>
                <a:gd name="T100" fmla="*/ 1354 w 2708"/>
                <a:gd name="T101" fmla="*/ 454 h 3434"/>
                <a:gd name="T102" fmla="*/ 1480 w 2708"/>
                <a:gd name="T103" fmla="*/ 468 h 3434"/>
                <a:gd name="T104" fmla="*/ 1596 w 2708"/>
                <a:gd name="T105" fmla="*/ 502 h 3434"/>
                <a:gd name="T106" fmla="*/ 1702 w 2708"/>
                <a:gd name="T107" fmla="*/ 560 h 3434"/>
                <a:gd name="T108" fmla="*/ 1796 w 2708"/>
                <a:gd name="T109" fmla="*/ 634 h 3434"/>
                <a:gd name="T110" fmla="*/ 1874 w 2708"/>
                <a:gd name="T111" fmla="*/ 726 h 3434"/>
                <a:gd name="T112" fmla="*/ 1934 w 2708"/>
                <a:gd name="T113" fmla="*/ 830 h 3434"/>
                <a:gd name="T114" fmla="*/ 1976 w 2708"/>
                <a:gd name="T115" fmla="*/ 944 h 3434"/>
                <a:gd name="T116" fmla="*/ 1994 w 2708"/>
                <a:gd name="T117" fmla="*/ 1068 h 3434"/>
                <a:gd name="T118" fmla="*/ 714 w 2708"/>
                <a:gd name="T119" fmla="*/ 1332 h 3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8" h="3434">
                  <a:moveTo>
                    <a:pt x="2516" y="1332"/>
                  </a:moveTo>
                  <a:lnTo>
                    <a:pt x="2448" y="1332"/>
                  </a:lnTo>
                  <a:lnTo>
                    <a:pt x="2448" y="1102"/>
                  </a:lnTo>
                  <a:lnTo>
                    <a:pt x="2448" y="1102"/>
                  </a:lnTo>
                  <a:lnTo>
                    <a:pt x="2446" y="1046"/>
                  </a:lnTo>
                  <a:lnTo>
                    <a:pt x="2442" y="992"/>
                  </a:lnTo>
                  <a:lnTo>
                    <a:pt x="2436" y="938"/>
                  </a:lnTo>
                  <a:lnTo>
                    <a:pt x="2426" y="884"/>
                  </a:lnTo>
                  <a:lnTo>
                    <a:pt x="2426" y="884"/>
                  </a:lnTo>
                  <a:lnTo>
                    <a:pt x="2418" y="844"/>
                  </a:lnTo>
                  <a:lnTo>
                    <a:pt x="2408" y="806"/>
                  </a:lnTo>
                  <a:lnTo>
                    <a:pt x="2408" y="806"/>
                  </a:lnTo>
                  <a:lnTo>
                    <a:pt x="2400" y="780"/>
                  </a:lnTo>
                  <a:lnTo>
                    <a:pt x="2400" y="780"/>
                  </a:lnTo>
                  <a:lnTo>
                    <a:pt x="2386" y="738"/>
                  </a:lnTo>
                  <a:lnTo>
                    <a:pt x="2372" y="698"/>
                  </a:lnTo>
                  <a:lnTo>
                    <a:pt x="2356" y="658"/>
                  </a:lnTo>
                  <a:lnTo>
                    <a:pt x="2338" y="620"/>
                  </a:lnTo>
                  <a:lnTo>
                    <a:pt x="2318" y="582"/>
                  </a:lnTo>
                  <a:lnTo>
                    <a:pt x="2298" y="544"/>
                  </a:lnTo>
                  <a:lnTo>
                    <a:pt x="2276" y="508"/>
                  </a:lnTo>
                  <a:lnTo>
                    <a:pt x="2252" y="472"/>
                  </a:lnTo>
                  <a:lnTo>
                    <a:pt x="2228" y="438"/>
                  </a:lnTo>
                  <a:lnTo>
                    <a:pt x="2202" y="404"/>
                  </a:lnTo>
                  <a:lnTo>
                    <a:pt x="2176" y="372"/>
                  </a:lnTo>
                  <a:lnTo>
                    <a:pt x="2146" y="342"/>
                  </a:lnTo>
                  <a:lnTo>
                    <a:pt x="2118" y="312"/>
                  </a:lnTo>
                  <a:lnTo>
                    <a:pt x="2088" y="282"/>
                  </a:lnTo>
                  <a:lnTo>
                    <a:pt x="2056" y="254"/>
                  </a:lnTo>
                  <a:lnTo>
                    <a:pt x="2022" y="228"/>
                  </a:lnTo>
                  <a:lnTo>
                    <a:pt x="1990" y="202"/>
                  </a:lnTo>
                  <a:lnTo>
                    <a:pt x="1954" y="178"/>
                  </a:lnTo>
                  <a:lnTo>
                    <a:pt x="1918" y="156"/>
                  </a:lnTo>
                  <a:lnTo>
                    <a:pt x="1882" y="134"/>
                  </a:lnTo>
                  <a:lnTo>
                    <a:pt x="1844" y="114"/>
                  </a:lnTo>
                  <a:lnTo>
                    <a:pt x="1806" y="96"/>
                  </a:lnTo>
                  <a:lnTo>
                    <a:pt x="1768" y="78"/>
                  </a:lnTo>
                  <a:lnTo>
                    <a:pt x="1728" y="64"/>
                  </a:lnTo>
                  <a:lnTo>
                    <a:pt x="1688" y="50"/>
                  </a:lnTo>
                  <a:lnTo>
                    <a:pt x="1646" y="38"/>
                  </a:lnTo>
                  <a:lnTo>
                    <a:pt x="1604" y="26"/>
                  </a:lnTo>
                  <a:lnTo>
                    <a:pt x="1562" y="18"/>
                  </a:lnTo>
                  <a:lnTo>
                    <a:pt x="1518" y="10"/>
                  </a:lnTo>
                  <a:lnTo>
                    <a:pt x="1476" y="6"/>
                  </a:lnTo>
                  <a:lnTo>
                    <a:pt x="1430" y="2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278" y="2"/>
                  </a:lnTo>
                  <a:lnTo>
                    <a:pt x="1234" y="6"/>
                  </a:lnTo>
                  <a:lnTo>
                    <a:pt x="1190" y="10"/>
                  </a:lnTo>
                  <a:lnTo>
                    <a:pt x="1146" y="18"/>
                  </a:lnTo>
                  <a:lnTo>
                    <a:pt x="1104" y="26"/>
                  </a:lnTo>
                  <a:lnTo>
                    <a:pt x="1062" y="38"/>
                  </a:lnTo>
                  <a:lnTo>
                    <a:pt x="1020" y="50"/>
                  </a:lnTo>
                  <a:lnTo>
                    <a:pt x="980" y="64"/>
                  </a:lnTo>
                  <a:lnTo>
                    <a:pt x="940" y="78"/>
                  </a:lnTo>
                  <a:lnTo>
                    <a:pt x="902" y="96"/>
                  </a:lnTo>
                  <a:lnTo>
                    <a:pt x="864" y="114"/>
                  </a:lnTo>
                  <a:lnTo>
                    <a:pt x="826" y="134"/>
                  </a:lnTo>
                  <a:lnTo>
                    <a:pt x="790" y="156"/>
                  </a:lnTo>
                  <a:lnTo>
                    <a:pt x="754" y="178"/>
                  </a:lnTo>
                  <a:lnTo>
                    <a:pt x="720" y="202"/>
                  </a:lnTo>
                  <a:lnTo>
                    <a:pt x="686" y="228"/>
                  </a:lnTo>
                  <a:lnTo>
                    <a:pt x="652" y="254"/>
                  </a:lnTo>
                  <a:lnTo>
                    <a:pt x="622" y="282"/>
                  </a:lnTo>
                  <a:lnTo>
                    <a:pt x="590" y="312"/>
                  </a:lnTo>
                  <a:lnTo>
                    <a:pt x="562" y="342"/>
                  </a:lnTo>
                  <a:lnTo>
                    <a:pt x="534" y="372"/>
                  </a:lnTo>
                  <a:lnTo>
                    <a:pt x="506" y="404"/>
                  </a:lnTo>
                  <a:lnTo>
                    <a:pt x="480" y="438"/>
                  </a:lnTo>
                  <a:lnTo>
                    <a:pt x="456" y="472"/>
                  </a:lnTo>
                  <a:lnTo>
                    <a:pt x="432" y="508"/>
                  </a:lnTo>
                  <a:lnTo>
                    <a:pt x="410" y="544"/>
                  </a:lnTo>
                  <a:lnTo>
                    <a:pt x="390" y="582"/>
                  </a:lnTo>
                  <a:lnTo>
                    <a:pt x="370" y="620"/>
                  </a:lnTo>
                  <a:lnTo>
                    <a:pt x="352" y="658"/>
                  </a:lnTo>
                  <a:lnTo>
                    <a:pt x="336" y="698"/>
                  </a:lnTo>
                  <a:lnTo>
                    <a:pt x="322" y="738"/>
                  </a:lnTo>
                  <a:lnTo>
                    <a:pt x="308" y="780"/>
                  </a:lnTo>
                  <a:lnTo>
                    <a:pt x="308" y="780"/>
                  </a:lnTo>
                  <a:lnTo>
                    <a:pt x="300" y="806"/>
                  </a:lnTo>
                  <a:lnTo>
                    <a:pt x="300" y="806"/>
                  </a:lnTo>
                  <a:lnTo>
                    <a:pt x="290" y="844"/>
                  </a:lnTo>
                  <a:lnTo>
                    <a:pt x="282" y="884"/>
                  </a:lnTo>
                  <a:lnTo>
                    <a:pt x="282" y="884"/>
                  </a:lnTo>
                  <a:lnTo>
                    <a:pt x="272" y="938"/>
                  </a:lnTo>
                  <a:lnTo>
                    <a:pt x="266" y="992"/>
                  </a:lnTo>
                  <a:lnTo>
                    <a:pt x="262" y="1046"/>
                  </a:lnTo>
                  <a:lnTo>
                    <a:pt x="260" y="1102"/>
                  </a:lnTo>
                  <a:lnTo>
                    <a:pt x="260" y="1332"/>
                  </a:lnTo>
                  <a:lnTo>
                    <a:pt x="192" y="1332"/>
                  </a:lnTo>
                  <a:lnTo>
                    <a:pt x="192" y="1332"/>
                  </a:lnTo>
                  <a:lnTo>
                    <a:pt x="172" y="1334"/>
                  </a:lnTo>
                  <a:lnTo>
                    <a:pt x="154" y="1338"/>
                  </a:lnTo>
                  <a:lnTo>
                    <a:pt x="134" y="1344"/>
                  </a:lnTo>
                  <a:lnTo>
                    <a:pt x="118" y="1352"/>
                  </a:lnTo>
                  <a:lnTo>
                    <a:pt x="100" y="1362"/>
                  </a:lnTo>
                  <a:lnTo>
                    <a:pt x="84" y="1374"/>
                  </a:lnTo>
                  <a:lnTo>
                    <a:pt x="70" y="1388"/>
                  </a:lnTo>
                  <a:lnTo>
                    <a:pt x="56" y="1404"/>
                  </a:lnTo>
                  <a:lnTo>
                    <a:pt x="44" y="1422"/>
                  </a:lnTo>
                  <a:lnTo>
                    <a:pt x="32" y="1440"/>
                  </a:lnTo>
                  <a:lnTo>
                    <a:pt x="24" y="1460"/>
                  </a:lnTo>
                  <a:lnTo>
                    <a:pt x="16" y="1482"/>
                  </a:lnTo>
                  <a:lnTo>
                    <a:pt x="8" y="1504"/>
                  </a:lnTo>
                  <a:lnTo>
                    <a:pt x="4" y="1528"/>
                  </a:lnTo>
                  <a:lnTo>
                    <a:pt x="0" y="1552"/>
                  </a:lnTo>
                  <a:lnTo>
                    <a:pt x="0" y="1576"/>
                  </a:lnTo>
                  <a:lnTo>
                    <a:pt x="0" y="3188"/>
                  </a:lnTo>
                  <a:lnTo>
                    <a:pt x="0" y="3188"/>
                  </a:lnTo>
                  <a:lnTo>
                    <a:pt x="0" y="3214"/>
                  </a:lnTo>
                  <a:lnTo>
                    <a:pt x="4" y="3238"/>
                  </a:lnTo>
                  <a:lnTo>
                    <a:pt x="8" y="3262"/>
                  </a:lnTo>
                  <a:lnTo>
                    <a:pt x="16" y="3284"/>
                  </a:lnTo>
                  <a:lnTo>
                    <a:pt x="24" y="3304"/>
                  </a:lnTo>
                  <a:lnTo>
                    <a:pt x="32" y="3326"/>
                  </a:lnTo>
                  <a:lnTo>
                    <a:pt x="44" y="3344"/>
                  </a:lnTo>
                  <a:lnTo>
                    <a:pt x="56" y="3362"/>
                  </a:lnTo>
                  <a:lnTo>
                    <a:pt x="70" y="3378"/>
                  </a:lnTo>
                  <a:lnTo>
                    <a:pt x="84" y="3392"/>
                  </a:lnTo>
                  <a:lnTo>
                    <a:pt x="100" y="3404"/>
                  </a:lnTo>
                  <a:lnTo>
                    <a:pt x="118" y="3414"/>
                  </a:lnTo>
                  <a:lnTo>
                    <a:pt x="134" y="3422"/>
                  </a:lnTo>
                  <a:lnTo>
                    <a:pt x="154" y="3428"/>
                  </a:lnTo>
                  <a:lnTo>
                    <a:pt x="172" y="3432"/>
                  </a:lnTo>
                  <a:lnTo>
                    <a:pt x="192" y="3434"/>
                  </a:lnTo>
                  <a:lnTo>
                    <a:pt x="2516" y="3434"/>
                  </a:lnTo>
                  <a:lnTo>
                    <a:pt x="2516" y="3434"/>
                  </a:lnTo>
                  <a:lnTo>
                    <a:pt x="2536" y="3432"/>
                  </a:lnTo>
                  <a:lnTo>
                    <a:pt x="2554" y="3428"/>
                  </a:lnTo>
                  <a:lnTo>
                    <a:pt x="2574" y="3422"/>
                  </a:lnTo>
                  <a:lnTo>
                    <a:pt x="2590" y="3414"/>
                  </a:lnTo>
                  <a:lnTo>
                    <a:pt x="2608" y="3404"/>
                  </a:lnTo>
                  <a:lnTo>
                    <a:pt x="2624" y="3392"/>
                  </a:lnTo>
                  <a:lnTo>
                    <a:pt x="2638" y="3378"/>
                  </a:lnTo>
                  <a:lnTo>
                    <a:pt x="2652" y="3362"/>
                  </a:lnTo>
                  <a:lnTo>
                    <a:pt x="2664" y="3344"/>
                  </a:lnTo>
                  <a:lnTo>
                    <a:pt x="2676" y="3326"/>
                  </a:lnTo>
                  <a:lnTo>
                    <a:pt x="2686" y="3304"/>
                  </a:lnTo>
                  <a:lnTo>
                    <a:pt x="2694" y="3284"/>
                  </a:lnTo>
                  <a:lnTo>
                    <a:pt x="2700" y="3262"/>
                  </a:lnTo>
                  <a:lnTo>
                    <a:pt x="2704" y="3238"/>
                  </a:lnTo>
                  <a:lnTo>
                    <a:pt x="2708" y="3214"/>
                  </a:lnTo>
                  <a:lnTo>
                    <a:pt x="2708" y="3188"/>
                  </a:lnTo>
                  <a:lnTo>
                    <a:pt x="2708" y="1576"/>
                  </a:lnTo>
                  <a:lnTo>
                    <a:pt x="2708" y="1576"/>
                  </a:lnTo>
                  <a:lnTo>
                    <a:pt x="2708" y="1552"/>
                  </a:lnTo>
                  <a:lnTo>
                    <a:pt x="2704" y="1528"/>
                  </a:lnTo>
                  <a:lnTo>
                    <a:pt x="2700" y="1504"/>
                  </a:lnTo>
                  <a:lnTo>
                    <a:pt x="2694" y="1482"/>
                  </a:lnTo>
                  <a:lnTo>
                    <a:pt x="2686" y="1460"/>
                  </a:lnTo>
                  <a:lnTo>
                    <a:pt x="2676" y="1440"/>
                  </a:lnTo>
                  <a:lnTo>
                    <a:pt x="2664" y="1422"/>
                  </a:lnTo>
                  <a:lnTo>
                    <a:pt x="2652" y="1404"/>
                  </a:lnTo>
                  <a:lnTo>
                    <a:pt x="2638" y="1388"/>
                  </a:lnTo>
                  <a:lnTo>
                    <a:pt x="2624" y="1374"/>
                  </a:lnTo>
                  <a:lnTo>
                    <a:pt x="2608" y="1362"/>
                  </a:lnTo>
                  <a:lnTo>
                    <a:pt x="2590" y="1352"/>
                  </a:lnTo>
                  <a:lnTo>
                    <a:pt x="2574" y="1344"/>
                  </a:lnTo>
                  <a:lnTo>
                    <a:pt x="2554" y="1338"/>
                  </a:lnTo>
                  <a:lnTo>
                    <a:pt x="2536" y="1334"/>
                  </a:lnTo>
                  <a:lnTo>
                    <a:pt x="2516" y="1332"/>
                  </a:lnTo>
                  <a:lnTo>
                    <a:pt x="2516" y="1332"/>
                  </a:lnTo>
                  <a:close/>
                  <a:moveTo>
                    <a:pt x="714" y="1102"/>
                  </a:moveTo>
                  <a:lnTo>
                    <a:pt x="714" y="1102"/>
                  </a:lnTo>
                  <a:lnTo>
                    <a:pt x="714" y="1068"/>
                  </a:lnTo>
                  <a:lnTo>
                    <a:pt x="714" y="1068"/>
                  </a:lnTo>
                  <a:lnTo>
                    <a:pt x="716" y="1036"/>
                  </a:lnTo>
                  <a:lnTo>
                    <a:pt x="720" y="1006"/>
                  </a:lnTo>
                  <a:lnTo>
                    <a:pt x="726" y="974"/>
                  </a:lnTo>
                  <a:lnTo>
                    <a:pt x="732" y="944"/>
                  </a:lnTo>
                  <a:lnTo>
                    <a:pt x="740" y="916"/>
                  </a:lnTo>
                  <a:lnTo>
                    <a:pt x="750" y="886"/>
                  </a:lnTo>
                  <a:lnTo>
                    <a:pt x="762" y="858"/>
                  </a:lnTo>
                  <a:lnTo>
                    <a:pt x="774" y="830"/>
                  </a:lnTo>
                  <a:lnTo>
                    <a:pt x="786" y="802"/>
                  </a:lnTo>
                  <a:lnTo>
                    <a:pt x="802" y="776"/>
                  </a:lnTo>
                  <a:lnTo>
                    <a:pt x="818" y="750"/>
                  </a:lnTo>
                  <a:lnTo>
                    <a:pt x="834" y="726"/>
                  </a:lnTo>
                  <a:lnTo>
                    <a:pt x="852" y="702"/>
                  </a:lnTo>
                  <a:lnTo>
                    <a:pt x="872" y="678"/>
                  </a:lnTo>
                  <a:lnTo>
                    <a:pt x="892" y="656"/>
                  </a:lnTo>
                  <a:lnTo>
                    <a:pt x="912" y="634"/>
                  </a:lnTo>
                  <a:lnTo>
                    <a:pt x="934" y="614"/>
                  </a:lnTo>
                  <a:lnTo>
                    <a:pt x="958" y="594"/>
                  </a:lnTo>
                  <a:lnTo>
                    <a:pt x="982" y="576"/>
                  </a:lnTo>
                  <a:lnTo>
                    <a:pt x="1006" y="560"/>
                  </a:lnTo>
                  <a:lnTo>
                    <a:pt x="1032" y="544"/>
                  </a:lnTo>
                  <a:lnTo>
                    <a:pt x="1058" y="528"/>
                  </a:lnTo>
                  <a:lnTo>
                    <a:pt x="1084" y="516"/>
                  </a:lnTo>
                  <a:lnTo>
                    <a:pt x="1112" y="502"/>
                  </a:lnTo>
                  <a:lnTo>
                    <a:pt x="1140" y="492"/>
                  </a:lnTo>
                  <a:lnTo>
                    <a:pt x="1170" y="482"/>
                  </a:lnTo>
                  <a:lnTo>
                    <a:pt x="1198" y="474"/>
                  </a:lnTo>
                  <a:lnTo>
                    <a:pt x="1230" y="468"/>
                  </a:lnTo>
                  <a:lnTo>
                    <a:pt x="1260" y="462"/>
                  </a:lnTo>
                  <a:lnTo>
                    <a:pt x="1290" y="458"/>
                  </a:lnTo>
                  <a:lnTo>
                    <a:pt x="1322" y="456"/>
                  </a:lnTo>
                  <a:lnTo>
                    <a:pt x="1354" y="454"/>
                  </a:lnTo>
                  <a:lnTo>
                    <a:pt x="1354" y="454"/>
                  </a:lnTo>
                  <a:lnTo>
                    <a:pt x="1386" y="456"/>
                  </a:lnTo>
                  <a:lnTo>
                    <a:pt x="1418" y="458"/>
                  </a:lnTo>
                  <a:lnTo>
                    <a:pt x="1448" y="462"/>
                  </a:lnTo>
                  <a:lnTo>
                    <a:pt x="1480" y="468"/>
                  </a:lnTo>
                  <a:lnTo>
                    <a:pt x="1510" y="474"/>
                  </a:lnTo>
                  <a:lnTo>
                    <a:pt x="1538" y="482"/>
                  </a:lnTo>
                  <a:lnTo>
                    <a:pt x="1568" y="492"/>
                  </a:lnTo>
                  <a:lnTo>
                    <a:pt x="1596" y="502"/>
                  </a:lnTo>
                  <a:lnTo>
                    <a:pt x="1624" y="516"/>
                  </a:lnTo>
                  <a:lnTo>
                    <a:pt x="1650" y="528"/>
                  </a:lnTo>
                  <a:lnTo>
                    <a:pt x="1676" y="544"/>
                  </a:lnTo>
                  <a:lnTo>
                    <a:pt x="1702" y="560"/>
                  </a:lnTo>
                  <a:lnTo>
                    <a:pt x="1728" y="576"/>
                  </a:lnTo>
                  <a:lnTo>
                    <a:pt x="1750" y="594"/>
                  </a:lnTo>
                  <a:lnTo>
                    <a:pt x="1774" y="614"/>
                  </a:lnTo>
                  <a:lnTo>
                    <a:pt x="1796" y="634"/>
                  </a:lnTo>
                  <a:lnTo>
                    <a:pt x="1818" y="656"/>
                  </a:lnTo>
                  <a:lnTo>
                    <a:pt x="1838" y="678"/>
                  </a:lnTo>
                  <a:lnTo>
                    <a:pt x="1856" y="702"/>
                  </a:lnTo>
                  <a:lnTo>
                    <a:pt x="1874" y="726"/>
                  </a:lnTo>
                  <a:lnTo>
                    <a:pt x="1892" y="750"/>
                  </a:lnTo>
                  <a:lnTo>
                    <a:pt x="1906" y="776"/>
                  </a:lnTo>
                  <a:lnTo>
                    <a:pt x="1922" y="802"/>
                  </a:lnTo>
                  <a:lnTo>
                    <a:pt x="1934" y="830"/>
                  </a:lnTo>
                  <a:lnTo>
                    <a:pt x="1948" y="858"/>
                  </a:lnTo>
                  <a:lnTo>
                    <a:pt x="1958" y="886"/>
                  </a:lnTo>
                  <a:lnTo>
                    <a:pt x="1968" y="916"/>
                  </a:lnTo>
                  <a:lnTo>
                    <a:pt x="1976" y="944"/>
                  </a:lnTo>
                  <a:lnTo>
                    <a:pt x="1982" y="974"/>
                  </a:lnTo>
                  <a:lnTo>
                    <a:pt x="1988" y="1006"/>
                  </a:lnTo>
                  <a:lnTo>
                    <a:pt x="1992" y="1036"/>
                  </a:lnTo>
                  <a:lnTo>
                    <a:pt x="1994" y="1068"/>
                  </a:lnTo>
                  <a:lnTo>
                    <a:pt x="1994" y="1068"/>
                  </a:lnTo>
                  <a:lnTo>
                    <a:pt x="1996" y="1102"/>
                  </a:lnTo>
                  <a:lnTo>
                    <a:pt x="1996" y="1332"/>
                  </a:lnTo>
                  <a:lnTo>
                    <a:pt x="714" y="1332"/>
                  </a:lnTo>
                  <a:lnTo>
                    <a:pt x="714" y="1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24"/>
            <p:cNvSpPr>
              <a:spLocks/>
            </p:cNvSpPr>
            <p:nvPr/>
          </p:nvSpPr>
          <p:spPr bwMode="auto">
            <a:xfrm>
              <a:off x="-3887788" y="2057400"/>
              <a:ext cx="965200" cy="1730375"/>
            </a:xfrm>
            <a:custGeom>
              <a:avLst/>
              <a:gdLst>
                <a:gd name="T0" fmla="*/ 522 w 608"/>
                <a:gd name="T1" fmla="*/ 988 h 1090"/>
                <a:gd name="T2" fmla="*/ 520 w 608"/>
                <a:gd name="T3" fmla="*/ 1008 h 1090"/>
                <a:gd name="T4" fmla="*/ 504 w 608"/>
                <a:gd name="T5" fmla="*/ 1044 h 1090"/>
                <a:gd name="T6" fmla="*/ 476 w 608"/>
                <a:gd name="T7" fmla="*/ 1074 h 1090"/>
                <a:gd name="T8" fmla="*/ 440 w 608"/>
                <a:gd name="T9" fmla="*/ 1088 h 1090"/>
                <a:gd name="T10" fmla="*/ 188 w 608"/>
                <a:gd name="T11" fmla="*/ 1090 h 1090"/>
                <a:gd name="T12" fmla="*/ 168 w 608"/>
                <a:gd name="T13" fmla="*/ 1088 h 1090"/>
                <a:gd name="T14" fmla="*/ 132 w 608"/>
                <a:gd name="T15" fmla="*/ 1074 h 1090"/>
                <a:gd name="T16" fmla="*/ 104 w 608"/>
                <a:gd name="T17" fmla="*/ 1044 h 1090"/>
                <a:gd name="T18" fmla="*/ 88 w 608"/>
                <a:gd name="T19" fmla="*/ 1008 h 1090"/>
                <a:gd name="T20" fmla="*/ 86 w 608"/>
                <a:gd name="T21" fmla="*/ 500 h 1090"/>
                <a:gd name="T22" fmla="*/ 68 w 608"/>
                <a:gd name="T23" fmla="*/ 480 h 1090"/>
                <a:gd name="T24" fmla="*/ 36 w 608"/>
                <a:gd name="T25" fmla="*/ 432 h 1090"/>
                <a:gd name="T26" fmla="*/ 14 w 608"/>
                <a:gd name="T27" fmla="*/ 380 h 1090"/>
                <a:gd name="T28" fmla="*/ 2 w 608"/>
                <a:gd name="T29" fmla="*/ 322 h 1090"/>
                <a:gd name="T30" fmla="*/ 0 w 608"/>
                <a:gd name="T31" fmla="*/ 292 h 1090"/>
                <a:gd name="T32" fmla="*/ 6 w 608"/>
                <a:gd name="T33" fmla="*/ 236 h 1090"/>
                <a:gd name="T34" fmla="*/ 22 w 608"/>
                <a:gd name="T35" fmla="*/ 182 h 1090"/>
                <a:gd name="T36" fmla="*/ 46 w 608"/>
                <a:gd name="T37" fmla="*/ 134 h 1090"/>
                <a:gd name="T38" fmla="*/ 80 w 608"/>
                <a:gd name="T39" fmla="*/ 90 h 1090"/>
                <a:gd name="T40" fmla="*/ 120 w 608"/>
                <a:gd name="T41" fmla="*/ 54 h 1090"/>
                <a:gd name="T42" fmla="*/ 166 w 608"/>
                <a:gd name="T43" fmla="*/ 26 h 1090"/>
                <a:gd name="T44" fmla="*/ 216 w 608"/>
                <a:gd name="T45" fmla="*/ 8 h 1090"/>
                <a:gd name="T46" fmla="*/ 272 w 608"/>
                <a:gd name="T47" fmla="*/ 0 h 1090"/>
                <a:gd name="T48" fmla="*/ 336 w 608"/>
                <a:gd name="T49" fmla="*/ 0 h 1090"/>
                <a:gd name="T50" fmla="*/ 364 w 608"/>
                <a:gd name="T51" fmla="*/ 2 h 1090"/>
                <a:gd name="T52" fmla="*/ 418 w 608"/>
                <a:gd name="T53" fmla="*/ 16 h 1090"/>
                <a:gd name="T54" fmla="*/ 466 w 608"/>
                <a:gd name="T55" fmla="*/ 38 h 1090"/>
                <a:gd name="T56" fmla="*/ 510 w 608"/>
                <a:gd name="T57" fmla="*/ 70 h 1090"/>
                <a:gd name="T58" fmla="*/ 546 w 608"/>
                <a:gd name="T59" fmla="*/ 110 h 1090"/>
                <a:gd name="T60" fmla="*/ 576 w 608"/>
                <a:gd name="T61" fmla="*/ 158 h 1090"/>
                <a:gd name="T62" fmla="*/ 596 w 608"/>
                <a:gd name="T63" fmla="*/ 208 h 1090"/>
                <a:gd name="T64" fmla="*/ 606 w 608"/>
                <a:gd name="T65" fmla="*/ 264 h 1090"/>
                <a:gd name="T66" fmla="*/ 608 w 608"/>
                <a:gd name="T67" fmla="*/ 292 h 1090"/>
                <a:gd name="T68" fmla="*/ 602 w 608"/>
                <a:gd name="T69" fmla="*/ 352 h 1090"/>
                <a:gd name="T70" fmla="*/ 584 w 608"/>
                <a:gd name="T71" fmla="*/ 408 h 1090"/>
                <a:gd name="T72" fmla="*/ 558 w 608"/>
                <a:gd name="T73" fmla="*/ 458 h 1090"/>
                <a:gd name="T74" fmla="*/ 522 w 608"/>
                <a:gd name="T75" fmla="*/ 50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8" h="1090">
                  <a:moveTo>
                    <a:pt x="522" y="500"/>
                  </a:moveTo>
                  <a:lnTo>
                    <a:pt x="522" y="988"/>
                  </a:lnTo>
                  <a:lnTo>
                    <a:pt x="522" y="988"/>
                  </a:lnTo>
                  <a:lnTo>
                    <a:pt x="520" y="1008"/>
                  </a:lnTo>
                  <a:lnTo>
                    <a:pt x="514" y="1028"/>
                  </a:lnTo>
                  <a:lnTo>
                    <a:pt x="504" y="1044"/>
                  </a:lnTo>
                  <a:lnTo>
                    <a:pt x="492" y="1060"/>
                  </a:lnTo>
                  <a:lnTo>
                    <a:pt x="476" y="1074"/>
                  </a:lnTo>
                  <a:lnTo>
                    <a:pt x="458" y="1082"/>
                  </a:lnTo>
                  <a:lnTo>
                    <a:pt x="440" y="1088"/>
                  </a:lnTo>
                  <a:lnTo>
                    <a:pt x="420" y="1090"/>
                  </a:lnTo>
                  <a:lnTo>
                    <a:pt x="188" y="1090"/>
                  </a:lnTo>
                  <a:lnTo>
                    <a:pt x="188" y="1090"/>
                  </a:lnTo>
                  <a:lnTo>
                    <a:pt x="168" y="1088"/>
                  </a:lnTo>
                  <a:lnTo>
                    <a:pt x="150" y="1082"/>
                  </a:lnTo>
                  <a:lnTo>
                    <a:pt x="132" y="1074"/>
                  </a:lnTo>
                  <a:lnTo>
                    <a:pt x="116" y="1060"/>
                  </a:lnTo>
                  <a:lnTo>
                    <a:pt x="104" y="1044"/>
                  </a:lnTo>
                  <a:lnTo>
                    <a:pt x="94" y="1028"/>
                  </a:lnTo>
                  <a:lnTo>
                    <a:pt x="88" y="1008"/>
                  </a:lnTo>
                  <a:lnTo>
                    <a:pt x="86" y="988"/>
                  </a:lnTo>
                  <a:lnTo>
                    <a:pt x="86" y="500"/>
                  </a:lnTo>
                  <a:lnTo>
                    <a:pt x="86" y="500"/>
                  </a:lnTo>
                  <a:lnTo>
                    <a:pt x="68" y="480"/>
                  </a:lnTo>
                  <a:lnTo>
                    <a:pt x="50" y="458"/>
                  </a:lnTo>
                  <a:lnTo>
                    <a:pt x="36" y="432"/>
                  </a:lnTo>
                  <a:lnTo>
                    <a:pt x="24" y="408"/>
                  </a:lnTo>
                  <a:lnTo>
                    <a:pt x="14" y="380"/>
                  </a:lnTo>
                  <a:lnTo>
                    <a:pt x="6" y="352"/>
                  </a:lnTo>
                  <a:lnTo>
                    <a:pt x="2" y="32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2" y="264"/>
                  </a:lnTo>
                  <a:lnTo>
                    <a:pt x="6" y="236"/>
                  </a:lnTo>
                  <a:lnTo>
                    <a:pt x="12" y="208"/>
                  </a:lnTo>
                  <a:lnTo>
                    <a:pt x="22" y="182"/>
                  </a:lnTo>
                  <a:lnTo>
                    <a:pt x="34" y="158"/>
                  </a:lnTo>
                  <a:lnTo>
                    <a:pt x="46" y="134"/>
                  </a:lnTo>
                  <a:lnTo>
                    <a:pt x="62" y="110"/>
                  </a:lnTo>
                  <a:lnTo>
                    <a:pt x="80" y="90"/>
                  </a:lnTo>
                  <a:lnTo>
                    <a:pt x="98" y="70"/>
                  </a:lnTo>
                  <a:lnTo>
                    <a:pt x="120" y="54"/>
                  </a:lnTo>
                  <a:lnTo>
                    <a:pt x="142" y="38"/>
                  </a:lnTo>
                  <a:lnTo>
                    <a:pt x="166" y="26"/>
                  </a:lnTo>
                  <a:lnTo>
                    <a:pt x="190" y="16"/>
                  </a:lnTo>
                  <a:lnTo>
                    <a:pt x="216" y="8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64" y="2"/>
                  </a:lnTo>
                  <a:lnTo>
                    <a:pt x="392" y="8"/>
                  </a:lnTo>
                  <a:lnTo>
                    <a:pt x="418" y="16"/>
                  </a:lnTo>
                  <a:lnTo>
                    <a:pt x="442" y="26"/>
                  </a:lnTo>
                  <a:lnTo>
                    <a:pt x="466" y="38"/>
                  </a:lnTo>
                  <a:lnTo>
                    <a:pt x="488" y="54"/>
                  </a:lnTo>
                  <a:lnTo>
                    <a:pt x="510" y="70"/>
                  </a:lnTo>
                  <a:lnTo>
                    <a:pt x="528" y="90"/>
                  </a:lnTo>
                  <a:lnTo>
                    <a:pt x="546" y="110"/>
                  </a:lnTo>
                  <a:lnTo>
                    <a:pt x="562" y="134"/>
                  </a:lnTo>
                  <a:lnTo>
                    <a:pt x="576" y="158"/>
                  </a:lnTo>
                  <a:lnTo>
                    <a:pt x="586" y="182"/>
                  </a:lnTo>
                  <a:lnTo>
                    <a:pt x="596" y="208"/>
                  </a:lnTo>
                  <a:lnTo>
                    <a:pt x="602" y="236"/>
                  </a:lnTo>
                  <a:lnTo>
                    <a:pt x="606" y="264"/>
                  </a:lnTo>
                  <a:lnTo>
                    <a:pt x="608" y="292"/>
                  </a:lnTo>
                  <a:lnTo>
                    <a:pt x="608" y="292"/>
                  </a:lnTo>
                  <a:lnTo>
                    <a:pt x="606" y="322"/>
                  </a:lnTo>
                  <a:lnTo>
                    <a:pt x="602" y="352"/>
                  </a:lnTo>
                  <a:lnTo>
                    <a:pt x="594" y="380"/>
                  </a:lnTo>
                  <a:lnTo>
                    <a:pt x="584" y="408"/>
                  </a:lnTo>
                  <a:lnTo>
                    <a:pt x="572" y="432"/>
                  </a:lnTo>
                  <a:lnTo>
                    <a:pt x="558" y="458"/>
                  </a:lnTo>
                  <a:lnTo>
                    <a:pt x="542" y="480"/>
                  </a:lnTo>
                  <a:lnTo>
                    <a:pt x="522" y="500"/>
                  </a:lnTo>
                  <a:lnTo>
                    <a:pt x="522" y="5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291" name="Freeform 7"/>
          <p:cNvSpPr>
            <a:spLocks/>
          </p:cNvSpPr>
          <p:nvPr/>
        </p:nvSpPr>
        <p:spPr bwMode="auto">
          <a:xfrm>
            <a:off x="-4630738" y="96838"/>
            <a:ext cx="3222625" cy="3219450"/>
          </a:xfrm>
          <a:custGeom>
            <a:avLst/>
            <a:gdLst>
              <a:gd name="T0" fmla="*/ 2028 w 2030"/>
              <a:gd name="T1" fmla="*/ 1066 h 2028"/>
              <a:gd name="T2" fmla="*/ 2008 w 2030"/>
              <a:gd name="T3" fmla="*/ 1218 h 2028"/>
              <a:gd name="T4" fmla="*/ 1968 w 2030"/>
              <a:gd name="T5" fmla="*/ 1364 h 2028"/>
              <a:gd name="T6" fmla="*/ 1906 w 2030"/>
              <a:gd name="T7" fmla="*/ 1498 h 2028"/>
              <a:gd name="T8" fmla="*/ 1828 w 2030"/>
              <a:gd name="T9" fmla="*/ 1622 h 2028"/>
              <a:gd name="T10" fmla="*/ 1732 w 2030"/>
              <a:gd name="T11" fmla="*/ 1732 h 2028"/>
              <a:gd name="T12" fmla="*/ 1622 w 2030"/>
              <a:gd name="T13" fmla="*/ 1828 h 2028"/>
              <a:gd name="T14" fmla="*/ 1498 w 2030"/>
              <a:gd name="T15" fmla="*/ 1906 h 2028"/>
              <a:gd name="T16" fmla="*/ 1364 w 2030"/>
              <a:gd name="T17" fmla="*/ 1968 h 2028"/>
              <a:gd name="T18" fmla="*/ 1220 w 2030"/>
              <a:gd name="T19" fmla="*/ 2008 h 2028"/>
              <a:gd name="T20" fmla="*/ 1068 w 2030"/>
              <a:gd name="T21" fmla="*/ 2028 h 2028"/>
              <a:gd name="T22" fmla="*/ 962 w 2030"/>
              <a:gd name="T23" fmla="*/ 2028 h 2028"/>
              <a:gd name="T24" fmla="*/ 810 w 2030"/>
              <a:gd name="T25" fmla="*/ 2008 h 2028"/>
              <a:gd name="T26" fmla="*/ 666 w 2030"/>
              <a:gd name="T27" fmla="*/ 1968 h 2028"/>
              <a:gd name="T28" fmla="*/ 532 w 2030"/>
              <a:gd name="T29" fmla="*/ 1906 h 2028"/>
              <a:gd name="T30" fmla="*/ 408 w 2030"/>
              <a:gd name="T31" fmla="*/ 1828 h 2028"/>
              <a:gd name="T32" fmla="*/ 298 w 2030"/>
              <a:gd name="T33" fmla="*/ 1732 h 2028"/>
              <a:gd name="T34" fmla="*/ 202 w 2030"/>
              <a:gd name="T35" fmla="*/ 1622 h 2028"/>
              <a:gd name="T36" fmla="*/ 124 w 2030"/>
              <a:gd name="T37" fmla="*/ 1498 h 2028"/>
              <a:gd name="T38" fmla="*/ 62 w 2030"/>
              <a:gd name="T39" fmla="*/ 1364 h 2028"/>
              <a:gd name="T40" fmla="*/ 22 w 2030"/>
              <a:gd name="T41" fmla="*/ 1218 h 2028"/>
              <a:gd name="T42" fmla="*/ 2 w 2030"/>
              <a:gd name="T43" fmla="*/ 1066 h 2028"/>
              <a:gd name="T44" fmla="*/ 2 w 2030"/>
              <a:gd name="T45" fmla="*/ 962 h 2028"/>
              <a:gd name="T46" fmla="*/ 22 w 2030"/>
              <a:gd name="T47" fmla="*/ 810 h 2028"/>
              <a:gd name="T48" fmla="*/ 62 w 2030"/>
              <a:gd name="T49" fmla="*/ 666 h 2028"/>
              <a:gd name="T50" fmla="*/ 124 w 2030"/>
              <a:gd name="T51" fmla="*/ 532 h 2028"/>
              <a:gd name="T52" fmla="*/ 202 w 2030"/>
              <a:gd name="T53" fmla="*/ 408 h 2028"/>
              <a:gd name="T54" fmla="*/ 298 w 2030"/>
              <a:gd name="T55" fmla="*/ 298 h 2028"/>
              <a:gd name="T56" fmla="*/ 408 w 2030"/>
              <a:gd name="T57" fmla="*/ 202 h 2028"/>
              <a:gd name="T58" fmla="*/ 532 w 2030"/>
              <a:gd name="T59" fmla="*/ 122 h 2028"/>
              <a:gd name="T60" fmla="*/ 666 w 2030"/>
              <a:gd name="T61" fmla="*/ 62 h 2028"/>
              <a:gd name="T62" fmla="*/ 810 w 2030"/>
              <a:gd name="T63" fmla="*/ 20 h 2028"/>
              <a:gd name="T64" fmla="*/ 962 w 2030"/>
              <a:gd name="T65" fmla="*/ 2 h 2028"/>
              <a:gd name="T66" fmla="*/ 1068 w 2030"/>
              <a:gd name="T67" fmla="*/ 2 h 2028"/>
              <a:gd name="T68" fmla="*/ 1220 w 2030"/>
              <a:gd name="T69" fmla="*/ 20 h 2028"/>
              <a:gd name="T70" fmla="*/ 1364 w 2030"/>
              <a:gd name="T71" fmla="*/ 62 h 2028"/>
              <a:gd name="T72" fmla="*/ 1498 w 2030"/>
              <a:gd name="T73" fmla="*/ 122 h 2028"/>
              <a:gd name="T74" fmla="*/ 1622 w 2030"/>
              <a:gd name="T75" fmla="*/ 202 h 2028"/>
              <a:gd name="T76" fmla="*/ 1732 w 2030"/>
              <a:gd name="T77" fmla="*/ 298 h 2028"/>
              <a:gd name="T78" fmla="*/ 1828 w 2030"/>
              <a:gd name="T79" fmla="*/ 408 h 2028"/>
              <a:gd name="T80" fmla="*/ 1906 w 2030"/>
              <a:gd name="T81" fmla="*/ 532 h 2028"/>
              <a:gd name="T82" fmla="*/ 1968 w 2030"/>
              <a:gd name="T83" fmla="*/ 666 h 2028"/>
              <a:gd name="T84" fmla="*/ 2008 w 2030"/>
              <a:gd name="T85" fmla="*/ 810 h 2028"/>
              <a:gd name="T86" fmla="*/ 2028 w 2030"/>
              <a:gd name="T87" fmla="*/ 962 h 2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30" h="2028">
                <a:moveTo>
                  <a:pt x="2030" y="1014"/>
                </a:moveTo>
                <a:lnTo>
                  <a:pt x="2030" y="1014"/>
                </a:lnTo>
                <a:lnTo>
                  <a:pt x="2028" y="1066"/>
                </a:lnTo>
                <a:lnTo>
                  <a:pt x="2024" y="1118"/>
                </a:lnTo>
                <a:lnTo>
                  <a:pt x="2018" y="1170"/>
                </a:lnTo>
                <a:lnTo>
                  <a:pt x="2008" y="1218"/>
                </a:lnTo>
                <a:lnTo>
                  <a:pt x="1998" y="1268"/>
                </a:lnTo>
                <a:lnTo>
                  <a:pt x="1984" y="1316"/>
                </a:lnTo>
                <a:lnTo>
                  <a:pt x="1968" y="1364"/>
                </a:lnTo>
                <a:lnTo>
                  <a:pt x="1950" y="1410"/>
                </a:lnTo>
                <a:lnTo>
                  <a:pt x="1930" y="1454"/>
                </a:lnTo>
                <a:lnTo>
                  <a:pt x="1906" y="1498"/>
                </a:lnTo>
                <a:lnTo>
                  <a:pt x="1882" y="1540"/>
                </a:lnTo>
                <a:lnTo>
                  <a:pt x="1856" y="1582"/>
                </a:lnTo>
                <a:lnTo>
                  <a:pt x="1828" y="1622"/>
                </a:lnTo>
                <a:lnTo>
                  <a:pt x="1798" y="1660"/>
                </a:lnTo>
                <a:lnTo>
                  <a:pt x="1766" y="1696"/>
                </a:lnTo>
                <a:lnTo>
                  <a:pt x="1732" y="1732"/>
                </a:lnTo>
                <a:lnTo>
                  <a:pt x="1696" y="1766"/>
                </a:lnTo>
                <a:lnTo>
                  <a:pt x="1660" y="1798"/>
                </a:lnTo>
                <a:lnTo>
                  <a:pt x="1622" y="1828"/>
                </a:lnTo>
                <a:lnTo>
                  <a:pt x="1582" y="1856"/>
                </a:lnTo>
                <a:lnTo>
                  <a:pt x="1540" y="1882"/>
                </a:lnTo>
                <a:lnTo>
                  <a:pt x="1498" y="1906"/>
                </a:lnTo>
                <a:lnTo>
                  <a:pt x="1454" y="1928"/>
                </a:lnTo>
                <a:lnTo>
                  <a:pt x="1410" y="1950"/>
                </a:lnTo>
                <a:lnTo>
                  <a:pt x="1364" y="1968"/>
                </a:lnTo>
                <a:lnTo>
                  <a:pt x="1316" y="1984"/>
                </a:lnTo>
                <a:lnTo>
                  <a:pt x="1268" y="1996"/>
                </a:lnTo>
                <a:lnTo>
                  <a:pt x="1220" y="2008"/>
                </a:lnTo>
                <a:lnTo>
                  <a:pt x="1170" y="2018"/>
                </a:lnTo>
                <a:lnTo>
                  <a:pt x="1118" y="2024"/>
                </a:lnTo>
                <a:lnTo>
                  <a:pt x="1068" y="2028"/>
                </a:lnTo>
                <a:lnTo>
                  <a:pt x="1016" y="2028"/>
                </a:lnTo>
                <a:lnTo>
                  <a:pt x="1016" y="2028"/>
                </a:lnTo>
                <a:lnTo>
                  <a:pt x="962" y="2028"/>
                </a:lnTo>
                <a:lnTo>
                  <a:pt x="912" y="2024"/>
                </a:lnTo>
                <a:lnTo>
                  <a:pt x="860" y="2018"/>
                </a:lnTo>
                <a:lnTo>
                  <a:pt x="810" y="2008"/>
                </a:lnTo>
                <a:lnTo>
                  <a:pt x="762" y="1996"/>
                </a:lnTo>
                <a:lnTo>
                  <a:pt x="714" y="1984"/>
                </a:lnTo>
                <a:lnTo>
                  <a:pt x="666" y="1968"/>
                </a:lnTo>
                <a:lnTo>
                  <a:pt x="620" y="1950"/>
                </a:lnTo>
                <a:lnTo>
                  <a:pt x="576" y="1928"/>
                </a:lnTo>
                <a:lnTo>
                  <a:pt x="532" y="1906"/>
                </a:lnTo>
                <a:lnTo>
                  <a:pt x="490" y="1882"/>
                </a:lnTo>
                <a:lnTo>
                  <a:pt x="448" y="1856"/>
                </a:lnTo>
                <a:lnTo>
                  <a:pt x="408" y="1828"/>
                </a:lnTo>
                <a:lnTo>
                  <a:pt x="370" y="1798"/>
                </a:lnTo>
                <a:lnTo>
                  <a:pt x="334" y="1766"/>
                </a:lnTo>
                <a:lnTo>
                  <a:pt x="298" y="1732"/>
                </a:lnTo>
                <a:lnTo>
                  <a:pt x="264" y="1696"/>
                </a:lnTo>
                <a:lnTo>
                  <a:pt x="232" y="1660"/>
                </a:lnTo>
                <a:lnTo>
                  <a:pt x="202" y="1622"/>
                </a:lnTo>
                <a:lnTo>
                  <a:pt x="174" y="1582"/>
                </a:lnTo>
                <a:lnTo>
                  <a:pt x="148" y="1540"/>
                </a:lnTo>
                <a:lnTo>
                  <a:pt x="124" y="1498"/>
                </a:lnTo>
                <a:lnTo>
                  <a:pt x="100" y="1454"/>
                </a:lnTo>
                <a:lnTo>
                  <a:pt x="80" y="1410"/>
                </a:lnTo>
                <a:lnTo>
                  <a:pt x="62" y="1364"/>
                </a:lnTo>
                <a:lnTo>
                  <a:pt x="46" y="1316"/>
                </a:lnTo>
                <a:lnTo>
                  <a:pt x="32" y="1268"/>
                </a:lnTo>
                <a:lnTo>
                  <a:pt x="22" y="1218"/>
                </a:lnTo>
                <a:lnTo>
                  <a:pt x="12" y="1170"/>
                </a:lnTo>
                <a:lnTo>
                  <a:pt x="6" y="1118"/>
                </a:lnTo>
                <a:lnTo>
                  <a:pt x="2" y="1066"/>
                </a:lnTo>
                <a:lnTo>
                  <a:pt x="0" y="1014"/>
                </a:lnTo>
                <a:lnTo>
                  <a:pt x="0" y="1014"/>
                </a:lnTo>
                <a:lnTo>
                  <a:pt x="2" y="962"/>
                </a:lnTo>
                <a:lnTo>
                  <a:pt x="6" y="910"/>
                </a:lnTo>
                <a:lnTo>
                  <a:pt x="12" y="860"/>
                </a:lnTo>
                <a:lnTo>
                  <a:pt x="22" y="810"/>
                </a:lnTo>
                <a:lnTo>
                  <a:pt x="32" y="762"/>
                </a:lnTo>
                <a:lnTo>
                  <a:pt x="46" y="712"/>
                </a:lnTo>
                <a:lnTo>
                  <a:pt x="62" y="666"/>
                </a:lnTo>
                <a:lnTo>
                  <a:pt x="80" y="620"/>
                </a:lnTo>
                <a:lnTo>
                  <a:pt x="100" y="574"/>
                </a:lnTo>
                <a:lnTo>
                  <a:pt x="124" y="532"/>
                </a:lnTo>
                <a:lnTo>
                  <a:pt x="148" y="488"/>
                </a:lnTo>
                <a:lnTo>
                  <a:pt x="174" y="448"/>
                </a:lnTo>
                <a:lnTo>
                  <a:pt x="202" y="408"/>
                </a:lnTo>
                <a:lnTo>
                  <a:pt x="232" y="370"/>
                </a:lnTo>
                <a:lnTo>
                  <a:pt x="264" y="332"/>
                </a:lnTo>
                <a:lnTo>
                  <a:pt x="298" y="298"/>
                </a:lnTo>
                <a:lnTo>
                  <a:pt x="334" y="264"/>
                </a:lnTo>
                <a:lnTo>
                  <a:pt x="370" y="232"/>
                </a:lnTo>
                <a:lnTo>
                  <a:pt x="408" y="202"/>
                </a:lnTo>
                <a:lnTo>
                  <a:pt x="448" y="174"/>
                </a:lnTo>
                <a:lnTo>
                  <a:pt x="490" y="148"/>
                </a:lnTo>
                <a:lnTo>
                  <a:pt x="532" y="122"/>
                </a:lnTo>
                <a:lnTo>
                  <a:pt x="576" y="100"/>
                </a:lnTo>
                <a:lnTo>
                  <a:pt x="620" y="80"/>
                </a:lnTo>
                <a:lnTo>
                  <a:pt x="666" y="62"/>
                </a:lnTo>
                <a:lnTo>
                  <a:pt x="714" y="46"/>
                </a:lnTo>
                <a:lnTo>
                  <a:pt x="762" y="32"/>
                </a:lnTo>
                <a:lnTo>
                  <a:pt x="810" y="20"/>
                </a:lnTo>
                <a:lnTo>
                  <a:pt x="860" y="12"/>
                </a:lnTo>
                <a:lnTo>
                  <a:pt x="912" y="6"/>
                </a:lnTo>
                <a:lnTo>
                  <a:pt x="962" y="2"/>
                </a:lnTo>
                <a:lnTo>
                  <a:pt x="1016" y="0"/>
                </a:lnTo>
                <a:lnTo>
                  <a:pt x="1016" y="0"/>
                </a:lnTo>
                <a:lnTo>
                  <a:pt x="1068" y="2"/>
                </a:lnTo>
                <a:lnTo>
                  <a:pt x="1118" y="6"/>
                </a:lnTo>
                <a:lnTo>
                  <a:pt x="1170" y="12"/>
                </a:lnTo>
                <a:lnTo>
                  <a:pt x="1220" y="20"/>
                </a:lnTo>
                <a:lnTo>
                  <a:pt x="1268" y="32"/>
                </a:lnTo>
                <a:lnTo>
                  <a:pt x="1316" y="46"/>
                </a:lnTo>
                <a:lnTo>
                  <a:pt x="1364" y="62"/>
                </a:lnTo>
                <a:lnTo>
                  <a:pt x="1410" y="80"/>
                </a:lnTo>
                <a:lnTo>
                  <a:pt x="1454" y="100"/>
                </a:lnTo>
                <a:lnTo>
                  <a:pt x="1498" y="122"/>
                </a:lnTo>
                <a:lnTo>
                  <a:pt x="1540" y="148"/>
                </a:lnTo>
                <a:lnTo>
                  <a:pt x="1582" y="174"/>
                </a:lnTo>
                <a:lnTo>
                  <a:pt x="1622" y="202"/>
                </a:lnTo>
                <a:lnTo>
                  <a:pt x="1660" y="232"/>
                </a:lnTo>
                <a:lnTo>
                  <a:pt x="1696" y="264"/>
                </a:lnTo>
                <a:lnTo>
                  <a:pt x="1732" y="298"/>
                </a:lnTo>
                <a:lnTo>
                  <a:pt x="1766" y="332"/>
                </a:lnTo>
                <a:lnTo>
                  <a:pt x="1798" y="370"/>
                </a:lnTo>
                <a:lnTo>
                  <a:pt x="1828" y="408"/>
                </a:lnTo>
                <a:lnTo>
                  <a:pt x="1856" y="448"/>
                </a:lnTo>
                <a:lnTo>
                  <a:pt x="1882" y="488"/>
                </a:lnTo>
                <a:lnTo>
                  <a:pt x="1906" y="532"/>
                </a:lnTo>
                <a:lnTo>
                  <a:pt x="1930" y="574"/>
                </a:lnTo>
                <a:lnTo>
                  <a:pt x="1950" y="620"/>
                </a:lnTo>
                <a:lnTo>
                  <a:pt x="1968" y="666"/>
                </a:lnTo>
                <a:lnTo>
                  <a:pt x="1984" y="712"/>
                </a:lnTo>
                <a:lnTo>
                  <a:pt x="1998" y="762"/>
                </a:lnTo>
                <a:lnTo>
                  <a:pt x="2008" y="810"/>
                </a:lnTo>
                <a:lnTo>
                  <a:pt x="2018" y="860"/>
                </a:lnTo>
                <a:lnTo>
                  <a:pt x="2024" y="910"/>
                </a:lnTo>
                <a:lnTo>
                  <a:pt x="2028" y="962"/>
                </a:lnTo>
                <a:lnTo>
                  <a:pt x="2030" y="101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301" name="Group 12300"/>
          <p:cNvGrpSpPr/>
          <p:nvPr/>
        </p:nvGrpSpPr>
        <p:grpSpPr>
          <a:xfrm>
            <a:off x="547688" y="3925312"/>
            <a:ext cx="499805" cy="502920"/>
            <a:chOff x="547688" y="3925312"/>
            <a:chExt cx="499805" cy="502920"/>
          </a:xfrm>
        </p:grpSpPr>
        <p:sp>
          <p:nvSpPr>
            <p:cNvPr id="12300" name="Rounded Rectangle 12299"/>
            <p:cNvSpPr/>
            <p:nvPr/>
          </p:nvSpPr>
          <p:spPr>
            <a:xfrm>
              <a:off x="547688" y="3925312"/>
              <a:ext cx="499805" cy="502920"/>
            </a:xfrm>
            <a:prstGeom prst="roundRect">
              <a:avLst>
                <a:gd name="adj" fmla="val 1349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299" name="Group 12298"/>
            <p:cNvGrpSpPr/>
            <p:nvPr/>
          </p:nvGrpSpPr>
          <p:grpSpPr>
            <a:xfrm>
              <a:off x="607900" y="4069934"/>
              <a:ext cx="379380" cy="218248"/>
              <a:chOff x="-4316413" y="792163"/>
              <a:chExt cx="2593975" cy="1492250"/>
            </a:xfrm>
          </p:grpSpPr>
          <p:sp>
            <p:nvSpPr>
              <p:cNvPr id="12292" name="Freeform 8"/>
              <p:cNvSpPr>
                <a:spLocks/>
              </p:cNvSpPr>
              <p:nvPr/>
            </p:nvSpPr>
            <p:spPr bwMode="auto">
              <a:xfrm>
                <a:off x="-2855913" y="1239838"/>
                <a:ext cx="1063625" cy="790575"/>
              </a:xfrm>
              <a:custGeom>
                <a:avLst/>
                <a:gdLst>
                  <a:gd name="T0" fmla="*/ 516 w 670"/>
                  <a:gd name="T1" fmla="*/ 498 h 498"/>
                  <a:gd name="T2" fmla="*/ 38 w 670"/>
                  <a:gd name="T3" fmla="*/ 498 h 498"/>
                  <a:gd name="T4" fmla="*/ 38 w 670"/>
                  <a:gd name="T5" fmla="*/ 498 h 498"/>
                  <a:gd name="T6" fmla="*/ 30 w 670"/>
                  <a:gd name="T7" fmla="*/ 498 h 498"/>
                  <a:gd name="T8" fmla="*/ 22 w 670"/>
                  <a:gd name="T9" fmla="*/ 496 h 498"/>
                  <a:gd name="T10" fmla="*/ 16 w 670"/>
                  <a:gd name="T11" fmla="*/ 492 h 498"/>
                  <a:gd name="T12" fmla="*/ 10 w 670"/>
                  <a:gd name="T13" fmla="*/ 488 h 498"/>
                  <a:gd name="T14" fmla="*/ 6 w 670"/>
                  <a:gd name="T15" fmla="*/ 482 h 498"/>
                  <a:gd name="T16" fmla="*/ 2 w 670"/>
                  <a:gd name="T17" fmla="*/ 476 h 498"/>
                  <a:gd name="T18" fmla="*/ 0 w 670"/>
                  <a:gd name="T19" fmla="*/ 468 h 498"/>
                  <a:gd name="T20" fmla="*/ 0 w 670"/>
                  <a:gd name="T21" fmla="*/ 460 h 498"/>
                  <a:gd name="T22" fmla="*/ 0 w 670"/>
                  <a:gd name="T23" fmla="*/ 460 h 498"/>
                  <a:gd name="T24" fmla="*/ 0 w 670"/>
                  <a:gd name="T25" fmla="*/ 454 h 498"/>
                  <a:gd name="T26" fmla="*/ 2 w 670"/>
                  <a:gd name="T27" fmla="*/ 446 h 498"/>
                  <a:gd name="T28" fmla="*/ 6 w 670"/>
                  <a:gd name="T29" fmla="*/ 440 h 498"/>
                  <a:gd name="T30" fmla="*/ 10 w 670"/>
                  <a:gd name="T31" fmla="*/ 434 h 498"/>
                  <a:gd name="T32" fmla="*/ 16 w 670"/>
                  <a:gd name="T33" fmla="*/ 430 h 498"/>
                  <a:gd name="T34" fmla="*/ 22 w 670"/>
                  <a:gd name="T35" fmla="*/ 426 h 498"/>
                  <a:gd name="T36" fmla="*/ 30 w 670"/>
                  <a:gd name="T37" fmla="*/ 424 h 498"/>
                  <a:gd name="T38" fmla="*/ 38 w 670"/>
                  <a:gd name="T39" fmla="*/ 424 h 498"/>
                  <a:gd name="T40" fmla="*/ 488 w 670"/>
                  <a:gd name="T41" fmla="*/ 424 h 498"/>
                  <a:gd name="T42" fmla="*/ 596 w 670"/>
                  <a:gd name="T43" fmla="*/ 28 h 498"/>
                  <a:gd name="T44" fmla="*/ 596 w 670"/>
                  <a:gd name="T45" fmla="*/ 28 h 498"/>
                  <a:gd name="T46" fmla="*/ 600 w 670"/>
                  <a:gd name="T47" fmla="*/ 20 h 498"/>
                  <a:gd name="T48" fmla="*/ 604 w 670"/>
                  <a:gd name="T49" fmla="*/ 14 h 498"/>
                  <a:gd name="T50" fmla="*/ 608 w 670"/>
                  <a:gd name="T51" fmla="*/ 8 h 498"/>
                  <a:gd name="T52" fmla="*/ 614 w 670"/>
                  <a:gd name="T53" fmla="*/ 4 h 498"/>
                  <a:gd name="T54" fmla="*/ 620 w 670"/>
                  <a:gd name="T55" fmla="*/ 2 h 498"/>
                  <a:gd name="T56" fmla="*/ 628 w 670"/>
                  <a:gd name="T57" fmla="*/ 0 h 498"/>
                  <a:gd name="T58" fmla="*/ 636 w 670"/>
                  <a:gd name="T59" fmla="*/ 0 h 498"/>
                  <a:gd name="T60" fmla="*/ 642 w 670"/>
                  <a:gd name="T61" fmla="*/ 0 h 498"/>
                  <a:gd name="T62" fmla="*/ 642 w 670"/>
                  <a:gd name="T63" fmla="*/ 0 h 498"/>
                  <a:gd name="T64" fmla="*/ 650 w 670"/>
                  <a:gd name="T65" fmla="*/ 4 h 498"/>
                  <a:gd name="T66" fmla="*/ 656 w 670"/>
                  <a:gd name="T67" fmla="*/ 8 h 498"/>
                  <a:gd name="T68" fmla="*/ 662 w 670"/>
                  <a:gd name="T69" fmla="*/ 12 h 498"/>
                  <a:gd name="T70" fmla="*/ 666 w 670"/>
                  <a:gd name="T71" fmla="*/ 18 h 498"/>
                  <a:gd name="T72" fmla="*/ 668 w 670"/>
                  <a:gd name="T73" fmla="*/ 24 h 498"/>
                  <a:gd name="T74" fmla="*/ 670 w 670"/>
                  <a:gd name="T75" fmla="*/ 32 h 498"/>
                  <a:gd name="T76" fmla="*/ 670 w 670"/>
                  <a:gd name="T77" fmla="*/ 40 h 498"/>
                  <a:gd name="T78" fmla="*/ 668 w 670"/>
                  <a:gd name="T79" fmla="*/ 46 h 498"/>
                  <a:gd name="T80" fmla="*/ 552 w 670"/>
                  <a:gd name="T81" fmla="*/ 470 h 498"/>
                  <a:gd name="T82" fmla="*/ 552 w 670"/>
                  <a:gd name="T83" fmla="*/ 470 h 498"/>
                  <a:gd name="T84" fmla="*/ 546 w 670"/>
                  <a:gd name="T85" fmla="*/ 482 h 498"/>
                  <a:gd name="T86" fmla="*/ 538 w 670"/>
                  <a:gd name="T87" fmla="*/ 490 h 498"/>
                  <a:gd name="T88" fmla="*/ 528 w 670"/>
                  <a:gd name="T89" fmla="*/ 496 h 498"/>
                  <a:gd name="T90" fmla="*/ 516 w 670"/>
                  <a:gd name="T91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0" h="498">
                    <a:moveTo>
                      <a:pt x="516" y="498"/>
                    </a:moveTo>
                    <a:lnTo>
                      <a:pt x="38" y="498"/>
                    </a:lnTo>
                    <a:lnTo>
                      <a:pt x="38" y="498"/>
                    </a:lnTo>
                    <a:lnTo>
                      <a:pt x="30" y="498"/>
                    </a:lnTo>
                    <a:lnTo>
                      <a:pt x="22" y="496"/>
                    </a:lnTo>
                    <a:lnTo>
                      <a:pt x="16" y="492"/>
                    </a:lnTo>
                    <a:lnTo>
                      <a:pt x="10" y="488"/>
                    </a:lnTo>
                    <a:lnTo>
                      <a:pt x="6" y="482"/>
                    </a:lnTo>
                    <a:lnTo>
                      <a:pt x="2" y="476"/>
                    </a:lnTo>
                    <a:lnTo>
                      <a:pt x="0" y="468"/>
                    </a:lnTo>
                    <a:lnTo>
                      <a:pt x="0" y="460"/>
                    </a:lnTo>
                    <a:lnTo>
                      <a:pt x="0" y="460"/>
                    </a:lnTo>
                    <a:lnTo>
                      <a:pt x="0" y="454"/>
                    </a:lnTo>
                    <a:lnTo>
                      <a:pt x="2" y="446"/>
                    </a:lnTo>
                    <a:lnTo>
                      <a:pt x="6" y="440"/>
                    </a:lnTo>
                    <a:lnTo>
                      <a:pt x="10" y="434"/>
                    </a:lnTo>
                    <a:lnTo>
                      <a:pt x="16" y="430"/>
                    </a:lnTo>
                    <a:lnTo>
                      <a:pt x="22" y="426"/>
                    </a:lnTo>
                    <a:lnTo>
                      <a:pt x="30" y="424"/>
                    </a:lnTo>
                    <a:lnTo>
                      <a:pt x="38" y="424"/>
                    </a:lnTo>
                    <a:lnTo>
                      <a:pt x="488" y="424"/>
                    </a:lnTo>
                    <a:lnTo>
                      <a:pt x="596" y="28"/>
                    </a:lnTo>
                    <a:lnTo>
                      <a:pt x="596" y="28"/>
                    </a:lnTo>
                    <a:lnTo>
                      <a:pt x="600" y="20"/>
                    </a:lnTo>
                    <a:lnTo>
                      <a:pt x="604" y="14"/>
                    </a:lnTo>
                    <a:lnTo>
                      <a:pt x="608" y="8"/>
                    </a:lnTo>
                    <a:lnTo>
                      <a:pt x="614" y="4"/>
                    </a:lnTo>
                    <a:lnTo>
                      <a:pt x="620" y="2"/>
                    </a:lnTo>
                    <a:lnTo>
                      <a:pt x="62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0" y="4"/>
                    </a:lnTo>
                    <a:lnTo>
                      <a:pt x="656" y="8"/>
                    </a:lnTo>
                    <a:lnTo>
                      <a:pt x="662" y="12"/>
                    </a:lnTo>
                    <a:lnTo>
                      <a:pt x="666" y="18"/>
                    </a:lnTo>
                    <a:lnTo>
                      <a:pt x="668" y="24"/>
                    </a:lnTo>
                    <a:lnTo>
                      <a:pt x="670" y="32"/>
                    </a:lnTo>
                    <a:lnTo>
                      <a:pt x="670" y="40"/>
                    </a:lnTo>
                    <a:lnTo>
                      <a:pt x="668" y="46"/>
                    </a:lnTo>
                    <a:lnTo>
                      <a:pt x="552" y="470"/>
                    </a:lnTo>
                    <a:lnTo>
                      <a:pt x="552" y="470"/>
                    </a:lnTo>
                    <a:lnTo>
                      <a:pt x="546" y="482"/>
                    </a:lnTo>
                    <a:lnTo>
                      <a:pt x="538" y="490"/>
                    </a:lnTo>
                    <a:lnTo>
                      <a:pt x="528" y="496"/>
                    </a:lnTo>
                    <a:lnTo>
                      <a:pt x="516" y="498"/>
                    </a:lnTo>
                    <a:close/>
                  </a:path>
                </a:pathLst>
              </a:custGeom>
              <a:solidFill>
                <a:srgbClr val="08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3" name="Freeform 9"/>
              <p:cNvSpPr>
                <a:spLocks/>
              </p:cNvSpPr>
              <p:nvPr/>
            </p:nvSpPr>
            <p:spPr bwMode="auto">
              <a:xfrm>
                <a:off x="-2855913" y="1239838"/>
                <a:ext cx="1063625" cy="790575"/>
              </a:xfrm>
              <a:custGeom>
                <a:avLst/>
                <a:gdLst>
                  <a:gd name="T0" fmla="*/ 516 w 670"/>
                  <a:gd name="T1" fmla="*/ 498 h 498"/>
                  <a:gd name="T2" fmla="*/ 38 w 670"/>
                  <a:gd name="T3" fmla="*/ 498 h 498"/>
                  <a:gd name="T4" fmla="*/ 38 w 670"/>
                  <a:gd name="T5" fmla="*/ 498 h 498"/>
                  <a:gd name="T6" fmla="*/ 30 w 670"/>
                  <a:gd name="T7" fmla="*/ 498 h 498"/>
                  <a:gd name="T8" fmla="*/ 22 w 670"/>
                  <a:gd name="T9" fmla="*/ 496 h 498"/>
                  <a:gd name="T10" fmla="*/ 16 w 670"/>
                  <a:gd name="T11" fmla="*/ 492 h 498"/>
                  <a:gd name="T12" fmla="*/ 10 w 670"/>
                  <a:gd name="T13" fmla="*/ 488 h 498"/>
                  <a:gd name="T14" fmla="*/ 6 w 670"/>
                  <a:gd name="T15" fmla="*/ 482 h 498"/>
                  <a:gd name="T16" fmla="*/ 2 w 670"/>
                  <a:gd name="T17" fmla="*/ 476 h 498"/>
                  <a:gd name="T18" fmla="*/ 0 w 670"/>
                  <a:gd name="T19" fmla="*/ 468 h 498"/>
                  <a:gd name="T20" fmla="*/ 0 w 670"/>
                  <a:gd name="T21" fmla="*/ 460 h 498"/>
                  <a:gd name="T22" fmla="*/ 0 w 670"/>
                  <a:gd name="T23" fmla="*/ 460 h 498"/>
                  <a:gd name="T24" fmla="*/ 0 w 670"/>
                  <a:gd name="T25" fmla="*/ 454 h 498"/>
                  <a:gd name="T26" fmla="*/ 2 w 670"/>
                  <a:gd name="T27" fmla="*/ 446 h 498"/>
                  <a:gd name="T28" fmla="*/ 6 w 670"/>
                  <a:gd name="T29" fmla="*/ 440 h 498"/>
                  <a:gd name="T30" fmla="*/ 10 w 670"/>
                  <a:gd name="T31" fmla="*/ 434 h 498"/>
                  <a:gd name="T32" fmla="*/ 16 w 670"/>
                  <a:gd name="T33" fmla="*/ 430 h 498"/>
                  <a:gd name="T34" fmla="*/ 22 w 670"/>
                  <a:gd name="T35" fmla="*/ 426 h 498"/>
                  <a:gd name="T36" fmla="*/ 30 w 670"/>
                  <a:gd name="T37" fmla="*/ 424 h 498"/>
                  <a:gd name="T38" fmla="*/ 38 w 670"/>
                  <a:gd name="T39" fmla="*/ 424 h 498"/>
                  <a:gd name="T40" fmla="*/ 488 w 670"/>
                  <a:gd name="T41" fmla="*/ 424 h 498"/>
                  <a:gd name="T42" fmla="*/ 596 w 670"/>
                  <a:gd name="T43" fmla="*/ 28 h 498"/>
                  <a:gd name="T44" fmla="*/ 596 w 670"/>
                  <a:gd name="T45" fmla="*/ 28 h 498"/>
                  <a:gd name="T46" fmla="*/ 600 w 670"/>
                  <a:gd name="T47" fmla="*/ 20 h 498"/>
                  <a:gd name="T48" fmla="*/ 604 w 670"/>
                  <a:gd name="T49" fmla="*/ 14 h 498"/>
                  <a:gd name="T50" fmla="*/ 608 w 670"/>
                  <a:gd name="T51" fmla="*/ 8 h 498"/>
                  <a:gd name="T52" fmla="*/ 614 w 670"/>
                  <a:gd name="T53" fmla="*/ 4 h 498"/>
                  <a:gd name="T54" fmla="*/ 620 w 670"/>
                  <a:gd name="T55" fmla="*/ 2 h 498"/>
                  <a:gd name="T56" fmla="*/ 628 w 670"/>
                  <a:gd name="T57" fmla="*/ 0 h 498"/>
                  <a:gd name="T58" fmla="*/ 636 w 670"/>
                  <a:gd name="T59" fmla="*/ 0 h 498"/>
                  <a:gd name="T60" fmla="*/ 642 w 670"/>
                  <a:gd name="T61" fmla="*/ 0 h 498"/>
                  <a:gd name="T62" fmla="*/ 642 w 670"/>
                  <a:gd name="T63" fmla="*/ 0 h 498"/>
                  <a:gd name="T64" fmla="*/ 650 w 670"/>
                  <a:gd name="T65" fmla="*/ 4 h 498"/>
                  <a:gd name="T66" fmla="*/ 656 w 670"/>
                  <a:gd name="T67" fmla="*/ 8 h 498"/>
                  <a:gd name="T68" fmla="*/ 662 w 670"/>
                  <a:gd name="T69" fmla="*/ 12 h 498"/>
                  <a:gd name="T70" fmla="*/ 666 w 670"/>
                  <a:gd name="T71" fmla="*/ 18 h 498"/>
                  <a:gd name="T72" fmla="*/ 668 w 670"/>
                  <a:gd name="T73" fmla="*/ 24 h 498"/>
                  <a:gd name="T74" fmla="*/ 670 w 670"/>
                  <a:gd name="T75" fmla="*/ 32 h 498"/>
                  <a:gd name="T76" fmla="*/ 670 w 670"/>
                  <a:gd name="T77" fmla="*/ 40 h 498"/>
                  <a:gd name="T78" fmla="*/ 668 w 670"/>
                  <a:gd name="T79" fmla="*/ 46 h 498"/>
                  <a:gd name="T80" fmla="*/ 552 w 670"/>
                  <a:gd name="T81" fmla="*/ 470 h 498"/>
                  <a:gd name="T82" fmla="*/ 552 w 670"/>
                  <a:gd name="T83" fmla="*/ 470 h 498"/>
                  <a:gd name="T84" fmla="*/ 546 w 670"/>
                  <a:gd name="T85" fmla="*/ 482 h 498"/>
                  <a:gd name="T86" fmla="*/ 538 w 670"/>
                  <a:gd name="T87" fmla="*/ 490 h 498"/>
                  <a:gd name="T88" fmla="*/ 528 w 670"/>
                  <a:gd name="T89" fmla="*/ 496 h 498"/>
                  <a:gd name="T90" fmla="*/ 516 w 670"/>
                  <a:gd name="T91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0" h="498">
                    <a:moveTo>
                      <a:pt x="516" y="498"/>
                    </a:moveTo>
                    <a:lnTo>
                      <a:pt x="38" y="498"/>
                    </a:lnTo>
                    <a:lnTo>
                      <a:pt x="38" y="498"/>
                    </a:lnTo>
                    <a:lnTo>
                      <a:pt x="30" y="498"/>
                    </a:lnTo>
                    <a:lnTo>
                      <a:pt x="22" y="496"/>
                    </a:lnTo>
                    <a:lnTo>
                      <a:pt x="16" y="492"/>
                    </a:lnTo>
                    <a:lnTo>
                      <a:pt x="10" y="488"/>
                    </a:lnTo>
                    <a:lnTo>
                      <a:pt x="6" y="482"/>
                    </a:lnTo>
                    <a:lnTo>
                      <a:pt x="2" y="476"/>
                    </a:lnTo>
                    <a:lnTo>
                      <a:pt x="0" y="468"/>
                    </a:lnTo>
                    <a:lnTo>
                      <a:pt x="0" y="460"/>
                    </a:lnTo>
                    <a:lnTo>
                      <a:pt x="0" y="460"/>
                    </a:lnTo>
                    <a:lnTo>
                      <a:pt x="0" y="454"/>
                    </a:lnTo>
                    <a:lnTo>
                      <a:pt x="2" y="446"/>
                    </a:lnTo>
                    <a:lnTo>
                      <a:pt x="6" y="440"/>
                    </a:lnTo>
                    <a:lnTo>
                      <a:pt x="10" y="434"/>
                    </a:lnTo>
                    <a:lnTo>
                      <a:pt x="16" y="430"/>
                    </a:lnTo>
                    <a:lnTo>
                      <a:pt x="22" y="426"/>
                    </a:lnTo>
                    <a:lnTo>
                      <a:pt x="30" y="424"/>
                    </a:lnTo>
                    <a:lnTo>
                      <a:pt x="38" y="424"/>
                    </a:lnTo>
                    <a:lnTo>
                      <a:pt x="488" y="424"/>
                    </a:lnTo>
                    <a:lnTo>
                      <a:pt x="596" y="28"/>
                    </a:lnTo>
                    <a:lnTo>
                      <a:pt x="596" y="28"/>
                    </a:lnTo>
                    <a:lnTo>
                      <a:pt x="600" y="20"/>
                    </a:lnTo>
                    <a:lnTo>
                      <a:pt x="604" y="14"/>
                    </a:lnTo>
                    <a:lnTo>
                      <a:pt x="608" y="8"/>
                    </a:lnTo>
                    <a:lnTo>
                      <a:pt x="614" y="4"/>
                    </a:lnTo>
                    <a:lnTo>
                      <a:pt x="620" y="2"/>
                    </a:lnTo>
                    <a:lnTo>
                      <a:pt x="62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0" y="4"/>
                    </a:lnTo>
                    <a:lnTo>
                      <a:pt x="656" y="8"/>
                    </a:lnTo>
                    <a:lnTo>
                      <a:pt x="662" y="12"/>
                    </a:lnTo>
                    <a:lnTo>
                      <a:pt x="666" y="18"/>
                    </a:lnTo>
                    <a:lnTo>
                      <a:pt x="668" y="24"/>
                    </a:lnTo>
                    <a:lnTo>
                      <a:pt x="670" y="32"/>
                    </a:lnTo>
                    <a:lnTo>
                      <a:pt x="670" y="40"/>
                    </a:lnTo>
                    <a:lnTo>
                      <a:pt x="668" y="46"/>
                    </a:lnTo>
                    <a:lnTo>
                      <a:pt x="552" y="470"/>
                    </a:lnTo>
                    <a:lnTo>
                      <a:pt x="552" y="470"/>
                    </a:lnTo>
                    <a:lnTo>
                      <a:pt x="546" y="482"/>
                    </a:lnTo>
                    <a:lnTo>
                      <a:pt x="538" y="490"/>
                    </a:lnTo>
                    <a:lnTo>
                      <a:pt x="528" y="496"/>
                    </a:lnTo>
                    <a:lnTo>
                      <a:pt x="516" y="498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4" name="Freeform 10"/>
              <p:cNvSpPr>
                <a:spLocks/>
              </p:cNvSpPr>
              <p:nvPr/>
            </p:nvSpPr>
            <p:spPr bwMode="auto">
              <a:xfrm>
                <a:off x="-4068763" y="1639888"/>
                <a:ext cx="1054100" cy="584200"/>
              </a:xfrm>
              <a:custGeom>
                <a:avLst/>
                <a:gdLst>
                  <a:gd name="T0" fmla="*/ 0 w 664"/>
                  <a:gd name="T1" fmla="*/ 368 h 368"/>
                  <a:gd name="T2" fmla="*/ 0 w 664"/>
                  <a:gd name="T3" fmla="*/ 168 h 368"/>
                  <a:gd name="T4" fmla="*/ 0 w 664"/>
                  <a:gd name="T5" fmla="*/ 168 h 368"/>
                  <a:gd name="T6" fmla="*/ 2 w 664"/>
                  <a:gd name="T7" fmla="*/ 152 h 368"/>
                  <a:gd name="T8" fmla="*/ 4 w 664"/>
                  <a:gd name="T9" fmla="*/ 134 h 368"/>
                  <a:gd name="T10" fmla="*/ 8 w 664"/>
                  <a:gd name="T11" fmla="*/ 118 h 368"/>
                  <a:gd name="T12" fmla="*/ 14 w 664"/>
                  <a:gd name="T13" fmla="*/ 104 h 368"/>
                  <a:gd name="T14" fmla="*/ 20 w 664"/>
                  <a:gd name="T15" fmla="*/ 88 h 368"/>
                  <a:gd name="T16" fmla="*/ 30 w 664"/>
                  <a:gd name="T17" fmla="*/ 74 h 368"/>
                  <a:gd name="T18" fmla="*/ 38 w 664"/>
                  <a:gd name="T19" fmla="*/ 62 h 368"/>
                  <a:gd name="T20" fmla="*/ 50 w 664"/>
                  <a:gd name="T21" fmla="*/ 50 h 368"/>
                  <a:gd name="T22" fmla="*/ 62 w 664"/>
                  <a:gd name="T23" fmla="*/ 38 h 368"/>
                  <a:gd name="T24" fmla="*/ 74 w 664"/>
                  <a:gd name="T25" fmla="*/ 28 h 368"/>
                  <a:gd name="T26" fmla="*/ 88 w 664"/>
                  <a:gd name="T27" fmla="*/ 20 h 368"/>
                  <a:gd name="T28" fmla="*/ 104 w 664"/>
                  <a:gd name="T29" fmla="*/ 14 h 368"/>
                  <a:gd name="T30" fmla="*/ 120 w 664"/>
                  <a:gd name="T31" fmla="*/ 8 h 368"/>
                  <a:gd name="T32" fmla="*/ 136 w 664"/>
                  <a:gd name="T33" fmla="*/ 4 h 368"/>
                  <a:gd name="T34" fmla="*/ 152 w 664"/>
                  <a:gd name="T35" fmla="*/ 0 h 368"/>
                  <a:gd name="T36" fmla="*/ 170 w 664"/>
                  <a:gd name="T37" fmla="*/ 0 h 368"/>
                  <a:gd name="T38" fmla="*/ 494 w 664"/>
                  <a:gd name="T39" fmla="*/ 0 h 368"/>
                  <a:gd name="T40" fmla="*/ 494 w 664"/>
                  <a:gd name="T41" fmla="*/ 0 h 368"/>
                  <a:gd name="T42" fmla="*/ 512 w 664"/>
                  <a:gd name="T43" fmla="*/ 0 h 368"/>
                  <a:gd name="T44" fmla="*/ 528 w 664"/>
                  <a:gd name="T45" fmla="*/ 4 h 368"/>
                  <a:gd name="T46" fmla="*/ 544 w 664"/>
                  <a:gd name="T47" fmla="*/ 8 h 368"/>
                  <a:gd name="T48" fmla="*/ 560 w 664"/>
                  <a:gd name="T49" fmla="*/ 14 h 368"/>
                  <a:gd name="T50" fmla="*/ 574 w 664"/>
                  <a:gd name="T51" fmla="*/ 20 h 368"/>
                  <a:gd name="T52" fmla="*/ 588 w 664"/>
                  <a:gd name="T53" fmla="*/ 28 h 368"/>
                  <a:gd name="T54" fmla="*/ 602 w 664"/>
                  <a:gd name="T55" fmla="*/ 38 h 368"/>
                  <a:gd name="T56" fmla="*/ 614 w 664"/>
                  <a:gd name="T57" fmla="*/ 50 h 368"/>
                  <a:gd name="T58" fmla="*/ 624 w 664"/>
                  <a:gd name="T59" fmla="*/ 62 h 368"/>
                  <a:gd name="T60" fmla="*/ 634 w 664"/>
                  <a:gd name="T61" fmla="*/ 74 h 368"/>
                  <a:gd name="T62" fmla="*/ 644 w 664"/>
                  <a:gd name="T63" fmla="*/ 88 h 368"/>
                  <a:gd name="T64" fmla="*/ 650 w 664"/>
                  <a:gd name="T65" fmla="*/ 104 h 368"/>
                  <a:gd name="T66" fmla="*/ 656 w 664"/>
                  <a:gd name="T67" fmla="*/ 118 h 368"/>
                  <a:gd name="T68" fmla="*/ 660 w 664"/>
                  <a:gd name="T69" fmla="*/ 134 h 368"/>
                  <a:gd name="T70" fmla="*/ 662 w 664"/>
                  <a:gd name="T71" fmla="*/ 152 h 368"/>
                  <a:gd name="T72" fmla="*/ 664 w 664"/>
                  <a:gd name="T73" fmla="*/ 168 h 368"/>
                  <a:gd name="T74" fmla="*/ 664 w 664"/>
                  <a:gd name="T75" fmla="*/ 368 h 368"/>
                  <a:gd name="T76" fmla="*/ 0 w 664"/>
                  <a:gd name="T77" fmla="*/ 36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4" h="368">
                    <a:moveTo>
                      <a:pt x="0" y="368"/>
                    </a:moveTo>
                    <a:lnTo>
                      <a:pt x="0" y="168"/>
                    </a:lnTo>
                    <a:lnTo>
                      <a:pt x="0" y="168"/>
                    </a:lnTo>
                    <a:lnTo>
                      <a:pt x="2" y="152"/>
                    </a:lnTo>
                    <a:lnTo>
                      <a:pt x="4" y="134"/>
                    </a:lnTo>
                    <a:lnTo>
                      <a:pt x="8" y="118"/>
                    </a:lnTo>
                    <a:lnTo>
                      <a:pt x="14" y="104"/>
                    </a:lnTo>
                    <a:lnTo>
                      <a:pt x="20" y="88"/>
                    </a:lnTo>
                    <a:lnTo>
                      <a:pt x="30" y="74"/>
                    </a:lnTo>
                    <a:lnTo>
                      <a:pt x="38" y="62"/>
                    </a:lnTo>
                    <a:lnTo>
                      <a:pt x="50" y="50"/>
                    </a:lnTo>
                    <a:lnTo>
                      <a:pt x="62" y="38"/>
                    </a:lnTo>
                    <a:lnTo>
                      <a:pt x="74" y="28"/>
                    </a:lnTo>
                    <a:lnTo>
                      <a:pt x="88" y="20"/>
                    </a:lnTo>
                    <a:lnTo>
                      <a:pt x="104" y="14"/>
                    </a:lnTo>
                    <a:lnTo>
                      <a:pt x="120" y="8"/>
                    </a:lnTo>
                    <a:lnTo>
                      <a:pt x="136" y="4"/>
                    </a:lnTo>
                    <a:lnTo>
                      <a:pt x="152" y="0"/>
                    </a:lnTo>
                    <a:lnTo>
                      <a:pt x="170" y="0"/>
                    </a:lnTo>
                    <a:lnTo>
                      <a:pt x="494" y="0"/>
                    </a:lnTo>
                    <a:lnTo>
                      <a:pt x="494" y="0"/>
                    </a:lnTo>
                    <a:lnTo>
                      <a:pt x="512" y="0"/>
                    </a:lnTo>
                    <a:lnTo>
                      <a:pt x="528" y="4"/>
                    </a:lnTo>
                    <a:lnTo>
                      <a:pt x="544" y="8"/>
                    </a:lnTo>
                    <a:lnTo>
                      <a:pt x="560" y="14"/>
                    </a:lnTo>
                    <a:lnTo>
                      <a:pt x="574" y="20"/>
                    </a:lnTo>
                    <a:lnTo>
                      <a:pt x="588" y="28"/>
                    </a:lnTo>
                    <a:lnTo>
                      <a:pt x="602" y="38"/>
                    </a:lnTo>
                    <a:lnTo>
                      <a:pt x="614" y="50"/>
                    </a:lnTo>
                    <a:lnTo>
                      <a:pt x="624" y="62"/>
                    </a:lnTo>
                    <a:lnTo>
                      <a:pt x="634" y="74"/>
                    </a:lnTo>
                    <a:lnTo>
                      <a:pt x="644" y="88"/>
                    </a:lnTo>
                    <a:lnTo>
                      <a:pt x="650" y="104"/>
                    </a:lnTo>
                    <a:lnTo>
                      <a:pt x="656" y="118"/>
                    </a:lnTo>
                    <a:lnTo>
                      <a:pt x="660" y="134"/>
                    </a:lnTo>
                    <a:lnTo>
                      <a:pt x="662" y="152"/>
                    </a:lnTo>
                    <a:lnTo>
                      <a:pt x="664" y="168"/>
                    </a:lnTo>
                    <a:lnTo>
                      <a:pt x="664" y="368"/>
                    </a:lnTo>
                    <a:lnTo>
                      <a:pt x="0" y="368"/>
                    </a:lnTo>
                    <a:close/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5" name="Freeform 11"/>
              <p:cNvSpPr>
                <a:spLocks/>
              </p:cNvSpPr>
              <p:nvPr/>
            </p:nvSpPr>
            <p:spPr bwMode="auto">
              <a:xfrm>
                <a:off x="-3859213" y="792163"/>
                <a:ext cx="635000" cy="635000"/>
              </a:xfrm>
              <a:custGeom>
                <a:avLst/>
                <a:gdLst>
                  <a:gd name="T0" fmla="*/ 0 w 400"/>
                  <a:gd name="T1" fmla="*/ 200 h 400"/>
                  <a:gd name="T2" fmla="*/ 4 w 400"/>
                  <a:gd name="T3" fmla="*/ 160 h 400"/>
                  <a:gd name="T4" fmla="*/ 16 w 400"/>
                  <a:gd name="T5" fmla="*/ 122 h 400"/>
                  <a:gd name="T6" fmla="*/ 34 w 400"/>
                  <a:gd name="T7" fmla="*/ 88 h 400"/>
                  <a:gd name="T8" fmla="*/ 58 w 400"/>
                  <a:gd name="T9" fmla="*/ 58 h 400"/>
                  <a:gd name="T10" fmla="*/ 88 w 400"/>
                  <a:gd name="T11" fmla="*/ 34 h 400"/>
                  <a:gd name="T12" fmla="*/ 122 w 400"/>
                  <a:gd name="T13" fmla="*/ 16 h 400"/>
                  <a:gd name="T14" fmla="*/ 160 w 400"/>
                  <a:gd name="T15" fmla="*/ 4 h 400"/>
                  <a:gd name="T16" fmla="*/ 200 w 400"/>
                  <a:gd name="T17" fmla="*/ 0 h 400"/>
                  <a:gd name="T18" fmla="*/ 220 w 400"/>
                  <a:gd name="T19" fmla="*/ 2 h 400"/>
                  <a:gd name="T20" fmla="*/ 260 w 400"/>
                  <a:gd name="T21" fmla="*/ 10 h 400"/>
                  <a:gd name="T22" fmla="*/ 296 w 400"/>
                  <a:gd name="T23" fmla="*/ 24 h 400"/>
                  <a:gd name="T24" fmla="*/ 326 w 400"/>
                  <a:gd name="T25" fmla="*/ 46 h 400"/>
                  <a:gd name="T26" fmla="*/ 354 w 400"/>
                  <a:gd name="T27" fmla="*/ 72 h 400"/>
                  <a:gd name="T28" fmla="*/ 376 w 400"/>
                  <a:gd name="T29" fmla="*/ 104 h 400"/>
                  <a:gd name="T30" fmla="*/ 390 w 400"/>
                  <a:gd name="T31" fmla="*/ 140 h 400"/>
                  <a:gd name="T32" fmla="*/ 398 w 400"/>
                  <a:gd name="T33" fmla="*/ 180 h 400"/>
                  <a:gd name="T34" fmla="*/ 400 w 400"/>
                  <a:gd name="T35" fmla="*/ 200 h 400"/>
                  <a:gd name="T36" fmla="*/ 396 w 400"/>
                  <a:gd name="T37" fmla="*/ 240 h 400"/>
                  <a:gd name="T38" fmla="*/ 384 w 400"/>
                  <a:gd name="T39" fmla="*/ 278 h 400"/>
                  <a:gd name="T40" fmla="*/ 366 w 400"/>
                  <a:gd name="T41" fmla="*/ 312 h 400"/>
                  <a:gd name="T42" fmla="*/ 342 w 400"/>
                  <a:gd name="T43" fmla="*/ 340 h 400"/>
                  <a:gd name="T44" fmla="*/ 312 w 400"/>
                  <a:gd name="T45" fmla="*/ 366 h 400"/>
                  <a:gd name="T46" fmla="*/ 278 w 400"/>
                  <a:gd name="T47" fmla="*/ 384 h 400"/>
                  <a:gd name="T48" fmla="*/ 240 w 400"/>
                  <a:gd name="T49" fmla="*/ 396 h 400"/>
                  <a:gd name="T50" fmla="*/ 200 w 400"/>
                  <a:gd name="T51" fmla="*/ 400 h 400"/>
                  <a:gd name="T52" fmla="*/ 180 w 400"/>
                  <a:gd name="T53" fmla="*/ 398 h 400"/>
                  <a:gd name="T54" fmla="*/ 140 w 400"/>
                  <a:gd name="T55" fmla="*/ 390 h 400"/>
                  <a:gd name="T56" fmla="*/ 104 w 400"/>
                  <a:gd name="T57" fmla="*/ 376 h 400"/>
                  <a:gd name="T58" fmla="*/ 72 w 400"/>
                  <a:gd name="T59" fmla="*/ 354 h 400"/>
                  <a:gd name="T60" fmla="*/ 46 w 400"/>
                  <a:gd name="T61" fmla="*/ 326 h 400"/>
                  <a:gd name="T62" fmla="*/ 24 w 400"/>
                  <a:gd name="T63" fmla="*/ 294 h 400"/>
                  <a:gd name="T64" fmla="*/ 10 w 400"/>
                  <a:gd name="T65" fmla="*/ 260 h 400"/>
                  <a:gd name="T66" fmla="*/ 2 w 400"/>
                  <a:gd name="T67" fmla="*/ 22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0" h="400">
                    <a:moveTo>
                      <a:pt x="0" y="200"/>
                    </a:moveTo>
                    <a:lnTo>
                      <a:pt x="0" y="200"/>
                    </a:lnTo>
                    <a:lnTo>
                      <a:pt x="2" y="180"/>
                    </a:lnTo>
                    <a:lnTo>
                      <a:pt x="4" y="160"/>
                    </a:lnTo>
                    <a:lnTo>
                      <a:pt x="10" y="140"/>
                    </a:lnTo>
                    <a:lnTo>
                      <a:pt x="16" y="122"/>
                    </a:lnTo>
                    <a:lnTo>
                      <a:pt x="24" y="104"/>
                    </a:lnTo>
                    <a:lnTo>
                      <a:pt x="34" y="88"/>
                    </a:lnTo>
                    <a:lnTo>
                      <a:pt x="46" y="72"/>
                    </a:lnTo>
                    <a:lnTo>
                      <a:pt x="58" y="58"/>
                    </a:lnTo>
                    <a:lnTo>
                      <a:pt x="72" y="46"/>
                    </a:lnTo>
                    <a:lnTo>
                      <a:pt x="88" y="34"/>
                    </a:lnTo>
                    <a:lnTo>
                      <a:pt x="104" y="24"/>
                    </a:lnTo>
                    <a:lnTo>
                      <a:pt x="122" y="16"/>
                    </a:lnTo>
                    <a:lnTo>
                      <a:pt x="140" y="10"/>
                    </a:lnTo>
                    <a:lnTo>
                      <a:pt x="160" y="4"/>
                    </a:lnTo>
                    <a:lnTo>
                      <a:pt x="180" y="2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20" y="2"/>
                    </a:lnTo>
                    <a:lnTo>
                      <a:pt x="240" y="4"/>
                    </a:lnTo>
                    <a:lnTo>
                      <a:pt x="260" y="10"/>
                    </a:lnTo>
                    <a:lnTo>
                      <a:pt x="278" y="16"/>
                    </a:lnTo>
                    <a:lnTo>
                      <a:pt x="296" y="24"/>
                    </a:lnTo>
                    <a:lnTo>
                      <a:pt x="312" y="34"/>
                    </a:lnTo>
                    <a:lnTo>
                      <a:pt x="326" y="46"/>
                    </a:lnTo>
                    <a:lnTo>
                      <a:pt x="342" y="58"/>
                    </a:lnTo>
                    <a:lnTo>
                      <a:pt x="354" y="72"/>
                    </a:lnTo>
                    <a:lnTo>
                      <a:pt x="366" y="88"/>
                    </a:lnTo>
                    <a:lnTo>
                      <a:pt x="376" y="104"/>
                    </a:lnTo>
                    <a:lnTo>
                      <a:pt x="384" y="122"/>
                    </a:lnTo>
                    <a:lnTo>
                      <a:pt x="390" y="140"/>
                    </a:lnTo>
                    <a:lnTo>
                      <a:pt x="396" y="160"/>
                    </a:lnTo>
                    <a:lnTo>
                      <a:pt x="398" y="180"/>
                    </a:lnTo>
                    <a:lnTo>
                      <a:pt x="400" y="200"/>
                    </a:lnTo>
                    <a:lnTo>
                      <a:pt x="400" y="200"/>
                    </a:lnTo>
                    <a:lnTo>
                      <a:pt x="398" y="220"/>
                    </a:lnTo>
                    <a:lnTo>
                      <a:pt x="396" y="240"/>
                    </a:lnTo>
                    <a:lnTo>
                      <a:pt x="390" y="260"/>
                    </a:lnTo>
                    <a:lnTo>
                      <a:pt x="384" y="278"/>
                    </a:lnTo>
                    <a:lnTo>
                      <a:pt x="376" y="294"/>
                    </a:lnTo>
                    <a:lnTo>
                      <a:pt x="366" y="312"/>
                    </a:lnTo>
                    <a:lnTo>
                      <a:pt x="354" y="326"/>
                    </a:lnTo>
                    <a:lnTo>
                      <a:pt x="342" y="340"/>
                    </a:lnTo>
                    <a:lnTo>
                      <a:pt x="326" y="354"/>
                    </a:lnTo>
                    <a:lnTo>
                      <a:pt x="312" y="366"/>
                    </a:lnTo>
                    <a:lnTo>
                      <a:pt x="296" y="376"/>
                    </a:lnTo>
                    <a:lnTo>
                      <a:pt x="278" y="384"/>
                    </a:lnTo>
                    <a:lnTo>
                      <a:pt x="260" y="390"/>
                    </a:lnTo>
                    <a:lnTo>
                      <a:pt x="240" y="396"/>
                    </a:lnTo>
                    <a:lnTo>
                      <a:pt x="220" y="398"/>
                    </a:lnTo>
                    <a:lnTo>
                      <a:pt x="200" y="400"/>
                    </a:lnTo>
                    <a:lnTo>
                      <a:pt x="200" y="400"/>
                    </a:lnTo>
                    <a:lnTo>
                      <a:pt x="180" y="398"/>
                    </a:lnTo>
                    <a:lnTo>
                      <a:pt x="160" y="396"/>
                    </a:lnTo>
                    <a:lnTo>
                      <a:pt x="140" y="390"/>
                    </a:lnTo>
                    <a:lnTo>
                      <a:pt x="122" y="384"/>
                    </a:lnTo>
                    <a:lnTo>
                      <a:pt x="104" y="376"/>
                    </a:lnTo>
                    <a:lnTo>
                      <a:pt x="88" y="366"/>
                    </a:lnTo>
                    <a:lnTo>
                      <a:pt x="72" y="354"/>
                    </a:lnTo>
                    <a:lnTo>
                      <a:pt x="58" y="340"/>
                    </a:lnTo>
                    <a:lnTo>
                      <a:pt x="46" y="326"/>
                    </a:lnTo>
                    <a:lnTo>
                      <a:pt x="34" y="312"/>
                    </a:lnTo>
                    <a:lnTo>
                      <a:pt x="24" y="294"/>
                    </a:lnTo>
                    <a:lnTo>
                      <a:pt x="16" y="278"/>
                    </a:lnTo>
                    <a:lnTo>
                      <a:pt x="10" y="260"/>
                    </a:lnTo>
                    <a:lnTo>
                      <a:pt x="4" y="240"/>
                    </a:lnTo>
                    <a:lnTo>
                      <a:pt x="2" y="22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6" name="Freeform 12"/>
              <p:cNvSpPr>
                <a:spLocks/>
              </p:cNvSpPr>
              <p:nvPr/>
            </p:nvSpPr>
            <p:spPr bwMode="auto">
              <a:xfrm>
                <a:off x="-3859213" y="792163"/>
                <a:ext cx="635000" cy="635000"/>
              </a:xfrm>
              <a:custGeom>
                <a:avLst/>
                <a:gdLst>
                  <a:gd name="T0" fmla="*/ 0 w 400"/>
                  <a:gd name="T1" fmla="*/ 200 h 400"/>
                  <a:gd name="T2" fmla="*/ 4 w 400"/>
                  <a:gd name="T3" fmla="*/ 160 h 400"/>
                  <a:gd name="T4" fmla="*/ 16 w 400"/>
                  <a:gd name="T5" fmla="*/ 122 h 400"/>
                  <a:gd name="T6" fmla="*/ 34 w 400"/>
                  <a:gd name="T7" fmla="*/ 88 h 400"/>
                  <a:gd name="T8" fmla="*/ 58 w 400"/>
                  <a:gd name="T9" fmla="*/ 58 h 400"/>
                  <a:gd name="T10" fmla="*/ 88 w 400"/>
                  <a:gd name="T11" fmla="*/ 34 h 400"/>
                  <a:gd name="T12" fmla="*/ 122 w 400"/>
                  <a:gd name="T13" fmla="*/ 16 h 400"/>
                  <a:gd name="T14" fmla="*/ 160 w 400"/>
                  <a:gd name="T15" fmla="*/ 4 h 400"/>
                  <a:gd name="T16" fmla="*/ 200 w 400"/>
                  <a:gd name="T17" fmla="*/ 0 h 400"/>
                  <a:gd name="T18" fmla="*/ 220 w 400"/>
                  <a:gd name="T19" fmla="*/ 2 h 400"/>
                  <a:gd name="T20" fmla="*/ 260 w 400"/>
                  <a:gd name="T21" fmla="*/ 10 h 400"/>
                  <a:gd name="T22" fmla="*/ 296 w 400"/>
                  <a:gd name="T23" fmla="*/ 24 h 400"/>
                  <a:gd name="T24" fmla="*/ 326 w 400"/>
                  <a:gd name="T25" fmla="*/ 46 h 400"/>
                  <a:gd name="T26" fmla="*/ 354 w 400"/>
                  <a:gd name="T27" fmla="*/ 72 h 400"/>
                  <a:gd name="T28" fmla="*/ 376 w 400"/>
                  <a:gd name="T29" fmla="*/ 104 h 400"/>
                  <a:gd name="T30" fmla="*/ 390 w 400"/>
                  <a:gd name="T31" fmla="*/ 140 h 400"/>
                  <a:gd name="T32" fmla="*/ 398 w 400"/>
                  <a:gd name="T33" fmla="*/ 180 h 400"/>
                  <a:gd name="T34" fmla="*/ 400 w 400"/>
                  <a:gd name="T35" fmla="*/ 200 h 400"/>
                  <a:gd name="T36" fmla="*/ 396 w 400"/>
                  <a:gd name="T37" fmla="*/ 240 h 400"/>
                  <a:gd name="T38" fmla="*/ 384 w 400"/>
                  <a:gd name="T39" fmla="*/ 278 h 400"/>
                  <a:gd name="T40" fmla="*/ 366 w 400"/>
                  <a:gd name="T41" fmla="*/ 312 h 400"/>
                  <a:gd name="T42" fmla="*/ 342 w 400"/>
                  <a:gd name="T43" fmla="*/ 340 h 400"/>
                  <a:gd name="T44" fmla="*/ 312 w 400"/>
                  <a:gd name="T45" fmla="*/ 366 h 400"/>
                  <a:gd name="T46" fmla="*/ 278 w 400"/>
                  <a:gd name="T47" fmla="*/ 384 h 400"/>
                  <a:gd name="T48" fmla="*/ 240 w 400"/>
                  <a:gd name="T49" fmla="*/ 396 h 400"/>
                  <a:gd name="T50" fmla="*/ 200 w 400"/>
                  <a:gd name="T51" fmla="*/ 400 h 400"/>
                  <a:gd name="T52" fmla="*/ 180 w 400"/>
                  <a:gd name="T53" fmla="*/ 398 h 400"/>
                  <a:gd name="T54" fmla="*/ 140 w 400"/>
                  <a:gd name="T55" fmla="*/ 390 h 400"/>
                  <a:gd name="T56" fmla="*/ 104 w 400"/>
                  <a:gd name="T57" fmla="*/ 376 h 400"/>
                  <a:gd name="T58" fmla="*/ 72 w 400"/>
                  <a:gd name="T59" fmla="*/ 354 h 400"/>
                  <a:gd name="T60" fmla="*/ 46 w 400"/>
                  <a:gd name="T61" fmla="*/ 326 h 400"/>
                  <a:gd name="T62" fmla="*/ 24 w 400"/>
                  <a:gd name="T63" fmla="*/ 294 h 400"/>
                  <a:gd name="T64" fmla="*/ 10 w 400"/>
                  <a:gd name="T65" fmla="*/ 260 h 400"/>
                  <a:gd name="T66" fmla="*/ 2 w 400"/>
                  <a:gd name="T67" fmla="*/ 22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0" h="400">
                    <a:moveTo>
                      <a:pt x="0" y="200"/>
                    </a:moveTo>
                    <a:lnTo>
                      <a:pt x="0" y="200"/>
                    </a:lnTo>
                    <a:lnTo>
                      <a:pt x="2" y="180"/>
                    </a:lnTo>
                    <a:lnTo>
                      <a:pt x="4" y="160"/>
                    </a:lnTo>
                    <a:lnTo>
                      <a:pt x="10" y="140"/>
                    </a:lnTo>
                    <a:lnTo>
                      <a:pt x="16" y="122"/>
                    </a:lnTo>
                    <a:lnTo>
                      <a:pt x="24" y="104"/>
                    </a:lnTo>
                    <a:lnTo>
                      <a:pt x="34" y="88"/>
                    </a:lnTo>
                    <a:lnTo>
                      <a:pt x="46" y="72"/>
                    </a:lnTo>
                    <a:lnTo>
                      <a:pt x="58" y="58"/>
                    </a:lnTo>
                    <a:lnTo>
                      <a:pt x="72" y="46"/>
                    </a:lnTo>
                    <a:lnTo>
                      <a:pt x="88" y="34"/>
                    </a:lnTo>
                    <a:lnTo>
                      <a:pt x="104" y="24"/>
                    </a:lnTo>
                    <a:lnTo>
                      <a:pt x="122" y="16"/>
                    </a:lnTo>
                    <a:lnTo>
                      <a:pt x="140" y="10"/>
                    </a:lnTo>
                    <a:lnTo>
                      <a:pt x="160" y="4"/>
                    </a:lnTo>
                    <a:lnTo>
                      <a:pt x="180" y="2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20" y="2"/>
                    </a:lnTo>
                    <a:lnTo>
                      <a:pt x="240" y="4"/>
                    </a:lnTo>
                    <a:lnTo>
                      <a:pt x="260" y="10"/>
                    </a:lnTo>
                    <a:lnTo>
                      <a:pt x="278" y="16"/>
                    </a:lnTo>
                    <a:lnTo>
                      <a:pt x="296" y="24"/>
                    </a:lnTo>
                    <a:lnTo>
                      <a:pt x="312" y="34"/>
                    </a:lnTo>
                    <a:lnTo>
                      <a:pt x="326" y="46"/>
                    </a:lnTo>
                    <a:lnTo>
                      <a:pt x="342" y="58"/>
                    </a:lnTo>
                    <a:lnTo>
                      <a:pt x="354" y="72"/>
                    </a:lnTo>
                    <a:lnTo>
                      <a:pt x="366" y="88"/>
                    </a:lnTo>
                    <a:lnTo>
                      <a:pt x="376" y="104"/>
                    </a:lnTo>
                    <a:lnTo>
                      <a:pt x="384" y="122"/>
                    </a:lnTo>
                    <a:lnTo>
                      <a:pt x="390" y="140"/>
                    </a:lnTo>
                    <a:lnTo>
                      <a:pt x="396" y="160"/>
                    </a:lnTo>
                    <a:lnTo>
                      <a:pt x="398" y="180"/>
                    </a:lnTo>
                    <a:lnTo>
                      <a:pt x="400" y="200"/>
                    </a:lnTo>
                    <a:lnTo>
                      <a:pt x="400" y="200"/>
                    </a:lnTo>
                    <a:lnTo>
                      <a:pt x="398" y="220"/>
                    </a:lnTo>
                    <a:lnTo>
                      <a:pt x="396" y="240"/>
                    </a:lnTo>
                    <a:lnTo>
                      <a:pt x="390" y="260"/>
                    </a:lnTo>
                    <a:lnTo>
                      <a:pt x="384" y="278"/>
                    </a:lnTo>
                    <a:lnTo>
                      <a:pt x="376" y="294"/>
                    </a:lnTo>
                    <a:lnTo>
                      <a:pt x="366" y="312"/>
                    </a:lnTo>
                    <a:lnTo>
                      <a:pt x="354" y="326"/>
                    </a:lnTo>
                    <a:lnTo>
                      <a:pt x="342" y="340"/>
                    </a:lnTo>
                    <a:lnTo>
                      <a:pt x="326" y="354"/>
                    </a:lnTo>
                    <a:lnTo>
                      <a:pt x="312" y="366"/>
                    </a:lnTo>
                    <a:lnTo>
                      <a:pt x="296" y="376"/>
                    </a:lnTo>
                    <a:lnTo>
                      <a:pt x="278" y="384"/>
                    </a:lnTo>
                    <a:lnTo>
                      <a:pt x="260" y="390"/>
                    </a:lnTo>
                    <a:lnTo>
                      <a:pt x="240" y="396"/>
                    </a:lnTo>
                    <a:lnTo>
                      <a:pt x="220" y="398"/>
                    </a:lnTo>
                    <a:lnTo>
                      <a:pt x="200" y="400"/>
                    </a:lnTo>
                    <a:lnTo>
                      <a:pt x="200" y="400"/>
                    </a:lnTo>
                    <a:lnTo>
                      <a:pt x="180" y="398"/>
                    </a:lnTo>
                    <a:lnTo>
                      <a:pt x="160" y="396"/>
                    </a:lnTo>
                    <a:lnTo>
                      <a:pt x="140" y="390"/>
                    </a:lnTo>
                    <a:lnTo>
                      <a:pt x="122" y="384"/>
                    </a:lnTo>
                    <a:lnTo>
                      <a:pt x="104" y="376"/>
                    </a:lnTo>
                    <a:lnTo>
                      <a:pt x="88" y="366"/>
                    </a:lnTo>
                    <a:lnTo>
                      <a:pt x="72" y="354"/>
                    </a:lnTo>
                    <a:lnTo>
                      <a:pt x="58" y="340"/>
                    </a:lnTo>
                    <a:lnTo>
                      <a:pt x="46" y="326"/>
                    </a:lnTo>
                    <a:lnTo>
                      <a:pt x="34" y="312"/>
                    </a:lnTo>
                    <a:lnTo>
                      <a:pt x="24" y="294"/>
                    </a:lnTo>
                    <a:lnTo>
                      <a:pt x="16" y="278"/>
                    </a:lnTo>
                    <a:lnTo>
                      <a:pt x="10" y="260"/>
                    </a:lnTo>
                    <a:lnTo>
                      <a:pt x="4" y="240"/>
                    </a:lnTo>
                    <a:lnTo>
                      <a:pt x="2" y="220"/>
                    </a:lnTo>
                    <a:lnTo>
                      <a:pt x="0" y="2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7" name="Freeform 13"/>
              <p:cNvSpPr>
                <a:spLocks/>
              </p:cNvSpPr>
              <p:nvPr/>
            </p:nvSpPr>
            <p:spPr bwMode="auto">
              <a:xfrm>
                <a:off x="-4316413" y="2163763"/>
                <a:ext cx="2593975" cy="120650"/>
              </a:xfrm>
              <a:custGeom>
                <a:avLst/>
                <a:gdLst>
                  <a:gd name="T0" fmla="*/ 1598 w 1634"/>
                  <a:gd name="T1" fmla="*/ 76 h 76"/>
                  <a:gd name="T2" fmla="*/ 36 w 1634"/>
                  <a:gd name="T3" fmla="*/ 76 h 76"/>
                  <a:gd name="T4" fmla="*/ 36 w 1634"/>
                  <a:gd name="T5" fmla="*/ 76 h 76"/>
                  <a:gd name="T6" fmla="*/ 30 w 1634"/>
                  <a:gd name="T7" fmla="*/ 74 h 76"/>
                  <a:gd name="T8" fmla="*/ 22 w 1634"/>
                  <a:gd name="T9" fmla="*/ 72 h 76"/>
                  <a:gd name="T10" fmla="*/ 16 w 1634"/>
                  <a:gd name="T11" fmla="*/ 68 h 76"/>
                  <a:gd name="T12" fmla="*/ 10 w 1634"/>
                  <a:gd name="T13" fmla="*/ 64 h 76"/>
                  <a:gd name="T14" fmla="*/ 6 w 1634"/>
                  <a:gd name="T15" fmla="*/ 58 h 76"/>
                  <a:gd name="T16" fmla="*/ 2 w 1634"/>
                  <a:gd name="T17" fmla="*/ 52 h 76"/>
                  <a:gd name="T18" fmla="*/ 0 w 1634"/>
                  <a:gd name="T19" fmla="*/ 46 h 76"/>
                  <a:gd name="T20" fmla="*/ 0 w 1634"/>
                  <a:gd name="T21" fmla="*/ 38 h 76"/>
                  <a:gd name="T22" fmla="*/ 0 w 1634"/>
                  <a:gd name="T23" fmla="*/ 38 h 76"/>
                  <a:gd name="T24" fmla="*/ 0 w 1634"/>
                  <a:gd name="T25" fmla="*/ 30 h 76"/>
                  <a:gd name="T26" fmla="*/ 2 w 1634"/>
                  <a:gd name="T27" fmla="*/ 24 h 76"/>
                  <a:gd name="T28" fmla="*/ 6 w 1634"/>
                  <a:gd name="T29" fmla="*/ 16 h 76"/>
                  <a:gd name="T30" fmla="*/ 10 w 1634"/>
                  <a:gd name="T31" fmla="*/ 12 h 76"/>
                  <a:gd name="T32" fmla="*/ 16 w 1634"/>
                  <a:gd name="T33" fmla="*/ 6 h 76"/>
                  <a:gd name="T34" fmla="*/ 22 w 1634"/>
                  <a:gd name="T35" fmla="*/ 4 h 76"/>
                  <a:gd name="T36" fmla="*/ 30 w 1634"/>
                  <a:gd name="T37" fmla="*/ 0 h 76"/>
                  <a:gd name="T38" fmla="*/ 36 w 1634"/>
                  <a:gd name="T39" fmla="*/ 0 h 76"/>
                  <a:gd name="T40" fmla="*/ 1598 w 1634"/>
                  <a:gd name="T41" fmla="*/ 0 h 76"/>
                  <a:gd name="T42" fmla="*/ 1598 w 1634"/>
                  <a:gd name="T43" fmla="*/ 0 h 76"/>
                  <a:gd name="T44" fmla="*/ 1604 w 1634"/>
                  <a:gd name="T45" fmla="*/ 0 h 76"/>
                  <a:gd name="T46" fmla="*/ 1612 w 1634"/>
                  <a:gd name="T47" fmla="*/ 4 h 76"/>
                  <a:gd name="T48" fmla="*/ 1618 w 1634"/>
                  <a:gd name="T49" fmla="*/ 6 h 76"/>
                  <a:gd name="T50" fmla="*/ 1624 w 1634"/>
                  <a:gd name="T51" fmla="*/ 12 h 76"/>
                  <a:gd name="T52" fmla="*/ 1628 w 1634"/>
                  <a:gd name="T53" fmla="*/ 16 h 76"/>
                  <a:gd name="T54" fmla="*/ 1632 w 1634"/>
                  <a:gd name="T55" fmla="*/ 24 h 76"/>
                  <a:gd name="T56" fmla="*/ 1634 w 1634"/>
                  <a:gd name="T57" fmla="*/ 30 h 76"/>
                  <a:gd name="T58" fmla="*/ 1634 w 1634"/>
                  <a:gd name="T59" fmla="*/ 38 h 76"/>
                  <a:gd name="T60" fmla="*/ 1634 w 1634"/>
                  <a:gd name="T61" fmla="*/ 38 h 76"/>
                  <a:gd name="T62" fmla="*/ 1634 w 1634"/>
                  <a:gd name="T63" fmla="*/ 46 h 76"/>
                  <a:gd name="T64" fmla="*/ 1632 w 1634"/>
                  <a:gd name="T65" fmla="*/ 52 h 76"/>
                  <a:gd name="T66" fmla="*/ 1628 w 1634"/>
                  <a:gd name="T67" fmla="*/ 58 h 76"/>
                  <a:gd name="T68" fmla="*/ 1624 w 1634"/>
                  <a:gd name="T69" fmla="*/ 64 h 76"/>
                  <a:gd name="T70" fmla="*/ 1618 w 1634"/>
                  <a:gd name="T71" fmla="*/ 68 h 76"/>
                  <a:gd name="T72" fmla="*/ 1612 w 1634"/>
                  <a:gd name="T73" fmla="*/ 72 h 76"/>
                  <a:gd name="T74" fmla="*/ 1604 w 1634"/>
                  <a:gd name="T75" fmla="*/ 74 h 76"/>
                  <a:gd name="T76" fmla="*/ 1598 w 1634"/>
                  <a:gd name="T7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34" h="76">
                    <a:moveTo>
                      <a:pt x="1598" y="76"/>
                    </a:moveTo>
                    <a:lnTo>
                      <a:pt x="36" y="76"/>
                    </a:lnTo>
                    <a:lnTo>
                      <a:pt x="36" y="76"/>
                    </a:lnTo>
                    <a:lnTo>
                      <a:pt x="30" y="74"/>
                    </a:lnTo>
                    <a:lnTo>
                      <a:pt x="22" y="72"/>
                    </a:lnTo>
                    <a:lnTo>
                      <a:pt x="16" y="68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1598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2" y="4"/>
                    </a:lnTo>
                    <a:lnTo>
                      <a:pt x="1618" y="6"/>
                    </a:lnTo>
                    <a:lnTo>
                      <a:pt x="1624" y="12"/>
                    </a:lnTo>
                    <a:lnTo>
                      <a:pt x="1628" y="16"/>
                    </a:lnTo>
                    <a:lnTo>
                      <a:pt x="1632" y="24"/>
                    </a:lnTo>
                    <a:lnTo>
                      <a:pt x="1634" y="30"/>
                    </a:lnTo>
                    <a:lnTo>
                      <a:pt x="1634" y="38"/>
                    </a:lnTo>
                    <a:lnTo>
                      <a:pt x="1634" y="38"/>
                    </a:lnTo>
                    <a:lnTo>
                      <a:pt x="1634" y="46"/>
                    </a:lnTo>
                    <a:lnTo>
                      <a:pt x="1632" y="52"/>
                    </a:lnTo>
                    <a:lnTo>
                      <a:pt x="1628" y="58"/>
                    </a:lnTo>
                    <a:lnTo>
                      <a:pt x="1624" y="64"/>
                    </a:lnTo>
                    <a:lnTo>
                      <a:pt x="1618" y="68"/>
                    </a:lnTo>
                    <a:lnTo>
                      <a:pt x="1612" y="72"/>
                    </a:lnTo>
                    <a:lnTo>
                      <a:pt x="1604" y="74"/>
                    </a:lnTo>
                    <a:lnTo>
                      <a:pt x="1598" y="76"/>
                    </a:lnTo>
                    <a:close/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98" name="Freeform 14"/>
              <p:cNvSpPr>
                <a:spLocks/>
              </p:cNvSpPr>
              <p:nvPr/>
            </p:nvSpPr>
            <p:spPr bwMode="auto">
              <a:xfrm>
                <a:off x="-4316413" y="2163763"/>
                <a:ext cx="2593975" cy="120650"/>
              </a:xfrm>
              <a:custGeom>
                <a:avLst/>
                <a:gdLst>
                  <a:gd name="T0" fmla="*/ 1598 w 1634"/>
                  <a:gd name="T1" fmla="*/ 76 h 76"/>
                  <a:gd name="T2" fmla="*/ 36 w 1634"/>
                  <a:gd name="T3" fmla="*/ 76 h 76"/>
                  <a:gd name="T4" fmla="*/ 36 w 1634"/>
                  <a:gd name="T5" fmla="*/ 76 h 76"/>
                  <a:gd name="T6" fmla="*/ 30 w 1634"/>
                  <a:gd name="T7" fmla="*/ 74 h 76"/>
                  <a:gd name="T8" fmla="*/ 22 w 1634"/>
                  <a:gd name="T9" fmla="*/ 72 h 76"/>
                  <a:gd name="T10" fmla="*/ 16 w 1634"/>
                  <a:gd name="T11" fmla="*/ 68 h 76"/>
                  <a:gd name="T12" fmla="*/ 10 w 1634"/>
                  <a:gd name="T13" fmla="*/ 64 h 76"/>
                  <a:gd name="T14" fmla="*/ 6 w 1634"/>
                  <a:gd name="T15" fmla="*/ 58 h 76"/>
                  <a:gd name="T16" fmla="*/ 2 w 1634"/>
                  <a:gd name="T17" fmla="*/ 52 h 76"/>
                  <a:gd name="T18" fmla="*/ 0 w 1634"/>
                  <a:gd name="T19" fmla="*/ 46 h 76"/>
                  <a:gd name="T20" fmla="*/ 0 w 1634"/>
                  <a:gd name="T21" fmla="*/ 38 h 76"/>
                  <a:gd name="T22" fmla="*/ 0 w 1634"/>
                  <a:gd name="T23" fmla="*/ 38 h 76"/>
                  <a:gd name="T24" fmla="*/ 0 w 1634"/>
                  <a:gd name="T25" fmla="*/ 30 h 76"/>
                  <a:gd name="T26" fmla="*/ 2 w 1634"/>
                  <a:gd name="T27" fmla="*/ 24 h 76"/>
                  <a:gd name="T28" fmla="*/ 6 w 1634"/>
                  <a:gd name="T29" fmla="*/ 16 h 76"/>
                  <a:gd name="T30" fmla="*/ 10 w 1634"/>
                  <a:gd name="T31" fmla="*/ 12 h 76"/>
                  <a:gd name="T32" fmla="*/ 16 w 1634"/>
                  <a:gd name="T33" fmla="*/ 6 h 76"/>
                  <a:gd name="T34" fmla="*/ 22 w 1634"/>
                  <a:gd name="T35" fmla="*/ 4 h 76"/>
                  <a:gd name="T36" fmla="*/ 30 w 1634"/>
                  <a:gd name="T37" fmla="*/ 0 h 76"/>
                  <a:gd name="T38" fmla="*/ 36 w 1634"/>
                  <a:gd name="T39" fmla="*/ 0 h 76"/>
                  <a:gd name="T40" fmla="*/ 1598 w 1634"/>
                  <a:gd name="T41" fmla="*/ 0 h 76"/>
                  <a:gd name="T42" fmla="*/ 1598 w 1634"/>
                  <a:gd name="T43" fmla="*/ 0 h 76"/>
                  <a:gd name="T44" fmla="*/ 1604 w 1634"/>
                  <a:gd name="T45" fmla="*/ 0 h 76"/>
                  <a:gd name="T46" fmla="*/ 1612 w 1634"/>
                  <a:gd name="T47" fmla="*/ 4 h 76"/>
                  <a:gd name="T48" fmla="*/ 1618 w 1634"/>
                  <a:gd name="T49" fmla="*/ 6 h 76"/>
                  <a:gd name="T50" fmla="*/ 1624 w 1634"/>
                  <a:gd name="T51" fmla="*/ 12 h 76"/>
                  <a:gd name="T52" fmla="*/ 1628 w 1634"/>
                  <a:gd name="T53" fmla="*/ 16 h 76"/>
                  <a:gd name="T54" fmla="*/ 1632 w 1634"/>
                  <a:gd name="T55" fmla="*/ 24 h 76"/>
                  <a:gd name="T56" fmla="*/ 1634 w 1634"/>
                  <a:gd name="T57" fmla="*/ 30 h 76"/>
                  <a:gd name="T58" fmla="*/ 1634 w 1634"/>
                  <a:gd name="T59" fmla="*/ 38 h 76"/>
                  <a:gd name="T60" fmla="*/ 1634 w 1634"/>
                  <a:gd name="T61" fmla="*/ 38 h 76"/>
                  <a:gd name="T62" fmla="*/ 1634 w 1634"/>
                  <a:gd name="T63" fmla="*/ 46 h 76"/>
                  <a:gd name="T64" fmla="*/ 1632 w 1634"/>
                  <a:gd name="T65" fmla="*/ 52 h 76"/>
                  <a:gd name="T66" fmla="*/ 1628 w 1634"/>
                  <a:gd name="T67" fmla="*/ 58 h 76"/>
                  <a:gd name="T68" fmla="*/ 1624 w 1634"/>
                  <a:gd name="T69" fmla="*/ 64 h 76"/>
                  <a:gd name="T70" fmla="*/ 1618 w 1634"/>
                  <a:gd name="T71" fmla="*/ 68 h 76"/>
                  <a:gd name="T72" fmla="*/ 1612 w 1634"/>
                  <a:gd name="T73" fmla="*/ 72 h 76"/>
                  <a:gd name="T74" fmla="*/ 1604 w 1634"/>
                  <a:gd name="T75" fmla="*/ 74 h 76"/>
                  <a:gd name="T76" fmla="*/ 1598 w 1634"/>
                  <a:gd name="T7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34" h="76">
                    <a:moveTo>
                      <a:pt x="1598" y="76"/>
                    </a:moveTo>
                    <a:lnTo>
                      <a:pt x="36" y="76"/>
                    </a:lnTo>
                    <a:lnTo>
                      <a:pt x="36" y="76"/>
                    </a:lnTo>
                    <a:lnTo>
                      <a:pt x="30" y="74"/>
                    </a:lnTo>
                    <a:lnTo>
                      <a:pt x="22" y="72"/>
                    </a:lnTo>
                    <a:lnTo>
                      <a:pt x="16" y="68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1598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2" y="4"/>
                    </a:lnTo>
                    <a:lnTo>
                      <a:pt x="1618" y="6"/>
                    </a:lnTo>
                    <a:lnTo>
                      <a:pt x="1624" y="12"/>
                    </a:lnTo>
                    <a:lnTo>
                      <a:pt x="1628" y="16"/>
                    </a:lnTo>
                    <a:lnTo>
                      <a:pt x="1632" y="24"/>
                    </a:lnTo>
                    <a:lnTo>
                      <a:pt x="1634" y="30"/>
                    </a:lnTo>
                    <a:lnTo>
                      <a:pt x="1634" y="38"/>
                    </a:lnTo>
                    <a:lnTo>
                      <a:pt x="1634" y="38"/>
                    </a:lnTo>
                    <a:lnTo>
                      <a:pt x="1634" y="46"/>
                    </a:lnTo>
                    <a:lnTo>
                      <a:pt x="1632" y="52"/>
                    </a:lnTo>
                    <a:lnTo>
                      <a:pt x="1628" y="58"/>
                    </a:lnTo>
                    <a:lnTo>
                      <a:pt x="1624" y="64"/>
                    </a:lnTo>
                    <a:lnTo>
                      <a:pt x="1618" y="68"/>
                    </a:lnTo>
                    <a:lnTo>
                      <a:pt x="1612" y="72"/>
                    </a:lnTo>
                    <a:lnTo>
                      <a:pt x="1604" y="74"/>
                    </a:lnTo>
                    <a:lnTo>
                      <a:pt x="1598" y="7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0" name="Group 109"/>
          <p:cNvGrpSpPr/>
          <p:nvPr/>
        </p:nvGrpSpPr>
        <p:grpSpPr>
          <a:xfrm>
            <a:off x="4021492" y="3925312"/>
            <a:ext cx="499805" cy="502920"/>
            <a:chOff x="547688" y="3925312"/>
            <a:chExt cx="499805" cy="502920"/>
          </a:xfrm>
        </p:grpSpPr>
        <p:sp>
          <p:nvSpPr>
            <p:cNvPr id="111" name="Rounded Rectangle 110"/>
            <p:cNvSpPr/>
            <p:nvPr/>
          </p:nvSpPr>
          <p:spPr>
            <a:xfrm>
              <a:off x="547688" y="3925312"/>
              <a:ext cx="499805" cy="502920"/>
            </a:xfrm>
            <a:prstGeom prst="roundRect">
              <a:avLst>
                <a:gd name="adj" fmla="val 1349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607900" y="4069934"/>
              <a:ext cx="379380" cy="218248"/>
              <a:chOff x="-4316413" y="792163"/>
              <a:chExt cx="2593975" cy="1492250"/>
            </a:xfrm>
          </p:grpSpPr>
          <p:sp>
            <p:nvSpPr>
              <p:cNvPr id="113" name="Freeform 8"/>
              <p:cNvSpPr>
                <a:spLocks/>
              </p:cNvSpPr>
              <p:nvPr/>
            </p:nvSpPr>
            <p:spPr bwMode="auto">
              <a:xfrm>
                <a:off x="-2855913" y="1239838"/>
                <a:ext cx="1063625" cy="790575"/>
              </a:xfrm>
              <a:custGeom>
                <a:avLst/>
                <a:gdLst>
                  <a:gd name="T0" fmla="*/ 516 w 670"/>
                  <a:gd name="T1" fmla="*/ 498 h 498"/>
                  <a:gd name="T2" fmla="*/ 38 w 670"/>
                  <a:gd name="T3" fmla="*/ 498 h 498"/>
                  <a:gd name="T4" fmla="*/ 38 w 670"/>
                  <a:gd name="T5" fmla="*/ 498 h 498"/>
                  <a:gd name="T6" fmla="*/ 30 w 670"/>
                  <a:gd name="T7" fmla="*/ 498 h 498"/>
                  <a:gd name="T8" fmla="*/ 22 w 670"/>
                  <a:gd name="T9" fmla="*/ 496 h 498"/>
                  <a:gd name="T10" fmla="*/ 16 w 670"/>
                  <a:gd name="T11" fmla="*/ 492 h 498"/>
                  <a:gd name="T12" fmla="*/ 10 w 670"/>
                  <a:gd name="T13" fmla="*/ 488 h 498"/>
                  <a:gd name="T14" fmla="*/ 6 w 670"/>
                  <a:gd name="T15" fmla="*/ 482 h 498"/>
                  <a:gd name="T16" fmla="*/ 2 w 670"/>
                  <a:gd name="T17" fmla="*/ 476 h 498"/>
                  <a:gd name="T18" fmla="*/ 0 w 670"/>
                  <a:gd name="T19" fmla="*/ 468 h 498"/>
                  <a:gd name="T20" fmla="*/ 0 w 670"/>
                  <a:gd name="T21" fmla="*/ 460 h 498"/>
                  <a:gd name="T22" fmla="*/ 0 w 670"/>
                  <a:gd name="T23" fmla="*/ 460 h 498"/>
                  <a:gd name="T24" fmla="*/ 0 w 670"/>
                  <a:gd name="T25" fmla="*/ 454 h 498"/>
                  <a:gd name="T26" fmla="*/ 2 w 670"/>
                  <a:gd name="T27" fmla="*/ 446 h 498"/>
                  <a:gd name="T28" fmla="*/ 6 w 670"/>
                  <a:gd name="T29" fmla="*/ 440 h 498"/>
                  <a:gd name="T30" fmla="*/ 10 w 670"/>
                  <a:gd name="T31" fmla="*/ 434 h 498"/>
                  <a:gd name="T32" fmla="*/ 16 w 670"/>
                  <a:gd name="T33" fmla="*/ 430 h 498"/>
                  <a:gd name="T34" fmla="*/ 22 w 670"/>
                  <a:gd name="T35" fmla="*/ 426 h 498"/>
                  <a:gd name="T36" fmla="*/ 30 w 670"/>
                  <a:gd name="T37" fmla="*/ 424 h 498"/>
                  <a:gd name="T38" fmla="*/ 38 w 670"/>
                  <a:gd name="T39" fmla="*/ 424 h 498"/>
                  <a:gd name="T40" fmla="*/ 488 w 670"/>
                  <a:gd name="T41" fmla="*/ 424 h 498"/>
                  <a:gd name="T42" fmla="*/ 596 w 670"/>
                  <a:gd name="T43" fmla="*/ 28 h 498"/>
                  <a:gd name="T44" fmla="*/ 596 w 670"/>
                  <a:gd name="T45" fmla="*/ 28 h 498"/>
                  <a:gd name="T46" fmla="*/ 600 w 670"/>
                  <a:gd name="T47" fmla="*/ 20 h 498"/>
                  <a:gd name="T48" fmla="*/ 604 w 670"/>
                  <a:gd name="T49" fmla="*/ 14 h 498"/>
                  <a:gd name="T50" fmla="*/ 608 w 670"/>
                  <a:gd name="T51" fmla="*/ 8 h 498"/>
                  <a:gd name="T52" fmla="*/ 614 w 670"/>
                  <a:gd name="T53" fmla="*/ 4 h 498"/>
                  <a:gd name="T54" fmla="*/ 620 w 670"/>
                  <a:gd name="T55" fmla="*/ 2 h 498"/>
                  <a:gd name="T56" fmla="*/ 628 w 670"/>
                  <a:gd name="T57" fmla="*/ 0 h 498"/>
                  <a:gd name="T58" fmla="*/ 636 w 670"/>
                  <a:gd name="T59" fmla="*/ 0 h 498"/>
                  <a:gd name="T60" fmla="*/ 642 w 670"/>
                  <a:gd name="T61" fmla="*/ 0 h 498"/>
                  <a:gd name="T62" fmla="*/ 642 w 670"/>
                  <a:gd name="T63" fmla="*/ 0 h 498"/>
                  <a:gd name="T64" fmla="*/ 650 w 670"/>
                  <a:gd name="T65" fmla="*/ 4 h 498"/>
                  <a:gd name="T66" fmla="*/ 656 w 670"/>
                  <a:gd name="T67" fmla="*/ 8 h 498"/>
                  <a:gd name="T68" fmla="*/ 662 w 670"/>
                  <a:gd name="T69" fmla="*/ 12 h 498"/>
                  <a:gd name="T70" fmla="*/ 666 w 670"/>
                  <a:gd name="T71" fmla="*/ 18 h 498"/>
                  <a:gd name="T72" fmla="*/ 668 w 670"/>
                  <a:gd name="T73" fmla="*/ 24 h 498"/>
                  <a:gd name="T74" fmla="*/ 670 w 670"/>
                  <a:gd name="T75" fmla="*/ 32 h 498"/>
                  <a:gd name="T76" fmla="*/ 670 w 670"/>
                  <a:gd name="T77" fmla="*/ 40 h 498"/>
                  <a:gd name="T78" fmla="*/ 668 w 670"/>
                  <a:gd name="T79" fmla="*/ 46 h 498"/>
                  <a:gd name="T80" fmla="*/ 552 w 670"/>
                  <a:gd name="T81" fmla="*/ 470 h 498"/>
                  <a:gd name="T82" fmla="*/ 552 w 670"/>
                  <a:gd name="T83" fmla="*/ 470 h 498"/>
                  <a:gd name="T84" fmla="*/ 546 w 670"/>
                  <a:gd name="T85" fmla="*/ 482 h 498"/>
                  <a:gd name="T86" fmla="*/ 538 w 670"/>
                  <a:gd name="T87" fmla="*/ 490 h 498"/>
                  <a:gd name="T88" fmla="*/ 528 w 670"/>
                  <a:gd name="T89" fmla="*/ 496 h 498"/>
                  <a:gd name="T90" fmla="*/ 516 w 670"/>
                  <a:gd name="T91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0" h="498">
                    <a:moveTo>
                      <a:pt x="516" y="498"/>
                    </a:moveTo>
                    <a:lnTo>
                      <a:pt x="38" y="498"/>
                    </a:lnTo>
                    <a:lnTo>
                      <a:pt x="38" y="498"/>
                    </a:lnTo>
                    <a:lnTo>
                      <a:pt x="30" y="498"/>
                    </a:lnTo>
                    <a:lnTo>
                      <a:pt x="22" y="496"/>
                    </a:lnTo>
                    <a:lnTo>
                      <a:pt x="16" y="492"/>
                    </a:lnTo>
                    <a:lnTo>
                      <a:pt x="10" y="488"/>
                    </a:lnTo>
                    <a:lnTo>
                      <a:pt x="6" y="482"/>
                    </a:lnTo>
                    <a:lnTo>
                      <a:pt x="2" y="476"/>
                    </a:lnTo>
                    <a:lnTo>
                      <a:pt x="0" y="468"/>
                    </a:lnTo>
                    <a:lnTo>
                      <a:pt x="0" y="460"/>
                    </a:lnTo>
                    <a:lnTo>
                      <a:pt x="0" y="460"/>
                    </a:lnTo>
                    <a:lnTo>
                      <a:pt x="0" y="454"/>
                    </a:lnTo>
                    <a:lnTo>
                      <a:pt x="2" y="446"/>
                    </a:lnTo>
                    <a:lnTo>
                      <a:pt x="6" y="440"/>
                    </a:lnTo>
                    <a:lnTo>
                      <a:pt x="10" y="434"/>
                    </a:lnTo>
                    <a:lnTo>
                      <a:pt x="16" y="430"/>
                    </a:lnTo>
                    <a:lnTo>
                      <a:pt x="22" y="426"/>
                    </a:lnTo>
                    <a:lnTo>
                      <a:pt x="30" y="424"/>
                    </a:lnTo>
                    <a:lnTo>
                      <a:pt x="38" y="424"/>
                    </a:lnTo>
                    <a:lnTo>
                      <a:pt x="488" y="424"/>
                    </a:lnTo>
                    <a:lnTo>
                      <a:pt x="596" y="28"/>
                    </a:lnTo>
                    <a:lnTo>
                      <a:pt x="596" y="28"/>
                    </a:lnTo>
                    <a:lnTo>
                      <a:pt x="600" y="20"/>
                    </a:lnTo>
                    <a:lnTo>
                      <a:pt x="604" y="14"/>
                    </a:lnTo>
                    <a:lnTo>
                      <a:pt x="608" y="8"/>
                    </a:lnTo>
                    <a:lnTo>
                      <a:pt x="614" y="4"/>
                    </a:lnTo>
                    <a:lnTo>
                      <a:pt x="620" y="2"/>
                    </a:lnTo>
                    <a:lnTo>
                      <a:pt x="62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0" y="4"/>
                    </a:lnTo>
                    <a:lnTo>
                      <a:pt x="656" y="8"/>
                    </a:lnTo>
                    <a:lnTo>
                      <a:pt x="662" y="12"/>
                    </a:lnTo>
                    <a:lnTo>
                      <a:pt x="666" y="18"/>
                    </a:lnTo>
                    <a:lnTo>
                      <a:pt x="668" y="24"/>
                    </a:lnTo>
                    <a:lnTo>
                      <a:pt x="670" y="32"/>
                    </a:lnTo>
                    <a:lnTo>
                      <a:pt x="670" y="40"/>
                    </a:lnTo>
                    <a:lnTo>
                      <a:pt x="668" y="46"/>
                    </a:lnTo>
                    <a:lnTo>
                      <a:pt x="552" y="470"/>
                    </a:lnTo>
                    <a:lnTo>
                      <a:pt x="552" y="470"/>
                    </a:lnTo>
                    <a:lnTo>
                      <a:pt x="546" y="482"/>
                    </a:lnTo>
                    <a:lnTo>
                      <a:pt x="538" y="490"/>
                    </a:lnTo>
                    <a:lnTo>
                      <a:pt x="528" y="496"/>
                    </a:lnTo>
                    <a:lnTo>
                      <a:pt x="516" y="498"/>
                    </a:lnTo>
                    <a:close/>
                  </a:path>
                </a:pathLst>
              </a:custGeom>
              <a:solidFill>
                <a:srgbClr val="08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9"/>
              <p:cNvSpPr>
                <a:spLocks/>
              </p:cNvSpPr>
              <p:nvPr/>
            </p:nvSpPr>
            <p:spPr bwMode="auto">
              <a:xfrm>
                <a:off x="-2855913" y="1239838"/>
                <a:ext cx="1063625" cy="790575"/>
              </a:xfrm>
              <a:custGeom>
                <a:avLst/>
                <a:gdLst>
                  <a:gd name="T0" fmla="*/ 516 w 670"/>
                  <a:gd name="T1" fmla="*/ 498 h 498"/>
                  <a:gd name="T2" fmla="*/ 38 w 670"/>
                  <a:gd name="T3" fmla="*/ 498 h 498"/>
                  <a:gd name="T4" fmla="*/ 38 w 670"/>
                  <a:gd name="T5" fmla="*/ 498 h 498"/>
                  <a:gd name="T6" fmla="*/ 30 w 670"/>
                  <a:gd name="T7" fmla="*/ 498 h 498"/>
                  <a:gd name="T8" fmla="*/ 22 w 670"/>
                  <a:gd name="T9" fmla="*/ 496 h 498"/>
                  <a:gd name="T10" fmla="*/ 16 w 670"/>
                  <a:gd name="T11" fmla="*/ 492 h 498"/>
                  <a:gd name="T12" fmla="*/ 10 w 670"/>
                  <a:gd name="T13" fmla="*/ 488 h 498"/>
                  <a:gd name="T14" fmla="*/ 6 w 670"/>
                  <a:gd name="T15" fmla="*/ 482 h 498"/>
                  <a:gd name="T16" fmla="*/ 2 w 670"/>
                  <a:gd name="T17" fmla="*/ 476 h 498"/>
                  <a:gd name="T18" fmla="*/ 0 w 670"/>
                  <a:gd name="T19" fmla="*/ 468 h 498"/>
                  <a:gd name="T20" fmla="*/ 0 w 670"/>
                  <a:gd name="T21" fmla="*/ 460 h 498"/>
                  <a:gd name="T22" fmla="*/ 0 w 670"/>
                  <a:gd name="T23" fmla="*/ 460 h 498"/>
                  <a:gd name="T24" fmla="*/ 0 w 670"/>
                  <a:gd name="T25" fmla="*/ 454 h 498"/>
                  <a:gd name="T26" fmla="*/ 2 w 670"/>
                  <a:gd name="T27" fmla="*/ 446 h 498"/>
                  <a:gd name="T28" fmla="*/ 6 w 670"/>
                  <a:gd name="T29" fmla="*/ 440 h 498"/>
                  <a:gd name="T30" fmla="*/ 10 w 670"/>
                  <a:gd name="T31" fmla="*/ 434 h 498"/>
                  <a:gd name="T32" fmla="*/ 16 w 670"/>
                  <a:gd name="T33" fmla="*/ 430 h 498"/>
                  <a:gd name="T34" fmla="*/ 22 w 670"/>
                  <a:gd name="T35" fmla="*/ 426 h 498"/>
                  <a:gd name="T36" fmla="*/ 30 w 670"/>
                  <a:gd name="T37" fmla="*/ 424 h 498"/>
                  <a:gd name="T38" fmla="*/ 38 w 670"/>
                  <a:gd name="T39" fmla="*/ 424 h 498"/>
                  <a:gd name="T40" fmla="*/ 488 w 670"/>
                  <a:gd name="T41" fmla="*/ 424 h 498"/>
                  <a:gd name="T42" fmla="*/ 596 w 670"/>
                  <a:gd name="T43" fmla="*/ 28 h 498"/>
                  <a:gd name="T44" fmla="*/ 596 w 670"/>
                  <a:gd name="T45" fmla="*/ 28 h 498"/>
                  <a:gd name="T46" fmla="*/ 600 w 670"/>
                  <a:gd name="T47" fmla="*/ 20 h 498"/>
                  <a:gd name="T48" fmla="*/ 604 w 670"/>
                  <a:gd name="T49" fmla="*/ 14 h 498"/>
                  <a:gd name="T50" fmla="*/ 608 w 670"/>
                  <a:gd name="T51" fmla="*/ 8 h 498"/>
                  <a:gd name="T52" fmla="*/ 614 w 670"/>
                  <a:gd name="T53" fmla="*/ 4 h 498"/>
                  <a:gd name="T54" fmla="*/ 620 w 670"/>
                  <a:gd name="T55" fmla="*/ 2 h 498"/>
                  <a:gd name="T56" fmla="*/ 628 w 670"/>
                  <a:gd name="T57" fmla="*/ 0 h 498"/>
                  <a:gd name="T58" fmla="*/ 636 w 670"/>
                  <a:gd name="T59" fmla="*/ 0 h 498"/>
                  <a:gd name="T60" fmla="*/ 642 w 670"/>
                  <a:gd name="T61" fmla="*/ 0 h 498"/>
                  <a:gd name="T62" fmla="*/ 642 w 670"/>
                  <a:gd name="T63" fmla="*/ 0 h 498"/>
                  <a:gd name="T64" fmla="*/ 650 w 670"/>
                  <a:gd name="T65" fmla="*/ 4 h 498"/>
                  <a:gd name="T66" fmla="*/ 656 w 670"/>
                  <a:gd name="T67" fmla="*/ 8 h 498"/>
                  <a:gd name="T68" fmla="*/ 662 w 670"/>
                  <a:gd name="T69" fmla="*/ 12 h 498"/>
                  <a:gd name="T70" fmla="*/ 666 w 670"/>
                  <a:gd name="T71" fmla="*/ 18 h 498"/>
                  <a:gd name="T72" fmla="*/ 668 w 670"/>
                  <a:gd name="T73" fmla="*/ 24 h 498"/>
                  <a:gd name="T74" fmla="*/ 670 w 670"/>
                  <a:gd name="T75" fmla="*/ 32 h 498"/>
                  <a:gd name="T76" fmla="*/ 670 w 670"/>
                  <a:gd name="T77" fmla="*/ 40 h 498"/>
                  <a:gd name="T78" fmla="*/ 668 w 670"/>
                  <a:gd name="T79" fmla="*/ 46 h 498"/>
                  <a:gd name="T80" fmla="*/ 552 w 670"/>
                  <a:gd name="T81" fmla="*/ 470 h 498"/>
                  <a:gd name="T82" fmla="*/ 552 w 670"/>
                  <a:gd name="T83" fmla="*/ 470 h 498"/>
                  <a:gd name="T84" fmla="*/ 546 w 670"/>
                  <a:gd name="T85" fmla="*/ 482 h 498"/>
                  <a:gd name="T86" fmla="*/ 538 w 670"/>
                  <a:gd name="T87" fmla="*/ 490 h 498"/>
                  <a:gd name="T88" fmla="*/ 528 w 670"/>
                  <a:gd name="T89" fmla="*/ 496 h 498"/>
                  <a:gd name="T90" fmla="*/ 516 w 670"/>
                  <a:gd name="T91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0" h="498">
                    <a:moveTo>
                      <a:pt x="516" y="498"/>
                    </a:moveTo>
                    <a:lnTo>
                      <a:pt x="38" y="498"/>
                    </a:lnTo>
                    <a:lnTo>
                      <a:pt x="38" y="498"/>
                    </a:lnTo>
                    <a:lnTo>
                      <a:pt x="30" y="498"/>
                    </a:lnTo>
                    <a:lnTo>
                      <a:pt x="22" y="496"/>
                    </a:lnTo>
                    <a:lnTo>
                      <a:pt x="16" y="492"/>
                    </a:lnTo>
                    <a:lnTo>
                      <a:pt x="10" y="488"/>
                    </a:lnTo>
                    <a:lnTo>
                      <a:pt x="6" y="482"/>
                    </a:lnTo>
                    <a:lnTo>
                      <a:pt x="2" y="476"/>
                    </a:lnTo>
                    <a:lnTo>
                      <a:pt x="0" y="468"/>
                    </a:lnTo>
                    <a:lnTo>
                      <a:pt x="0" y="460"/>
                    </a:lnTo>
                    <a:lnTo>
                      <a:pt x="0" y="460"/>
                    </a:lnTo>
                    <a:lnTo>
                      <a:pt x="0" y="454"/>
                    </a:lnTo>
                    <a:lnTo>
                      <a:pt x="2" y="446"/>
                    </a:lnTo>
                    <a:lnTo>
                      <a:pt x="6" y="440"/>
                    </a:lnTo>
                    <a:lnTo>
                      <a:pt x="10" y="434"/>
                    </a:lnTo>
                    <a:lnTo>
                      <a:pt x="16" y="430"/>
                    </a:lnTo>
                    <a:lnTo>
                      <a:pt x="22" y="426"/>
                    </a:lnTo>
                    <a:lnTo>
                      <a:pt x="30" y="424"/>
                    </a:lnTo>
                    <a:lnTo>
                      <a:pt x="38" y="424"/>
                    </a:lnTo>
                    <a:lnTo>
                      <a:pt x="488" y="424"/>
                    </a:lnTo>
                    <a:lnTo>
                      <a:pt x="596" y="28"/>
                    </a:lnTo>
                    <a:lnTo>
                      <a:pt x="596" y="28"/>
                    </a:lnTo>
                    <a:lnTo>
                      <a:pt x="600" y="20"/>
                    </a:lnTo>
                    <a:lnTo>
                      <a:pt x="604" y="14"/>
                    </a:lnTo>
                    <a:lnTo>
                      <a:pt x="608" y="8"/>
                    </a:lnTo>
                    <a:lnTo>
                      <a:pt x="614" y="4"/>
                    </a:lnTo>
                    <a:lnTo>
                      <a:pt x="620" y="2"/>
                    </a:lnTo>
                    <a:lnTo>
                      <a:pt x="62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0" y="4"/>
                    </a:lnTo>
                    <a:lnTo>
                      <a:pt x="656" y="8"/>
                    </a:lnTo>
                    <a:lnTo>
                      <a:pt x="662" y="12"/>
                    </a:lnTo>
                    <a:lnTo>
                      <a:pt x="666" y="18"/>
                    </a:lnTo>
                    <a:lnTo>
                      <a:pt x="668" y="24"/>
                    </a:lnTo>
                    <a:lnTo>
                      <a:pt x="670" y="32"/>
                    </a:lnTo>
                    <a:lnTo>
                      <a:pt x="670" y="40"/>
                    </a:lnTo>
                    <a:lnTo>
                      <a:pt x="668" y="46"/>
                    </a:lnTo>
                    <a:lnTo>
                      <a:pt x="552" y="470"/>
                    </a:lnTo>
                    <a:lnTo>
                      <a:pt x="552" y="470"/>
                    </a:lnTo>
                    <a:lnTo>
                      <a:pt x="546" y="482"/>
                    </a:lnTo>
                    <a:lnTo>
                      <a:pt x="538" y="490"/>
                    </a:lnTo>
                    <a:lnTo>
                      <a:pt x="528" y="496"/>
                    </a:lnTo>
                    <a:lnTo>
                      <a:pt x="516" y="498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10"/>
              <p:cNvSpPr>
                <a:spLocks/>
              </p:cNvSpPr>
              <p:nvPr/>
            </p:nvSpPr>
            <p:spPr bwMode="auto">
              <a:xfrm>
                <a:off x="-4068763" y="1639888"/>
                <a:ext cx="1054100" cy="584200"/>
              </a:xfrm>
              <a:custGeom>
                <a:avLst/>
                <a:gdLst>
                  <a:gd name="T0" fmla="*/ 0 w 664"/>
                  <a:gd name="T1" fmla="*/ 368 h 368"/>
                  <a:gd name="T2" fmla="*/ 0 w 664"/>
                  <a:gd name="T3" fmla="*/ 168 h 368"/>
                  <a:gd name="T4" fmla="*/ 0 w 664"/>
                  <a:gd name="T5" fmla="*/ 168 h 368"/>
                  <a:gd name="T6" fmla="*/ 2 w 664"/>
                  <a:gd name="T7" fmla="*/ 152 h 368"/>
                  <a:gd name="T8" fmla="*/ 4 w 664"/>
                  <a:gd name="T9" fmla="*/ 134 h 368"/>
                  <a:gd name="T10" fmla="*/ 8 w 664"/>
                  <a:gd name="T11" fmla="*/ 118 h 368"/>
                  <a:gd name="T12" fmla="*/ 14 w 664"/>
                  <a:gd name="T13" fmla="*/ 104 h 368"/>
                  <a:gd name="T14" fmla="*/ 20 w 664"/>
                  <a:gd name="T15" fmla="*/ 88 h 368"/>
                  <a:gd name="T16" fmla="*/ 30 w 664"/>
                  <a:gd name="T17" fmla="*/ 74 h 368"/>
                  <a:gd name="T18" fmla="*/ 38 w 664"/>
                  <a:gd name="T19" fmla="*/ 62 h 368"/>
                  <a:gd name="T20" fmla="*/ 50 w 664"/>
                  <a:gd name="T21" fmla="*/ 50 h 368"/>
                  <a:gd name="T22" fmla="*/ 62 w 664"/>
                  <a:gd name="T23" fmla="*/ 38 h 368"/>
                  <a:gd name="T24" fmla="*/ 74 w 664"/>
                  <a:gd name="T25" fmla="*/ 28 h 368"/>
                  <a:gd name="T26" fmla="*/ 88 w 664"/>
                  <a:gd name="T27" fmla="*/ 20 h 368"/>
                  <a:gd name="T28" fmla="*/ 104 w 664"/>
                  <a:gd name="T29" fmla="*/ 14 h 368"/>
                  <a:gd name="T30" fmla="*/ 120 w 664"/>
                  <a:gd name="T31" fmla="*/ 8 h 368"/>
                  <a:gd name="T32" fmla="*/ 136 w 664"/>
                  <a:gd name="T33" fmla="*/ 4 h 368"/>
                  <a:gd name="T34" fmla="*/ 152 w 664"/>
                  <a:gd name="T35" fmla="*/ 0 h 368"/>
                  <a:gd name="T36" fmla="*/ 170 w 664"/>
                  <a:gd name="T37" fmla="*/ 0 h 368"/>
                  <a:gd name="T38" fmla="*/ 494 w 664"/>
                  <a:gd name="T39" fmla="*/ 0 h 368"/>
                  <a:gd name="T40" fmla="*/ 494 w 664"/>
                  <a:gd name="T41" fmla="*/ 0 h 368"/>
                  <a:gd name="T42" fmla="*/ 512 w 664"/>
                  <a:gd name="T43" fmla="*/ 0 h 368"/>
                  <a:gd name="T44" fmla="*/ 528 w 664"/>
                  <a:gd name="T45" fmla="*/ 4 h 368"/>
                  <a:gd name="T46" fmla="*/ 544 w 664"/>
                  <a:gd name="T47" fmla="*/ 8 h 368"/>
                  <a:gd name="T48" fmla="*/ 560 w 664"/>
                  <a:gd name="T49" fmla="*/ 14 h 368"/>
                  <a:gd name="T50" fmla="*/ 574 w 664"/>
                  <a:gd name="T51" fmla="*/ 20 h 368"/>
                  <a:gd name="T52" fmla="*/ 588 w 664"/>
                  <a:gd name="T53" fmla="*/ 28 h 368"/>
                  <a:gd name="T54" fmla="*/ 602 w 664"/>
                  <a:gd name="T55" fmla="*/ 38 h 368"/>
                  <a:gd name="T56" fmla="*/ 614 w 664"/>
                  <a:gd name="T57" fmla="*/ 50 h 368"/>
                  <a:gd name="T58" fmla="*/ 624 w 664"/>
                  <a:gd name="T59" fmla="*/ 62 h 368"/>
                  <a:gd name="T60" fmla="*/ 634 w 664"/>
                  <a:gd name="T61" fmla="*/ 74 h 368"/>
                  <a:gd name="T62" fmla="*/ 644 w 664"/>
                  <a:gd name="T63" fmla="*/ 88 h 368"/>
                  <a:gd name="T64" fmla="*/ 650 w 664"/>
                  <a:gd name="T65" fmla="*/ 104 h 368"/>
                  <a:gd name="T66" fmla="*/ 656 w 664"/>
                  <a:gd name="T67" fmla="*/ 118 h 368"/>
                  <a:gd name="T68" fmla="*/ 660 w 664"/>
                  <a:gd name="T69" fmla="*/ 134 h 368"/>
                  <a:gd name="T70" fmla="*/ 662 w 664"/>
                  <a:gd name="T71" fmla="*/ 152 h 368"/>
                  <a:gd name="T72" fmla="*/ 664 w 664"/>
                  <a:gd name="T73" fmla="*/ 168 h 368"/>
                  <a:gd name="T74" fmla="*/ 664 w 664"/>
                  <a:gd name="T75" fmla="*/ 368 h 368"/>
                  <a:gd name="T76" fmla="*/ 0 w 664"/>
                  <a:gd name="T77" fmla="*/ 36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4" h="368">
                    <a:moveTo>
                      <a:pt x="0" y="368"/>
                    </a:moveTo>
                    <a:lnTo>
                      <a:pt x="0" y="168"/>
                    </a:lnTo>
                    <a:lnTo>
                      <a:pt x="0" y="168"/>
                    </a:lnTo>
                    <a:lnTo>
                      <a:pt x="2" y="152"/>
                    </a:lnTo>
                    <a:lnTo>
                      <a:pt x="4" y="134"/>
                    </a:lnTo>
                    <a:lnTo>
                      <a:pt x="8" y="118"/>
                    </a:lnTo>
                    <a:lnTo>
                      <a:pt x="14" y="104"/>
                    </a:lnTo>
                    <a:lnTo>
                      <a:pt x="20" y="88"/>
                    </a:lnTo>
                    <a:lnTo>
                      <a:pt x="30" y="74"/>
                    </a:lnTo>
                    <a:lnTo>
                      <a:pt x="38" y="62"/>
                    </a:lnTo>
                    <a:lnTo>
                      <a:pt x="50" y="50"/>
                    </a:lnTo>
                    <a:lnTo>
                      <a:pt x="62" y="38"/>
                    </a:lnTo>
                    <a:lnTo>
                      <a:pt x="74" y="28"/>
                    </a:lnTo>
                    <a:lnTo>
                      <a:pt x="88" y="20"/>
                    </a:lnTo>
                    <a:lnTo>
                      <a:pt x="104" y="14"/>
                    </a:lnTo>
                    <a:lnTo>
                      <a:pt x="120" y="8"/>
                    </a:lnTo>
                    <a:lnTo>
                      <a:pt x="136" y="4"/>
                    </a:lnTo>
                    <a:lnTo>
                      <a:pt x="152" y="0"/>
                    </a:lnTo>
                    <a:lnTo>
                      <a:pt x="170" y="0"/>
                    </a:lnTo>
                    <a:lnTo>
                      <a:pt x="494" y="0"/>
                    </a:lnTo>
                    <a:lnTo>
                      <a:pt x="494" y="0"/>
                    </a:lnTo>
                    <a:lnTo>
                      <a:pt x="512" y="0"/>
                    </a:lnTo>
                    <a:lnTo>
                      <a:pt x="528" y="4"/>
                    </a:lnTo>
                    <a:lnTo>
                      <a:pt x="544" y="8"/>
                    </a:lnTo>
                    <a:lnTo>
                      <a:pt x="560" y="14"/>
                    </a:lnTo>
                    <a:lnTo>
                      <a:pt x="574" y="20"/>
                    </a:lnTo>
                    <a:lnTo>
                      <a:pt x="588" y="28"/>
                    </a:lnTo>
                    <a:lnTo>
                      <a:pt x="602" y="38"/>
                    </a:lnTo>
                    <a:lnTo>
                      <a:pt x="614" y="50"/>
                    </a:lnTo>
                    <a:lnTo>
                      <a:pt x="624" y="62"/>
                    </a:lnTo>
                    <a:lnTo>
                      <a:pt x="634" y="74"/>
                    </a:lnTo>
                    <a:lnTo>
                      <a:pt x="644" y="88"/>
                    </a:lnTo>
                    <a:lnTo>
                      <a:pt x="650" y="104"/>
                    </a:lnTo>
                    <a:lnTo>
                      <a:pt x="656" y="118"/>
                    </a:lnTo>
                    <a:lnTo>
                      <a:pt x="660" y="134"/>
                    </a:lnTo>
                    <a:lnTo>
                      <a:pt x="662" y="152"/>
                    </a:lnTo>
                    <a:lnTo>
                      <a:pt x="664" y="168"/>
                    </a:lnTo>
                    <a:lnTo>
                      <a:pt x="664" y="368"/>
                    </a:lnTo>
                    <a:lnTo>
                      <a:pt x="0" y="368"/>
                    </a:lnTo>
                    <a:close/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11"/>
              <p:cNvSpPr>
                <a:spLocks/>
              </p:cNvSpPr>
              <p:nvPr/>
            </p:nvSpPr>
            <p:spPr bwMode="auto">
              <a:xfrm>
                <a:off x="-3859213" y="792163"/>
                <a:ext cx="635000" cy="635000"/>
              </a:xfrm>
              <a:custGeom>
                <a:avLst/>
                <a:gdLst>
                  <a:gd name="T0" fmla="*/ 0 w 400"/>
                  <a:gd name="T1" fmla="*/ 200 h 400"/>
                  <a:gd name="T2" fmla="*/ 4 w 400"/>
                  <a:gd name="T3" fmla="*/ 160 h 400"/>
                  <a:gd name="T4" fmla="*/ 16 w 400"/>
                  <a:gd name="T5" fmla="*/ 122 h 400"/>
                  <a:gd name="T6" fmla="*/ 34 w 400"/>
                  <a:gd name="T7" fmla="*/ 88 h 400"/>
                  <a:gd name="T8" fmla="*/ 58 w 400"/>
                  <a:gd name="T9" fmla="*/ 58 h 400"/>
                  <a:gd name="T10" fmla="*/ 88 w 400"/>
                  <a:gd name="T11" fmla="*/ 34 h 400"/>
                  <a:gd name="T12" fmla="*/ 122 w 400"/>
                  <a:gd name="T13" fmla="*/ 16 h 400"/>
                  <a:gd name="T14" fmla="*/ 160 w 400"/>
                  <a:gd name="T15" fmla="*/ 4 h 400"/>
                  <a:gd name="T16" fmla="*/ 200 w 400"/>
                  <a:gd name="T17" fmla="*/ 0 h 400"/>
                  <a:gd name="T18" fmla="*/ 220 w 400"/>
                  <a:gd name="T19" fmla="*/ 2 h 400"/>
                  <a:gd name="T20" fmla="*/ 260 w 400"/>
                  <a:gd name="T21" fmla="*/ 10 h 400"/>
                  <a:gd name="T22" fmla="*/ 296 w 400"/>
                  <a:gd name="T23" fmla="*/ 24 h 400"/>
                  <a:gd name="T24" fmla="*/ 326 w 400"/>
                  <a:gd name="T25" fmla="*/ 46 h 400"/>
                  <a:gd name="T26" fmla="*/ 354 w 400"/>
                  <a:gd name="T27" fmla="*/ 72 h 400"/>
                  <a:gd name="T28" fmla="*/ 376 w 400"/>
                  <a:gd name="T29" fmla="*/ 104 h 400"/>
                  <a:gd name="T30" fmla="*/ 390 w 400"/>
                  <a:gd name="T31" fmla="*/ 140 h 400"/>
                  <a:gd name="T32" fmla="*/ 398 w 400"/>
                  <a:gd name="T33" fmla="*/ 180 h 400"/>
                  <a:gd name="T34" fmla="*/ 400 w 400"/>
                  <a:gd name="T35" fmla="*/ 200 h 400"/>
                  <a:gd name="T36" fmla="*/ 396 w 400"/>
                  <a:gd name="T37" fmla="*/ 240 h 400"/>
                  <a:gd name="T38" fmla="*/ 384 w 400"/>
                  <a:gd name="T39" fmla="*/ 278 h 400"/>
                  <a:gd name="T40" fmla="*/ 366 w 400"/>
                  <a:gd name="T41" fmla="*/ 312 h 400"/>
                  <a:gd name="T42" fmla="*/ 342 w 400"/>
                  <a:gd name="T43" fmla="*/ 340 h 400"/>
                  <a:gd name="T44" fmla="*/ 312 w 400"/>
                  <a:gd name="T45" fmla="*/ 366 h 400"/>
                  <a:gd name="T46" fmla="*/ 278 w 400"/>
                  <a:gd name="T47" fmla="*/ 384 h 400"/>
                  <a:gd name="T48" fmla="*/ 240 w 400"/>
                  <a:gd name="T49" fmla="*/ 396 h 400"/>
                  <a:gd name="T50" fmla="*/ 200 w 400"/>
                  <a:gd name="T51" fmla="*/ 400 h 400"/>
                  <a:gd name="T52" fmla="*/ 180 w 400"/>
                  <a:gd name="T53" fmla="*/ 398 h 400"/>
                  <a:gd name="T54" fmla="*/ 140 w 400"/>
                  <a:gd name="T55" fmla="*/ 390 h 400"/>
                  <a:gd name="T56" fmla="*/ 104 w 400"/>
                  <a:gd name="T57" fmla="*/ 376 h 400"/>
                  <a:gd name="T58" fmla="*/ 72 w 400"/>
                  <a:gd name="T59" fmla="*/ 354 h 400"/>
                  <a:gd name="T60" fmla="*/ 46 w 400"/>
                  <a:gd name="T61" fmla="*/ 326 h 400"/>
                  <a:gd name="T62" fmla="*/ 24 w 400"/>
                  <a:gd name="T63" fmla="*/ 294 h 400"/>
                  <a:gd name="T64" fmla="*/ 10 w 400"/>
                  <a:gd name="T65" fmla="*/ 260 h 400"/>
                  <a:gd name="T66" fmla="*/ 2 w 400"/>
                  <a:gd name="T67" fmla="*/ 22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0" h="400">
                    <a:moveTo>
                      <a:pt x="0" y="200"/>
                    </a:moveTo>
                    <a:lnTo>
                      <a:pt x="0" y="200"/>
                    </a:lnTo>
                    <a:lnTo>
                      <a:pt x="2" y="180"/>
                    </a:lnTo>
                    <a:lnTo>
                      <a:pt x="4" y="160"/>
                    </a:lnTo>
                    <a:lnTo>
                      <a:pt x="10" y="140"/>
                    </a:lnTo>
                    <a:lnTo>
                      <a:pt x="16" y="122"/>
                    </a:lnTo>
                    <a:lnTo>
                      <a:pt x="24" y="104"/>
                    </a:lnTo>
                    <a:lnTo>
                      <a:pt x="34" y="88"/>
                    </a:lnTo>
                    <a:lnTo>
                      <a:pt x="46" y="72"/>
                    </a:lnTo>
                    <a:lnTo>
                      <a:pt x="58" y="58"/>
                    </a:lnTo>
                    <a:lnTo>
                      <a:pt x="72" y="46"/>
                    </a:lnTo>
                    <a:lnTo>
                      <a:pt x="88" y="34"/>
                    </a:lnTo>
                    <a:lnTo>
                      <a:pt x="104" y="24"/>
                    </a:lnTo>
                    <a:lnTo>
                      <a:pt x="122" y="16"/>
                    </a:lnTo>
                    <a:lnTo>
                      <a:pt x="140" y="10"/>
                    </a:lnTo>
                    <a:lnTo>
                      <a:pt x="160" y="4"/>
                    </a:lnTo>
                    <a:lnTo>
                      <a:pt x="180" y="2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20" y="2"/>
                    </a:lnTo>
                    <a:lnTo>
                      <a:pt x="240" y="4"/>
                    </a:lnTo>
                    <a:lnTo>
                      <a:pt x="260" y="10"/>
                    </a:lnTo>
                    <a:lnTo>
                      <a:pt x="278" y="16"/>
                    </a:lnTo>
                    <a:lnTo>
                      <a:pt x="296" y="24"/>
                    </a:lnTo>
                    <a:lnTo>
                      <a:pt x="312" y="34"/>
                    </a:lnTo>
                    <a:lnTo>
                      <a:pt x="326" y="46"/>
                    </a:lnTo>
                    <a:lnTo>
                      <a:pt x="342" y="58"/>
                    </a:lnTo>
                    <a:lnTo>
                      <a:pt x="354" y="72"/>
                    </a:lnTo>
                    <a:lnTo>
                      <a:pt x="366" y="88"/>
                    </a:lnTo>
                    <a:lnTo>
                      <a:pt x="376" y="104"/>
                    </a:lnTo>
                    <a:lnTo>
                      <a:pt x="384" y="122"/>
                    </a:lnTo>
                    <a:lnTo>
                      <a:pt x="390" y="140"/>
                    </a:lnTo>
                    <a:lnTo>
                      <a:pt x="396" y="160"/>
                    </a:lnTo>
                    <a:lnTo>
                      <a:pt x="398" y="180"/>
                    </a:lnTo>
                    <a:lnTo>
                      <a:pt x="400" y="200"/>
                    </a:lnTo>
                    <a:lnTo>
                      <a:pt x="400" y="200"/>
                    </a:lnTo>
                    <a:lnTo>
                      <a:pt x="398" y="220"/>
                    </a:lnTo>
                    <a:lnTo>
                      <a:pt x="396" y="240"/>
                    </a:lnTo>
                    <a:lnTo>
                      <a:pt x="390" y="260"/>
                    </a:lnTo>
                    <a:lnTo>
                      <a:pt x="384" y="278"/>
                    </a:lnTo>
                    <a:lnTo>
                      <a:pt x="376" y="294"/>
                    </a:lnTo>
                    <a:lnTo>
                      <a:pt x="366" y="312"/>
                    </a:lnTo>
                    <a:lnTo>
                      <a:pt x="354" y="326"/>
                    </a:lnTo>
                    <a:lnTo>
                      <a:pt x="342" y="340"/>
                    </a:lnTo>
                    <a:lnTo>
                      <a:pt x="326" y="354"/>
                    </a:lnTo>
                    <a:lnTo>
                      <a:pt x="312" y="366"/>
                    </a:lnTo>
                    <a:lnTo>
                      <a:pt x="296" y="376"/>
                    </a:lnTo>
                    <a:lnTo>
                      <a:pt x="278" y="384"/>
                    </a:lnTo>
                    <a:lnTo>
                      <a:pt x="260" y="390"/>
                    </a:lnTo>
                    <a:lnTo>
                      <a:pt x="240" y="396"/>
                    </a:lnTo>
                    <a:lnTo>
                      <a:pt x="220" y="398"/>
                    </a:lnTo>
                    <a:lnTo>
                      <a:pt x="200" y="400"/>
                    </a:lnTo>
                    <a:lnTo>
                      <a:pt x="200" y="400"/>
                    </a:lnTo>
                    <a:lnTo>
                      <a:pt x="180" y="398"/>
                    </a:lnTo>
                    <a:lnTo>
                      <a:pt x="160" y="396"/>
                    </a:lnTo>
                    <a:lnTo>
                      <a:pt x="140" y="390"/>
                    </a:lnTo>
                    <a:lnTo>
                      <a:pt x="122" y="384"/>
                    </a:lnTo>
                    <a:lnTo>
                      <a:pt x="104" y="376"/>
                    </a:lnTo>
                    <a:lnTo>
                      <a:pt x="88" y="366"/>
                    </a:lnTo>
                    <a:lnTo>
                      <a:pt x="72" y="354"/>
                    </a:lnTo>
                    <a:lnTo>
                      <a:pt x="58" y="340"/>
                    </a:lnTo>
                    <a:lnTo>
                      <a:pt x="46" y="326"/>
                    </a:lnTo>
                    <a:lnTo>
                      <a:pt x="34" y="312"/>
                    </a:lnTo>
                    <a:lnTo>
                      <a:pt x="24" y="294"/>
                    </a:lnTo>
                    <a:lnTo>
                      <a:pt x="16" y="278"/>
                    </a:lnTo>
                    <a:lnTo>
                      <a:pt x="10" y="260"/>
                    </a:lnTo>
                    <a:lnTo>
                      <a:pt x="4" y="240"/>
                    </a:lnTo>
                    <a:lnTo>
                      <a:pt x="2" y="22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12"/>
              <p:cNvSpPr>
                <a:spLocks/>
              </p:cNvSpPr>
              <p:nvPr/>
            </p:nvSpPr>
            <p:spPr bwMode="auto">
              <a:xfrm>
                <a:off x="-3859213" y="792163"/>
                <a:ext cx="635000" cy="635000"/>
              </a:xfrm>
              <a:custGeom>
                <a:avLst/>
                <a:gdLst>
                  <a:gd name="T0" fmla="*/ 0 w 400"/>
                  <a:gd name="T1" fmla="*/ 200 h 400"/>
                  <a:gd name="T2" fmla="*/ 4 w 400"/>
                  <a:gd name="T3" fmla="*/ 160 h 400"/>
                  <a:gd name="T4" fmla="*/ 16 w 400"/>
                  <a:gd name="T5" fmla="*/ 122 h 400"/>
                  <a:gd name="T6" fmla="*/ 34 w 400"/>
                  <a:gd name="T7" fmla="*/ 88 h 400"/>
                  <a:gd name="T8" fmla="*/ 58 w 400"/>
                  <a:gd name="T9" fmla="*/ 58 h 400"/>
                  <a:gd name="T10" fmla="*/ 88 w 400"/>
                  <a:gd name="T11" fmla="*/ 34 h 400"/>
                  <a:gd name="T12" fmla="*/ 122 w 400"/>
                  <a:gd name="T13" fmla="*/ 16 h 400"/>
                  <a:gd name="T14" fmla="*/ 160 w 400"/>
                  <a:gd name="T15" fmla="*/ 4 h 400"/>
                  <a:gd name="T16" fmla="*/ 200 w 400"/>
                  <a:gd name="T17" fmla="*/ 0 h 400"/>
                  <a:gd name="T18" fmla="*/ 220 w 400"/>
                  <a:gd name="T19" fmla="*/ 2 h 400"/>
                  <a:gd name="T20" fmla="*/ 260 w 400"/>
                  <a:gd name="T21" fmla="*/ 10 h 400"/>
                  <a:gd name="T22" fmla="*/ 296 w 400"/>
                  <a:gd name="T23" fmla="*/ 24 h 400"/>
                  <a:gd name="T24" fmla="*/ 326 w 400"/>
                  <a:gd name="T25" fmla="*/ 46 h 400"/>
                  <a:gd name="T26" fmla="*/ 354 w 400"/>
                  <a:gd name="T27" fmla="*/ 72 h 400"/>
                  <a:gd name="T28" fmla="*/ 376 w 400"/>
                  <a:gd name="T29" fmla="*/ 104 h 400"/>
                  <a:gd name="T30" fmla="*/ 390 w 400"/>
                  <a:gd name="T31" fmla="*/ 140 h 400"/>
                  <a:gd name="T32" fmla="*/ 398 w 400"/>
                  <a:gd name="T33" fmla="*/ 180 h 400"/>
                  <a:gd name="T34" fmla="*/ 400 w 400"/>
                  <a:gd name="T35" fmla="*/ 200 h 400"/>
                  <a:gd name="T36" fmla="*/ 396 w 400"/>
                  <a:gd name="T37" fmla="*/ 240 h 400"/>
                  <a:gd name="T38" fmla="*/ 384 w 400"/>
                  <a:gd name="T39" fmla="*/ 278 h 400"/>
                  <a:gd name="T40" fmla="*/ 366 w 400"/>
                  <a:gd name="T41" fmla="*/ 312 h 400"/>
                  <a:gd name="T42" fmla="*/ 342 w 400"/>
                  <a:gd name="T43" fmla="*/ 340 h 400"/>
                  <a:gd name="T44" fmla="*/ 312 w 400"/>
                  <a:gd name="T45" fmla="*/ 366 h 400"/>
                  <a:gd name="T46" fmla="*/ 278 w 400"/>
                  <a:gd name="T47" fmla="*/ 384 h 400"/>
                  <a:gd name="T48" fmla="*/ 240 w 400"/>
                  <a:gd name="T49" fmla="*/ 396 h 400"/>
                  <a:gd name="T50" fmla="*/ 200 w 400"/>
                  <a:gd name="T51" fmla="*/ 400 h 400"/>
                  <a:gd name="T52" fmla="*/ 180 w 400"/>
                  <a:gd name="T53" fmla="*/ 398 h 400"/>
                  <a:gd name="T54" fmla="*/ 140 w 400"/>
                  <a:gd name="T55" fmla="*/ 390 h 400"/>
                  <a:gd name="T56" fmla="*/ 104 w 400"/>
                  <a:gd name="T57" fmla="*/ 376 h 400"/>
                  <a:gd name="T58" fmla="*/ 72 w 400"/>
                  <a:gd name="T59" fmla="*/ 354 h 400"/>
                  <a:gd name="T60" fmla="*/ 46 w 400"/>
                  <a:gd name="T61" fmla="*/ 326 h 400"/>
                  <a:gd name="T62" fmla="*/ 24 w 400"/>
                  <a:gd name="T63" fmla="*/ 294 h 400"/>
                  <a:gd name="T64" fmla="*/ 10 w 400"/>
                  <a:gd name="T65" fmla="*/ 260 h 400"/>
                  <a:gd name="T66" fmla="*/ 2 w 400"/>
                  <a:gd name="T67" fmla="*/ 22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0" h="400">
                    <a:moveTo>
                      <a:pt x="0" y="200"/>
                    </a:moveTo>
                    <a:lnTo>
                      <a:pt x="0" y="200"/>
                    </a:lnTo>
                    <a:lnTo>
                      <a:pt x="2" y="180"/>
                    </a:lnTo>
                    <a:lnTo>
                      <a:pt x="4" y="160"/>
                    </a:lnTo>
                    <a:lnTo>
                      <a:pt x="10" y="140"/>
                    </a:lnTo>
                    <a:lnTo>
                      <a:pt x="16" y="122"/>
                    </a:lnTo>
                    <a:lnTo>
                      <a:pt x="24" y="104"/>
                    </a:lnTo>
                    <a:lnTo>
                      <a:pt x="34" y="88"/>
                    </a:lnTo>
                    <a:lnTo>
                      <a:pt x="46" y="72"/>
                    </a:lnTo>
                    <a:lnTo>
                      <a:pt x="58" y="58"/>
                    </a:lnTo>
                    <a:lnTo>
                      <a:pt x="72" y="46"/>
                    </a:lnTo>
                    <a:lnTo>
                      <a:pt x="88" y="34"/>
                    </a:lnTo>
                    <a:lnTo>
                      <a:pt x="104" y="24"/>
                    </a:lnTo>
                    <a:lnTo>
                      <a:pt x="122" y="16"/>
                    </a:lnTo>
                    <a:lnTo>
                      <a:pt x="140" y="10"/>
                    </a:lnTo>
                    <a:lnTo>
                      <a:pt x="160" y="4"/>
                    </a:lnTo>
                    <a:lnTo>
                      <a:pt x="180" y="2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20" y="2"/>
                    </a:lnTo>
                    <a:lnTo>
                      <a:pt x="240" y="4"/>
                    </a:lnTo>
                    <a:lnTo>
                      <a:pt x="260" y="10"/>
                    </a:lnTo>
                    <a:lnTo>
                      <a:pt x="278" y="16"/>
                    </a:lnTo>
                    <a:lnTo>
                      <a:pt x="296" y="24"/>
                    </a:lnTo>
                    <a:lnTo>
                      <a:pt x="312" y="34"/>
                    </a:lnTo>
                    <a:lnTo>
                      <a:pt x="326" y="46"/>
                    </a:lnTo>
                    <a:lnTo>
                      <a:pt x="342" y="58"/>
                    </a:lnTo>
                    <a:lnTo>
                      <a:pt x="354" y="72"/>
                    </a:lnTo>
                    <a:lnTo>
                      <a:pt x="366" y="88"/>
                    </a:lnTo>
                    <a:lnTo>
                      <a:pt x="376" y="104"/>
                    </a:lnTo>
                    <a:lnTo>
                      <a:pt x="384" y="122"/>
                    </a:lnTo>
                    <a:lnTo>
                      <a:pt x="390" y="140"/>
                    </a:lnTo>
                    <a:lnTo>
                      <a:pt x="396" y="160"/>
                    </a:lnTo>
                    <a:lnTo>
                      <a:pt x="398" y="180"/>
                    </a:lnTo>
                    <a:lnTo>
                      <a:pt x="400" y="200"/>
                    </a:lnTo>
                    <a:lnTo>
                      <a:pt x="400" y="200"/>
                    </a:lnTo>
                    <a:lnTo>
                      <a:pt x="398" y="220"/>
                    </a:lnTo>
                    <a:lnTo>
                      <a:pt x="396" y="240"/>
                    </a:lnTo>
                    <a:lnTo>
                      <a:pt x="390" y="260"/>
                    </a:lnTo>
                    <a:lnTo>
                      <a:pt x="384" y="278"/>
                    </a:lnTo>
                    <a:lnTo>
                      <a:pt x="376" y="294"/>
                    </a:lnTo>
                    <a:lnTo>
                      <a:pt x="366" y="312"/>
                    </a:lnTo>
                    <a:lnTo>
                      <a:pt x="354" y="326"/>
                    </a:lnTo>
                    <a:lnTo>
                      <a:pt x="342" y="340"/>
                    </a:lnTo>
                    <a:lnTo>
                      <a:pt x="326" y="354"/>
                    </a:lnTo>
                    <a:lnTo>
                      <a:pt x="312" y="366"/>
                    </a:lnTo>
                    <a:lnTo>
                      <a:pt x="296" y="376"/>
                    </a:lnTo>
                    <a:lnTo>
                      <a:pt x="278" y="384"/>
                    </a:lnTo>
                    <a:lnTo>
                      <a:pt x="260" y="390"/>
                    </a:lnTo>
                    <a:lnTo>
                      <a:pt x="240" y="396"/>
                    </a:lnTo>
                    <a:lnTo>
                      <a:pt x="220" y="398"/>
                    </a:lnTo>
                    <a:lnTo>
                      <a:pt x="200" y="400"/>
                    </a:lnTo>
                    <a:lnTo>
                      <a:pt x="200" y="400"/>
                    </a:lnTo>
                    <a:lnTo>
                      <a:pt x="180" y="398"/>
                    </a:lnTo>
                    <a:lnTo>
                      <a:pt x="160" y="396"/>
                    </a:lnTo>
                    <a:lnTo>
                      <a:pt x="140" y="390"/>
                    </a:lnTo>
                    <a:lnTo>
                      <a:pt x="122" y="384"/>
                    </a:lnTo>
                    <a:lnTo>
                      <a:pt x="104" y="376"/>
                    </a:lnTo>
                    <a:lnTo>
                      <a:pt x="88" y="366"/>
                    </a:lnTo>
                    <a:lnTo>
                      <a:pt x="72" y="354"/>
                    </a:lnTo>
                    <a:lnTo>
                      <a:pt x="58" y="340"/>
                    </a:lnTo>
                    <a:lnTo>
                      <a:pt x="46" y="326"/>
                    </a:lnTo>
                    <a:lnTo>
                      <a:pt x="34" y="312"/>
                    </a:lnTo>
                    <a:lnTo>
                      <a:pt x="24" y="294"/>
                    </a:lnTo>
                    <a:lnTo>
                      <a:pt x="16" y="278"/>
                    </a:lnTo>
                    <a:lnTo>
                      <a:pt x="10" y="260"/>
                    </a:lnTo>
                    <a:lnTo>
                      <a:pt x="4" y="240"/>
                    </a:lnTo>
                    <a:lnTo>
                      <a:pt x="2" y="220"/>
                    </a:lnTo>
                    <a:lnTo>
                      <a:pt x="0" y="2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13"/>
              <p:cNvSpPr>
                <a:spLocks/>
              </p:cNvSpPr>
              <p:nvPr/>
            </p:nvSpPr>
            <p:spPr bwMode="auto">
              <a:xfrm>
                <a:off x="-4316413" y="2163763"/>
                <a:ext cx="2593975" cy="120650"/>
              </a:xfrm>
              <a:custGeom>
                <a:avLst/>
                <a:gdLst>
                  <a:gd name="T0" fmla="*/ 1598 w 1634"/>
                  <a:gd name="T1" fmla="*/ 76 h 76"/>
                  <a:gd name="T2" fmla="*/ 36 w 1634"/>
                  <a:gd name="T3" fmla="*/ 76 h 76"/>
                  <a:gd name="T4" fmla="*/ 36 w 1634"/>
                  <a:gd name="T5" fmla="*/ 76 h 76"/>
                  <a:gd name="T6" fmla="*/ 30 w 1634"/>
                  <a:gd name="T7" fmla="*/ 74 h 76"/>
                  <a:gd name="T8" fmla="*/ 22 w 1634"/>
                  <a:gd name="T9" fmla="*/ 72 h 76"/>
                  <a:gd name="T10" fmla="*/ 16 w 1634"/>
                  <a:gd name="T11" fmla="*/ 68 h 76"/>
                  <a:gd name="T12" fmla="*/ 10 w 1634"/>
                  <a:gd name="T13" fmla="*/ 64 h 76"/>
                  <a:gd name="T14" fmla="*/ 6 w 1634"/>
                  <a:gd name="T15" fmla="*/ 58 h 76"/>
                  <a:gd name="T16" fmla="*/ 2 w 1634"/>
                  <a:gd name="T17" fmla="*/ 52 h 76"/>
                  <a:gd name="T18" fmla="*/ 0 w 1634"/>
                  <a:gd name="T19" fmla="*/ 46 h 76"/>
                  <a:gd name="T20" fmla="*/ 0 w 1634"/>
                  <a:gd name="T21" fmla="*/ 38 h 76"/>
                  <a:gd name="T22" fmla="*/ 0 w 1634"/>
                  <a:gd name="T23" fmla="*/ 38 h 76"/>
                  <a:gd name="T24" fmla="*/ 0 w 1634"/>
                  <a:gd name="T25" fmla="*/ 30 h 76"/>
                  <a:gd name="T26" fmla="*/ 2 w 1634"/>
                  <a:gd name="T27" fmla="*/ 24 h 76"/>
                  <a:gd name="T28" fmla="*/ 6 w 1634"/>
                  <a:gd name="T29" fmla="*/ 16 h 76"/>
                  <a:gd name="T30" fmla="*/ 10 w 1634"/>
                  <a:gd name="T31" fmla="*/ 12 h 76"/>
                  <a:gd name="T32" fmla="*/ 16 w 1634"/>
                  <a:gd name="T33" fmla="*/ 6 h 76"/>
                  <a:gd name="T34" fmla="*/ 22 w 1634"/>
                  <a:gd name="T35" fmla="*/ 4 h 76"/>
                  <a:gd name="T36" fmla="*/ 30 w 1634"/>
                  <a:gd name="T37" fmla="*/ 0 h 76"/>
                  <a:gd name="T38" fmla="*/ 36 w 1634"/>
                  <a:gd name="T39" fmla="*/ 0 h 76"/>
                  <a:gd name="T40" fmla="*/ 1598 w 1634"/>
                  <a:gd name="T41" fmla="*/ 0 h 76"/>
                  <a:gd name="T42" fmla="*/ 1598 w 1634"/>
                  <a:gd name="T43" fmla="*/ 0 h 76"/>
                  <a:gd name="T44" fmla="*/ 1604 w 1634"/>
                  <a:gd name="T45" fmla="*/ 0 h 76"/>
                  <a:gd name="T46" fmla="*/ 1612 w 1634"/>
                  <a:gd name="T47" fmla="*/ 4 h 76"/>
                  <a:gd name="T48" fmla="*/ 1618 w 1634"/>
                  <a:gd name="T49" fmla="*/ 6 h 76"/>
                  <a:gd name="T50" fmla="*/ 1624 w 1634"/>
                  <a:gd name="T51" fmla="*/ 12 h 76"/>
                  <a:gd name="T52" fmla="*/ 1628 w 1634"/>
                  <a:gd name="T53" fmla="*/ 16 h 76"/>
                  <a:gd name="T54" fmla="*/ 1632 w 1634"/>
                  <a:gd name="T55" fmla="*/ 24 h 76"/>
                  <a:gd name="T56" fmla="*/ 1634 w 1634"/>
                  <a:gd name="T57" fmla="*/ 30 h 76"/>
                  <a:gd name="T58" fmla="*/ 1634 w 1634"/>
                  <a:gd name="T59" fmla="*/ 38 h 76"/>
                  <a:gd name="T60" fmla="*/ 1634 w 1634"/>
                  <a:gd name="T61" fmla="*/ 38 h 76"/>
                  <a:gd name="T62" fmla="*/ 1634 w 1634"/>
                  <a:gd name="T63" fmla="*/ 46 h 76"/>
                  <a:gd name="T64" fmla="*/ 1632 w 1634"/>
                  <a:gd name="T65" fmla="*/ 52 h 76"/>
                  <a:gd name="T66" fmla="*/ 1628 w 1634"/>
                  <a:gd name="T67" fmla="*/ 58 h 76"/>
                  <a:gd name="T68" fmla="*/ 1624 w 1634"/>
                  <a:gd name="T69" fmla="*/ 64 h 76"/>
                  <a:gd name="T70" fmla="*/ 1618 w 1634"/>
                  <a:gd name="T71" fmla="*/ 68 h 76"/>
                  <a:gd name="T72" fmla="*/ 1612 w 1634"/>
                  <a:gd name="T73" fmla="*/ 72 h 76"/>
                  <a:gd name="T74" fmla="*/ 1604 w 1634"/>
                  <a:gd name="T75" fmla="*/ 74 h 76"/>
                  <a:gd name="T76" fmla="*/ 1598 w 1634"/>
                  <a:gd name="T7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34" h="76">
                    <a:moveTo>
                      <a:pt x="1598" y="76"/>
                    </a:moveTo>
                    <a:lnTo>
                      <a:pt x="36" y="76"/>
                    </a:lnTo>
                    <a:lnTo>
                      <a:pt x="36" y="76"/>
                    </a:lnTo>
                    <a:lnTo>
                      <a:pt x="30" y="74"/>
                    </a:lnTo>
                    <a:lnTo>
                      <a:pt x="22" y="72"/>
                    </a:lnTo>
                    <a:lnTo>
                      <a:pt x="16" y="68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1598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2" y="4"/>
                    </a:lnTo>
                    <a:lnTo>
                      <a:pt x="1618" y="6"/>
                    </a:lnTo>
                    <a:lnTo>
                      <a:pt x="1624" y="12"/>
                    </a:lnTo>
                    <a:lnTo>
                      <a:pt x="1628" y="16"/>
                    </a:lnTo>
                    <a:lnTo>
                      <a:pt x="1632" y="24"/>
                    </a:lnTo>
                    <a:lnTo>
                      <a:pt x="1634" y="30"/>
                    </a:lnTo>
                    <a:lnTo>
                      <a:pt x="1634" y="38"/>
                    </a:lnTo>
                    <a:lnTo>
                      <a:pt x="1634" y="38"/>
                    </a:lnTo>
                    <a:lnTo>
                      <a:pt x="1634" y="46"/>
                    </a:lnTo>
                    <a:lnTo>
                      <a:pt x="1632" y="52"/>
                    </a:lnTo>
                    <a:lnTo>
                      <a:pt x="1628" y="58"/>
                    </a:lnTo>
                    <a:lnTo>
                      <a:pt x="1624" y="64"/>
                    </a:lnTo>
                    <a:lnTo>
                      <a:pt x="1618" y="68"/>
                    </a:lnTo>
                    <a:lnTo>
                      <a:pt x="1612" y="72"/>
                    </a:lnTo>
                    <a:lnTo>
                      <a:pt x="1604" y="74"/>
                    </a:lnTo>
                    <a:lnTo>
                      <a:pt x="1598" y="76"/>
                    </a:lnTo>
                    <a:close/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14"/>
              <p:cNvSpPr>
                <a:spLocks/>
              </p:cNvSpPr>
              <p:nvPr/>
            </p:nvSpPr>
            <p:spPr bwMode="auto">
              <a:xfrm>
                <a:off x="-4316413" y="2163763"/>
                <a:ext cx="2593975" cy="120650"/>
              </a:xfrm>
              <a:custGeom>
                <a:avLst/>
                <a:gdLst>
                  <a:gd name="T0" fmla="*/ 1598 w 1634"/>
                  <a:gd name="T1" fmla="*/ 76 h 76"/>
                  <a:gd name="T2" fmla="*/ 36 w 1634"/>
                  <a:gd name="T3" fmla="*/ 76 h 76"/>
                  <a:gd name="T4" fmla="*/ 36 w 1634"/>
                  <a:gd name="T5" fmla="*/ 76 h 76"/>
                  <a:gd name="T6" fmla="*/ 30 w 1634"/>
                  <a:gd name="T7" fmla="*/ 74 h 76"/>
                  <a:gd name="T8" fmla="*/ 22 w 1634"/>
                  <a:gd name="T9" fmla="*/ 72 h 76"/>
                  <a:gd name="T10" fmla="*/ 16 w 1634"/>
                  <a:gd name="T11" fmla="*/ 68 h 76"/>
                  <a:gd name="T12" fmla="*/ 10 w 1634"/>
                  <a:gd name="T13" fmla="*/ 64 h 76"/>
                  <a:gd name="T14" fmla="*/ 6 w 1634"/>
                  <a:gd name="T15" fmla="*/ 58 h 76"/>
                  <a:gd name="T16" fmla="*/ 2 w 1634"/>
                  <a:gd name="T17" fmla="*/ 52 h 76"/>
                  <a:gd name="T18" fmla="*/ 0 w 1634"/>
                  <a:gd name="T19" fmla="*/ 46 h 76"/>
                  <a:gd name="T20" fmla="*/ 0 w 1634"/>
                  <a:gd name="T21" fmla="*/ 38 h 76"/>
                  <a:gd name="T22" fmla="*/ 0 w 1634"/>
                  <a:gd name="T23" fmla="*/ 38 h 76"/>
                  <a:gd name="T24" fmla="*/ 0 w 1634"/>
                  <a:gd name="T25" fmla="*/ 30 h 76"/>
                  <a:gd name="T26" fmla="*/ 2 w 1634"/>
                  <a:gd name="T27" fmla="*/ 24 h 76"/>
                  <a:gd name="T28" fmla="*/ 6 w 1634"/>
                  <a:gd name="T29" fmla="*/ 16 h 76"/>
                  <a:gd name="T30" fmla="*/ 10 w 1634"/>
                  <a:gd name="T31" fmla="*/ 12 h 76"/>
                  <a:gd name="T32" fmla="*/ 16 w 1634"/>
                  <a:gd name="T33" fmla="*/ 6 h 76"/>
                  <a:gd name="T34" fmla="*/ 22 w 1634"/>
                  <a:gd name="T35" fmla="*/ 4 h 76"/>
                  <a:gd name="T36" fmla="*/ 30 w 1634"/>
                  <a:gd name="T37" fmla="*/ 0 h 76"/>
                  <a:gd name="T38" fmla="*/ 36 w 1634"/>
                  <a:gd name="T39" fmla="*/ 0 h 76"/>
                  <a:gd name="T40" fmla="*/ 1598 w 1634"/>
                  <a:gd name="T41" fmla="*/ 0 h 76"/>
                  <a:gd name="T42" fmla="*/ 1598 w 1634"/>
                  <a:gd name="T43" fmla="*/ 0 h 76"/>
                  <a:gd name="T44" fmla="*/ 1604 w 1634"/>
                  <a:gd name="T45" fmla="*/ 0 h 76"/>
                  <a:gd name="T46" fmla="*/ 1612 w 1634"/>
                  <a:gd name="T47" fmla="*/ 4 h 76"/>
                  <a:gd name="T48" fmla="*/ 1618 w 1634"/>
                  <a:gd name="T49" fmla="*/ 6 h 76"/>
                  <a:gd name="T50" fmla="*/ 1624 w 1634"/>
                  <a:gd name="T51" fmla="*/ 12 h 76"/>
                  <a:gd name="T52" fmla="*/ 1628 w 1634"/>
                  <a:gd name="T53" fmla="*/ 16 h 76"/>
                  <a:gd name="T54" fmla="*/ 1632 w 1634"/>
                  <a:gd name="T55" fmla="*/ 24 h 76"/>
                  <a:gd name="T56" fmla="*/ 1634 w 1634"/>
                  <a:gd name="T57" fmla="*/ 30 h 76"/>
                  <a:gd name="T58" fmla="*/ 1634 w 1634"/>
                  <a:gd name="T59" fmla="*/ 38 h 76"/>
                  <a:gd name="T60" fmla="*/ 1634 w 1634"/>
                  <a:gd name="T61" fmla="*/ 38 h 76"/>
                  <a:gd name="T62" fmla="*/ 1634 w 1634"/>
                  <a:gd name="T63" fmla="*/ 46 h 76"/>
                  <a:gd name="T64" fmla="*/ 1632 w 1634"/>
                  <a:gd name="T65" fmla="*/ 52 h 76"/>
                  <a:gd name="T66" fmla="*/ 1628 w 1634"/>
                  <a:gd name="T67" fmla="*/ 58 h 76"/>
                  <a:gd name="T68" fmla="*/ 1624 w 1634"/>
                  <a:gd name="T69" fmla="*/ 64 h 76"/>
                  <a:gd name="T70" fmla="*/ 1618 w 1634"/>
                  <a:gd name="T71" fmla="*/ 68 h 76"/>
                  <a:gd name="T72" fmla="*/ 1612 w 1634"/>
                  <a:gd name="T73" fmla="*/ 72 h 76"/>
                  <a:gd name="T74" fmla="*/ 1604 w 1634"/>
                  <a:gd name="T75" fmla="*/ 74 h 76"/>
                  <a:gd name="T76" fmla="*/ 1598 w 1634"/>
                  <a:gd name="T7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34" h="76">
                    <a:moveTo>
                      <a:pt x="1598" y="76"/>
                    </a:moveTo>
                    <a:lnTo>
                      <a:pt x="36" y="76"/>
                    </a:lnTo>
                    <a:lnTo>
                      <a:pt x="36" y="76"/>
                    </a:lnTo>
                    <a:lnTo>
                      <a:pt x="30" y="74"/>
                    </a:lnTo>
                    <a:lnTo>
                      <a:pt x="22" y="72"/>
                    </a:lnTo>
                    <a:lnTo>
                      <a:pt x="16" y="68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1598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2" y="4"/>
                    </a:lnTo>
                    <a:lnTo>
                      <a:pt x="1618" y="6"/>
                    </a:lnTo>
                    <a:lnTo>
                      <a:pt x="1624" y="12"/>
                    </a:lnTo>
                    <a:lnTo>
                      <a:pt x="1628" y="16"/>
                    </a:lnTo>
                    <a:lnTo>
                      <a:pt x="1632" y="24"/>
                    </a:lnTo>
                    <a:lnTo>
                      <a:pt x="1634" y="30"/>
                    </a:lnTo>
                    <a:lnTo>
                      <a:pt x="1634" y="38"/>
                    </a:lnTo>
                    <a:lnTo>
                      <a:pt x="1634" y="38"/>
                    </a:lnTo>
                    <a:lnTo>
                      <a:pt x="1634" y="46"/>
                    </a:lnTo>
                    <a:lnTo>
                      <a:pt x="1632" y="52"/>
                    </a:lnTo>
                    <a:lnTo>
                      <a:pt x="1628" y="58"/>
                    </a:lnTo>
                    <a:lnTo>
                      <a:pt x="1624" y="64"/>
                    </a:lnTo>
                    <a:lnTo>
                      <a:pt x="1618" y="68"/>
                    </a:lnTo>
                    <a:lnTo>
                      <a:pt x="1612" y="72"/>
                    </a:lnTo>
                    <a:lnTo>
                      <a:pt x="1604" y="74"/>
                    </a:lnTo>
                    <a:lnTo>
                      <a:pt x="1598" y="7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6517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Restricting lateral movement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4DF32-9149-F148-AB8A-0288865C6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233" y="2055607"/>
            <a:ext cx="3923541" cy="180452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4" name="Rectangle 3"/>
          <p:cNvSpPr/>
          <p:nvPr/>
        </p:nvSpPr>
        <p:spPr>
          <a:xfrm>
            <a:off x="547688" y="1220250"/>
            <a:ext cx="28212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Security group tags (SGTs)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AA602D-26BC-40EA-AF23-1CFACFB87806}"/>
              </a:ext>
            </a:extLst>
          </p:cNvPr>
          <p:cNvCxnSpPr/>
          <p:nvPr/>
        </p:nvCxnSpPr>
        <p:spPr>
          <a:xfrm flipH="1">
            <a:off x="1194491" y="2412094"/>
            <a:ext cx="1207395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444133-1709-488A-A1A5-83E5151FF467}"/>
              </a:ext>
            </a:extLst>
          </p:cNvPr>
          <p:cNvCxnSpPr/>
          <p:nvPr/>
        </p:nvCxnSpPr>
        <p:spPr>
          <a:xfrm flipV="1">
            <a:off x="1700757" y="2412094"/>
            <a:ext cx="1207395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81455D-9ED8-410F-B3BB-30A3DFFC2E78}"/>
              </a:ext>
            </a:extLst>
          </p:cNvPr>
          <p:cNvCxnSpPr/>
          <p:nvPr/>
        </p:nvCxnSpPr>
        <p:spPr>
          <a:xfrm flipV="1">
            <a:off x="1700757" y="2412094"/>
            <a:ext cx="701127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CF0654-6A96-4244-8FC0-EC51FD10C082}"/>
              </a:ext>
            </a:extLst>
          </p:cNvPr>
          <p:cNvCxnSpPr/>
          <p:nvPr/>
        </p:nvCxnSpPr>
        <p:spPr>
          <a:xfrm flipV="1">
            <a:off x="1194491" y="2416464"/>
            <a:ext cx="1713664" cy="61351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FF2E7E-C642-42C8-9C80-A4F35CF860FD}"/>
              </a:ext>
            </a:extLst>
          </p:cNvPr>
          <p:cNvCxnSpPr/>
          <p:nvPr/>
        </p:nvCxnSpPr>
        <p:spPr>
          <a:xfrm>
            <a:off x="2401886" y="2412094"/>
            <a:ext cx="0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4BBDA-6D82-46DA-8C8E-4316506F4712}"/>
              </a:ext>
            </a:extLst>
          </p:cNvPr>
          <p:cNvCxnSpPr/>
          <p:nvPr/>
        </p:nvCxnSpPr>
        <p:spPr>
          <a:xfrm>
            <a:off x="2401886" y="2412094"/>
            <a:ext cx="506268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146F28-2041-47E7-A623-E7BDD0239DAC}"/>
              </a:ext>
            </a:extLst>
          </p:cNvPr>
          <p:cNvCxnSpPr/>
          <p:nvPr/>
        </p:nvCxnSpPr>
        <p:spPr>
          <a:xfrm>
            <a:off x="2401886" y="2412094"/>
            <a:ext cx="1205519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370971-C3E1-4449-BF82-AA6A61ECC36D}"/>
              </a:ext>
            </a:extLst>
          </p:cNvPr>
          <p:cNvCxnSpPr/>
          <p:nvPr/>
        </p:nvCxnSpPr>
        <p:spPr>
          <a:xfrm>
            <a:off x="2401886" y="2412094"/>
            <a:ext cx="1711787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4DDB83-991B-42D3-89A0-87670323B528}"/>
              </a:ext>
            </a:extLst>
          </p:cNvPr>
          <p:cNvCxnSpPr/>
          <p:nvPr/>
        </p:nvCxnSpPr>
        <p:spPr>
          <a:xfrm flipH="1">
            <a:off x="2401886" y="2412094"/>
            <a:ext cx="515326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F29E6A-07F9-4483-9A91-C4FB72DBC487}"/>
              </a:ext>
            </a:extLst>
          </p:cNvPr>
          <p:cNvCxnSpPr/>
          <p:nvPr/>
        </p:nvCxnSpPr>
        <p:spPr>
          <a:xfrm flipH="1">
            <a:off x="2908153" y="2416301"/>
            <a:ext cx="9057" cy="61367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39977B-86E0-40DC-BC9A-3D12611679C5}"/>
              </a:ext>
            </a:extLst>
          </p:cNvPr>
          <p:cNvCxnSpPr/>
          <p:nvPr/>
        </p:nvCxnSpPr>
        <p:spPr>
          <a:xfrm>
            <a:off x="2908153" y="2412094"/>
            <a:ext cx="699251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D8D6BC-F8AB-4E1B-A849-FECD3E868451}"/>
              </a:ext>
            </a:extLst>
          </p:cNvPr>
          <p:cNvCxnSpPr/>
          <p:nvPr/>
        </p:nvCxnSpPr>
        <p:spPr>
          <a:xfrm>
            <a:off x="2908153" y="2412094"/>
            <a:ext cx="1205519" cy="617885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90845-462D-4DAC-BBE0-8AEB46FB16D1}"/>
              </a:ext>
            </a:extLst>
          </p:cNvPr>
          <p:cNvCxnSpPr/>
          <p:nvPr/>
        </p:nvCxnSpPr>
        <p:spPr>
          <a:xfrm flipH="1">
            <a:off x="943023" y="2996305"/>
            <a:ext cx="251466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9C8C65-0379-4DFB-8E2E-51524396BF3A}"/>
              </a:ext>
            </a:extLst>
          </p:cNvPr>
          <p:cNvCxnSpPr/>
          <p:nvPr/>
        </p:nvCxnSpPr>
        <p:spPr>
          <a:xfrm>
            <a:off x="1194491" y="2996305"/>
            <a:ext cx="6534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2D87AE6-A51F-41AF-8D7F-914C9499BEE6}"/>
              </a:ext>
            </a:extLst>
          </p:cNvPr>
          <p:cNvCxnSpPr/>
          <p:nvPr/>
        </p:nvCxnSpPr>
        <p:spPr>
          <a:xfrm>
            <a:off x="1194491" y="2996305"/>
            <a:ext cx="36929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9BE459-75E5-4843-BDD6-E4FE0F6FC6F4}"/>
              </a:ext>
            </a:extLst>
          </p:cNvPr>
          <p:cNvCxnSpPr/>
          <p:nvPr/>
        </p:nvCxnSpPr>
        <p:spPr>
          <a:xfrm>
            <a:off x="1194491" y="2996305"/>
            <a:ext cx="673243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A19F62-AA71-4D3A-8DE2-8FF77097CD0F}"/>
              </a:ext>
            </a:extLst>
          </p:cNvPr>
          <p:cNvCxnSpPr/>
          <p:nvPr/>
        </p:nvCxnSpPr>
        <p:spPr>
          <a:xfrm flipH="1">
            <a:off x="955879" y="2996305"/>
            <a:ext cx="74487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4AD83D-9D05-4D4B-A406-54F7D45561DE}"/>
              </a:ext>
            </a:extLst>
          </p:cNvPr>
          <p:cNvCxnSpPr/>
          <p:nvPr/>
        </p:nvCxnSpPr>
        <p:spPr>
          <a:xfrm flipH="1">
            <a:off x="1259830" y="2996305"/>
            <a:ext cx="440928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085B97-2914-4AFD-B941-D02E820A9CE7}"/>
              </a:ext>
            </a:extLst>
          </p:cNvPr>
          <p:cNvCxnSpPr/>
          <p:nvPr/>
        </p:nvCxnSpPr>
        <p:spPr>
          <a:xfrm flipH="1">
            <a:off x="1563782" y="2996305"/>
            <a:ext cx="14603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F5D007-A013-4C2E-827B-8C323E7182B5}"/>
              </a:ext>
            </a:extLst>
          </p:cNvPr>
          <p:cNvCxnSpPr/>
          <p:nvPr/>
        </p:nvCxnSpPr>
        <p:spPr>
          <a:xfrm>
            <a:off x="1709815" y="2996305"/>
            <a:ext cx="15791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83D2B3-1655-4E09-A676-212B120AE168}"/>
              </a:ext>
            </a:extLst>
          </p:cNvPr>
          <p:cNvCxnSpPr/>
          <p:nvPr/>
        </p:nvCxnSpPr>
        <p:spPr>
          <a:xfrm flipH="1">
            <a:off x="2163275" y="2996305"/>
            <a:ext cx="23861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432BC1-4ADE-4155-8E16-DC5D5C5959FF}"/>
              </a:ext>
            </a:extLst>
          </p:cNvPr>
          <p:cNvCxnSpPr/>
          <p:nvPr/>
        </p:nvCxnSpPr>
        <p:spPr>
          <a:xfrm>
            <a:off x="2401886" y="2996305"/>
            <a:ext cx="6534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A6B5A6-FB39-4350-A09F-FC655A653C11}"/>
              </a:ext>
            </a:extLst>
          </p:cNvPr>
          <p:cNvCxnSpPr/>
          <p:nvPr/>
        </p:nvCxnSpPr>
        <p:spPr>
          <a:xfrm>
            <a:off x="2401886" y="2996305"/>
            <a:ext cx="36929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B97B860-7BB7-4A66-AF39-DB7E2B0D0985}"/>
              </a:ext>
            </a:extLst>
          </p:cNvPr>
          <p:cNvCxnSpPr/>
          <p:nvPr/>
        </p:nvCxnSpPr>
        <p:spPr>
          <a:xfrm>
            <a:off x="2401886" y="2996305"/>
            <a:ext cx="673243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3893925-DF0F-4CA8-8431-497D426C7E9E}"/>
              </a:ext>
            </a:extLst>
          </p:cNvPr>
          <p:cNvCxnSpPr/>
          <p:nvPr/>
        </p:nvCxnSpPr>
        <p:spPr>
          <a:xfrm flipH="1">
            <a:off x="2163275" y="2996305"/>
            <a:ext cx="74487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13B5FB7-FF7B-48AC-BBD2-D225F22F3EF4}"/>
              </a:ext>
            </a:extLst>
          </p:cNvPr>
          <p:cNvCxnSpPr/>
          <p:nvPr/>
        </p:nvCxnSpPr>
        <p:spPr>
          <a:xfrm flipH="1">
            <a:off x="2467226" y="2996305"/>
            <a:ext cx="449984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A7382FE-837E-4744-8326-AFB27D45A848}"/>
              </a:ext>
            </a:extLst>
          </p:cNvPr>
          <p:cNvCxnSpPr/>
          <p:nvPr/>
        </p:nvCxnSpPr>
        <p:spPr>
          <a:xfrm flipH="1">
            <a:off x="2771178" y="2996305"/>
            <a:ext cx="14603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39C49AE-50F9-4B4F-B1D4-5A3245F27582}"/>
              </a:ext>
            </a:extLst>
          </p:cNvPr>
          <p:cNvCxnSpPr/>
          <p:nvPr/>
        </p:nvCxnSpPr>
        <p:spPr>
          <a:xfrm>
            <a:off x="2917211" y="2996305"/>
            <a:ext cx="15791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776CBE3-9D90-4AD9-BA20-D2DFB882A066}"/>
              </a:ext>
            </a:extLst>
          </p:cNvPr>
          <p:cNvCxnSpPr/>
          <p:nvPr/>
        </p:nvCxnSpPr>
        <p:spPr>
          <a:xfrm flipH="1">
            <a:off x="3368794" y="2996305"/>
            <a:ext cx="23861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A828C5-6ACB-4093-B290-3E4B5B496040}"/>
              </a:ext>
            </a:extLst>
          </p:cNvPr>
          <p:cNvCxnSpPr/>
          <p:nvPr/>
        </p:nvCxnSpPr>
        <p:spPr>
          <a:xfrm>
            <a:off x="3607404" y="2996305"/>
            <a:ext cx="65341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71F65D-D132-432F-B00C-37AA119BDE71}"/>
              </a:ext>
            </a:extLst>
          </p:cNvPr>
          <p:cNvCxnSpPr/>
          <p:nvPr/>
        </p:nvCxnSpPr>
        <p:spPr>
          <a:xfrm>
            <a:off x="3607404" y="2996305"/>
            <a:ext cx="369292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49EB6A-4593-4FE1-826D-4887E7EF4D28}"/>
              </a:ext>
            </a:extLst>
          </p:cNvPr>
          <p:cNvCxnSpPr/>
          <p:nvPr/>
        </p:nvCxnSpPr>
        <p:spPr>
          <a:xfrm>
            <a:off x="3607404" y="2996305"/>
            <a:ext cx="673243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FD02DF-7F3E-4650-80C4-990D6ECD3ACC}"/>
              </a:ext>
            </a:extLst>
          </p:cNvPr>
          <p:cNvCxnSpPr/>
          <p:nvPr/>
        </p:nvCxnSpPr>
        <p:spPr>
          <a:xfrm flipH="1">
            <a:off x="3368794" y="2996305"/>
            <a:ext cx="744879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CC77518-29F5-4FCB-8022-86D52E947C93}"/>
              </a:ext>
            </a:extLst>
          </p:cNvPr>
          <p:cNvCxnSpPr/>
          <p:nvPr/>
        </p:nvCxnSpPr>
        <p:spPr>
          <a:xfrm flipH="1">
            <a:off x="3672745" y="2996305"/>
            <a:ext cx="440928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AAC98C3-4E0A-4F76-9D7E-9472AF95F65E}"/>
              </a:ext>
            </a:extLst>
          </p:cNvPr>
          <p:cNvCxnSpPr/>
          <p:nvPr/>
        </p:nvCxnSpPr>
        <p:spPr>
          <a:xfrm flipH="1">
            <a:off x="3976696" y="2996305"/>
            <a:ext cx="136977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9224ED-007C-4F91-8401-4D3436B0D09F}"/>
              </a:ext>
            </a:extLst>
          </p:cNvPr>
          <p:cNvCxnSpPr/>
          <p:nvPr/>
        </p:nvCxnSpPr>
        <p:spPr>
          <a:xfrm>
            <a:off x="4113672" y="2996305"/>
            <a:ext cx="166976" cy="552489"/>
          </a:xfrm>
          <a:prstGeom prst="line">
            <a:avLst/>
          </a:prstGeom>
          <a:noFill/>
          <a:ln w="12700" cap="rnd" cmpd="sng" algn="ctr">
            <a:solidFill>
              <a:schemeClr val="accent1"/>
            </a:solidFill>
            <a:prstDash val="solid"/>
            <a:tailEnd type="none"/>
          </a:ln>
          <a:effectLst/>
        </p:spPr>
      </p:cxnSp>
      <p:sp>
        <p:nvSpPr>
          <p:cNvPr id="41" name="AutoShape 24">
            <a:extLst>
              <a:ext uri="{FF2B5EF4-FFF2-40B4-BE49-F238E27FC236}">
                <a16:creationId xmlns:a16="http://schemas.microsoft.com/office/drawing/2014/main" id="{EDE885EB-ECBE-4810-AC6A-993596EF6B9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989951" y="2623939"/>
            <a:ext cx="1527132" cy="92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16747" tIns="108373" rIns="216747" bIns="10837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7A53DF-0F03-4545-8C59-602C830E2382}"/>
              </a:ext>
            </a:extLst>
          </p:cNvPr>
          <p:cNvGrpSpPr/>
          <p:nvPr/>
        </p:nvGrpSpPr>
        <p:grpSpPr>
          <a:xfrm>
            <a:off x="2228619" y="2054840"/>
            <a:ext cx="857935" cy="365226"/>
            <a:chOff x="2375931" y="1568321"/>
            <a:chExt cx="733993" cy="289429"/>
          </a:xfrm>
          <a:solidFill>
            <a:schemeClr val="tx2"/>
          </a:solidFill>
        </p:grpSpPr>
        <p:sp>
          <p:nvSpPr>
            <p:cNvPr id="43" name="Rounded Rectangle 25">
              <a:extLst>
                <a:ext uri="{FF2B5EF4-FFF2-40B4-BE49-F238E27FC236}">
                  <a16:creationId xmlns:a16="http://schemas.microsoft.com/office/drawing/2014/main" id="{87D4A6B7-72EF-48DD-87BE-6347AA5F2DC4}"/>
                </a:ext>
              </a:extLst>
            </p:cNvPr>
            <p:cNvSpPr/>
            <p:nvPr/>
          </p:nvSpPr>
          <p:spPr>
            <a:xfrm>
              <a:off x="2375931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44" name="Rounded Rectangle 25">
              <a:extLst>
                <a:ext uri="{FF2B5EF4-FFF2-40B4-BE49-F238E27FC236}">
                  <a16:creationId xmlns:a16="http://schemas.microsoft.com/office/drawing/2014/main" id="{2649A60F-B135-42A0-9C72-0C6A8B98F1E3}"/>
                </a:ext>
              </a:extLst>
            </p:cNvPr>
            <p:cNvSpPr/>
            <p:nvPr/>
          </p:nvSpPr>
          <p:spPr>
            <a:xfrm>
              <a:off x="2821103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A85EAA-00E7-457E-9AE1-519D75E30EF9}"/>
              </a:ext>
            </a:extLst>
          </p:cNvPr>
          <p:cNvGrpSpPr/>
          <p:nvPr/>
        </p:nvGrpSpPr>
        <p:grpSpPr>
          <a:xfrm>
            <a:off x="1062003" y="2828522"/>
            <a:ext cx="789362" cy="319184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46" name="Rounded Rectangle 25">
              <a:extLst>
                <a:ext uri="{FF2B5EF4-FFF2-40B4-BE49-F238E27FC236}">
                  <a16:creationId xmlns:a16="http://schemas.microsoft.com/office/drawing/2014/main" id="{7B7BFBDB-A0CD-4577-A99A-A609500DB564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47" name="Rounded Rectangle 25">
              <a:extLst>
                <a:ext uri="{FF2B5EF4-FFF2-40B4-BE49-F238E27FC236}">
                  <a16:creationId xmlns:a16="http://schemas.microsoft.com/office/drawing/2014/main" id="{514BC504-A8ED-4C18-96B1-68A5F4E3773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78C609D-C80E-4979-9CBA-8F4DAE6F069E}"/>
              </a:ext>
            </a:extLst>
          </p:cNvPr>
          <p:cNvGrpSpPr/>
          <p:nvPr/>
        </p:nvGrpSpPr>
        <p:grpSpPr>
          <a:xfrm>
            <a:off x="2263630" y="2828522"/>
            <a:ext cx="789362" cy="319184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49" name="Rounded Rectangle 25">
              <a:extLst>
                <a:ext uri="{FF2B5EF4-FFF2-40B4-BE49-F238E27FC236}">
                  <a16:creationId xmlns:a16="http://schemas.microsoft.com/office/drawing/2014/main" id="{3243C0A9-6A58-4010-928C-ED851A63395F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50" name="Rounded Rectangle 25">
              <a:extLst>
                <a:ext uri="{FF2B5EF4-FFF2-40B4-BE49-F238E27FC236}">
                  <a16:creationId xmlns:a16="http://schemas.microsoft.com/office/drawing/2014/main" id="{CABE2C5A-D6C5-47E3-A976-72197B833E32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9A1DDA-B51E-4EBE-ADF3-0DA1AD1FB7AF}"/>
              </a:ext>
            </a:extLst>
          </p:cNvPr>
          <p:cNvGrpSpPr/>
          <p:nvPr/>
        </p:nvGrpSpPr>
        <p:grpSpPr>
          <a:xfrm>
            <a:off x="3484571" y="2828522"/>
            <a:ext cx="789362" cy="319184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52" name="Rounded Rectangle 25">
              <a:extLst>
                <a:ext uri="{FF2B5EF4-FFF2-40B4-BE49-F238E27FC236}">
                  <a16:creationId xmlns:a16="http://schemas.microsoft.com/office/drawing/2014/main" id="{0A578AF2-0960-4E3B-AC7C-FB9D3F36C668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53" name="Rounded Rectangle 25">
              <a:extLst>
                <a:ext uri="{FF2B5EF4-FFF2-40B4-BE49-F238E27FC236}">
                  <a16:creationId xmlns:a16="http://schemas.microsoft.com/office/drawing/2014/main" id="{2C062CCD-3D72-469D-93C4-49FC44650142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2783FF0-F71F-413B-9D64-FF6DE561F8C3}"/>
              </a:ext>
            </a:extLst>
          </p:cNvPr>
          <p:cNvGrpSpPr/>
          <p:nvPr/>
        </p:nvGrpSpPr>
        <p:grpSpPr>
          <a:xfrm>
            <a:off x="871773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55" name="Rounded Rectangle 25">
              <a:extLst>
                <a:ext uri="{FF2B5EF4-FFF2-40B4-BE49-F238E27FC236}">
                  <a16:creationId xmlns:a16="http://schemas.microsoft.com/office/drawing/2014/main" id="{C941A0FB-3123-42C9-BE64-0E8E6F8B4884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56" name="Rounded Rectangle 25">
              <a:extLst>
                <a:ext uri="{FF2B5EF4-FFF2-40B4-BE49-F238E27FC236}">
                  <a16:creationId xmlns:a16="http://schemas.microsoft.com/office/drawing/2014/main" id="{206BC130-7BA7-4CD3-AD3A-892ECE0E8F1C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6EC552D-0D31-4760-AD0C-B664FCF40A51}"/>
              </a:ext>
            </a:extLst>
          </p:cNvPr>
          <p:cNvGrpSpPr/>
          <p:nvPr/>
        </p:nvGrpSpPr>
        <p:grpSpPr>
          <a:xfrm>
            <a:off x="1478289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58" name="Rounded Rectangle 25">
              <a:extLst>
                <a:ext uri="{FF2B5EF4-FFF2-40B4-BE49-F238E27FC236}">
                  <a16:creationId xmlns:a16="http://schemas.microsoft.com/office/drawing/2014/main" id="{00BBD472-1D8A-4204-821A-D2CE32761909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59" name="Rounded Rectangle 25">
              <a:extLst>
                <a:ext uri="{FF2B5EF4-FFF2-40B4-BE49-F238E27FC236}">
                  <a16:creationId xmlns:a16="http://schemas.microsoft.com/office/drawing/2014/main" id="{E59A4B84-0B8A-4603-BB91-A548AD5AFD8D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94793A-0523-4062-BD92-A9AEEEAE390F}"/>
              </a:ext>
            </a:extLst>
          </p:cNvPr>
          <p:cNvGrpSpPr/>
          <p:nvPr/>
        </p:nvGrpSpPr>
        <p:grpSpPr>
          <a:xfrm>
            <a:off x="2098544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1" name="Rounded Rectangle 25">
              <a:extLst>
                <a:ext uri="{FF2B5EF4-FFF2-40B4-BE49-F238E27FC236}">
                  <a16:creationId xmlns:a16="http://schemas.microsoft.com/office/drawing/2014/main" id="{1E686417-27B7-421E-9140-8D7868BA03F9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2" name="Rounded Rectangle 25">
              <a:extLst>
                <a:ext uri="{FF2B5EF4-FFF2-40B4-BE49-F238E27FC236}">
                  <a16:creationId xmlns:a16="http://schemas.microsoft.com/office/drawing/2014/main" id="{598334AE-B123-4578-B98B-FF136E91D52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FF2316-27B1-434E-B123-9AE1A1BCD3FA}"/>
              </a:ext>
            </a:extLst>
          </p:cNvPr>
          <p:cNvGrpSpPr/>
          <p:nvPr/>
        </p:nvGrpSpPr>
        <p:grpSpPr>
          <a:xfrm>
            <a:off x="2705059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4" name="Rounded Rectangle 25">
              <a:extLst>
                <a:ext uri="{FF2B5EF4-FFF2-40B4-BE49-F238E27FC236}">
                  <a16:creationId xmlns:a16="http://schemas.microsoft.com/office/drawing/2014/main" id="{1BD94DF4-9667-4E47-93B8-7E30733FA6D5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5" name="Rounded Rectangle 25">
              <a:extLst>
                <a:ext uri="{FF2B5EF4-FFF2-40B4-BE49-F238E27FC236}">
                  <a16:creationId xmlns:a16="http://schemas.microsoft.com/office/drawing/2014/main" id="{3994B7CA-970E-47A6-B0E4-A8257D122E5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178EE4-0CC5-4381-851B-F8CA08B1A9E1}"/>
              </a:ext>
            </a:extLst>
          </p:cNvPr>
          <p:cNvGrpSpPr/>
          <p:nvPr/>
        </p:nvGrpSpPr>
        <p:grpSpPr>
          <a:xfrm>
            <a:off x="3300782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67" name="Rounded Rectangle 25">
              <a:extLst>
                <a:ext uri="{FF2B5EF4-FFF2-40B4-BE49-F238E27FC236}">
                  <a16:creationId xmlns:a16="http://schemas.microsoft.com/office/drawing/2014/main" id="{15E4D384-DA76-471C-A33A-13DDE35D0A34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68" name="Rounded Rectangle 25">
              <a:extLst>
                <a:ext uri="{FF2B5EF4-FFF2-40B4-BE49-F238E27FC236}">
                  <a16:creationId xmlns:a16="http://schemas.microsoft.com/office/drawing/2014/main" id="{06CEE374-B67F-4271-B07D-31E1C9FB24C5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EF0A5A7-5DA3-411A-9F8F-B02A18E571AD}"/>
              </a:ext>
            </a:extLst>
          </p:cNvPr>
          <p:cNvGrpSpPr/>
          <p:nvPr/>
        </p:nvGrpSpPr>
        <p:grpSpPr>
          <a:xfrm>
            <a:off x="3907298" y="3549634"/>
            <a:ext cx="470138" cy="190103"/>
            <a:chOff x="2356557" y="1568321"/>
            <a:chExt cx="772741" cy="289429"/>
          </a:xfrm>
          <a:solidFill>
            <a:schemeClr val="tx2"/>
          </a:solidFill>
        </p:grpSpPr>
        <p:sp>
          <p:nvSpPr>
            <p:cNvPr id="70" name="Rounded Rectangle 25">
              <a:extLst>
                <a:ext uri="{FF2B5EF4-FFF2-40B4-BE49-F238E27FC236}">
                  <a16:creationId xmlns:a16="http://schemas.microsoft.com/office/drawing/2014/main" id="{81441398-D23F-4B93-A54B-01A000C630CF}"/>
                </a:ext>
              </a:extLst>
            </p:cNvPr>
            <p:cNvSpPr/>
            <p:nvPr/>
          </p:nvSpPr>
          <p:spPr>
            <a:xfrm>
              <a:off x="2356557" y="1568321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  <p:sp>
          <p:nvSpPr>
            <p:cNvPr id="71" name="Rounded Rectangle 25">
              <a:extLst>
                <a:ext uri="{FF2B5EF4-FFF2-40B4-BE49-F238E27FC236}">
                  <a16:creationId xmlns:a16="http://schemas.microsoft.com/office/drawing/2014/main" id="{6A2F2341-C904-4EDD-87EF-C4AB8699E7C3}"/>
                </a:ext>
              </a:extLst>
            </p:cNvPr>
            <p:cNvSpPr/>
            <p:nvPr/>
          </p:nvSpPr>
          <p:spPr>
            <a:xfrm>
              <a:off x="2840477" y="1568929"/>
              <a:ext cx="288821" cy="288821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txBody>
            <a:bodyPr lIns="121915" tIns="60957" rIns="121915" bIns="60957"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FB737C8-F254-4579-8937-FEB1C9910768}"/>
              </a:ext>
            </a:extLst>
          </p:cNvPr>
          <p:cNvSpPr txBox="1"/>
          <p:nvPr/>
        </p:nvSpPr>
        <p:spPr>
          <a:xfrm>
            <a:off x="1047493" y="3984582"/>
            <a:ext cx="1293467" cy="38438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>
            <a:noAutofit/>
          </a:bodyPr>
          <a:lstStyle/>
          <a:p>
            <a:pPr lvl="0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282828"/>
                </a:solidFill>
                <a:latin typeface="+mj-lt"/>
                <a:cs typeface="Arial" charset="0"/>
                <a:sym typeface="Arial" charset="0"/>
              </a:rPr>
              <a:t>Suspicious SGT (6)</a:t>
            </a:r>
          </a:p>
          <a:p>
            <a:pPr lvl="0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282828"/>
                </a:solidFill>
                <a:latin typeface="+mj-lt"/>
                <a:cs typeface="Arial" charset="0"/>
                <a:sym typeface="Arial" charset="0"/>
              </a:rPr>
              <a:t>10.1.100.1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91B994D-4F22-407E-9B63-B85A446EC6D1}"/>
              </a:ext>
            </a:extLst>
          </p:cNvPr>
          <p:cNvSpPr txBox="1"/>
          <p:nvPr/>
        </p:nvSpPr>
        <p:spPr>
          <a:xfrm>
            <a:off x="2785673" y="3984582"/>
            <a:ext cx="1240127" cy="384381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>
            <a:noAutofit/>
          </a:bodyPr>
          <a:lstStyle/>
          <a:p>
            <a:pPr lvl="0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282828"/>
                </a:solidFill>
                <a:latin typeface="+mj-lt"/>
                <a:cs typeface="Arial" charset="0"/>
                <a:sym typeface="Arial" charset="0"/>
              </a:rPr>
              <a:t>Employee SGT (5)</a:t>
            </a:r>
          </a:p>
          <a:p>
            <a:pPr lvl="0" defTabSz="5143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282828"/>
                </a:solidFill>
                <a:latin typeface="+mj-lt"/>
                <a:cs typeface="Arial" charset="0"/>
                <a:sym typeface="Arial" charset="0"/>
              </a:rPr>
              <a:t>10.2.200.6</a:t>
            </a:r>
          </a:p>
        </p:txBody>
      </p:sp>
      <p:sp>
        <p:nvSpPr>
          <p:cNvPr id="74" name="Freeform 751"/>
          <p:cNvSpPr>
            <a:spLocks/>
          </p:cNvSpPr>
          <p:nvPr/>
        </p:nvSpPr>
        <p:spPr bwMode="auto">
          <a:xfrm>
            <a:off x="588231" y="1696204"/>
            <a:ext cx="3933066" cy="1948282"/>
          </a:xfrm>
          <a:custGeom>
            <a:avLst/>
            <a:gdLst/>
            <a:ahLst/>
            <a:cxnLst/>
            <a:rect l="l" t="t" r="r" b="b"/>
            <a:pathLst>
              <a:path w="3933066" h="1948282">
                <a:moveTo>
                  <a:pt x="2384110" y="0"/>
                </a:moveTo>
                <a:cubicBezTo>
                  <a:pt x="2867035" y="0"/>
                  <a:pt x="2867035" y="0"/>
                  <a:pt x="2867035" y="0"/>
                </a:cubicBezTo>
                <a:cubicBezTo>
                  <a:pt x="3108498" y="0"/>
                  <a:pt x="3298218" y="190018"/>
                  <a:pt x="3298218" y="414585"/>
                </a:cubicBezTo>
                <a:cubicBezTo>
                  <a:pt x="3298218" y="462861"/>
                  <a:pt x="3290658" y="509072"/>
                  <a:pt x="3274716" y="551494"/>
                </a:cubicBezTo>
                <a:cubicBezTo>
                  <a:pt x="3495522" y="570402"/>
                  <a:pt x="3663070" y="751890"/>
                  <a:pt x="3663070" y="979133"/>
                </a:cubicBezTo>
                <a:cubicBezTo>
                  <a:pt x="3663070" y="1028998"/>
                  <a:pt x="3653714" y="1077160"/>
                  <a:pt x="3635183" y="1121406"/>
                </a:cubicBezTo>
                <a:cubicBezTo>
                  <a:pt x="3805419" y="1171850"/>
                  <a:pt x="3933066" y="1335343"/>
                  <a:pt x="3933066" y="1533697"/>
                </a:cubicBezTo>
                <a:cubicBezTo>
                  <a:pt x="3933066" y="1758264"/>
                  <a:pt x="3743313" y="1948282"/>
                  <a:pt x="3519059" y="1948282"/>
                </a:cubicBezTo>
                <a:cubicBezTo>
                  <a:pt x="414007" y="1948282"/>
                  <a:pt x="414007" y="1948282"/>
                  <a:pt x="414007" y="1948282"/>
                </a:cubicBezTo>
                <a:cubicBezTo>
                  <a:pt x="189753" y="1948282"/>
                  <a:pt x="0" y="1758264"/>
                  <a:pt x="0" y="1533697"/>
                </a:cubicBezTo>
                <a:cubicBezTo>
                  <a:pt x="0" y="1291856"/>
                  <a:pt x="189753" y="1101838"/>
                  <a:pt x="414007" y="1101838"/>
                </a:cubicBezTo>
                <a:cubicBezTo>
                  <a:pt x="581468" y="1101838"/>
                  <a:pt x="739897" y="1101838"/>
                  <a:pt x="889782" y="1101838"/>
                </a:cubicBezTo>
                <a:cubicBezTo>
                  <a:pt x="875202" y="1063313"/>
                  <a:pt x="868336" y="1021848"/>
                  <a:pt x="868336" y="979133"/>
                </a:cubicBezTo>
                <a:cubicBezTo>
                  <a:pt x="868336" y="737292"/>
                  <a:pt x="1058102" y="547274"/>
                  <a:pt x="1282371" y="547274"/>
                </a:cubicBezTo>
                <a:cubicBezTo>
                  <a:pt x="1555461" y="547274"/>
                  <a:pt x="1790294" y="547274"/>
                  <a:pt x="1992230" y="547274"/>
                </a:cubicBezTo>
                <a:cubicBezTo>
                  <a:pt x="1977247" y="506045"/>
                  <a:pt x="1970174" y="461281"/>
                  <a:pt x="1970174" y="414585"/>
                </a:cubicBezTo>
                <a:cubicBezTo>
                  <a:pt x="1970174" y="190018"/>
                  <a:pt x="2159895" y="0"/>
                  <a:pt x="2384110" y="0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FA413A1A-4C4B-4DF8-BD66-C8B5C3BE63D9}"/>
              </a:ext>
            </a:extLst>
          </p:cNvPr>
          <p:cNvSpPr/>
          <p:nvPr/>
        </p:nvSpPr>
        <p:spPr>
          <a:xfrm rot="21290730">
            <a:off x="1025377" y="3060050"/>
            <a:ext cx="3196798" cy="513086"/>
          </a:xfrm>
          <a:custGeom>
            <a:avLst/>
            <a:gdLst>
              <a:gd name="connsiteX0" fmla="*/ 0 w 1368425"/>
              <a:gd name="connsiteY0" fmla="*/ 277476 h 287001"/>
              <a:gd name="connsiteX1" fmla="*/ 438150 w 1368425"/>
              <a:gd name="connsiteY1" fmla="*/ 33001 h 287001"/>
              <a:gd name="connsiteX2" fmla="*/ 908050 w 1368425"/>
              <a:gd name="connsiteY2" fmla="*/ 29826 h 287001"/>
              <a:gd name="connsiteX3" fmla="*/ 1368425 w 1368425"/>
              <a:gd name="connsiteY3" fmla="*/ 287001 h 287001"/>
              <a:gd name="connsiteX0" fmla="*/ 0 w 1376305"/>
              <a:gd name="connsiteY0" fmla="*/ 161943 h 280987"/>
              <a:gd name="connsiteX1" fmla="*/ 446030 w 1376305"/>
              <a:gd name="connsiteY1" fmla="*/ 26987 h 280987"/>
              <a:gd name="connsiteX2" fmla="*/ 915930 w 1376305"/>
              <a:gd name="connsiteY2" fmla="*/ 23812 h 280987"/>
              <a:gd name="connsiteX3" fmla="*/ 1376305 w 1376305"/>
              <a:gd name="connsiteY3" fmla="*/ 280987 h 280987"/>
              <a:gd name="connsiteX0" fmla="*/ 0 w 1376305"/>
              <a:gd name="connsiteY0" fmla="*/ 161943 h 280987"/>
              <a:gd name="connsiteX1" fmla="*/ 446030 w 1376305"/>
              <a:gd name="connsiteY1" fmla="*/ 26987 h 280987"/>
              <a:gd name="connsiteX2" fmla="*/ 915930 w 1376305"/>
              <a:gd name="connsiteY2" fmla="*/ 23812 h 280987"/>
              <a:gd name="connsiteX3" fmla="*/ 1376305 w 1376305"/>
              <a:gd name="connsiteY3" fmla="*/ 280987 h 280987"/>
              <a:gd name="connsiteX0" fmla="*/ 0 w 1376305"/>
              <a:gd name="connsiteY0" fmla="*/ 145948 h 264992"/>
              <a:gd name="connsiteX1" fmla="*/ 446030 w 1376305"/>
              <a:gd name="connsiteY1" fmla="*/ 10992 h 264992"/>
              <a:gd name="connsiteX2" fmla="*/ 915930 w 1376305"/>
              <a:gd name="connsiteY2" fmla="*/ 36807 h 264992"/>
              <a:gd name="connsiteX3" fmla="*/ 1376305 w 1376305"/>
              <a:gd name="connsiteY3" fmla="*/ 264992 h 264992"/>
              <a:gd name="connsiteX0" fmla="*/ 0 w 1376305"/>
              <a:gd name="connsiteY0" fmla="*/ 145948 h 264992"/>
              <a:gd name="connsiteX1" fmla="*/ 446030 w 1376305"/>
              <a:gd name="connsiteY1" fmla="*/ 10992 h 264992"/>
              <a:gd name="connsiteX2" fmla="*/ 915930 w 1376305"/>
              <a:gd name="connsiteY2" fmla="*/ 36807 h 264992"/>
              <a:gd name="connsiteX3" fmla="*/ 1376305 w 1376305"/>
              <a:gd name="connsiteY3" fmla="*/ 264992 h 264992"/>
              <a:gd name="connsiteX0" fmla="*/ 0 w 1376305"/>
              <a:gd name="connsiteY0" fmla="*/ 142969 h 262013"/>
              <a:gd name="connsiteX1" fmla="*/ 446030 w 1376305"/>
              <a:gd name="connsiteY1" fmla="*/ 8013 h 262013"/>
              <a:gd name="connsiteX2" fmla="*/ 915930 w 1376305"/>
              <a:gd name="connsiteY2" fmla="*/ 33828 h 262013"/>
              <a:gd name="connsiteX3" fmla="*/ 1376305 w 1376305"/>
              <a:gd name="connsiteY3" fmla="*/ 262013 h 26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6305" h="262013">
                <a:moveTo>
                  <a:pt x="0" y="142969"/>
                </a:moveTo>
                <a:cubicBezTo>
                  <a:pt x="167045" y="60696"/>
                  <a:pt x="293375" y="26203"/>
                  <a:pt x="446030" y="8013"/>
                </a:cubicBezTo>
                <a:cubicBezTo>
                  <a:pt x="598685" y="-10177"/>
                  <a:pt x="749064" y="4380"/>
                  <a:pt x="915930" y="33828"/>
                </a:cubicBezTo>
                <a:cubicBezTo>
                  <a:pt x="1067036" y="85825"/>
                  <a:pt x="1223640" y="154592"/>
                  <a:pt x="1376305" y="262013"/>
                </a:cubicBezTo>
              </a:path>
            </a:pathLst>
          </a:custGeom>
          <a:noFill/>
          <a:ln w="41275" cap="flat" cmpd="sng" algn="ctr">
            <a:solidFill>
              <a:schemeClr val="accent5"/>
            </a:solidFill>
            <a:prstDash val="solid"/>
            <a:headEnd type="none"/>
            <a:tailEnd type="arrow" w="med" len="sm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2547945" y="2682550"/>
            <a:ext cx="235128" cy="298163"/>
            <a:chOff x="-5554663" y="-927100"/>
            <a:chExt cx="4298950" cy="5451475"/>
          </a:xfrm>
          <a:solidFill>
            <a:schemeClr val="accent5"/>
          </a:solidFill>
        </p:grpSpPr>
        <p:sp>
          <p:nvSpPr>
            <p:cNvPr id="77" name="Freeform 123"/>
            <p:cNvSpPr>
              <a:spLocks noEditPoints="1"/>
            </p:cNvSpPr>
            <p:nvPr/>
          </p:nvSpPr>
          <p:spPr bwMode="auto">
            <a:xfrm>
              <a:off x="-5554663" y="-927100"/>
              <a:ext cx="4298950" cy="5451475"/>
            </a:xfrm>
            <a:custGeom>
              <a:avLst/>
              <a:gdLst>
                <a:gd name="T0" fmla="*/ 2448 w 2708"/>
                <a:gd name="T1" fmla="*/ 1102 h 3434"/>
                <a:gd name="T2" fmla="*/ 2426 w 2708"/>
                <a:gd name="T3" fmla="*/ 884 h 3434"/>
                <a:gd name="T4" fmla="*/ 2408 w 2708"/>
                <a:gd name="T5" fmla="*/ 806 h 3434"/>
                <a:gd name="T6" fmla="*/ 2372 w 2708"/>
                <a:gd name="T7" fmla="*/ 698 h 3434"/>
                <a:gd name="T8" fmla="*/ 2298 w 2708"/>
                <a:gd name="T9" fmla="*/ 544 h 3434"/>
                <a:gd name="T10" fmla="*/ 2202 w 2708"/>
                <a:gd name="T11" fmla="*/ 404 h 3434"/>
                <a:gd name="T12" fmla="*/ 2088 w 2708"/>
                <a:gd name="T13" fmla="*/ 282 h 3434"/>
                <a:gd name="T14" fmla="*/ 1954 w 2708"/>
                <a:gd name="T15" fmla="*/ 178 h 3434"/>
                <a:gd name="T16" fmla="*/ 1806 w 2708"/>
                <a:gd name="T17" fmla="*/ 96 h 3434"/>
                <a:gd name="T18" fmla="*/ 1646 w 2708"/>
                <a:gd name="T19" fmla="*/ 38 h 3434"/>
                <a:gd name="T20" fmla="*/ 1476 w 2708"/>
                <a:gd name="T21" fmla="*/ 6 h 3434"/>
                <a:gd name="T22" fmla="*/ 1354 w 2708"/>
                <a:gd name="T23" fmla="*/ 0 h 3434"/>
                <a:gd name="T24" fmla="*/ 1278 w 2708"/>
                <a:gd name="T25" fmla="*/ 2 h 3434"/>
                <a:gd name="T26" fmla="*/ 1104 w 2708"/>
                <a:gd name="T27" fmla="*/ 26 h 3434"/>
                <a:gd name="T28" fmla="*/ 940 w 2708"/>
                <a:gd name="T29" fmla="*/ 78 h 3434"/>
                <a:gd name="T30" fmla="*/ 790 w 2708"/>
                <a:gd name="T31" fmla="*/ 156 h 3434"/>
                <a:gd name="T32" fmla="*/ 652 w 2708"/>
                <a:gd name="T33" fmla="*/ 254 h 3434"/>
                <a:gd name="T34" fmla="*/ 534 w 2708"/>
                <a:gd name="T35" fmla="*/ 372 h 3434"/>
                <a:gd name="T36" fmla="*/ 432 w 2708"/>
                <a:gd name="T37" fmla="*/ 508 h 3434"/>
                <a:gd name="T38" fmla="*/ 352 w 2708"/>
                <a:gd name="T39" fmla="*/ 658 h 3434"/>
                <a:gd name="T40" fmla="*/ 308 w 2708"/>
                <a:gd name="T41" fmla="*/ 780 h 3434"/>
                <a:gd name="T42" fmla="*/ 282 w 2708"/>
                <a:gd name="T43" fmla="*/ 884 h 3434"/>
                <a:gd name="T44" fmla="*/ 262 w 2708"/>
                <a:gd name="T45" fmla="*/ 1046 h 3434"/>
                <a:gd name="T46" fmla="*/ 192 w 2708"/>
                <a:gd name="T47" fmla="*/ 1332 h 3434"/>
                <a:gd name="T48" fmla="*/ 118 w 2708"/>
                <a:gd name="T49" fmla="*/ 1352 h 3434"/>
                <a:gd name="T50" fmla="*/ 56 w 2708"/>
                <a:gd name="T51" fmla="*/ 1404 h 3434"/>
                <a:gd name="T52" fmla="*/ 16 w 2708"/>
                <a:gd name="T53" fmla="*/ 1482 h 3434"/>
                <a:gd name="T54" fmla="*/ 0 w 2708"/>
                <a:gd name="T55" fmla="*/ 1576 h 3434"/>
                <a:gd name="T56" fmla="*/ 4 w 2708"/>
                <a:gd name="T57" fmla="*/ 3238 h 3434"/>
                <a:gd name="T58" fmla="*/ 32 w 2708"/>
                <a:gd name="T59" fmla="*/ 3326 h 3434"/>
                <a:gd name="T60" fmla="*/ 84 w 2708"/>
                <a:gd name="T61" fmla="*/ 3392 h 3434"/>
                <a:gd name="T62" fmla="*/ 154 w 2708"/>
                <a:gd name="T63" fmla="*/ 3428 h 3434"/>
                <a:gd name="T64" fmla="*/ 2516 w 2708"/>
                <a:gd name="T65" fmla="*/ 3434 h 3434"/>
                <a:gd name="T66" fmla="*/ 2590 w 2708"/>
                <a:gd name="T67" fmla="*/ 3414 h 3434"/>
                <a:gd name="T68" fmla="*/ 2652 w 2708"/>
                <a:gd name="T69" fmla="*/ 3362 h 3434"/>
                <a:gd name="T70" fmla="*/ 2694 w 2708"/>
                <a:gd name="T71" fmla="*/ 3284 h 3434"/>
                <a:gd name="T72" fmla="*/ 2708 w 2708"/>
                <a:gd name="T73" fmla="*/ 3188 h 3434"/>
                <a:gd name="T74" fmla="*/ 2704 w 2708"/>
                <a:gd name="T75" fmla="*/ 1528 h 3434"/>
                <a:gd name="T76" fmla="*/ 2676 w 2708"/>
                <a:gd name="T77" fmla="*/ 1440 h 3434"/>
                <a:gd name="T78" fmla="*/ 2624 w 2708"/>
                <a:gd name="T79" fmla="*/ 1374 h 3434"/>
                <a:gd name="T80" fmla="*/ 2554 w 2708"/>
                <a:gd name="T81" fmla="*/ 1338 h 3434"/>
                <a:gd name="T82" fmla="*/ 714 w 2708"/>
                <a:gd name="T83" fmla="*/ 1102 h 3434"/>
                <a:gd name="T84" fmla="*/ 716 w 2708"/>
                <a:gd name="T85" fmla="*/ 1036 h 3434"/>
                <a:gd name="T86" fmla="*/ 740 w 2708"/>
                <a:gd name="T87" fmla="*/ 916 h 3434"/>
                <a:gd name="T88" fmla="*/ 786 w 2708"/>
                <a:gd name="T89" fmla="*/ 802 h 3434"/>
                <a:gd name="T90" fmla="*/ 852 w 2708"/>
                <a:gd name="T91" fmla="*/ 702 h 3434"/>
                <a:gd name="T92" fmla="*/ 934 w 2708"/>
                <a:gd name="T93" fmla="*/ 614 h 3434"/>
                <a:gd name="T94" fmla="*/ 1032 w 2708"/>
                <a:gd name="T95" fmla="*/ 544 h 3434"/>
                <a:gd name="T96" fmla="*/ 1140 w 2708"/>
                <a:gd name="T97" fmla="*/ 492 h 3434"/>
                <a:gd name="T98" fmla="*/ 1260 w 2708"/>
                <a:gd name="T99" fmla="*/ 462 h 3434"/>
                <a:gd name="T100" fmla="*/ 1354 w 2708"/>
                <a:gd name="T101" fmla="*/ 454 h 3434"/>
                <a:gd name="T102" fmla="*/ 1480 w 2708"/>
                <a:gd name="T103" fmla="*/ 468 h 3434"/>
                <a:gd name="T104" fmla="*/ 1596 w 2708"/>
                <a:gd name="T105" fmla="*/ 502 h 3434"/>
                <a:gd name="T106" fmla="*/ 1702 w 2708"/>
                <a:gd name="T107" fmla="*/ 560 h 3434"/>
                <a:gd name="T108" fmla="*/ 1796 w 2708"/>
                <a:gd name="T109" fmla="*/ 634 h 3434"/>
                <a:gd name="T110" fmla="*/ 1874 w 2708"/>
                <a:gd name="T111" fmla="*/ 726 h 3434"/>
                <a:gd name="T112" fmla="*/ 1934 w 2708"/>
                <a:gd name="T113" fmla="*/ 830 h 3434"/>
                <a:gd name="T114" fmla="*/ 1976 w 2708"/>
                <a:gd name="T115" fmla="*/ 944 h 3434"/>
                <a:gd name="T116" fmla="*/ 1994 w 2708"/>
                <a:gd name="T117" fmla="*/ 1068 h 3434"/>
                <a:gd name="T118" fmla="*/ 714 w 2708"/>
                <a:gd name="T119" fmla="*/ 1332 h 3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8" h="3434">
                  <a:moveTo>
                    <a:pt x="2516" y="1332"/>
                  </a:moveTo>
                  <a:lnTo>
                    <a:pt x="2448" y="1332"/>
                  </a:lnTo>
                  <a:lnTo>
                    <a:pt x="2448" y="1102"/>
                  </a:lnTo>
                  <a:lnTo>
                    <a:pt x="2448" y="1102"/>
                  </a:lnTo>
                  <a:lnTo>
                    <a:pt x="2446" y="1046"/>
                  </a:lnTo>
                  <a:lnTo>
                    <a:pt x="2442" y="992"/>
                  </a:lnTo>
                  <a:lnTo>
                    <a:pt x="2436" y="938"/>
                  </a:lnTo>
                  <a:lnTo>
                    <a:pt x="2426" y="884"/>
                  </a:lnTo>
                  <a:lnTo>
                    <a:pt x="2426" y="884"/>
                  </a:lnTo>
                  <a:lnTo>
                    <a:pt x="2418" y="844"/>
                  </a:lnTo>
                  <a:lnTo>
                    <a:pt x="2408" y="806"/>
                  </a:lnTo>
                  <a:lnTo>
                    <a:pt x="2408" y="806"/>
                  </a:lnTo>
                  <a:lnTo>
                    <a:pt x="2400" y="780"/>
                  </a:lnTo>
                  <a:lnTo>
                    <a:pt x="2400" y="780"/>
                  </a:lnTo>
                  <a:lnTo>
                    <a:pt x="2386" y="738"/>
                  </a:lnTo>
                  <a:lnTo>
                    <a:pt x="2372" y="698"/>
                  </a:lnTo>
                  <a:lnTo>
                    <a:pt x="2356" y="658"/>
                  </a:lnTo>
                  <a:lnTo>
                    <a:pt x="2338" y="620"/>
                  </a:lnTo>
                  <a:lnTo>
                    <a:pt x="2318" y="582"/>
                  </a:lnTo>
                  <a:lnTo>
                    <a:pt x="2298" y="544"/>
                  </a:lnTo>
                  <a:lnTo>
                    <a:pt x="2276" y="508"/>
                  </a:lnTo>
                  <a:lnTo>
                    <a:pt x="2252" y="472"/>
                  </a:lnTo>
                  <a:lnTo>
                    <a:pt x="2228" y="438"/>
                  </a:lnTo>
                  <a:lnTo>
                    <a:pt x="2202" y="404"/>
                  </a:lnTo>
                  <a:lnTo>
                    <a:pt x="2176" y="372"/>
                  </a:lnTo>
                  <a:lnTo>
                    <a:pt x="2146" y="342"/>
                  </a:lnTo>
                  <a:lnTo>
                    <a:pt x="2118" y="312"/>
                  </a:lnTo>
                  <a:lnTo>
                    <a:pt x="2088" y="282"/>
                  </a:lnTo>
                  <a:lnTo>
                    <a:pt x="2056" y="254"/>
                  </a:lnTo>
                  <a:lnTo>
                    <a:pt x="2022" y="228"/>
                  </a:lnTo>
                  <a:lnTo>
                    <a:pt x="1990" y="202"/>
                  </a:lnTo>
                  <a:lnTo>
                    <a:pt x="1954" y="178"/>
                  </a:lnTo>
                  <a:lnTo>
                    <a:pt x="1918" y="156"/>
                  </a:lnTo>
                  <a:lnTo>
                    <a:pt x="1882" y="134"/>
                  </a:lnTo>
                  <a:lnTo>
                    <a:pt x="1844" y="114"/>
                  </a:lnTo>
                  <a:lnTo>
                    <a:pt x="1806" y="96"/>
                  </a:lnTo>
                  <a:lnTo>
                    <a:pt x="1768" y="78"/>
                  </a:lnTo>
                  <a:lnTo>
                    <a:pt x="1728" y="64"/>
                  </a:lnTo>
                  <a:lnTo>
                    <a:pt x="1688" y="50"/>
                  </a:lnTo>
                  <a:lnTo>
                    <a:pt x="1646" y="38"/>
                  </a:lnTo>
                  <a:lnTo>
                    <a:pt x="1604" y="26"/>
                  </a:lnTo>
                  <a:lnTo>
                    <a:pt x="1562" y="18"/>
                  </a:lnTo>
                  <a:lnTo>
                    <a:pt x="1518" y="10"/>
                  </a:lnTo>
                  <a:lnTo>
                    <a:pt x="1476" y="6"/>
                  </a:lnTo>
                  <a:lnTo>
                    <a:pt x="1430" y="2"/>
                  </a:lnTo>
                  <a:lnTo>
                    <a:pt x="1386" y="0"/>
                  </a:lnTo>
                  <a:lnTo>
                    <a:pt x="1386" y="0"/>
                  </a:lnTo>
                  <a:lnTo>
                    <a:pt x="1354" y="0"/>
                  </a:lnTo>
                  <a:lnTo>
                    <a:pt x="1354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278" y="2"/>
                  </a:lnTo>
                  <a:lnTo>
                    <a:pt x="1234" y="6"/>
                  </a:lnTo>
                  <a:lnTo>
                    <a:pt x="1190" y="10"/>
                  </a:lnTo>
                  <a:lnTo>
                    <a:pt x="1146" y="18"/>
                  </a:lnTo>
                  <a:lnTo>
                    <a:pt x="1104" y="26"/>
                  </a:lnTo>
                  <a:lnTo>
                    <a:pt x="1062" y="38"/>
                  </a:lnTo>
                  <a:lnTo>
                    <a:pt x="1020" y="50"/>
                  </a:lnTo>
                  <a:lnTo>
                    <a:pt x="980" y="64"/>
                  </a:lnTo>
                  <a:lnTo>
                    <a:pt x="940" y="78"/>
                  </a:lnTo>
                  <a:lnTo>
                    <a:pt x="902" y="96"/>
                  </a:lnTo>
                  <a:lnTo>
                    <a:pt x="864" y="114"/>
                  </a:lnTo>
                  <a:lnTo>
                    <a:pt x="826" y="134"/>
                  </a:lnTo>
                  <a:lnTo>
                    <a:pt x="790" y="156"/>
                  </a:lnTo>
                  <a:lnTo>
                    <a:pt x="754" y="178"/>
                  </a:lnTo>
                  <a:lnTo>
                    <a:pt x="720" y="202"/>
                  </a:lnTo>
                  <a:lnTo>
                    <a:pt x="686" y="228"/>
                  </a:lnTo>
                  <a:lnTo>
                    <a:pt x="652" y="254"/>
                  </a:lnTo>
                  <a:lnTo>
                    <a:pt x="622" y="282"/>
                  </a:lnTo>
                  <a:lnTo>
                    <a:pt x="590" y="312"/>
                  </a:lnTo>
                  <a:lnTo>
                    <a:pt x="562" y="342"/>
                  </a:lnTo>
                  <a:lnTo>
                    <a:pt x="534" y="372"/>
                  </a:lnTo>
                  <a:lnTo>
                    <a:pt x="506" y="404"/>
                  </a:lnTo>
                  <a:lnTo>
                    <a:pt x="480" y="438"/>
                  </a:lnTo>
                  <a:lnTo>
                    <a:pt x="456" y="472"/>
                  </a:lnTo>
                  <a:lnTo>
                    <a:pt x="432" y="508"/>
                  </a:lnTo>
                  <a:lnTo>
                    <a:pt x="410" y="544"/>
                  </a:lnTo>
                  <a:lnTo>
                    <a:pt x="390" y="582"/>
                  </a:lnTo>
                  <a:lnTo>
                    <a:pt x="370" y="620"/>
                  </a:lnTo>
                  <a:lnTo>
                    <a:pt x="352" y="658"/>
                  </a:lnTo>
                  <a:lnTo>
                    <a:pt x="336" y="698"/>
                  </a:lnTo>
                  <a:lnTo>
                    <a:pt x="322" y="738"/>
                  </a:lnTo>
                  <a:lnTo>
                    <a:pt x="308" y="780"/>
                  </a:lnTo>
                  <a:lnTo>
                    <a:pt x="308" y="780"/>
                  </a:lnTo>
                  <a:lnTo>
                    <a:pt x="300" y="806"/>
                  </a:lnTo>
                  <a:lnTo>
                    <a:pt x="300" y="806"/>
                  </a:lnTo>
                  <a:lnTo>
                    <a:pt x="290" y="844"/>
                  </a:lnTo>
                  <a:lnTo>
                    <a:pt x="282" y="884"/>
                  </a:lnTo>
                  <a:lnTo>
                    <a:pt x="282" y="884"/>
                  </a:lnTo>
                  <a:lnTo>
                    <a:pt x="272" y="938"/>
                  </a:lnTo>
                  <a:lnTo>
                    <a:pt x="266" y="992"/>
                  </a:lnTo>
                  <a:lnTo>
                    <a:pt x="262" y="1046"/>
                  </a:lnTo>
                  <a:lnTo>
                    <a:pt x="260" y="1102"/>
                  </a:lnTo>
                  <a:lnTo>
                    <a:pt x="260" y="1332"/>
                  </a:lnTo>
                  <a:lnTo>
                    <a:pt x="192" y="1332"/>
                  </a:lnTo>
                  <a:lnTo>
                    <a:pt x="192" y="1332"/>
                  </a:lnTo>
                  <a:lnTo>
                    <a:pt x="172" y="1334"/>
                  </a:lnTo>
                  <a:lnTo>
                    <a:pt x="154" y="1338"/>
                  </a:lnTo>
                  <a:lnTo>
                    <a:pt x="134" y="1344"/>
                  </a:lnTo>
                  <a:lnTo>
                    <a:pt x="118" y="1352"/>
                  </a:lnTo>
                  <a:lnTo>
                    <a:pt x="100" y="1362"/>
                  </a:lnTo>
                  <a:lnTo>
                    <a:pt x="84" y="1374"/>
                  </a:lnTo>
                  <a:lnTo>
                    <a:pt x="70" y="1388"/>
                  </a:lnTo>
                  <a:lnTo>
                    <a:pt x="56" y="1404"/>
                  </a:lnTo>
                  <a:lnTo>
                    <a:pt x="44" y="1422"/>
                  </a:lnTo>
                  <a:lnTo>
                    <a:pt x="32" y="1440"/>
                  </a:lnTo>
                  <a:lnTo>
                    <a:pt x="24" y="1460"/>
                  </a:lnTo>
                  <a:lnTo>
                    <a:pt x="16" y="1482"/>
                  </a:lnTo>
                  <a:lnTo>
                    <a:pt x="8" y="1504"/>
                  </a:lnTo>
                  <a:lnTo>
                    <a:pt x="4" y="1528"/>
                  </a:lnTo>
                  <a:lnTo>
                    <a:pt x="0" y="1552"/>
                  </a:lnTo>
                  <a:lnTo>
                    <a:pt x="0" y="1576"/>
                  </a:lnTo>
                  <a:lnTo>
                    <a:pt x="0" y="3188"/>
                  </a:lnTo>
                  <a:lnTo>
                    <a:pt x="0" y="3188"/>
                  </a:lnTo>
                  <a:lnTo>
                    <a:pt x="0" y="3214"/>
                  </a:lnTo>
                  <a:lnTo>
                    <a:pt x="4" y="3238"/>
                  </a:lnTo>
                  <a:lnTo>
                    <a:pt x="8" y="3262"/>
                  </a:lnTo>
                  <a:lnTo>
                    <a:pt x="16" y="3284"/>
                  </a:lnTo>
                  <a:lnTo>
                    <a:pt x="24" y="3304"/>
                  </a:lnTo>
                  <a:lnTo>
                    <a:pt x="32" y="3326"/>
                  </a:lnTo>
                  <a:lnTo>
                    <a:pt x="44" y="3344"/>
                  </a:lnTo>
                  <a:lnTo>
                    <a:pt x="56" y="3362"/>
                  </a:lnTo>
                  <a:lnTo>
                    <a:pt x="70" y="3378"/>
                  </a:lnTo>
                  <a:lnTo>
                    <a:pt x="84" y="3392"/>
                  </a:lnTo>
                  <a:lnTo>
                    <a:pt x="100" y="3404"/>
                  </a:lnTo>
                  <a:lnTo>
                    <a:pt x="118" y="3414"/>
                  </a:lnTo>
                  <a:lnTo>
                    <a:pt x="134" y="3422"/>
                  </a:lnTo>
                  <a:lnTo>
                    <a:pt x="154" y="3428"/>
                  </a:lnTo>
                  <a:lnTo>
                    <a:pt x="172" y="3432"/>
                  </a:lnTo>
                  <a:lnTo>
                    <a:pt x="192" y="3434"/>
                  </a:lnTo>
                  <a:lnTo>
                    <a:pt x="2516" y="3434"/>
                  </a:lnTo>
                  <a:lnTo>
                    <a:pt x="2516" y="3434"/>
                  </a:lnTo>
                  <a:lnTo>
                    <a:pt x="2536" y="3432"/>
                  </a:lnTo>
                  <a:lnTo>
                    <a:pt x="2554" y="3428"/>
                  </a:lnTo>
                  <a:lnTo>
                    <a:pt x="2574" y="3422"/>
                  </a:lnTo>
                  <a:lnTo>
                    <a:pt x="2590" y="3414"/>
                  </a:lnTo>
                  <a:lnTo>
                    <a:pt x="2608" y="3404"/>
                  </a:lnTo>
                  <a:lnTo>
                    <a:pt x="2624" y="3392"/>
                  </a:lnTo>
                  <a:lnTo>
                    <a:pt x="2638" y="3378"/>
                  </a:lnTo>
                  <a:lnTo>
                    <a:pt x="2652" y="3362"/>
                  </a:lnTo>
                  <a:lnTo>
                    <a:pt x="2664" y="3344"/>
                  </a:lnTo>
                  <a:lnTo>
                    <a:pt x="2676" y="3326"/>
                  </a:lnTo>
                  <a:lnTo>
                    <a:pt x="2686" y="3304"/>
                  </a:lnTo>
                  <a:lnTo>
                    <a:pt x="2694" y="3284"/>
                  </a:lnTo>
                  <a:lnTo>
                    <a:pt x="2700" y="3262"/>
                  </a:lnTo>
                  <a:lnTo>
                    <a:pt x="2704" y="3238"/>
                  </a:lnTo>
                  <a:lnTo>
                    <a:pt x="2708" y="3214"/>
                  </a:lnTo>
                  <a:lnTo>
                    <a:pt x="2708" y="3188"/>
                  </a:lnTo>
                  <a:lnTo>
                    <a:pt x="2708" y="1576"/>
                  </a:lnTo>
                  <a:lnTo>
                    <a:pt x="2708" y="1576"/>
                  </a:lnTo>
                  <a:lnTo>
                    <a:pt x="2708" y="1552"/>
                  </a:lnTo>
                  <a:lnTo>
                    <a:pt x="2704" y="1528"/>
                  </a:lnTo>
                  <a:lnTo>
                    <a:pt x="2700" y="1504"/>
                  </a:lnTo>
                  <a:lnTo>
                    <a:pt x="2694" y="1482"/>
                  </a:lnTo>
                  <a:lnTo>
                    <a:pt x="2686" y="1460"/>
                  </a:lnTo>
                  <a:lnTo>
                    <a:pt x="2676" y="1440"/>
                  </a:lnTo>
                  <a:lnTo>
                    <a:pt x="2664" y="1422"/>
                  </a:lnTo>
                  <a:lnTo>
                    <a:pt x="2652" y="1404"/>
                  </a:lnTo>
                  <a:lnTo>
                    <a:pt x="2638" y="1388"/>
                  </a:lnTo>
                  <a:lnTo>
                    <a:pt x="2624" y="1374"/>
                  </a:lnTo>
                  <a:lnTo>
                    <a:pt x="2608" y="1362"/>
                  </a:lnTo>
                  <a:lnTo>
                    <a:pt x="2590" y="1352"/>
                  </a:lnTo>
                  <a:lnTo>
                    <a:pt x="2574" y="1344"/>
                  </a:lnTo>
                  <a:lnTo>
                    <a:pt x="2554" y="1338"/>
                  </a:lnTo>
                  <a:lnTo>
                    <a:pt x="2536" y="1334"/>
                  </a:lnTo>
                  <a:lnTo>
                    <a:pt x="2516" y="1332"/>
                  </a:lnTo>
                  <a:lnTo>
                    <a:pt x="2516" y="1332"/>
                  </a:lnTo>
                  <a:close/>
                  <a:moveTo>
                    <a:pt x="714" y="1102"/>
                  </a:moveTo>
                  <a:lnTo>
                    <a:pt x="714" y="1102"/>
                  </a:lnTo>
                  <a:lnTo>
                    <a:pt x="714" y="1068"/>
                  </a:lnTo>
                  <a:lnTo>
                    <a:pt x="714" y="1068"/>
                  </a:lnTo>
                  <a:lnTo>
                    <a:pt x="716" y="1036"/>
                  </a:lnTo>
                  <a:lnTo>
                    <a:pt x="720" y="1006"/>
                  </a:lnTo>
                  <a:lnTo>
                    <a:pt x="726" y="974"/>
                  </a:lnTo>
                  <a:lnTo>
                    <a:pt x="732" y="944"/>
                  </a:lnTo>
                  <a:lnTo>
                    <a:pt x="740" y="916"/>
                  </a:lnTo>
                  <a:lnTo>
                    <a:pt x="750" y="886"/>
                  </a:lnTo>
                  <a:lnTo>
                    <a:pt x="762" y="858"/>
                  </a:lnTo>
                  <a:lnTo>
                    <a:pt x="774" y="830"/>
                  </a:lnTo>
                  <a:lnTo>
                    <a:pt x="786" y="802"/>
                  </a:lnTo>
                  <a:lnTo>
                    <a:pt x="802" y="776"/>
                  </a:lnTo>
                  <a:lnTo>
                    <a:pt x="818" y="750"/>
                  </a:lnTo>
                  <a:lnTo>
                    <a:pt x="834" y="726"/>
                  </a:lnTo>
                  <a:lnTo>
                    <a:pt x="852" y="702"/>
                  </a:lnTo>
                  <a:lnTo>
                    <a:pt x="872" y="678"/>
                  </a:lnTo>
                  <a:lnTo>
                    <a:pt x="892" y="656"/>
                  </a:lnTo>
                  <a:lnTo>
                    <a:pt x="912" y="634"/>
                  </a:lnTo>
                  <a:lnTo>
                    <a:pt x="934" y="614"/>
                  </a:lnTo>
                  <a:lnTo>
                    <a:pt x="958" y="594"/>
                  </a:lnTo>
                  <a:lnTo>
                    <a:pt x="982" y="576"/>
                  </a:lnTo>
                  <a:lnTo>
                    <a:pt x="1006" y="560"/>
                  </a:lnTo>
                  <a:lnTo>
                    <a:pt x="1032" y="544"/>
                  </a:lnTo>
                  <a:lnTo>
                    <a:pt x="1058" y="528"/>
                  </a:lnTo>
                  <a:lnTo>
                    <a:pt x="1084" y="516"/>
                  </a:lnTo>
                  <a:lnTo>
                    <a:pt x="1112" y="502"/>
                  </a:lnTo>
                  <a:lnTo>
                    <a:pt x="1140" y="492"/>
                  </a:lnTo>
                  <a:lnTo>
                    <a:pt x="1170" y="482"/>
                  </a:lnTo>
                  <a:lnTo>
                    <a:pt x="1198" y="474"/>
                  </a:lnTo>
                  <a:lnTo>
                    <a:pt x="1230" y="468"/>
                  </a:lnTo>
                  <a:lnTo>
                    <a:pt x="1260" y="462"/>
                  </a:lnTo>
                  <a:lnTo>
                    <a:pt x="1290" y="458"/>
                  </a:lnTo>
                  <a:lnTo>
                    <a:pt x="1322" y="456"/>
                  </a:lnTo>
                  <a:lnTo>
                    <a:pt x="1354" y="454"/>
                  </a:lnTo>
                  <a:lnTo>
                    <a:pt x="1354" y="454"/>
                  </a:lnTo>
                  <a:lnTo>
                    <a:pt x="1386" y="456"/>
                  </a:lnTo>
                  <a:lnTo>
                    <a:pt x="1418" y="458"/>
                  </a:lnTo>
                  <a:lnTo>
                    <a:pt x="1448" y="462"/>
                  </a:lnTo>
                  <a:lnTo>
                    <a:pt x="1480" y="468"/>
                  </a:lnTo>
                  <a:lnTo>
                    <a:pt x="1510" y="474"/>
                  </a:lnTo>
                  <a:lnTo>
                    <a:pt x="1538" y="482"/>
                  </a:lnTo>
                  <a:lnTo>
                    <a:pt x="1568" y="492"/>
                  </a:lnTo>
                  <a:lnTo>
                    <a:pt x="1596" y="502"/>
                  </a:lnTo>
                  <a:lnTo>
                    <a:pt x="1624" y="516"/>
                  </a:lnTo>
                  <a:lnTo>
                    <a:pt x="1650" y="528"/>
                  </a:lnTo>
                  <a:lnTo>
                    <a:pt x="1676" y="544"/>
                  </a:lnTo>
                  <a:lnTo>
                    <a:pt x="1702" y="560"/>
                  </a:lnTo>
                  <a:lnTo>
                    <a:pt x="1728" y="576"/>
                  </a:lnTo>
                  <a:lnTo>
                    <a:pt x="1750" y="594"/>
                  </a:lnTo>
                  <a:lnTo>
                    <a:pt x="1774" y="614"/>
                  </a:lnTo>
                  <a:lnTo>
                    <a:pt x="1796" y="634"/>
                  </a:lnTo>
                  <a:lnTo>
                    <a:pt x="1818" y="656"/>
                  </a:lnTo>
                  <a:lnTo>
                    <a:pt x="1838" y="678"/>
                  </a:lnTo>
                  <a:lnTo>
                    <a:pt x="1856" y="702"/>
                  </a:lnTo>
                  <a:lnTo>
                    <a:pt x="1874" y="726"/>
                  </a:lnTo>
                  <a:lnTo>
                    <a:pt x="1892" y="750"/>
                  </a:lnTo>
                  <a:lnTo>
                    <a:pt x="1906" y="776"/>
                  </a:lnTo>
                  <a:lnTo>
                    <a:pt x="1922" y="802"/>
                  </a:lnTo>
                  <a:lnTo>
                    <a:pt x="1934" y="830"/>
                  </a:lnTo>
                  <a:lnTo>
                    <a:pt x="1948" y="858"/>
                  </a:lnTo>
                  <a:lnTo>
                    <a:pt x="1958" y="886"/>
                  </a:lnTo>
                  <a:lnTo>
                    <a:pt x="1968" y="916"/>
                  </a:lnTo>
                  <a:lnTo>
                    <a:pt x="1976" y="944"/>
                  </a:lnTo>
                  <a:lnTo>
                    <a:pt x="1982" y="974"/>
                  </a:lnTo>
                  <a:lnTo>
                    <a:pt x="1988" y="1006"/>
                  </a:lnTo>
                  <a:lnTo>
                    <a:pt x="1992" y="1036"/>
                  </a:lnTo>
                  <a:lnTo>
                    <a:pt x="1994" y="1068"/>
                  </a:lnTo>
                  <a:lnTo>
                    <a:pt x="1994" y="1068"/>
                  </a:lnTo>
                  <a:lnTo>
                    <a:pt x="1996" y="1102"/>
                  </a:lnTo>
                  <a:lnTo>
                    <a:pt x="1996" y="1332"/>
                  </a:lnTo>
                  <a:lnTo>
                    <a:pt x="714" y="1332"/>
                  </a:lnTo>
                  <a:lnTo>
                    <a:pt x="714" y="1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24"/>
            <p:cNvSpPr>
              <a:spLocks/>
            </p:cNvSpPr>
            <p:nvPr/>
          </p:nvSpPr>
          <p:spPr bwMode="auto">
            <a:xfrm>
              <a:off x="-3887788" y="2057400"/>
              <a:ext cx="965200" cy="1730375"/>
            </a:xfrm>
            <a:custGeom>
              <a:avLst/>
              <a:gdLst>
                <a:gd name="T0" fmla="*/ 522 w 608"/>
                <a:gd name="T1" fmla="*/ 988 h 1090"/>
                <a:gd name="T2" fmla="*/ 520 w 608"/>
                <a:gd name="T3" fmla="*/ 1008 h 1090"/>
                <a:gd name="T4" fmla="*/ 504 w 608"/>
                <a:gd name="T5" fmla="*/ 1044 h 1090"/>
                <a:gd name="T6" fmla="*/ 476 w 608"/>
                <a:gd name="T7" fmla="*/ 1074 h 1090"/>
                <a:gd name="T8" fmla="*/ 440 w 608"/>
                <a:gd name="T9" fmla="*/ 1088 h 1090"/>
                <a:gd name="T10" fmla="*/ 188 w 608"/>
                <a:gd name="T11" fmla="*/ 1090 h 1090"/>
                <a:gd name="T12" fmla="*/ 168 w 608"/>
                <a:gd name="T13" fmla="*/ 1088 h 1090"/>
                <a:gd name="T14" fmla="*/ 132 w 608"/>
                <a:gd name="T15" fmla="*/ 1074 h 1090"/>
                <a:gd name="T16" fmla="*/ 104 w 608"/>
                <a:gd name="T17" fmla="*/ 1044 h 1090"/>
                <a:gd name="T18" fmla="*/ 88 w 608"/>
                <a:gd name="T19" fmla="*/ 1008 h 1090"/>
                <a:gd name="T20" fmla="*/ 86 w 608"/>
                <a:gd name="T21" fmla="*/ 500 h 1090"/>
                <a:gd name="T22" fmla="*/ 68 w 608"/>
                <a:gd name="T23" fmla="*/ 480 h 1090"/>
                <a:gd name="T24" fmla="*/ 36 w 608"/>
                <a:gd name="T25" fmla="*/ 432 h 1090"/>
                <a:gd name="T26" fmla="*/ 14 w 608"/>
                <a:gd name="T27" fmla="*/ 380 h 1090"/>
                <a:gd name="T28" fmla="*/ 2 w 608"/>
                <a:gd name="T29" fmla="*/ 322 h 1090"/>
                <a:gd name="T30" fmla="*/ 0 w 608"/>
                <a:gd name="T31" fmla="*/ 292 h 1090"/>
                <a:gd name="T32" fmla="*/ 6 w 608"/>
                <a:gd name="T33" fmla="*/ 236 h 1090"/>
                <a:gd name="T34" fmla="*/ 22 w 608"/>
                <a:gd name="T35" fmla="*/ 182 h 1090"/>
                <a:gd name="T36" fmla="*/ 46 w 608"/>
                <a:gd name="T37" fmla="*/ 134 h 1090"/>
                <a:gd name="T38" fmla="*/ 80 w 608"/>
                <a:gd name="T39" fmla="*/ 90 h 1090"/>
                <a:gd name="T40" fmla="*/ 120 w 608"/>
                <a:gd name="T41" fmla="*/ 54 h 1090"/>
                <a:gd name="T42" fmla="*/ 166 w 608"/>
                <a:gd name="T43" fmla="*/ 26 h 1090"/>
                <a:gd name="T44" fmla="*/ 216 w 608"/>
                <a:gd name="T45" fmla="*/ 8 h 1090"/>
                <a:gd name="T46" fmla="*/ 272 w 608"/>
                <a:gd name="T47" fmla="*/ 0 h 1090"/>
                <a:gd name="T48" fmla="*/ 336 w 608"/>
                <a:gd name="T49" fmla="*/ 0 h 1090"/>
                <a:gd name="T50" fmla="*/ 364 w 608"/>
                <a:gd name="T51" fmla="*/ 2 h 1090"/>
                <a:gd name="T52" fmla="*/ 418 w 608"/>
                <a:gd name="T53" fmla="*/ 16 h 1090"/>
                <a:gd name="T54" fmla="*/ 466 w 608"/>
                <a:gd name="T55" fmla="*/ 38 h 1090"/>
                <a:gd name="T56" fmla="*/ 510 w 608"/>
                <a:gd name="T57" fmla="*/ 70 h 1090"/>
                <a:gd name="T58" fmla="*/ 546 w 608"/>
                <a:gd name="T59" fmla="*/ 110 h 1090"/>
                <a:gd name="T60" fmla="*/ 576 w 608"/>
                <a:gd name="T61" fmla="*/ 158 h 1090"/>
                <a:gd name="T62" fmla="*/ 596 w 608"/>
                <a:gd name="T63" fmla="*/ 208 h 1090"/>
                <a:gd name="T64" fmla="*/ 606 w 608"/>
                <a:gd name="T65" fmla="*/ 264 h 1090"/>
                <a:gd name="T66" fmla="*/ 608 w 608"/>
                <a:gd name="T67" fmla="*/ 292 h 1090"/>
                <a:gd name="T68" fmla="*/ 602 w 608"/>
                <a:gd name="T69" fmla="*/ 352 h 1090"/>
                <a:gd name="T70" fmla="*/ 584 w 608"/>
                <a:gd name="T71" fmla="*/ 408 h 1090"/>
                <a:gd name="T72" fmla="*/ 558 w 608"/>
                <a:gd name="T73" fmla="*/ 458 h 1090"/>
                <a:gd name="T74" fmla="*/ 522 w 608"/>
                <a:gd name="T75" fmla="*/ 50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08" h="1090">
                  <a:moveTo>
                    <a:pt x="522" y="500"/>
                  </a:moveTo>
                  <a:lnTo>
                    <a:pt x="522" y="988"/>
                  </a:lnTo>
                  <a:lnTo>
                    <a:pt x="522" y="988"/>
                  </a:lnTo>
                  <a:lnTo>
                    <a:pt x="520" y="1008"/>
                  </a:lnTo>
                  <a:lnTo>
                    <a:pt x="514" y="1028"/>
                  </a:lnTo>
                  <a:lnTo>
                    <a:pt x="504" y="1044"/>
                  </a:lnTo>
                  <a:lnTo>
                    <a:pt x="492" y="1060"/>
                  </a:lnTo>
                  <a:lnTo>
                    <a:pt x="476" y="1074"/>
                  </a:lnTo>
                  <a:lnTo>
                    <a:pt x="458" y="1082"/>
                  </a:lnTo>
                  <a:lnTo>
                    <a:pt x="440" y="1088"/>
                  </a:lnTo>
                  <a:lnTo>
                    <a:pt x="420" y="1090"/>
                  </a:lnTo>
                  <a:lnTo>
                    <a:pt x="188" y="1090"/>
                  </a:lnTo>
                  <a:lnTo>
                    <a:pt x="188" y="1090"/>
                  </a:lnTo>
                  <a:lnTo>
                    <a:pt x="168" y="1088"/>
                  </a:lnTo>
                  <a:lnTo>
                    <a:pt x="150" y="1082"/>
                  </a:lnTo>
                  <a:lnTo>
                    <a:pt x="132" y="1074"/>
                  </a:lnTo>
                  <a:lnTo>
                    <a:pt x="116" y="1060"/>
                  </a:lnTo>
                  <a:lnTo>
                    <a:pt x="104" y="1044"/>
                  </a:lnTo>
                  <a:lnTo>
                    <a:pt x="94" y="1028"/>
                  </a:lnTo>
                  <a:lnTo>
                    <a:pt x="88" y="1008"/>
                  </a:lnTo>
                  <a:lnTo>
                    <a:pt x="86" y="988"/>
                  </a:lnTo>
                  <a:lnTo>
                    <a:pt x="86" y="500"/>
                  </a:lnTo>
                  <a:lnTo>
                    <a:pt x="86" y="500"/>
                  </a:lnTo>
                  <a:lnTo>
                    <a:pt x="68" y="480"/>
                  </a:lnTo>
                  <a:lnTo>
                    <a:pt x="50" y="458"/>
                  </a:lnTo>
                  <a:lnTo>
                    <a:pt x="36" y="432"/>
                  </a:lnTo>
                  <a:lnTo>
                    <a:pt x="24" y="408"/>
                  </a:lnTo>
                  <a:lnTo>
                    <a:pt x="14" y="380"/>
                  </a:lnTo>
                  <a:lnTo>
                    <a:pt x="6" y="352"/>
                  </a:lnTo>
                  <a:lnTo>
                    <a:pt x="2" y="322"/>
                  </a:lnTo>
                  <a:lnTo>
                    <a:pt x="0" y="292"/>
                  </a:lnTo>
                  <a:lnTo>
                    <a:pt x="0" y="292"/>
                  </a:lnTo>
                  <a:lnTo>
                    <a:pt x="2" y="264"/>
                  </a:lnTo>
                  <a:lnTo>
                    <a:pt x="6" y="236"/>
                  </a:lnTo>
                  <a:lnTo>
                    <a:pt x="12" y="208"/>
                  </a:lnTo>
                  <a:lnTo>
                    <a:pt x="22" y="182"/>
                  </a:lnTo>
                  <a:lnTo>
                    <a:pt x="34" y="158"/>
                  </a:lnTo>
                  <a:lnTo>
                    <a:pt x="46" y="134"/>
                  </a:lnTo>
                  <a:lnTo>
                    <a:pt x="62" y="110"/>
                  </a:lnTo>
                  <a:lnTo>
                    <a:pt x="80" y="90"/>
                  </a:lnTo>
                  <a:lnTo>
                    <a:pt x="98" y="70"/>
                  </a:lnTo>
                  <a:lnTo>
                    <a:pt x="120" y="54"/>
                  </a:lnTo>
                  <a:lnTo>
                    <a:pt x="142" y="38"/>
                  </a:lnTo>
                  <a:lnTo>
                    <a:pt x="166" y="26"/>
                  </a:lnTo>
                  <a:lnTo>
                    <a:pt x="190" y="16"/>
                  </a:lnTo>
                  <a:lnTo>
                    <a:pt x="216" y="8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64" y="2"/>
                  </a:lnTo>
                  <a:lnTo>
                    <a:pt x="392" y="8"/>
                  </a:lnTo>
                  <a:lnTo>
                    <a:pt x="418" y="16"/>
                  </a:lnTo>
                  <a:lnTo>
                    <a:pt x="442" y="26"/>
                  </a:lnTo>
                  <a:lnTo>
                    <a:pt x="466" y="38"/>
                  </a:lnTo>
                  <a:lnTo>
                    <a:pt x="488" y="54"/>
                  </a:lnTo>
                  <a:lnTo>
                    <a:pt x="510" y="70"/>
                  </a:lnTo>
                  <a:lnTo>
                    <a:pt x="528" y="90"/>
                  </a:lnTo>
                  <a:lnTo>
                    <a:pt x="546" y="110"/>
                  </a:lnTo>
                  <a:lnTo>
                    <a:pt x="562" y="134"/>
                  </a:lnTo>
                  <a:lnTo>
                    <a:pt x="576" y="158"/>
                  </a:lnTo>
                  <a:lnTo>
                    <a:pt x="586" y="182"/>
                  </a:lnTo>
                  <a:lnTo>
                    <a:pt x="596" y="208"/>
                  </a:lnTo>
                  <a:lnTo>
                    <a:pt x="602" y="236"/>
                  </a:lnTo>
                  <a:lnTo>
                    <a:pt x="606" y="264"/>
                  </a:lnTo>
                  <a:lnTo>
                    <a:pt x="608" y="292"/>
                  </a:lnTo>
                  <a:lnTo>
                    <a:pt x="608" y="292"/>
                  </a:lnTo>
                  <a:lnTo>
                    <a:pt x="606" y="322"/>
                  </a:lnTo>
                  <a:lnTo>
                    <a:pt x="602" y="352"/>
                  </a:lnTo>
                  <a:lnTo>
                    <a:pt x="594" y="380"/>
                  </a:lnTo>
                  <a:lnTo>
                    <a:pt x="584" y="408"/>
                  </a:lnTo>
                  <a:lnTo>
                    <a:pt x="572" y="432"/>
                  </a:lnTo>
                  <a:lnTo>
                    <a:pt x="558" y="458"/>
                  </a:lnTo>
                  <a:lnTo>
                    <a:pt x="542" y="480"/>
                  </a:lnTo>
                  <a:lnTo>
                    <a:pt x="522" y="500"/>
                  </a:lnTo>
                  <a:lnTo>
                    <a:pt x="522" y="5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547688" y="3925312"/>
            <a:ext cx="499805" cy="502920"/>
          </a:xfrm>
          <a:prstGeom prst="roundRect">
            <a:avLst>
              <a:gd name="adj" fmla="val 1349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4021492" y="3925312"/>
            <a:ext cx="499805" cy="502920"/>
            <a:chOff x="547688" y="3925312"/>
            <a:chExt cx="499805" cy="502920"/>
          </a:xfrm>
        </p:grpSpPr>
        <p:sp>
          <p:nvSpPr>
            <p:cNvPr id="90" name="Rounded Rectangle 89"/>
            <p:cNvSpPr/>
            <p:nvPr/>
          </p:nvSpPr>
          <p:spPr>
            <a:xfrm>
              <a:off x="547688" y="3925312"/>
              <a:ext cx="499805" cy="502920"/>
            </a:xfrm>
            <a:prstGeom prst="roundRect">
              <a:avLst>
                <a:gd name="adj" fmla="val 13491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607900" y="4069934"/>
              <a:ext cx="379380" cy="218248"/>
              <a:chOff x="-4316413" y="792163"/>
              <a:chExt cx="2593975" cy="1492250"/>
            </a:xfrm>
          </p:grpSpPr>
          <p:sp>
            <p:nvSpPr>
              <p:cNvPr id="92" name="Freeform 8"/>
              <p:cNvSpPr>
                <a:spLocks/>
              </p:cNvSpPr>
              <p:nvPr/>
            </p:nvSpPr>
            <p:spPr bwMode="auto">
              <a:xfrm>
                <a:off x="-2855913" y="1239838"/>
                <a:ext cx="1063625" cy="790575"/>
              </a:xfrm>
              <a:custGeom>
                <a:avLst/>
                <a:gdLst>
                  <a:gd name="T0" fmla="*/ 516 w 670"/>
                  <a:gd name="T1" fmla="*/ 498 h 498"/>
                  <a:gd name="T2" fmla="*/ 38 w 670"/>
                  <a:gd name="T3" fmla="*/ 498 h 498"/>
                  <a:gd name="T4" fmla="*/ 38 w 670"/>
                  <a:gd name="T5" fmla="*/ 498 h 498"/>
                  <a:gd name="T6" fmla="*/ 30 w 670"/>
                  <a:gd name="T7" fmla="*/ 498 h 498"/>
                  <a:gd name="T8" fmla="*/ 22 w 670"/>
                  <a:gd name="T9" fmla="*/ 496 h 498"/>
                  <a:gd name="T10" fmla="*/ 16 w 670"/>
                  <a:gd name="T11" fmla="*/ 492 h 498"/>
                  <a:gd name="T12" fmla="*/ 10 w 670"/>
                  <a:gd name="T13" fmla="*/ 488 h 498"/>
                  <a:gd name="T14" fmla="*/ 6 w 670"/>
                  <a:gd name="T15" fmla="*/ 482 h 498"/>
                  <a:gd name="T16" fmla="*/ 2 w 670"/>
                  <a:gd name="T17" fmla="*/ 476 h 498"/>
                  <a:gd name="T18" fmla="*/ 0 w 670"/>
                  <a:gd name="T19" fmla="*/ 468 h 498"/>
                  <a:gd name="T20" fmla="*/ 0 w 670"/>
                  <a:gd name="T21" fmla="*/ 460 h 498"/>
                  <a:gd name="T22" fmla="*/ 0 w 670"/>
                  <a:gd name="T23" fmla="*/ 460 h 498"/>
                  <a:gd name="T24" fmla="*/ 0 w 670"/>
                  <a:gd name="T25" fmla="*/ 454 h 498"/>
                  <a:gd name="T26" fmla="*/ 2 w 670"/>
                  <a:gd name="T27" fmla="*/ 446 h 498"/>
                  <a:gd name="T28" fmla="*/ 6 w 670"/>
                  <a:gd name="T29" fmla="*/ 440 h 498"/>
                  <a:gd name="T30" fmla="*/ 10 w 670"/>
                  <a:gd name="T31" fmla="*/ 434 h 498"/>
                  <a:gd name="T32" fmla="*/ 16 w 670"/>
                  <a:gd name="T33" fmla="*/ 430 h 498"/>
                  <a:gd name="T34" fmla="*/ 22 w 670"/>
                  <a:gd name="T35" fmla="*/ 426 h 498"/>
                  <a:gd name="T36" fmla="*/ 30 w 670"/>
                  <a:gd name="T37" fmla="*/ 424 h 498"/>
                  <a:gd name="T38" fmla="*/ 38 w 670"/>
                  <a:gd name="T39" fmla="*/ 424 h 498"/>
                  <a:gd name="T40" fmla="*/ 488 w 670"/>
                  <a:gd name="T41" fmla="*/ 424 h 498"/>
                  <a:gd name="T42" fmla="*/ 596 w 670"/>
                  <a:gd name="T43" fmla="*/ 28 h 498"/>
                  <a:gd name="T44" fmla="*/ 596 w 670"/>
                  <a:gd name="T45" fmla="*/ 28 h 498"/>
                  <a:gd name="T46" fmla="*/ 600 w 670"/>
                  <a:gd name="T47" fmla="*/ 20 h 498"/>
                  <a:gd name="T48" fmla="*/ 604 w 670"/>
                  <a:gd name="T49" fmla="*/ 14 h 498"/>
                  <a:gd name="T50" fmla="*/ 608 w 670"/>
                  <a:gd name="T51" fmla="*/ 8 h 498"/>
                  <a:gd name="T52" fmla="*/ 614 w 670"/>
                  <a:gd name="T53" fmla="*/ 4 h 498"/>
                  <a:gd name="T54" fmla="*/ 620 w 670"/>
                  <a:gd name="T55" fmla="*/ 2 h 498"/>
                  <a:gd name="T56" fmla="*/ 628 w 670"/>
                  <a:gd name="T57" fmla="*/ 0 h 498"/>
                  <a:gd name="T58" fmla="*/ 636 w 670"/>
                  <a:gd name="T59" fmla="*/ 0 h 498"/>
                  <a:gd name="T60" fmla="*/ 642 w 670"/>
                  <a:gd name="T61" fmla="*/ 0 h 498"/>
                  <a:gd name="T62" fmla="*/ 642 w 670"/>
                  <a:gd name="T63" fmla="*/ 0 h 498"/>
                  <a:gd name="T64" fmla="*/ 650 w 670"/>
                  <a:gd name="T65" fmla="*/ 4 h 498"/>
                  <a:gd name="T66" fmla="*/ 656 w 670"/>
                  <a:gd name="T67" fmla="*/ 8 h 498"/>
                  <a:gd name="T68" fmla="*/ 662 w 670"/>
                  <a:gd name="T69" fmla="*/ 12 h 498"/>
                  <a:gd name="T70" fmla="*/ 666 w 670"/>
                  <a:gd name="T71" fmla="*/ 18 h 498"/>
                  <a:gd name="T72" fmla="*/ 668 w 670"/>
                  <a:gd name="T73" fmla="*/ 24 h 498"/>
                  <a:gd name="T74" fmla="*/ 670 w 670"/>
                  <a:gd name="T75" fmla="*/ 32 h 498"/>
                  <a:gd name="T76" fmla="*/ 670 w 670"/>
                  <a:gd name="T77" fmla="*/ 40 h 498"/>
                  <a:gd name="T78" fmla="*/ 668 w 670"/>
                  <a:gd name="T79" fmla="*/ 46 h 498"/>
                  <a:gd name="T80" fmla="*/ 552 w 670"/>
                  <a:gd name="T81" fmla="*/ 470 h 498"/>
                  <a:gd name="T82" fmla="*/ 552 w 670"/>
                  <a:gd name="T83" fmla="*/ 470 h 498"/>
                  <a:gd name="T84" fmla="*/ 546 w 670"/>
                  <a:gd name="T85" fmla="*/ 482 h 498"/>
                  <a:gd name="T86" fmla="*/ 538 w 670"/>
                  <a:gd name="T87" fmla="*/ 490 h 498"/>
                  <a:gd name="T88" fmla="*/ 528 w 670"/>
                  <a:gd name="T89" fmla="*/ 496 h 498"/>
                  <a:gd name="T90" fmla="*/ 516 w 670"/>
                  <a:gd name="T91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0" h="498">
                    <a:moveTo>
                      <a:pt x="516" y="498"/>
                    </a:moveTo>
                    <a:lnTo>
                      <a:pt x="38" y="498"/>
                    </a:lnTo>
                    <a:lnTo>
                      <a:pt x="38" y="498"/>
                    </a:lnTo>
                    <a:lnTo>
                      <a:pt x="30" y="498"/>
                    </a:lnTo>
                    <a:lnTo>
                      <a:pt x="22" y="496"/>
                    </a:lnTo>
                    <a:lnTo>
                      <a:pt x="16" y="492"/>
                    </a:lnTo>
                    <a:lnTo>
                      <a:pt x="10" y="488"/>
                    </a:lnTo>
                    <a:lnTo>
                      <a:pt x="6" y="482"/>
                    </a:lnTo>
                    <a:lnTo>
                      <a:pt x="2" y="476"/>
                    </a:lnTo>
                    <a:lnTo>
                      <a:pt x="0" y="468"/>
                    </a:lnTo>
                    <a:lnTo>
                      <a:pt x="0" y="460"/>
                    </a:lnTo>
                    <a:lnTo>
                      <a:pt x="0" y="460"/>
                    </a:lnTo>
                    <a:lnTo>
                      <a:pt x="0" y="454"/>
                    </a:lnTo>
                    <a:lnTo>
                      <a:pt x="2" y="446"/>
                    </a:lnTo>
                    <a:lnTo>
                      <a:pt x="6" y="440"/>
                    </a:lnTo>
                    <a:lnTo>
                      <a:pt x="10" y="434"/>
                    </a:lnTo>
                    <a:lnTo>
                      <a:pt x="16" y="430"/>
                    </a:lnTo>
                    <a:lnTo>
                      <a:pt x="22" y="426"/>
                    </a:lnTo>
                    <a:lnTo>
                      <a:pt x="30" y="424"/>
                    </a:lnTo>
                    <a:lnTo>
                      <a:pt x="38" y="424"/>
                    </a:lnTo>
                    <a:lnTo>
                      <a:pt x="488" y="424"/>
                    </a:lnTo>
                    <a:lnTo>
                      <a:pt x="596" y="28"/>
                    </a:lnTo>
                    <a:lnTo>
                      <a:pt x="596" y="28"/>
                    </a:lnTo>
                    <a:lnTo>
                      <a:pt x="600" y="20"/>
                    </a:lnTo>
                    <a:lnTo>
                      <a:pt x="604" y="14"/>
                    </a:lnTo>
                    <a:lnTo>
                      <a:pt x="608" y="8"/>
                    </a:lnTo>
                    <a:lnTo>
                      <a:pt x="614" y="4"/>
                    </a:lnTo>
                    <a:lnTo>
                      <a:pt x="620" y="2"/>
                    </a:lnTo>
                    <a:lnTo>
                      <a:pt x="62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0" y="4"/>
                    </a:lnTo>
                    <a:lnTo>
                      <a:pt x="656" y="8"/>
                    </a:lnTo>
                    <a:lnTo>
                      <a:pt x="662" y="12"/>
                    </a:lnTo>
                    <a:lnTo>
                      <a:pt x="666" y="18"/>
                    </a:lnTo>
                    <a:lnTo>
                      <a:pt x="668" y="24"/>
                    </a:lnTo>
                    <a:lnTo>
                      <a:pt x="670" y="32"/>
                    </a:lnTo>
                    <a:lnTo>
                      <a:pt x="670" y="40"/>
                    </a:lnTo>
                    <a:lnTo>
                      <a:pt x="668" y="46"/>
                    </a:lnTo>
                    <a:lnTo>
                      <a:pt x="552" y="470"/>
                    </a:lnTo>
                    <a:lnTo>
                      <a:pt x="552" y="470"/>
                    </a:lnTo>
                    <a:lnTo>
                      <a:pt x="546" y="482"/>
                    </a:lnTo>
                    <a:lnTo>
                      <a:pt x="538" y="490"/>
                    </a:lnTo>
                    <a:lnTo>
                      <a:pt x="528" y="496"/>
                    </a:lnTo>
                    <a:lnTo>
                      <a:pt x="516" y="498"/>
                    </a:lnTo>
                    <a:close/>
                  </a:path>
                </a:pathLst>
              </a:custGeom>
              <a:solidFill>
                <a:srgbClr val="08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9"/>
              <p:cNvSpPr>
                <a:spLocks/>
              </p:cNvSpPr>
              <p:nvPr/>
            </p:nvSpPr>
            <p:spPr bwMode="auto">
              <a:xfrm>
                <a:off x="-2855913" y="1239838"/>
                <a:ext cx="1063625" cy="790575"/>
              </a:xfrm>
              <a:custGeom>
                <a:avLst/>
                <a:gdLst>
                  <a:gd name="T0" fmla="*/ 516 w 670"/>
                  <a:gd name="T1" fmla="*/ 498 h 498"/>
                  <a:gd name="T2" fmla="*/ 38 w 670"/>
                  <a:gd name="T3" fmla="*/ 498 h 498"/>
                  <a:gd name="T4" fmla="*/ 38 w 670"/>
                  <a:gd name="T5" fmla="*/ 498 h 498"/>
                  <a:gd name="T6" fmla="*/ 30 w 670"/>
                  <a:gd name="T7" fmla="*/ 498 h 498"/>
                  <a:gd name="T8" fmla="*/ 22 w 670"/>
                  <a:gd name="T9" fmla="*/ 496 h 498"/>
                  <a:gd name="T10" fmla="*/ 16 w 670"/>
                  <a:gd name="T11" fmla="*/ 492 h 498"/>
                  <a:gd name="T12" fmla="*/ 10 w 670"/>
                  <a:gd name="T13" fmla="*/ 488 h 498"/>
                  <a:gd name="T14" fmla="*/ 6 w 670"/>
                  <a:gd name="T15" fmla="*/ 482 h 498"/>
                  <a:gd name="T16" fmla="*/ 2 w 670"/>
                  <a:gd name="T17" fmla="*/ 476 h 498"/>
                  <a:gd name="T18" fmla="*/ 0 w 670"/>
                  <a:gd name="T19" fmla="*/ 468 h 498"/>
                  <a:gd name="T20" fmla="*/ 0 w 670"/>
                  <a:gd name="T21" fmla="*/ 460 h 498"/>
                  <a:gd name="T22" fmla="*/ 0 w 670"/>
                  <a:gd name="T23" fmla="*/ 460 h 498"/>
                  <a:gd name="T24" fmla="*/ 0 w 670"/>
                  <a:gd name="T25" fmla="*/ 454 h 498"/>
                  <a:gd name="T26" fmla="*/ 2 w 670"/>
                  <a:gd name="T27" fmla="*/ 446 h 498"/>
                  <a:gd name="T28" fmla="*/ 6 w 670"/>
                  <a:gd name="T29" fmla="*/ 440 h 498"/>
                  <a:gd name="T30" fmla="*/ 10 w 670"/>
                  <a:gd name="T31" fmla="*/ 434 h 498"/>
                  <a:gd name="T32" fmla="*/ 16 w 670"/>
                  <a:gd name="T33" fmla="*/ 430 h 498"/>
                  <a:gd name="T34" fmla="*/ 22 w 670"/>
                  <a:gd name="T35" fmla="*/ 426 h 498"/>
                  <a:gd name="T36" fmla="*/ 30 w 670"/>
                  <a:gd name="T37" fmla="*/ 424 h 498"/>
                  <a:gd name="T38" fmla="*/ 38 w 670"/>
                  <a:gd name="T39" fmla="*/ 424 h 498"/>
                  <a:gd name="T40" fmla="*/ 488 w 670"/>
                  <a:gd name="T41" fmla="*/ 424 h 498"/>
                  <a:gd name="T42" fmla="*/ 596 w 670"/>
                  <a:gd name="T43" fmla="*/ 28 h 498"/>
                  <a:gd name="T44" fmla="*/ 596 w 670"/>
                  <a:gd name="T45" fmla="*/ 28 h 498"/>
                  <a:gd name="T46" fmla="*/ 600 w 670"/>
                  <a:gd name="T47" fmla="*/ 20 h 498"/>
                  <a:gd name="T48" fmla="*/ 604 w 670"/>
                  <a:gd name="T49" fmla="*/ 14 h 498"/>
                  <a:gd name="T50" fmla="*/ 608 w 670"/>
                  <a:gd name="T51" fmla="*/ 8 h 498"/>
                  <a:gd name="T52" fmla="*/ 614 w 670"/>
                  <a:gd name="T53" fmla="*/ 4 h 498"/>
                  <a:gd name="T54" fmla="*/ 620 w 670"/>
                  <a:gd name="T55" fmla="*/ 2 h 498"/>
                  <a:gd name="T56" fmla="*/ 628 w 670"/>
                  <a:gd name="T57" fmla="*/ 0 h 498"/>
                  <a:gd name="T58" fmla="*/ 636 w 670"/>
                  <a:gd name="T59" fmla="*/ 0 h 498"/>
                  <a:gd name="T60" fmla="*/ 642 w 670"/>
                  <a:gd name="T61" fmla="*/ 0 h 498"/>
                  <a:gd name="T62" fmla="*/ 642 w 670"/>
                  <a:gd name="T63" fmla="*/ 0 h 498"/>
                  <a:gd name="T64" fmla="*/ 650 w 670"/>
                  <a:gd name="T65" fmla="*/ 4 h 498"/>
                  <a:gd name="T66" fmla="*/ 656 w 670"/>
                  <a:gd name="T67" fmla="*/ 8 h 498"/>
                  <a:gd name="T68" fmla="*/ 662 w 670"/>
                  <a:gd name="T69" fmla="*/ 12 h 498"/>
                  <a:gd name="T70" fmla="*/ 666 w 670"/>
                  <a:gd name="T71" fmla="*/ 18 h 498"/>
                  <a:gd name="T72" fmla="*/ 668 w 670"/>
                  <a:gd name="T73" fmla="*/ 24 h 498"/>
                  <a:gd name="T74" fmla="*/ 670 w 670"/>
                  <a:gd name="T75" fmla="*/ 32 h 498"/>
                  <a:gd name="T76" fmla="*/ 670 w 670"/>
                  <a:gd name="T77" fmla="*/ 40 h 498"/>
                  <a:gd name="T78" fmla="*/ 668 w 670"/>
                  <a:gd name="T79" fmla="*/ 46 h 498"/>
                  <a:gd name="T80" fmla="*/ 552 w 670"/>
                  <a:gd name="T81" fmla="*/ 470 h 498"/>
                  <a:gd name="T82" fmla="*/ 552 w 670"/>
                  <a:gd name="T83" fmla="*/ 470 h 498"/>
                  <a:gd name="T84" fmla="*/ 546 w 670"/>
                  <a:gd name="T85" fmla="*/ 482 h 498"/>
                  <a:gd name="T86" fmla="*/ 538 w 670"/>
                  <a:gd name="T87" fmla="*/ 490 h 498"/>
                  <a:gd name="T88" fmla="*/ 528 w 670"/>
                  <a:gd name="T89" fmla="*/ 496 h 498"/>
                  <a:gd name="T90" fmla="*/ 516 w 670"/>
                  <a:gd name="T91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70" h="498">
                    <a:moveTo>
                      <a:pt x="516" y="498"/>
                    </a:moveTo>
                    <a:lnTo>
                      <a:pt x="38" y="498"/>
                    </a:lnTo>
                    <a:lnTo>
                      <a:pt x="38" y="498"/>
                    </a:lnTo>
                    <a:lnTo>
                      <a:pt x="30" y="498"/>
                    </a:lnTo>
                    <a:lnTo>
                      <a:pt x="22" y="496"/>
                    </a:lnTo>
                    <a:lnTo>
                      <a:pt x="16" y="492"/>
                    </a:lnTo>
                    <a:lnTo>
                      <a:pt x="10" y="488"/>
                    </a:lnTo>
                    <a:lnTo>
                      <a:pt x="6" y="482"/>
                    </a:lnTo>
                    <a:lnTo>
                      <a:pt x="2" y="476"/>
                    </a:lnTo>
                    <a:lnTo>
                      <a:pt x="0" y="468"/>
                    </a:lnTo>
                    <a:lnTo>
                      <a:pt x="0" y="460"/>
                    </a:lnTo>
                    <a:lnTo>
                      <a:pt x="0" y="460"/>
                    </a:lnTo>
                    <a:lnTo>
                      <a:pt x="0" y="454"/>
                    </a:lnTo>
                    <a:lnTo>
                      <a:pt x="2" y="446"/>
                    </a:lnTo>
                    <a:lnTo>
                      <a:pt x="6" y="440"/>
                    </a:lnTo>
                    <a:lnTo>
                      <a:pt x="10" y="434"/>
                    </a:lnTo>
                    <a:lnTo>
                      <a:pt x="16" y="430"/>
                    </a:lnTo>
                    <a:lnTo>
                      <a:pt x="22" y="426"/>
                    </a:lnTo>
                    <a:lnTo>
                      <a:pt x="30" y="424"/>
                    </a:lnTo>
                    <a:lnTo>
                      <a:pt x="38" y="424"/>
                    </a:lnTo>
                    <a:lnTo>
                      <a:pt x="488" y="424"/>
                    </a:lnTo>
                    <a:lnTo>
                      <a:pt x="596" y="28"/>
                    </a:lnTo>
                    <a:lnTo>
                      <a:pt x="596" y="28"/>
                    </a:lnTo>
                    <a:lnTo>
                      <a:pt x="600" y="20"/>
                    </a:lnTo>
                    <a:lnTo>
                      <a:pt x="604" y="14"/>
                    </a:lnTo>
                    <a:lnTo>
                      <a:pt x="608" y="8"/>
                    </a:lnTo>
                    <a:lnTo>
                      <a:pt x="614" y="4"/>
                    </a:lnTo>
                    <a:lnTo>
                      <a:pt x="620" y="2"/>
                    </a:lnTo>
                    <a:lnTo>
                      <a:pt x="628" y="0"/>
                    </a:lnTo>
                    <a:lnTo>
                      <a:pt x="636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50" y="4"/>
                    </a:lnTo>
                    <a:lnTo>
                      <a:pt x="656" y="8"/>
                    </a:lnTo>
                    <a:lnTo>
                      <a:pt x="662" y="12"/>
                    </a:lnTo>
                    <a:lnTo>
                      <a:pt x="666" y="18"/>
                    </a:lnTo>
                    <a:lnTo>
                      <a:pt x="668" y="24"/>
                    </a:lnTo>
                    <a:lnTo>
                      <a:pt x="670" y="32"/>
                    </a:lnTo>
                    <a:lnTo>
                      <a:pt x="670" y="40"/>
                    </a:lnTo>
                    <a:lnTo>
                      <a:pt x="668" y="46"/>
                    </a:lnTo>
                    <a:lnTo>
                      <a:pt x="552" y="470"/>
                    </a:lnTo>
                    <a:lnTo>
                      <a:pt x="552" y="470"/>
                    </a:lnTo>
                    <a:lnTo>
                      <a:pt x="546" y="482"/>
                    </a:lnTo>
                    <a:lnTo>
                      <a:pt x="538" y="490"/>
                    </a:lnTo>
                    <a:lnTo>
                      <a:pt x="528" y="496"/>
                    </a:lnTo>
                    <a:lnTo>
                      <a:pt x="516" y="498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0"/>
              <p:cNvSpPr>
                <a:spLocks/>
              </p:cNvSpPr>
              <p:nvPr/>
            </p:nvSpPr>
            <p:spPr bwMode="auto">
              <a:xfrm>
                <a:off x="-4068763" y="1639888"/>
                <a:ext cx="1054100" cy="584200"/>
              </a:xfrm>
              <a:custGeom>
                <a:avLst/>
                <a:gdLst>
                  <a:gd name="T0" fmla="*/ 0 w 664"/>
                  <a:gd name="T1" fmla="*/ 368 h 368"/>
                  <a:gd name="T2" fmla="*/ 0 w 664"/>
                  <a:gd name="T3" fmla="*/ 168 h 368"/>
                  <a:gd name="T4" fmla="*/ 0 w 664"/>
                  <a:gd name="T5" fmla="*/ 168 h 368"/>
                  <a:gd name="T6" fmla="*/ 2 w 664"/>
                  <a:gd name="T7" fmla="*/ 152 h 368"/>
                  <a:gd name="T8" fmla="*/ 4 w 664"/>
                  <a:gd name="T9" fmla="*/ 134 h 368"/>
                  <a:gd name="T10" fmla="*/ 8 w 664"/>
                  <a:gd name="T11" fmla="*/ 118 h 368"/>
                  <a:gd name="T12" fmla="*/ 14 w 664"/>
                  <a:gd name="T13" fmla="*/ 104 h 368"/>
                  <a:gd name="T14" fmla="*/ 20 w 664"/>
                  <a:gd name="T15" fmla="*/ 88 h 368"/>
                  <a:gd name="T16" fmla="*/ 30 w 664"/>
                  <a:gd name="T17" fmla="*/ 74 h 368"/>
                  <a:gd name="T18" fmla="*/ 38 w 664"/>
                  <a:gd name="T19" fmla="*/ 62 h 368"/>
                  <a:gd name="T20" fmla="*/ 50 w 664"/>
                  <a:gd name="T21" fmla="*/ 50 h 368"/>
                  <a:gd name="T22" fmla="*/ 62 w 664"/>
                  <a:gd name="T23" fmla="*/ 38 h 368"/>
                  <a:gd name="T24" fmla="*/ 74 w 664"/>
                  <a:gd name="T25" fmla="*/ 28 h 368"/>
                  <a:gd name="T26" fmla="*/ 88 w 664"/>
                  <a:gd name="T27" fmla="*/ 20 h 368"/>
                  <a:gd name="T28" fmla="*/ 104 w 664"/>
                  <a:gd name="T29" fmla="*/ 14 h 368"/>
                  <a:gd name="T30" fmla="*/ 120 w 664"/>
                  <a:gd name="T31" fmla="*/ 8 h 368"/>
                  <a:gd name="T32" fmla="*/ 136 w 664"/>
                  <a:gd name="T33" fmla="*/ 4 h 368"/>
                  <a:gd name="T34" fmla="*/ 152 w 664"/>
                  <a:gd name="T35" fmla="*/ 0 h 368"/>
                  <a:gd name="T36" fmla="*/ 170 w 664"/>
                  <a:gd name="T37" fmla="*/ 0 h 368"/>
                  <a:gd name="T38" fmla="*/ 494 w 664"/>
                  <a:gd name="T39" fmla="*/ 0 h 368"/>
                  <a:gd name="T40" fmla="*/ 494 w 664"/>
                  <a:gd name="T41" fmla="*/ 0 h 368"/>
                  <a:gd name="T42" fmla="*/ 512 w 664"/>
                  <a:gd name="T43" fmla="*/ 0 h 368"/>
                  <a:gd name="T44" fmla="*/ 528 w 664"/>
                  <a:gd name="T45" fmla="*/ 4 h 368"/>
                  <a:gd name="T46" fmla="*/ 544 w 664"/>
                  <a:gd name="T47" fmla="*/ 8 h 368"/>
                  <a:gd name="T48" fmla="*/ 560 w 664"/>
                  <a:gd name="T49" fmla="*/ 14 h 368"/>
                  <a:gd name="T50" fmla="*/ 574 w 664"/>
                  <a:gd name="T51" fmla="*/ 20 h 368"/>
                  <a:gd name="T52" fmla="*/ 588 w 664"/>
                  <a:gd name="T53" fmla="*/ 28 h 368"/>
                  <a:gd name="T54" fmla="*/ 602 w 664"/>
                  <a:gd name="T55" fmla="*/ 38 h 368"/>
                  <a:gd name="T56" fmla="*/ 614 w 664"/>
                  <a:gd name="T57" fmla="*/ 50 h 368"/>
                  <a:gd name="T58" fmla="*/ 624 w 664"/>
                  <a:gd name="T59" fmla="*/ 62 h 368"/>
                  <a:gd name="T60" fmla="*/ 634 w 664"/>
                  <a:gd name="T61" fmla="*/ 74 h 368"/>
                  <a:gd name="T62" fmla="*/ 644 w 664"/>
                  <a:gd name="T63" fmla="*/ 88 h 368"/>
                  <a:gd name="T64" fmla="*/ 650 w 664"/>
                  <a:gd name="T65" fmla="*/ 104 h 368"/>
                  <a:gd name="T66" fmla="*/ 656 w 664"/>
                  <a:gd name="T67" fmla="*/ 118 h 368"/>
                  <a:gd name="T68" fmla="*/ 660 w 664"/>
                  <a:gd name="T69" fmla="*/ 134 h 368"/>
                  <a:gd name="T70" fmla="*/ 662 w 664"/>
                  <a:gd name="T71" fmla="*/ 152 h 368"/>
                  <a:gd name="T72" fmla="*/ 664 w 664"/>
                  <a:gd name="T73" fmla="*/ 168 h 368"/>
                  <a:gd name="T74" fmla="*/ 664 w 664"/>
                  <a:gd name="T75" fmla="*/ 368 h 368"/>
                  <a:gd name="T76" fmla="*/ 0 w 664"/>
                  <a:gd name="T77" fmla="*/ 36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64" h="368">
                    <a:moveTo>
                      <a:pt x="0" y="368"/>
                    </a:moveTo>
                    <a:lnTo>
                      <a:pt x="0" y="168"/>
                    </a:lnTo>
                    <a:lnTo>
                      <a:pt x="0" y="168"/>
                    </a:lnTo>
                    <a:lnTo>
                      <a:pt x="2" y="152"/>
                    </a:lnTo>
                    <a:lnTo>
                      <a:pt x="4" y="134"/>
                    </a:lnTo>
                    <a:lnTo>
                      <a:pt x="8" y="118"/>
                    </a:lnTo>
                    <a:lnTo>
                      <a:pt x="14" y="104"/>
                    </a:lnTo>
                    <a:lnTo>
                      <a:pt x="20" y="88"/>
                    </a:lnTo>
                    <a:lnTo>
                      <a:pt x="30" y="74"/>
                    </a:lnTo>
                    <a:lnTo>
                      <a:pt x="38" y="62"/>
                    </a:lnTo>
                    <a:lnTo>
                      <a:pt x="50" y="50"/>
                    </a:lnTo>
                    <a:lnTo>
                      <a:pt x="62" y="38"/>
                    </a:lnTo>
                    <a:lnTo>
                      <a:pt x="74" y="28"/>
                    </a:lnTo>
                    <a:lnTo>
                      <a:pt x="88" y="20"/>
                    </a:lnTo>
                    <a:lnTo>
                      <a:pt x="104" y="14"/>
                    </a:lnTo>
                    <a:lnTo>
                      <a:pt x="120" y="8"/>
                    </a:lnTo>
                    <a:lnTo>
                      <a:pt x="136" y="4"/>
                    </a:lnTo>
                    <a:lnTo>
                      <a:pt x="152" y="0"/>
                    </a:lnTo>
                    <a:lnTo>
                      <a:pt x="170" y="0"/>
                    </a:lnTo>
                    <a:lnTo>
                      <a:pt x="494" y="0"/>
                    </a:lnTo>
                    <a:lnTo>
                      <a:pt x="494" y="0"/>
                    </a:lnTo>
                    <a:lnTo>
                      <a:pt x="512" y="0"/>
                    </a:lnTo>
                    <a:lnTo>
                      <a:pt x="528" y="4"/>
                    </a:lnTo>
                    <a:lnTo>
                      <a:pt x="544" y="8"/>
                    </a:lnTo>
                    <a:lnTo>
                      <a:pt x="560" y="14"/>
                    </a:lnTo>
                    <a:lnTo>
                      <a:pt x="574" y="20"/>
                    </a:lnTo>
                    <a:lnTo>
                      <a:pt x="588" y="28"/>
                    </a:lnTo>
                    <a:lnTo>
                      <a:pt x="602" y="38"/>
                    </a:lnTo>
                    <a:lnTo>
                      <a:pt x="614" y="50"/>
                    </a:lnTo>
                    <a:lnTo>
                      <a:pt x="624" y="62"/>
                    </a:lnTo>
                    <a:lnTo>
                      <a:pt x="634" y="74"/>
                    </a:lnTo>
                    <a:lnTo>
                      <a:pt x="644" y="88"/>
                    </a:lnTo>
                    <a:lnTo>
                      <a:pt x="650" y="104"/>
                    </a:lnTo>
                    <a:lnTo>
                      <a:pt x="656" y="118"/>
                    </a:lnTo>
                    <a:lnTo>
                      <a:pt x="660" y="134"/>
                    </a:lnTo>
                    <a:lnTo>
                      <a:pt x="662" y="152"/>
                    </a:lnTo>
                    <a:lnTo>
                      <a:pt x="664" y="168"/>
                    </a:lnTo>
                    <a:lnTo>
                      <a:pt x="664" y="368"/>
                    </a:lnTo>
                    <a:lnTo>
                      <a:pt x="0" y="368"/>
                    </a:lnTo>
                    <a:close/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1"/>
              <p:cNvSpPr>
                <a:spLocks/>
              </p:cNvSpPr>
              <p:nvPr/>
            </p:nvSpPr>
            <p:spPr bwMode="auto">
              <a:xfrm>
                <a:off x="-3859213" y="792163"/>
                <a:ext cx="635000" cy="635000"/>
              </a:xfrm>
              <a:custGeom>
                <a:avLst/>
                <a:gdLst>
                  <a:gd name="T0" fmla="*/ 0 w 400"/>
                  <a:gd name="T1" fmla="*/ 200 h 400"/>
                  <a:gd name="T2" fmla="*/ 4 w 400"/>
                  <a:gd name="T3" fmla="*/ 160 h 400"/>
                  <a:gd name="T4" fmla="*/ 16 w 400"/>
                  <a:gd name="T5" fmla="*/ 122 h 400"/>
                  <a:gd name="T6" fmla="*/ 34 w 400"/>
                  <a:gd name="T7" fmla="*/ 88 h 400"/>
                  <a:gd name="T8" fmla="*/ 58 w 400"/>
                  <a:gd name="T9" fmla="*/ 58 h 400"/>
                  <a:gd name="T10" fmla="*/ 88 w 400"/>
                  <a:gd name="T11" fmla="*/ 34 h 400"/>
                  <a:gd name="T12" fmla="*/ 122 w 400"/>
                  <a:gd name="T13" fmla="*/ 16 h 400"/>
                  <a:gd name="T14" fmla="*/ 160 w 400"/>
                  <a:gd name="T15" fmla="*/ 4 h 400"/>
                  <a:gd name="T16" fmla="*/ 200 w 400"/>
                  <a:gd name="T17" fmla="*/ 0 h 400"/>
                  <a:gd name="T18" fmla="*/ 220 w 400"/>
                  <a:gd name="T19" fmla="*/ 2 h 400"/>
                  <a:gd name="T20" fmla="*/ 260 w 400"/>
                  <a:gd name="T21" fmla="*/ 10 h 400"/>
                  <a:gd name="T22" fmla="*/ 296 w 400"/>
                  <a:gd name="T23" fmla="*/ 24 h 400"/>
                  <a:gd name="T24" fmla="*/ 326 w 400"/>
                  <a:gd name="T25" fmla="*/ 46 h 400"/>
                  <a:gd name="T26" fmla="*/ 354 w 400"/>
                  <a:gd name="T27" fmla="*/ 72 h 400"/>
                  <a:gd name="T28" fmla="*/ 376 w 400"/>
                  <a:gd name="T29" fmla="*/ 104 h 400"/>
                  <a:gd name="T30" fmla="*/ 390 w 400"/>
                  <a:gd name="T31" fmla="*/ 140 h 400"/>
                  <a:gd name="T32" fmla="*/ 398 w 400"/>
                  <a:gd name="T33" fmla="*/ 180 h 400"/>
                  <a:gd name="T34" fmla="*/ 400 w 400"/>
                  <a:gd name="T35" fmla="*/ 200 h 400"/>
                  <a:gd name="T36" fmla="*/ 396 w 400"/>
                  <a:gd name="T37" fmla="*/ 240 h 400"/>
                  <a:gd name="T38" fmla="*/ 384 w 400"/>
                  <a:gd name="T39" fmla="*/ 278 h 400"/>
                  <a:gd name="T40" fmla="*/ 366 w 400"/>
                  <a:gd name="T41" fmla="*/ 312 h 400"/>
                  <a:gd name="T42" fmla="*/ 342 w 400"/>
                  <a:gd name="T43" fmla="*/ 340 h 400"/>
                  <a:gd name="T44" fmla="*/ 312 w 400"/>
                  <a:gd name="T45" fmla="*/ 366 h 400"/>
                  <a:gd name="T46" fmla="*/ 278 w 400"/>
                  <a:gd name="T47" fmla="*/ 384 h 400"/>
                  <a:gd name="T48" fmla="*/ 240 w 400"/>
                  <a:gd name="T49" fmla="*/ 396 h 400"/>
                  <a:gd name="T50" fmla="*/ 200 w 400"/>
                  <a:gd name="T51" fmla="*/ 400 h 400"/>
                  <a:gd name="T52" fmla="*/ 180 w 400"/>
                  <a:gd name="T53" fmla="*/ 398 h 400"/>
                  <a:gd name="T54" fmla="*/ 140 w 400"/>
                  <a:gd name="T55" fmla="*/ 390 h 400"/>
                  <a:gd name="T56" fmla="*/ 104 w 400"/>
                  <a:gd name="T57" fmla="*/ 376 h 400"/>
                  <a:gd name="T58" fmla="*/ 72 w 400"/>
                  <a:gd name="T59" fmla="*/ 354 h 400"/>
                  <a:gd name="T60" fmla="*/ 46 w 400"/>
                  <a:gd name="T61" fmla="*/ 326 h 400"/>
                  <a:gd name="T62" fmla="*/ 24 w 400"/>
                  <a:gd name="T63" fmla="*/ 294 h 400"/>
                  <a:gd name="T64" fmla="*/ 10 w 400"/>
                  <a:gd name="T65" fmla="*/ 260 h 400"/>
                  <a:gd name="T66" fmla="*/ 2 w 400"/>
                  <a:gd name="T67" fmla="*/ 22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0" h="400">
                    <a:moveTo>
                      <a:pt x="0" y="200"/>
                    </a:moveTo>
                    <a:lnTo>
                      <a:pt x="0" y="200"/>
                    </a:lnTo>
                    <a:lnTo>
                      <a:pt x="2" y="180"/>
                    </a:lnTo>
                    <a:lnTo>
                      <a:pt x="4" y="160"/>
                    </a:lnTo>
                    <a:lnTo>
                      <a:pt x="10" y="140"/>
                    </a:lnTo>
                    <a:lnTo>
                      <a:pt x="16" y="122"/>
                    </a:lnTo>
                    <a:lnTo>
                      <a:pt x="24" y="104"/>
                    </a:lnTo>
                    <a:lnTo>
                      <a:pt x="34" y="88"/>
                    </a:lnTo>
                    <a:lnTo>
                      <a:pt x="46" y="72"/>
                    </a:lnTo>
                    <a:lnTo>
                      <a:pt x="58" y="58"/>
                    </a:lnTo>
                    <a:lnTo>
                      <a:pt x="72" y="46"/>
                    </a:lnTo>
                    <a:lnTo>
                      <a:pt x="88" y="34"/>
                    </a:lnTo>
                    <a:lnTo>
                      <a:pt x="104" y="24"/>
                    </a:lnTo>
                    <a:lnTo>
                      <a:pt x="122" y="16"/>
                    </a:lnTo>
                    <a:lnTo>
                      <a:pt x="140" y="10"/>
                    </a:lnTo>
                    <a:lnTo>
                      <a:pt x="160" y="4"/>
                    </a:lnTo>
                    <a:lnTo>
                      <a:pt x="180" y="2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20" y="2"/>
                    </a:lnTo>
                    <a:lnTo>
                      <a:pt x="240" y="4"/>
                    </a:lnTo>
                    <a:lnTo>
                      <a:pt x="260" y="10"/>
                    </a:lnTo>
                    <a:lnTo>
                      <a:pt x="278" y="16"/>
                    </a:lnTo>
                    <a:lnTo>
                      <a:pt x="296" y="24"/>
                    </a:lnTo>
                    <a:lnTo>
                      <a:pt x="312" y="34"/>
                    </a:lnTo>
                    <a:lnTo>
                      <a:pt x="326" y="46"/>
                    </a:lnTo>
                    <a:lnTo>
                      <a:pt x="342" y="58"/>
                    </a:lnTo>
                    <a:lnTo>
                      <a:pt x="354" y="72"/>
                    </a:lnTo>
                    <a:lnTo>
                      <a:pt x="366" y="88"/>
                    </a:lnTo>
                    <a:lnTo>
                      <a:pt x="376" y="104"/>
                    </a:lnTo>
                    <a:lnTo>
                      <a:pt x="384" y="122"/>
                    </a:lnTo>
                    <a:lnTo>
                      <a:pt x="390" y="140"/>
                    </a:lnTo>
                    <a:lnTo>
                      <a:pt x="396" y="160"/>
                    </a:lnTo>
                    <a:lnTo>
                      <a:pt x="398" y="180"/>
                    </a:lnTo>
                    <a:lnTo>
                      <a:pt x="400" y="200"/>
                    </a:lnTo>
                    <a:lnTo>
                      <a:pt x="400" y="200"/>
                    </a:lnTo>
                    <a:lnTo>
                      <a:pt x="398" y="220"/>
                    </a:lnTo>
                    <a:lnTo>
                      <a:pt x="396" y="240"/>
                    </a:lnTo>
                    <a:lnTo>
                      <a:pt x="390" y="260"/>
                    </a:lnTo>
                    <a:lnTo>
                      <a:pt x="384" y="278"/>
                    </a:lnTo>
                    <a:lnTo>
                      <a:pt x="376" y="294"/>
                    </a:lnTo>
                    <a:lnTo>
                      <a:pt x="366" y="312"/>
                    </a:lnTo>
                    <a:lnTo>
                      <a:pt x="354" y="326"/>
                    </a:lnTo>
                    <a:lnTo>
                      <a:pt x="342" y="340"/>
                    </a:lnTo>
                    <a:lnTo>
                      <a:pt x="326" y="354"/>
                    </a:lnTo>
                    <a:lnTo>
                      <a:pt x="312" y="366"/>
                    </a:lnTo>
                    <a:lnTo>
                      <a:pt x="296" y="376"/>
                    </a:lnTo>
                    <a:lnTo>
                      <a:pt x="278" y="384"/>
                    </a:lnTo>
                    <a:lnTo>
                      <a:pt x="260" y="390"/>
                    </a:lnTo>
                    <a:lnTo>
                      <a:pt x="240" y="396"/>
                    </a:lnTo>
                    <a:lnTo>
                      <a:pt x="220" y="398"/>
                    </a:lnTo>
                    <a:lnTo>
                      <a:pt x="200" y="400"/>
                    </a:lnTo>
                    <a:lnTo>
                      <a:pt x="200" y="400"/>
                    </a:lnTo>
                    <a:lnTo>
                      <a:pt x="180" y="398"/>
                    </a:lnTo>
                    <a:lnTo>
                      <a:pt x="160" y="396"/>
                    </a:lnTo>
                    <a:lnTo>
                      <a:pt x="140" y="390"/>
                    </a:lnTo>
                    <a:lnTo>
                      <a:pt x="122" y="384"/>
                    </a:lnTo>
                    <a:lnTo>
                      <a:pt x="104" y="376"/>
                    </a:lnTo>
                    <a:lnTo>
                      <a:pt x="88" y="366"/>
                    </a:lnTo>
                    <a:lnTo>
                      <a:pt x="72" y="354"/>
                    </a:lnTo>
                    <a:lnTo>
                      <a:pt x="58" y="340"/>
                    </a:lnTo>
                    <a:lnTo>
                      <a:pt x="46" y="326"/>
                    </a:lnTo>
                    <a:lnTo>
                      <a:pt x="34" y="312"/>
                    </a:lnTo>
                    <a:lnTo>
                      <a:pt x="24" y="294"/>
                    </a:lnTo>
                    <a:lnTo>
                      <a:pt x="16" y="278"/>
                    </a:lnTo>
                    <a:lnTo>
                      <a:pt x="10" y="260"/>
                    </a:lnTo>
                    <a:lnTo>
                      <a:pt x="4" y="240"/>
                    </a:lnTo>
                    <a:lnTo>
                      <a:pt x="2" y="22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FBAB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2"/>
              <p:cNvSpPr>
                <a:spLocks/>
              </p:cNvSpPr>
              <p:nvPr/>
            </p:nvSpPr>
            <p:spPr bwMode="auto">
              <a:xfrm>
                <a:off x="-3859213" y="792163"/>
                <a:ext cx="635000" cy="635000"/>
              </a:xfrm>
              <a:custGeom>
                <a:avLst/>
                <a:gdLst>
                  <a:gd name="T0" fmla="*/ 0 w 400"/>
                  <a:gd name="T1" fmla="*/ 200 h 400"/>
                  <a:gd name="T2" fmla="*/ 4 w 400"/>
                  <a:gd name="T3" fmla="*/ 160 h 400"/>
                  <a:gd name="T4" fmla="*/ 16 w 400"/>
                  <a:gd name="T5" fmla="*/ 122 h 400"/>
                  <a:gd name="T6" fmla="*/ 34 w 400"/>
                  <a:gd name="T7" fmla="*/ 88 h 400"/>
                  <a:gd name="T8" fmla="*/ 58 w 400"/>
                  <a:gd name="T9" fmla="*/ 58 h 400"/>
                  <a:gd name="T10" fmla="*/ 88 w 400"/>
                  <a:gd name="T11" fmla="*/ 34 h 400"/>
                  <a:gd name="T12" fmla="*/ 122 w 400"/>
                  <a:gd name="T13" fmla="*/ 16 h 400"/>
                  <a:gd name="T14" fmla="*/ 160 w 400"/>
                  <a:gd name="T15" fmla="*/ 4 h 400"/>
                  <a:gd name="T16" fmla="*/ 200 w 400"/>
                  <a:gd name="T17" fmla="*/ 0 h 400"/>
                  <a:gd name="T18" fmla="*/ 220 w 400"/>
                  <a:gd name="T19" fmla="*/ 2 h 400"/>
                  <a:gd name="T20" fmla="*/ 260 w 400"/>
                  <a:gd name="T21" fmla="*/ 10 h 400"/>
                  <a:gd name="T22" fmla="*/ 296 w 400"/>
                  <a:gd name="T23" fmla="*/ 24 h 400"/>
                  <a:gd name="T24" fmla="*/ 326 w 400"/>
                  <a:gd name="T25" fmla="*/ 46 h 400"/>
                  <a:gd name="T26" fmla="*/ 354 w 400"/>
                  <a:gd name="T27" fmla="*/ 72 h 400"/>
                  <a:gd name="T28" fmla="*/ 376 w 400"/>
                  <a:gd name="T29" fmla="*/ 104 h 400"/>
                  <a:gd name="T30" fmla="*/ 390 w 400"/>
                  <a:gd name="T31" fmla="*/ 140 h 400"/>
                  <a:gd name="T32" fmla="*/ 398 w 400"/>
                  <a:gd name="T33" fmla="*/ 180 h 400"/>
                  <a:gd name="T34" fmla="*/ 400 w 400"/>
                  <a:gd name="T35" fmla="*/ 200 h 400"/>
                  <a:gd name="T36" fmla="*/ 396 w 400"/>
                  <a:gd name="T37" fmla="*/ 240 h 400"/>
                  <a:gd name="T38" fmla="*/ 384 w 400"/>
                  <a:gd name="T39" fmla="*/ 278 h 400"/>
                  <a:gd name="T40" fmla="*/ 366 w 400"/>
                  <a:gd name="T41" fmla="*/ 312 h 400"/>
                  <a:gd name="T42" fmla="*/ 342 w 400"/>
                  <a:gd name="T43" fmla="*/ 340 h 400"/>
                  <a:gd name="T44" fmla="*/ 312 w 400"/>
                  <a:gd name="T45" fmla="*/ 366 h 400"/>
                  <a:gd name="T46" fmla="*/ 278 w 400"/>
                  <a:gd name="T47" fmla="*/ 384 h 400"/>
                  <a:gd name="T48" fmla="*/ 240 w 400"/>
                  <a:gd name="T49" fmla="*/ 396 h 400"/>
                  <a:gd name="T50" fmla="*/ 200 w 400"/>
                  <a:gd name="T51" fmla="*/ 400 h 400"/>
                  <a:gd name="T52" fmla="*/ 180 w 400"/>
                  <a:gd name="T53" fmla="*/ 398 h 400"/>
                  <a:gd name="T54" fmla="*/ 140 w 400"/>
                  <a:gd name="T55" fmla="*/ 390 h 400"/>
                  <a:gd name="T56" fmla="*/ 104 w 400"/>
                  <a:gd name="T57" fmla="*/ 376 h 400"/>
                  <a:gd name="T58" fmla="*/ 72 w 400"/>
                  <a:gd name="T59" fmla="*/ 354 h 400"/>
                  <a:gd name="T60" fmla="*/ 46 w 400"/>
                  <a:gd name="T61" fmla="*/ 326 h 400"/>
                  <a:gd name="T62" fmla="*/ 24 w 400"/>
                  <a:gd name="T63" fmla="*/ 294 h 400"/>
                  <a:gd name="T64" fmla="*/ 10 w 400"/>
                  <a:gd name="T65" fmla="*/ 260 h 400"/>
                  <a:gd name="T66" fmla="*/ 2 w 400"/>
                  <a:gd name="T67" fmla="*/ 22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0" h="400">
                    <a:moveTo>
                      <a:pt x="0" y="200"/>
                    </a:moveTo>
                    <a:lnTo>
                      <a:pt x="0" y="200"/>
                    </a:lnTo>
                    <a:lnTo>
                      <a:pt x="2" y="180"/>
                    </a:lnTo>
                    <a:lnTo>
                      <a:pt x="4" y="160"/>
                    </a:lnTo>
                    <a:lnTo>
                      <a:pt x="10" y="140"/>
                    </a:lnTo>
                    <a:lnTo>
                      <a:pt x="16" y="122"/>
                    </a:lnTo>
                    <a:lnTo>
                      <a:pt x="24" y="104"/>
                    </a:lnTo>
                    <a:lnTo>
                      <a:pt x="34" y="88"/>
                    </a:lnTo>
                    <a:lnTo>
                      <a:pt x="46" y="72"/>
                    </a:lnTo>
                    <a:lnTo>
                      <a:pt x="58" y="58"/>
                    </a:lnTo>
                    <a:lnTo>
                      <a:pt x="72" y="46"/>
                    </a:lnTo>
                    <a:lnTo>
                      <a:pt x="88" y="34"/>
                    </a:lnTo>
                    <a:lnTo>
                      <a:pt x="104" y="24"/>
                    </a:lnTo>
                    <a:lnTo>
                      <a:pt x="122" y="16"/>
                    </a:lnTo>
                    <a:lnTo>
                      <a:pt x="140" y="10"/>
                    </a:lnTo>
                    <a:lnTo>
                      <a:pt x="160" y="4"/>
                    </a:lnTo>
                    <a:lnTo>
                      <a:pt x="180" y="2"/>
                    </a:lnTo>
                    <a:lnTo>
                      <a:pt x="200" y="0"/>
                    </a:lnTo>
                    <a:lnTo>
                      <a:pt x="200" y="0"/>
                    </a:lnTo>
                    <a:lnTo>
                      <a:pt x="220" y="2"/>
                    </a:lnTo>
                    <a:lnTo>
                      <a:pt x="240" y="4"/>
                    </a:lnTo>
                    <a:lnTo>
                      <a:pt x="260" y="10"/>
                    </a:lnTo>
                    <a:lnTo>
                      <a:pt x="278" y="16"/>
                    </a:lnTo>
                    <a:lnTo>
                      <a:pt x="296" y="24"/>
                    </a:lnTo>
                    <a:lnTo>
                      <a:pt x="312" y="34"/>
                    </a:lnTo>
                    <a:lnTo>
                      <a:pt x="326" y="46"/>
                    </a:lnTo>
                    <a:lnTo>
                      <a:pt x="342" y="58"/>
                    </a:lnTo>
                    <a:lnTo>
                      <a:pt x="354" y="72"/>
                    </a:lnTo>
                    <a:lnTo>
                      <a:pt x="366" y="88"/>
                    </a:lnTo>
                    <a:lnTo>
                      <a:pt x="376" y="104"/>
                    </a:lnTo>
                    <a:lnTo>
                      <a:pt x="384" y="122"/>
                    </a:lnTo>
                    <a:lnTo>
                      <a:pt x="390" y="140"/>
                    </a:lnTo>
                    <a:lnTo>
                      <a:pt x="396" y="160"/>
                    </a:lnTo>
                    <a:lnTo>
                      <a:pt x="398" y="180"/>
                    </a:lnTo>
                    <a:lnTo>
                      <a:pt x="400" y="200"/>
                    </a:lnTo>
                    <a:lnTo>
                      <a:pt x="400" y="200"/>
                    </a:lnTo>
                    <a:lnTo>
                      <a:pt x="398" y="220"/>
                    </a:lnTo>
                    <a:lnTo>
                      <a:pt x="396" y="240"/>
                    </a:lnTo>
                    <a:lnTo>
                      <a:pt x="390" y="260"/>
                    </a:lnTo>
                    <a:lnTo>
                      <a:pt x="384" y="278"/>
                    </a:lnTo>
                    <a:lnTo>
                      <a:pt x="376" y="294"/>
                    </a:lnTo>
                    <a:lnTo>
                      <a:pt x="366" y="312"/>
                    </a:lnTo>
                    <a:lnTo>
                      <a:pt x="354" y="326"/>
                    </a:lnTo>
                    <a:lnTo>
                      <a:pt x="342" y="340"/>
                    </a:lnTo>
                    <a:lnTo>
                      <a:pt x="326" y="354"/>
                    </a:lnTo>
                    <a:lnTo>
                      <a:pt x="312" y="366"/>
                    </a:lnTo>
                    <a:lnTo>
                      <a:pt x="296" y="376"/>
                    </a:lnTo>
                    <a:lnTo>
                      <a:pt x="278" y="384"/>
                    </a:lnTo>
                    <a:lnTo>
                      <a:pt x="260" y="390"/>
                    </a:lnTo>
                    <a:lnTo>
                      <a:pt x="240" y="396"/>
                    </a:lnTo>
                    <a:lnTo>
                      <a:pt x="220" y="398"/>
                    </a:lnTo>
                    <a:lnTo>
                      <a:pt x="200" y="400"/>
                    </a:lnTo>
                    <a:lnTo>
                      <a:pt x="200" y="400"/>
                    </a:lnTo>
                    <a:lnTo>
                      <a:pt x="180" y="398"/>
                    </a:lnTo>
                    <a:lnTo>
                      <a:pt x="160" y="396"/>
                    </a:lnTo>
                    <a:lnTo>
                      <a:pt x="140" y="390"/>
                    </a:lnTo>
                    <a:lnTo>
                      <a:pt x="122" y="384"/>
                    </a:lnTo>
                    <a:lnTo>
                      <a:pt x="104" y="376"/>
                    </a:lnTo>
                    <a:lnTo>
                      <a:pt x="88" y="366"/>
                    </a:lnTo>
                    <a:lnTo>
                      <a:pt x="72" y="354"/>
                    </a:lnTo>
                    <a:lnTo>
                      <a:pt x="58" y="340"/>
                    </a:lnTo>
                    <a:lnTo>
                      <a:pt x="46" y="326"/>
                    </a:lnTo>
                    <a:lnTo>
                      <a:pt x="34" y="312"/>
                    </a:lnTo>
                    <a:lnTo>
                      <a:pt x="24" y="294"/>
                    </a:lnTo>
                    <a:lnTo>
                      <a:pt x="16" y="278"/>
                    </a:lnTo>
                    <a:lnTo>
                      <a:pt x="10" y="260"/>
                    </a:lnTo>
                    <a:lnTo>
                      <a:pt x="4" y="240"/>
                    </a:lnTo>
                    <a:lnTo>
                      <a:pt x="2" y="220"/>
                    </a:lnTo>
                    <a:lnTo>
                      <a:pt x="0" y="20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3"/>
              <p:cNvSpPr>
                <a:spLocks/>
              </p:cNvSpPr>
              <p:nvPr/>
            </p:nvSpPr>
            <p:spPr bwMode="auto">
              <a:xfrm>
                <a:off x="-4316413" y="2163763"/>
                <a:ext cx="2593975" cy="120650"/>
              </a:xfrm>
              <a:custGeom>
                <a:avLst/>
                <a:gdLst>
                  <a:gd name="T0" fmla="*/ 1598 w 1634"/>
                  <a:gd name="T1" fmla="*/ 76 h 76"/>
                  <a:gd name="T2" fmla="*/ 36 w 1634"/>
                  <a:gd name="T3" fmla="*/ 76 h 76"/>
                  <a:gd name="T4" fmla="*/ 36 w 1634"/>
                  <a:gd name="T5" fmla="*/ 76 h 76"/>
                  <a:gd name="T6" fmla="*/ 30 w 1634"/>
                  <a:gd name="T7" fmla="*/ 74 h 76"/>
                  <a:gd name="T8" fmla="*/ 22 w 1634"/>
                  <a:gd name="T9" fmla="*/ 72 h 76"/>
                  <a:gd name="T10" fmla="*/ 16 w 1634"/>
                  <a:gd name="T11" fmla="*/ 68 h 76"/>
                  <a:gd name="T12" fmla="*/ 10 w 1634"/>
                  <a:gd name="T13" fmla="*/ 64 h 76"/>
                  <a:gd name="T14" fmla="*/ 6 w 1634"/>
                  <a:gd name="T15" fmla="*/ 58 h 76"/>
                  <a:gd name="T16" fmla="*/ 2 w 1634"/>
                  <a:gd name="T17" fmla="*/ 52 h 76"/>
                  <a:gd name="T18" fmla="*/ 0 w 1634"/>
                  <a:gd name="T19" fmla="*/ 46 h 76"/>
                  <a:gd name="T20" fmla="*/ 0 w 1634"/>
                  <a:gd name="T21" fmla="*/ 38 h 76"/>
                  <a:gd name="T22" fmla="*/ 0 w 1634"/>
                  <a:gd name="T23" fmla="*/ 38 h 76"/>
                  <a:gd name="T24" fmla="*/ 0 w 1634"/>
                  <a:gd name="T25" fmla="*/ 30 h 76"/>
                  <a:gd name="T26" fmla="*/ 2 w 1634"/>
                  <a:gd name="T27" fmla="*/ 24 h 76"/>
                  <a:gd name="T28" fmla="*/ 6 w 1634"/>
                  <a:gd name="T29" fmla="*/ 16 h 76"/>
                  <a:gd name="T30" fmla="*/ 10 w 1634"/>
                  <a:gd name="T31" fmla="*/ 12 h 76"/>
                  <a:gd name="T32" fmla="*/ 16 w 1634"/>
                  <a:gd name="T33" fmla="*/ 6 h 76"/>
                  <a:gd name="T34" fmla="*/ 22 w 1634"/>
                  <a:gd name="T35" fmla="*/ 4 h 76"/>
                  <a:gd name="T36" fmla="*/ 30 w 1634"/>
                  <a:gd name="T37" fmla="*/ 0 h 76"/>
                  <a:gd name="T38" fmla="*/ 36 w 1634"/>
                  <a:gd name="T39" fmla="*/ 0 h 76"/>
                  <a:gd name="T40" fmla="*/ 1598 w 1634"/>
                  <a:gd name="T41" fmla="*/ 0 h 76"/>
                  <a:gd name="T42" fmla="*/ 1598 w 1634"/>
                  <a:gd name="T43" fmla="*/ 0 h 76"/>
                  <a:gd name="T44" fmla="*/ 1604 w 1634"/>
                  <a:gd name="T45" fmla="*/ 0 h 76"/>
                  <a:gd name="T46" fmla="*/ 1612 w 1634"/>
                  <a:gd name="T47" fmla="*/ 4 h 76"/>
                  <a:gd name="T48" fmla="*/ 1618 w 1634"/>
                  <a:gd name="T49" fmla="*/ 6 h 76"/>
                  <a:gd name="T50" fmla="*/ 1624 w 1634"/>
                  <a:gd name="T51" fmla="*/ 12 h 76"/>
                  <a:gd name="T52" fmla="*/ 1628 w 1634"/>
                  <a:gd name="T53" fmla="*/ 16 h 76"/>
                  <a:gd name="T54" fmla="*/ 1632 w 1634"/>
                  <a:gd name="T55" fmla="*/ 24 h 76"/>
                  <a:gd name="T56" fmla="*/ 1634 w 1634"/>
                  <a:gd name="T57" fmla="*/ 30 h 76"/>
                  <a:gd name="T58" fmla="*/ 1634 w 1634"/>
                  <a:gd name="T59" fmla="*/ 38 h 76"/>
                  <a:gd name="T60" fmla="*/ 1634 w 1634"/>
                  <a:gd name="T61" fmla="*/ 38 h 76"/>
                  <a:gd name="T62" fmla="*/ 1634 w 1634"/>
                  <a:gd name="T63" fmla="*/ 46 h 76"/>
                  <a:gd name="T64" fmla="*/ 1632 w 1634"/>
                  <a:gd name="T65" fmla="*/ 52 h 76"/>
                  <a:gd name="T66" fmla="*/ 1628 w 1634"/>
                  <a:gd name="T67" fmla="*/ 58 h 76"/>
                  <a:gd name="T68" fmla="*/ 1624 w 1634"/>
                  <a:gd name="T69" fmla="*/ 64 h 76"/>
                  <a:gd name="T70" fmla="*/ 1618 w 1634"/>
                  <a:gd name="T71" fmla="*/ 68 h 76"/>
                  <a:gd name="T72" fmla="*/ 1612 w 1634"/>
                  <a:gd name="T73" fmla="*/ 72 h 76"/>
                  <a:gd name="T74" fmla="*/ 1604 w 1634"/>
                  <a:gd name="T75" fmla="*/ 74 h 76"/>
                  <a:gd name="T76" fmla="*/ 1598 w 1634"/>
                  <a:gd name="T7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34" h="76">
                    <a:moveTo>
                      <a:pt x="1598" y="76"/>
                    </a:moveTo>
                    <a:lnTo>
                      <a:pt x="36" y="76"/>
                    </a:lnTo>
                    <a:lnTo>
                      <a:pt x="36" y="76"/>
                    </a:lnTo>
                    <a:lnTo>
                      <a:pt x="30" y="74"/>
                    </a:lnTo>
                    <a:lnTo>
                      <a:pt x="22" y="72"/>
                    </a:lnTo>
                    <a:lnTo>
                      <a:pt x="16" y="68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1598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2" y="4"/>
                    </a:lnTo>
                    <a:lnTo>
                      <a:pt x="1618" y="6"/>
                    </a:lnTo>
                    <a:lnTo>
                      <a:pt x="1624" y="12"/>
                    </a:lnTo>
                    <a:lnTo>
                      <a:pt x="1628" y="16"/>
                    </a:lnTo>
                    <a:lnTo>
                      <a:pt x="1632" y="24"/>
                    </a:lnTo>
                    <a:lnTo>
                      <a:pt x="1634" y="30"/>
                    </a:lnTo>
                    <a:lnTo>
                      <a:pt x="1634" y="38"/>
                    </a:lnTo>
                    <a:lnTo>
                      <a:pt x="1634" y="38"/>
                    </a:lnTo>
                    <a:lnTo>
                      <a:pt x="1634" y="46"/>
                    </a:lnTo>
                    <a:lnTo>
                      <a:pt x="1632" y="52"/>
                    </a:lnTo>
                    <a:lnTo>
                      <a:pt x="1628" y="58"/>
                    </a:lnTo>
                    <a:lnTo>
                      <a:pt x="1624" y="64"/>
                    </a:lnTo>
                    <a:lnTo>
                      <a:pt x="1618" y="68"/>
                    </a:lnTo>
                    <a:lnTo>
                      <a:pt x="1612" y="72"/>
                    </a:lnTo>
                    <a:lnTo>
                      <a:pt x="1604" y="74"/>
                    </a:lnTo>
                    <a:lnTo>
                      <a:pt x="1598" y="76"/>
                    </a:lnTo>
                    <a:close/>
                  </a:path>
                </a:pathLst>
              </a:custGeom>
              <a:solidFill>
                <a:srgbClr val="6F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4"/>
              <p:cNvSpPr>
                <a:spLocks/>
              </p:cNvSpPr>
              <p:nvPr/>
            </p:nvSpPr>
            <p:spPr bwMode="auto">
              <a:xfrm>
                <a:off x="-4316413" y="2163763"/>
                <a:ext cx="2593975" cy="120650"/>
              </a:xfrm>
              <a:custGeom>
                <a:avLst/>
                <a:gdLst>
                  <a:gd name="T0" fmla="*/ 1598 w 1634"/>
                  <a:gd name="T1" fmla="*/ 76 h 76"/>
                  <a:gd name="T2" fmla="*/ 36 w 1634"/>
                  <a:gd name="T3" fmla="*/ 76 h 76"/>
                  <a:gd name="T4" fmla="*/ 36 w 1634"/>
                  <a:gd name="T5" fmla="*/ 76 h 76"/>
                  <a:gd name="T6" fmla="*/ 30 w 1634"/>
                  <a:gd name="T7" fmla="*/ 74 h 76"/>
                  <a:gd name="T8" fmla="*/ 22 w 1634"/>
                  <a:gd name="T9" fmla="*/ 72 h 76"/>
                  <a:gd name="T10" fmla="*/ 16 w 1634"/>
                  <a:gd name="T11" fmla="*/ 68 h 76"/>
                  <a:gd name="T12" fmla="*/ 10 w 1634"/>
                  <a:gd name="T13" fmla="*/ 64 h 76"/>
                  <a:gd name="T14" fmla="*/ 6 w 1634"/>
                  <a:gd name="T15" fmla="*/ 58 h 76"/>
                  <a:gd name="T16" fmla="*/ 2 w 1634"/>
                  <a:gd name="T17" fmla="*/ 52 h 76"/>
                  <a:gd name="T18" fmla="*/ 0 w 1634"/>
                  <a:gd name="T19" fmla="*/ 46 h 76"/>
                  <a:gd name="T20" fmla="*/ 0 w 1634"/>
                  <a:gd name="T21" fmla="*/ 38 h 76"/>
                  <a:gd name="T22" fmla="*/ 0 w 1634"/>
                  <a:gd name="T23" fmla="*/ 38 h 76"/>
                  <a:gd name="T24" fmla="*/ 0 w 1634"/>
                  <a:gd name="T25" fmla="*/ 30 h 76"/>
                  <a:gd name="T26" fmla="*/ 2 w 1634"/>
                  <a:gd name="T27" fmla="*/ 24 h 76"/>
                  <a:gd name="T28" fmla="*/ 6 w 1634"/>
                  <a:gd name="T29" fmla="*/ 16 h 76"/>
                  <a:gd name="T30" fmla="*/ 10 w 1634"/>
                  <a:gd name="T31" fmla="*/ 12 h 76"/>
                  <a:gd name="T32" fmla="*/ 16 w 1634"/>
                  <a:gd name="T33" fmla="*/ 6 h 76"/>
                  <a:gd name="T34" fmla="*/ 22 w 1634"/>
                  <a:gd name="T35" fmla="*/ 4 h 76"/>
                  <a:gd name="T36" fmla="*/ 30 w 1634"/>
                  <a:gd name="T37" fmla="*/ 0 h 76"/>
                  <a:gd name="T38" fmla="*/ 36 w 1634"/>
                  <a:gd name="T39" fmla="*/ 0 h 76"/>
                  <a:gd name="T40" fmla="*/ 1598 w 1634"/>
                  <a:gd name="T41" fmla="*/ 0 h 76"/>
                  <a:gd name="T42" fmla="*/ 1598 w 1634"/>
                  <a:gd name="T43" fmla="*/ 0 h 76"/>
                  <a:gd name="T44" fmla="*/ 1604 w 1634"/>
                  <a:gd name="T45" fmla="*/ 0 h 76"/>
                  <a:gd name="T46" fmla="*/ 1612 w 1634"/>
                  <a:gd name="T47" fmla="*/ 4 h 76"/>
                  <a:gd name="T48" fmla="*/ 1618 w 1634"/>
                  <a:gd name="T49" fmla="*/ 6 h 76"/>
                  <a:gd name="T50" fmla="*/ 1624 w 1634"/>
                  <a:gd name="T51" fmla="*/ 12 h 76"/>
                  <a:gd name="T52" fmla="*/ 1628 w 1634"/>
                  <a:gd name="T53" fmla="*/ 16 h 76"/>
                  <a:gd name="T54" fmla="*/ 1632 w 1634"/>
                  <a:gd name="T55" fmla="*/ 24 h 76"/>
                  <a:gd name="T56" fmla="*/ 1634 w 1634"/>
                  <a:gd name="T57" fmla="*/ 30 h 76"/>
                  <a:gd name="T58" fmla="*/ 1634 w 1634"/>
                  <a:gd name="T59" fmla="*/ 38 h 76"/>
                  <a:gd name="T60" fmla="*/ 1634 w 1634"/>
                  <a:gd name="T61" fmla="*/ 38 h 76"/>
                  <a:gd name="T62" fmla="*/ 1634 w 1634"/>
                  <a:gd name="T63" fmla="*/ 46 h 76"/>
                  <a:gd name="T64" fmla="*/ 1632 w 1634"/>
                  <a:gd name="T65" fmla="*/ 52 h 76"/>
                  <a:gd name="T66" fmla="*/ 1628 w 1634"/>
                  <a:gd name="T67" fmla="*/ 58 h 76"/>
                  <a:gd name="T68" fmla="*/ 1624 w 1634"/>
                  <a:gd name="T69" fmla="*/ 64 h 76"/>
                  <a:gd name="T70" fmla="*/ 1618 w 1634"/>
                  <a:gd name="T71" fmla="*/ 68 h 76"/>
                  <a:gd name="T72" fmla="*/ 1612 w 1634"/>
                  <a:gd name="T73" fmla="*/ 72 h 76"/>
                  <a:gd name="T74" fmla="*/ 1604 w 1634"/>
                  <a:gd name="T75" fmla="*/ 74 h 76"/>
                  <a:gd name="T76" fmla="*/ 1598 w 1634"/>
                  <a:gd name="T7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34" h="76">
                    <a:moveTo>
                      <a:pt x="1598" y="76"/>
                    </a:moveTo>
                    <a:lnTo>
                      <a:pt x="36" y="76"/>
                    </a:lnTo>
                    <a:lnTo>
                      <a:pt x="36" y="76"/>
                    </a:lnTo>
                    <a:lnTo>
                      <a:pt x="30" y="74"/>
                    </a:lnTo>
                    <a:lnTo>
                      <a:pt x="22" y="72"/>
                    </a:lnTo>
                    <a:lnTo>
                      <a:pt x="16" y="68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2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2" y="24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1598" y="0"/>
                    </a:lnTo>
                    <a:lnTo>
                      <a:pt x="1598" y="0"/>
                    </a:lnTo>
                    <a:lnTo>
                      <a:pt x="1604" y="0"/>
                    </a:lnTo>
                    <a:lnTo>
                      <a:pt x="1612" y="4"/>
                    </a:lnTo>
                    <a:lnTo>
                      <a:pt x="1618" y="6"/>
                    </a:lnTo>
                    <a:lnTo>
                      <a:pt x="1624" y="12"/>
                    </a:lnTo>
                    <a:lnTo>
                      <a:pt x="1628" y="16"/>
                    </a:lnTo>
                    <a:lnTo>
                      <a:pt x="1632" y="24"/>
                    </a:lnTo>
                    <a:lnTo>
                      <a:pt x="1634" y="30"/>
                    </a:lnTo>
                    <a:lnTo>
                      <a:pt x="1634" y="38"/>
                    </a:lnTo>
                    <a:lnTo>
                      <a:pt x="1634" y="38"/>
                    </a:lnTo>
                    <a:lnTo>
                      <a:pt x="1634" y="46"/>
                    </a:lnTo>
                    <a:lnTo>
                      <a:pt x="1632" y="52"/>
                    </a:lnTo>
                    <a:lnTo>
                      <a:pt x="1628" y="58"/>
                    </a:lnTo>
                    <a:lnTo>
                      <a:pt x="1624" y="64"/>
                    </a:lnTo>
                    <a:lnTo>
                      <a:pt x="1618" y="68"/>
                    </a:lnTo>
                    <a:lnTo>
                      <a:pt x="1612" y="72"/>
                    </a:lnTo>
                    <a:lnTo>
                      <a:pt x="1604" y="74"/>
                    </a:lnTo>
                    <a:lnTo>
                      <a:pt x="1598" y="7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632682" y="3979919"/>
            <a:ext cx="329817" cy="393706"/>
            <a:chOff x="1569256" y="1140403"/>
            <a:chExt cx="566964" cy="676968"/>
          </a:xfrm>
        </p:grpSpPr>
        <p:sp>
          <p:nvSpPr>
            <p:cNvPr id="102" name="Freeform 34"/>
            <p:cNvSpPr>
              <a:spLocks/>
            </p:cNvSpPr>
            <p:nvPr/>
          </p:nvSpPr>
          <p:spPr bwMode="auto">
            <a:xfrm>
              <a:off x="1569256" y="1364841"/>
              <a:ext cx="566964" cy="351754"/>
            </a:xfrm>
            <a:custGeom>
              <a:avLst/>
              <a:gdLst>
                <a:gd name="T0" fmla="*/ 1241 w 1248"/>
                <a:gd name="T1" fmla="*/ 495 h 774"/>
                <a:gd name="T2" fmla="*/ 1182 w 1248"/>
                <a:gd name="T3" fmla="*/ 218 h 774"/>
                <a:gd name="T4" fmla="*/ 1048 w 1248"/>
                <a:gd name="T5" fmla="*/ 67 h 774"/>
                <a:gd name="T6" fmla="*/ 858 w 1248"/>
                <a:gd name="T7" fmla="*/ 0 h 774"/>
                <a:gd name="T8" fmla="*/ 750 w 1248"/>
                <a:gd name="T9" fmla="*/ 170 h 774"/>
                <a:gd name="T10" fmla="*/ 749 w 1248"/>
                <a:gd name="T11" fmla="*/ 171 h 774"/>
                <a:gd name="T12" fmla="*/ 748 w 1248"/>
                <a:gd name="T13" fmla="*/ 172 h 774"/>
                <a:gd name="T14" fmla="*/ 618 w 1248"/>
                <a:gd name="T15" fmla="*/ 224 h 774"/>
                <a:gd name="T16" fmla="*/ 487 w 1248"/>
                <a:gd name="T17" fmla="*/ 172 h 774"/>
                <a:gd name="T18" fmla="*/ 486 w 1248"/>
                <a:gd name="T19" fmla="*/ 171 h 774"/>
                <a:gd name="T20" fmla="*/ 486 w 1248"/>
                <a:gd name="T21" fmla="*/ 170 h 774"/>
                <a:gd name="T22" fmla="*/ 379 w 1248"/>
                <a:gd name="T23" fmla="*/ 4 h 774"/>
                <a:gd name="T24" fmla="*/ 200 w 1248"/>
                <a:gd name="T25" fmla="*/ 67 h 774"/>
                <a:gd name="T26" fmla="*/ 66 w 1248"/>
                <a:gd name="T27" fmla="*/ 218 h 774"/>
                <a:gd name="T28" fmla="*/ 7 w 1248"/>
                <a:gd name="T29" fmla="*/ 495 h 774"/>
                <a:gd name="T30" fmla="*/ 31 w 1248"/>
                <a:gd name="T31" fmla="*/ 600 h 774"/>
                <a:gd name="T32" fmla="*/ 162 w 1248"/>
                <a:gd name="T33" fmla="*/ 774 h 774"/>
                <a:gd name="T34" fmla="*/ 146 w 1248"/>
                <a:gd name="T35" fmla="*/ 424 h 774"/>
                <a:gd name="T36" fmla="*/ 165 w 1248"/>
                <a:gd name="T37" fmla="*/ 373 h 774"/>
                <a:gd name="T38" fmla="*/ 215 w 1248"/>
                <a:gd name="T39" fmla="*/ 352 h 774"/>
                <a:gd name="T40" fmla="*/ 1033 w 1248"/>
                <a:gd name="T41" fmla="*/ 352 h 774"/>
                <a:gd name="T42" fmla="*/ 1083 w 1248"/>
                <a:gd name="T43" fmla="*/ 373 h 774"/>
                <a:gd name="T44" fmla="*/ 1102 w 1248"/>
                <a:gd name="T45" fmla="*/ 424 h 774"/>
                <a:gd name="T46" fmla="*/ 1086 w 1248"/>
                <a:gd name="T47" fmla="*/ 774 h 774"/>
                <a:gd name="T48" fmla="*/ 1217 w 1248"/>
                <a:gd name="T49" fmla="*/ 600 h 774"/>
                <a:gd name="T50" fmla="*/ 1241 w 1248"/>
                <a:gd name="T51" fmla="*/ 495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48" h="774">
                  <a:moveTo>
                    <a:pt x="1241" y="495"/>
                  </a:moveTo>
                  <a:cubicBezTo>
                    <a:pt x="1221" y="403"/>
                    <a:pt x="1202" y="311"/>
                    <a:pt x="1182" y="218"/>
                  </a:cubicBezTo>
                  <a:cubicBezTo>
                    <a:pt x="1167" y="148"/>
                    <a:pt x="1116" y="90"/>
                    <a:pt x="1048" y="67"/>
                  </a:cubicBezTo>
                  <a:cubicBezTo>
                    <a:pt x="985" y="45"/>
                    <a:pt x="921" y="23"/>
                    <a:pt x="858" y="0"/>
                  </a:cubicBezTo>
                  <a:cubicBezTo>
                    <a:pt x="820" y="88"/>
                    <a:pt x="754" y="165"/>
                    <a:pt x="750" y="170"/>
                  </a:cubicBezTo>
                  <a:cubicBezTo>
                    <a:pt x="749" y="171"/>
                    <a:pt x="749" y="171"/>
                    <a:pt x="749" y="171"/>
                  </a:cubicBezTo>
                  <a:cubicBezTo>
                    <a:pt x="748" y="172"/>
                    <a:pt x="748" y="172"/>
                    <a:pt x="748" y="172"/>
                  </a:cubicBezTo>
                  <a:cubicBezTo>
                    <a:pt x="713" y="206"/>
                    <a:pt x="666" y="224"/>
                    <a:pt x="618" y="224"/>
                  </a:cubicBezTo>
                  <a:cubicBezTo>
                    <a:pt x="569" y="224"/>
                    <a:pt x="522" y="206"/>
                    <a:pt x="487" y="172"/>
                  </a:cubicBezTo>
                  <a:cubicBezTo>
                    <a:pt x="486" y="171"/>
                    <a:pt x="486" y="171"/>
                    <a:pt x="486" y="171"/>
                  </a:cubicBezTo>
                  <a:cubicBezTo>
                    <a:pt x="486" y="170"/>
                    <a:pt x="486" y="170"/>
                    <a:pt x="486" y="170"/>
                  </a:cubicBezTo>
                  <a:cubicBezTo>
                    <a:pt x="482" y="165"/>
                    <a:pt x="417" y="91"/>
                    <a:pt x="379" y="4"/>
                  </a:cubicBezTo>
                  <a:cubicBezTo>
                    <a:pt x="319" y="25"/>
                    <a:pt x="260" y="46"/>
                    <a:pt x="200" y="67"/>
                  </a:cubicBezTo>
                  <a:cubicBezTo>
                    <a:pt x="132" y="90"/>
                    <a:pt x="81" y="148"/>
                    <a:pt x="66" y="218"/>
                  </a:cubicBezTo>
                  <a:cubicBezTo>
                    <a:pt x="46" y="311"/>
                    <a:pt x="27" y="403"/>
                    <a:pt x="7" y="495"/>
                  </a:cubicBezTo>
                  <a:cubicBezTo>
                    <a:pt x="0" y="532"/>
                    <a:pt x="8" y="570"/>
                    <a:pt x="31" y="600"/>
                  </a:cubicBezTo>
                  <a:cubicBezTo>
                    <a:pt x="162" y="774"/>
                    <a:pt x="162" y="774"/>
                    <a:pt x="162" y="77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45" y="405"/>
                    <a:pt x="152" y="387"/>
                    <a:pt x="165" y="373"/>
                  </a:cubicBezTo>
                  <a:cubicBezTo>
                    <a:pt x="178" y="360"/>
                    <a:pt x="196" y="352"/>
                    <a:pt x="215" y="352"/>
                  </a:cubicBezTo>
                  <a:cubicBezTo>
                    <a:pt x="1033" y="352"/>
                    <a:pt x="1033" y="352"/>
                    <a:pt x="1033" y="352"/>
                  </a:cubicBezTo>
                  <a:cubicBezTo>
                    <a:pt x="1052" y="352"/>
                    <a:pt x="1070" y="360"/>
                    <a:pt x="1083" y="373"/>
                  </a:cubicBezTo>
                  <a:cubicBezTo>
                    <a:pt x="1096" y="387"/>
                    <a:pt x="1103" y="405"/>
                    <a:pt x="1102" y="424"/>
                  </a:cubicBezTo>
                  <a:cubicBezTo>
                    <a:pt x="1086" y="774"/>
                    <a:pt x="1086" y="774"/>
                    <a:pt x="1086" y="774"/>
                  </a:cubicBezTo>
                  <a:cubicBezTo>
                    <a:pt x="1217" y="600"/>
                    <a:pt x="1217" y="600"/>
                    <a:pt x="1217" y="600"/>
                  </a:cubicBezTo>
                  <a:cubicBezTo>
                    <a:pt x="1240" y="570"/>
                    <a:pt x="1248" y="532"/>
                    <a:pt x="1241" y="4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3" name="Freeform 35"/>
            <p:cNvSpPr>
              <a:spLocks/>
            </p:cNvSpPr>
            <p:nvPr/>
          </p:nvSpPr>
          <p:spPr bwMode="auto">
            <a:xfrm>
              <a:off x="1658301" y="1789677"/>
              <a:ext cx="388874" cy="27694"/>
            </a:xfrm>
            <a:custGeom>
              <a:avLst/>
              <a:gdLst>
                <a:gd name="T0" fmla="*/ 825 w 856"/>
                <a:gd name="T1" fmla="*/ 0 h 61"/>
                <a:gd name="T2" fmla="*/ 817 w 856"/>
                <a:gd name="T3" fmla="*/ 0 h 61"/>
                <a:gd name="T4" fmla="*/ 39 w 856"/>
                <a:gd name="T5" fmla="*/ 0 h 61"/>
                <a:gd name="T6" fmla="*/ 31 w 856"/>
                <a:gd name="T7" fmla="*/ 0 h 61"/>
                <a:gd name="T8" fmla="*/ 0 w 856"/>
                <a:gd name="T9" fmla="*/ 31 h 61"/>
                <a:gd name="T10" fmla="*/ 31 w 856"/>
                <a:gd name="T11" fmla="*/ 61 h 61"/>
                <a:gd name="T12" fmla="*/ 825 w 856"/>
                <a:gd name="T13" fmla="*/ 61 h 61"/>
                <a:gd name="T14" fmla="*/ 856 w 856"/>
                <a:gd name="T15" fmla="*/ 31 h 61"/>
                <a:gd name="T16" fmla="*/ 825 w 856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6" h="61">
                  <a:moveTo>
                    <a:pt x="825" y="0"/>
                  </a:moveTo>
                  <a:cubicBezTo>
                    <a:pt x="817" y="0"/>
                    <a:pt x="817" y="0"/>
                    <a:pt x="81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8"/>
                    <a:pt x="14" y="61"/>
                    <a:pt x="31" y="61"/>
                  </a:cubicBezTo>
                  <a:cubicBezTo>
                    <a:pt x="825" y="61"/>
                    <a:pt x="825" y="61"/>
                    <a:pt x="825" y="61"/>
                  </a:cubicBezTo>
                  <a:cubicBezTo>
                    <a:pt x="842" y="61"/>
                    <a:pt x="856" y="48"/>
                    <a:pt x="856" y="31"/>
                  </a:cubicBezTo>
                  <a:cubicBezTo>
                    <a:pt x="856" y="14"/>
                    <a:pt x="842" y="0"/>
                    <a:pt x="82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4" name="Freeform 36"/>
            <p:cNvSpPr>
              <a:spLocks/>
            </p:cNvSpPr>
            <p:nvPr/>
          </p:nvSpPr>
          <p:spPr bwMode="auto">
            <a:xfrm>
              <a:off x="1653685" y="1542930"/>
              <a:ext cx="397913" cy="228477"/>
            </a:xfrm>
            <a:custGeom>
              <a:avLst/>
              <a:gdLst>
                <a:gd name="T0" fmla="*/ 847 w 876"/>
                <a:gd name="T1" fmla="*/ 0 h 503"/>
                <a:gd name="T2" fmla="*/ 29 w 876"/>
                <a:gd name="T3" fmla="*/ 0 h 503"/>
                <a:gd name="T4" fmla="*/ 8 w 876"/>
                <a:gd name="T5" fmla="*/ 9 h 503"/>
                <a:gd name="T6" fmla="*/ 0 w 876"/>
                <a:gd name="T7" fmla="*/ 30 h 503"/>
                <a:gd name="T8" fmla="*/ 21 w 876"/>
                <a:gd name="T9" fmla="*/ 476 h 503"/>
                <a:gd name="T10" fmla="*/ 49 w 876"/>
                <a:gd name="T11" fmla="*/ 503 h 503"/>
                <a:gd name="T12" fmla="*/ 827 w 876"/>
                <a:gd name="T13" fmla="*/ 503 h 503"/>
                <a:gd name="T14" fmla="*/ 855 w 876"/>
                <a:gd name="T15" fmla="*/ 476 h 503"/>
                <a:gd name="T16" fmla="*/ 876 w 876"/>
                <a:gd name="T17" fmla="*/ 30 h 503"/>
                <a:gd name="T18" fmla="*/ 868 w 876"/>
                <a:gd name="T19" fmla="*/ 9 h 503"/>
                <a:gd name="T20" fmla="*/ 847 w 876"/>
                <a:gd name="T21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6" h="503">
                  <a:moveTo>
                    <a:pt x="847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1" y="0"/>
                    <a:pt x="13" y="3"/>
                    <a:pt x="8" y="9"/>
                  </a:cubicBezTo>
                  <a:cubicBezTo>
                    <a:pt x="2" y="15"/>
                    <a:pt x="0" y="22"/>
                    <a:pt x="0" y="30"/>
                  </a:cubicBezTo>
                  <a:cubicBezTo>
                    <a:pt x="21" y="476"/>
                    <a:pt x="21" y="476"/>
                    <a:pt x="21" y="476"/>
                  </a:cubicBezTo>
                  <a:cubicBezTo>
                    <a:pt x="21" y="491"/>
                    <a:pt x="34" y="503"/>
                    <a:pt x="49" y="503"/>
                  </a:cubicBezTo>
                  <a:cubicBezTo>
                    <a:pt x="827" y="503"/>
                    <a:pt x="827" y="503"/>
                    <a:pt x="827" y="503"/>
                  </a:cubicBezTo>
                  <a:cubicBezTo>
                    <a:pt x="842" y="503"/>
                    <a:pt x="855" y="491"/>
                    <a:pt x="855" y="476"/>
                  </a:cubicBezTo>
                  <a:cubicBezTo>
                    <a:pt x="876" y="30"/>
                    <a:pt x="876" y="30"/>
                    <a:pt x="876" y="30"/>
                  </a:cubicBezTo>
                  <a:cubicBezTo>
                    <a:pt x="876" y="22"/>
                    <a:pt x="874" y="15"/>
                    <a:pt x="868" y="9"/>
                  </a:cubicBezTo>
                  <a:cubicBezTo>
                    <a:pt x="863" y="3"/>
                    <a:pt x="855" y="0"/>
                    <a:pt x="84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5" name="Freeform 40"/>
            <p:cNvSpPr>
              <a:spLocks noEditPoints="1"/>
            </p:cNvSpPr>
            <p:nvPr/>
          </p:nvSpPr>
          <p:spPr bwMode="auto">
            <a:xfrm>
              <a:off x="1740999" y="1140403"/>
              <a:ext cx="217516" cy="313482"/>
            </a:xfrm>
            <a:custGeom>
              <a:avLst/>
              <a:gdLst>
                <a:gd name="T0" fmla="*/ 240 w 479"/>
                <a:gd name="T1" fmla="*/ 690 h 690"/>
                <a:gd name="T2" fmla="*/ 350 w 479"/>
                <a:gd name="T3" fmla="*/ 645 h 690"/>
                <a:gd name="T4" fmla="*/ 479 w 479"/>
                <a:gd name="T5" fmla="*/ 384 h 690"/>
                <a:gd name="T6" fmla="*/ 479 w 479"/>
                <a:gd name="T7" fmla="*/ 239 h 690"/>
                <a:gd name="T8" fmla="*/ 240 w 479"/>
                <a:gd name="T9" fmla="*/ 0 h 690"/>
                <a:gd name="T10" fmla="*/ 240 w 479"/>
                <a:gd name="T11" fmla="*/ 0 h 690"/>
                <a:gd name="T12" fmla="*/ 0 w 479"/>
                <a:gd name="T13" fmla="*/ 239 h 690"/>
                <a:gd name="T14" fmla="*/ 0 w 479"/>
                <a:gd name="T15" fmla="*/ 384 h 690"/>
                <a:gd name="T16" fmla="*/ 129 w 479"/>
                <a:gd name="T17" fmla="*/ 645 h 690"/>
                <a:gd name="T18" fmla="*/ 240 w 479"/>
                <a:gd name="T19" fmla="*/ 690 h 690"/>
                <a:gd name="T20" fmla="*/ 60 w 479"/>
                <a:gd name="T21" fmla="*/ 370 h 690"/>
                <a:gd name="T22" fmla="*/ 78 w 479"/>
                <a:gd name="T23" fmla="*/ 312 h 690"/>
                <a:gd name="T24" fmla="*/ 115 w 479"/>
                <a:gd name="T25" fmla="*/ 297 h 690"/>
                <a:gd name="T26" fmla="*/ 128 w 479"/>
                <a:gd name="T27" fmla="*/ 298 h 690"/>
                <a:gd name="T28" fmla="*/ 240 w 479"/>
                <a:gd name="T29" fmla="*/ 309 h 690"/>
                <a:gd name="T30" fmla="*/ 352 w 479"/>
                <a:gd name="T31" fmla="*/ 298 h 690"/>
                <a:gd name="T32" fmla="*/ 364 w 479"/>
                <a:gd name="T33" fmla="*/ 297 h 690"/>
                <a:gd name="T34" fmla="*/ 401 w 479"/>
                <a:gd name="T35" fmla="*/ 312 h 690"/>
                <a:gd name="T36" fmla="*/ 419 w 479"/>
                <a:gd name="T37" fmla="*/ 370 h 690"/>
                <a:gd name="T38" fmla="*/ 350 w 479"/>
                <a:gd name="T39" fmla="*/ 426 h 690"/>
                <a:gd name="T40" fmla="*/ 342 w 479"/>
                <a:gd name="T41" fmla="*/ 426 h 690"/>
                <a:gd name="T42" fmla="*/ 270 w 479"/>
                <a:gd name="T43" fmla="*/ 404 h 690"/>
                <a:gd name="T44" fmla="*/ 240 w 479"/>
                <a:gd name="T45" fmla="*/ 395 h 690"/>
                <a:gd name="T46" fmla="*/ 209 w 479"/>
                <a:gd name="T47" fmla="*/ 404 h 690"/>
                <a:gd name="T48" fmla="*/ 137 w 479"/>
                <a:gd name="T49" fmla="*/ 426 h 690"/>
                <a:gd name="T50" fmla="*/ 129 w 479"/>
                <a:gd name="T51" fmla="*/ 426 h 690"/>
                <a:gd name="T52" fmla="*/ 60 w 479"/>
                <a:gd name="T53" fmla="*/ 37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9" h="690">
                  <a:moveTo>
                    <a:pt x="240" y="690"/>
                  </a:moveTo>
                  <a:cubicBezTo>
                    <a:pt x="279" y="690"/>
                    <a:pt x="319" y="675"/>
                    <a:pt x="350" y="645"/>
                  </a:cubicBezTo>
                  <a:cubicBezTo>
                    <a:pt x="350" y="645"/>
                    <a:pt x="479" y="497"/>
                    <a:pt x="479" y="384"/>
                  </a:cubicBezTo>
                  <a:cubicBezTo>
                    <a:pt x="479" y="239"/>
                    <a:pt x="479" y="239"/>
                    <a:pt x="479" y="239"/>
                  </a:cubicBezTo>
                  <a:cubicBezTo>
                    <a:pt x="479" y="107"/>
                    <a:pt x="372" y="0"/>
                    <a:pt x="240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107" y="0"/>
                    <a:pt x="0" y="107"/>
                    <a:pt x="0" y="239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97"/>
                    <a:pt x="129" y="645"/>
                    <a:pt x="129" y="645"/>
                  </a:cubicBezTo>
                  <a:cubicBezTo>
                    <a:pt x="160" y="675"/>
                    <a:pt x="200" y="690"/>
                    <a:pt x="240" y="690"/>
                  </a:cubicBezTo>
                  <a:close/>
                  <a:moveTo>
                    <a:pt x="60" y="370"/>
                  </a:moveTo>
                  <a:cubicBezTo>
                    <a:pt x="56" y="347"/>
                    <a:pt x="64" y="327"/>
                    <a:pt x="78" y="312"/>
                  </a:cubicBezTo>
                  <a:cubicBezTo>
                    <a:pt x="87" y="302"/>
                    <a:pt x="101" y="297"/>
                    <a:pt x="115" y="297"/>
                  </a:cubicBezTo>
                  <a:cubicBezTo>
                    <a:pt x="119" y="297"/>
                    <a:pt x="124" y="297"/>
                    <a:pt x="128" y="298"/>
                  </a:cubicBezTo>
                  <a:cubicBezTo>
                    <a:pt x="158" y="305"/>
                    <a:pt x="197" y="309"/>
                    <a:pt x="240" y="309"/>
                  </a:cubicBezTo>
                  <a:cubicBezTo>
                    <a:pt x="282" y="309"/>
                    <a:pt x="321" y="305"/>
                    <a:pt x="352" y="298"/>
                  </a:cubicBezTo>
                  <a:cubicBezTo>
                    <a:pt x="356" y="297"/>
                    <a:pt x="360" y="297"/>
                    <a:pt x="364" y="297"/>
                  </a:cubicBezTo>
                  <a:cubicBezTo>
                    <a:pt x="378" y="297"/>
                    <a:pt x="392" y="302"/>
                    <a:pt x="401" y="312"/>
                  </a:cubicBezTo>
                  <a:cubicBezTo>
                    <a:pt x="415" y="327"/>
                    <a:pt x="423" y="347"/>
                    <a:pt x="419" y="370"/>
                  </a:cubicBezTo>
                  <a:cubicBezTo>
                    <a:pt x="414" y="403"/>
                    <a:pt x="384" y="426"/>
                    <a:pt x="350" y="426"/>
                  </a:cubicBezTo>
                  <a:cubicBezTo>
                    <a:pt x="342" y="426"/>
                    <a:pt x="342" y="426"/>
                    <a:pt x="342" y="426"/>
                  </a:cubicBezTo>
                  <a:cubicBezTo>
                    <a:pt x="316" y="426"/>
                    <a:pt x="292" y="418"/>
                    <a:pt x="270" y="404"/>
                  </a:cubicBezTo>
                  <a:cubicBezTo>
                    <a:pt x="261" y="398"/>
                    <a:pt x="251" y="395"/>
                    <a:pt x="240" y="395"/>
                  </a:cubicBezTo>
                  <a:cubicBezTo>
                    <a:pt x="228" y="395"/>
                    <a:pt x="218" y="398"/>
                    <a:pt x="209" y="404"/>
                  </a:cubicBezTo>
                  <a:cubicBezTo>
                    <a:pt x="188" y="418"/>
                    <a:pt x="163" y="426"/>
                    <a:pt x="137" y="426"/>
                  </a:cubicBezTo>
                  <a:cubicBezTo>
                    <a:pt x="129" y="426"/>
                    <a:pt x="129" y="426"/>
                    <a:pt x="129" y="426"/>
                  </a:cubicBezTo>
                  <a:cubicBezTo>
                    <a:pt x="95" y="426"/>
                    <a:pt x="65" y="403"/>
                    <a:pt x="60" y="37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6" name="Freeform 41"/>
            <p:cNvSpPr>
              <a:spLocks/>
            </p:cNvSpPr>
            <p:nvPr/>
          </p:nvSpPr>
          <p:spPr bwMode="auto">
            <a:xfrm>
              <a:off x="1781771" y="1287144"/>
              <a:ext cx="60966" cy="31348"/>
            </a:xfrm>
            <a:custGeom>
              <a:avLst/>
              <a:gdLst>
                <a:gd name="T0" fmla="*/ 117 w 134"/>
                <a:gd name="T1" fmla="*/ 35 h 69"/>
                <a:gd name="T2" fmla="*/ 132 w 134"/>
                <a:gd name="T3" fmla="*/ 36 h 69"/>
                <a:gd name="T4" fmla="*/ 134 w 134"/>
                <a:gd name="T5" fmla="*/ 26 h 69"/>
                <a:gd name="T6" fmla="*/ 18 w 134"/>
                <a:gd name="T7" fmla="*/ 3 h 69"/>
                <a:gd name="T8" fmla="*/ 1 w 134"/>
                <a:gd name="T9" fmla="*/ 0 h 69"/>
                <a:gd name="T10" fmla="*/ 0 w 134"/>
                <a:gd name="T11" fmla="*/ 20 h 69"/>
                <a:gd name="T12" fmla="*/ 1 w 134"/>
                <a:gd name="T13" fmla="*/ 20 h 69"/>
                <a:gd name="T14" fmla="*/ 17 w 134"/>
                <a:gd name="T15" fmla="*/ 22 h 69"/>
                <a:gd name="T16" fmla="*/ 60 w 134"/>
                <a:gd name="T17" fmla="*/ 66 h 69"/>
                <a:gd name="T18" fmla="*/ 117 w 134"/>
                <a:gd name="T19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69">
                  <a:moveTo>
                    <a:pt x="117" y="35"/>
                  </a:moveTo>
                  <a:cubicBezTo>
                    <a:pt x="132" y="36"/>
                    <a:pt x="132" y="36"/>
                    <a:pt x="132" y="36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44"/>
                    <a:pt x="34" y="62"/>
                    <a:pt x="60" y="66"/>
                  </a:cubicBezTo>
                  <a:cubicBezTo>
                    <a:pt x="86" y="69"/>
                    <a:pt x="111" y="55"/>
                    <a:pt x="117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7" name="Freeform 42"/>
            <p:cNvSpPr>
              <a:spLocks/>
            </p:cNvSpPr>
            <p:nvPr/>
          </p:nvSpPr>
          <p:spPr bwMode="auto">
            <a:xfrm>
              <a:off x="1857161" y="1287144"/>
              <a:ext cx="60581" cy="31348"/>
            </a:xfrm>
            <a:custGeom>
              <a:avLst/>
              <a:gdLst>
                <a:gd name="T0" fmla="*/ 16 w 133"/>
                <a:gd name="T1" fmla="*/ 35 h 69"/>
                <a:gd name="T2" fmla="*/ 73 w 133"/>
                <a:gd name="T3" fmla="*/ 66 h 69"/>
                <a:gd name="T4" fmla="*/ 116 w 133"/>
                <a:gd name="T5" fmla="*/ 22 h 69"/>
                <a:gd name="T6" fmla="*/ 132 w 133"/>
                <a:gd name="T7" fmla="*/ 20 h 69"/>
                <a:gd name="T8" fmla="*/ 133 w 133"/>
                <a:gd name="T9" fmla="*/ 20 h 69"/>
                <a:gd name="T10" fmla="*/ 132 w 133"/>
                <a:gd name="T11" fmla="*/ 0 h 69"/>
                <a:gd name="T12" fmla="*/ 115 w 133"/>
                <a:gd name="T13" fmla="*/ 3 h 69"/>
                <a:gd name="T14" fmla="*/ 0 w 133"/>
                <a:gd name="T15" fmla="*/ 26 h 69"/>
                <a:gd name="T16" fmla="*/ 1 w 133"/>
                <a:gd name="T17" fmla="*/ 36 h 69"/>
                <a:gd name="T18" fmla="*/ 16 w 133"/>
                <a:gd name="T19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69">
                  <a:moveTo>
                    <a:pt x="16" y="35"/>
                  </a:moveTo>
                  <a:cubicBezTo>
                    <a:pt x="22" y="55"/>
                    <a:pt x="47" y="69"/>
                    <a:pt x="73" y="66"/>
                  </a:cubicBezTo>
                  <a:cubicBezTo>
                    <a:pt x="99" y="62"/>
                    <a:pt x="117" y="44"/>
                    <a:pt x="116" y="22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3" y="20"/>
                    <a:pt x="133" y="20"/>
                    <a:pt x="133" y="2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36"/>
                    <a:pt x="1" y="36"/>
                    <a:pt x="1" y="36"/>
                  </a:cubicBezTo>
                  <a:lnTo>
                    <a:pt x="16" y="3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741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221"/>
          <p:cNvGrpSpPr>
            <a:grpSpLocks noChangeAspect="1"/>
          </p:cNvGrpSpPr>
          <p:nvPr/>
        </p:nvGrpSpPr>
        <p:grpSpPr bwMode="auto">
          <a:xfrm>
            <a:off x="4278789" y="4400174"/>
            <a:ext cx="630394" cy="361416"/>
            <a:chOff x="2049" y="1143"/>
            <a:chExt cx="1664" cy="954"/>
          </a:xfrm>
        </p:grpSpPr>
        <p:sp>
          <p:nvSpPr>
            <p:cNvPr id="139" name="Freeform 222"/>
            <p:cNvSpPr>
              <a:spLocks/>
            </p:cNvSpPr>
            <p:nvPr/>
          </p:nvSpPr>
          <p:spPr bwMode="auto">
            <a:xfrm>
              <a:off x="2049" y="2028"/>
              <a:ext cx="1664" cy="69"/>
            </a:xfrm>
            <a:custGeom>
              <a:avLst/>
              <a:gdLst>
                <a:gd name="T0" fmla="*/ 687 w 701"/>
                <a:gd name="T1" fmla="*/ 29 h 29"/>
                <a:gd name="T2" fmla="*/ 15 w 701"/>
                <a:gd name="T3" fmla="*/ 29 h 29"/>
                <a:gd name="T4" fmla="*/ 0 w 701"/>
                <a:gd name="T5" fmla="*/ 15 h 29"/>
                <a:gd name="T6" fmla="*/ 0 w 701"/>
                <a:gd name="T7" fmla="*/ 15 h 29"/>
                <a:gd name="T8" fmla="*/ 15 w 701"/>
                <a:gd name="T9" fmla="*/ 0 h 29"/>
                <a:gd name="T10" fmla="*/ 687 w 701"/>
                <a:gd name="T11" fmla="*/ 0 h 29"/>
                <a:gd name="T12" fmla="*/ 701 w 701"/>
                <a:gd name="T13" fmla="*/ 15 h 29"/>
                <a:gd name="T14" fmla="*/ 701 w 701"/>
                <a:gd name="T15" fmla="*/ 15 h 29"/>
                <a:gd name="T16" fmla="*/ 687 w 701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1" h="29">
                  <a:moveTo>
                    <a:pt x="687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7" y="0"/>
                    <a:pt x="687" y="0"/>
                    <a:pt x="687" y="0"/>
                  </a:cubicBezTo>
                  <a:cubicBezTo>
                    <a:pt x="695" y="0"/>
                    <a:pt x="701" y="7"/>
                    <a:pt x="701" y="15"/>
                  </a:cubicBezTo>
                  <a:cubicBezTo>
                    <a:pt x="701" y="15"/>
                    <a:pt x="701" y="15"/>
                    <a:pt x="701" y="15"/>
                  </a:cubicBezTo>
                  <a:cubicBezTo>
                    <a:pt x="701" y="23"/>
                    <a:pt x="695" y="29"/>
                    <a:pt x="687" y="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223"/>
            <p:cNvSpPr>
              <a:spLocks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5 w 584"/>
                <a:gd name="T1" fmla="*/ 351 h 351"/>
                <a:gd name="T2" fmla="*/ 29 w 584"/>
                <a:gd name="T3" fmla="*/ 351 h 351"/>
                <a:gd name="T4" fmla="*/ 0 w 584"/>
                <a:gd name="T5" fmla="*/ 322 h 351"/>
                <a:gd name="T6" fmla="*/ 0 w 584"/>
                <a:gd name="T7" fmla="*/ 30 h 351"/>
                <a:gd name="T8" fmla="*/ 29 w 584"/>
                <a:gd name="T9" fmla="*/ 0 h 351"/>
                <a:gd name="T10" fmla="*/ 555 w 584"/>
                <a:gd name="T11" fmla="*/ 0 h 351"/>
                <a:gd name="T12" fmla="*/ 584 w 584"/>
                <a:gd name="T13" fmla="*/ 30 h 351"/>
                <a:gd name="T14" fmla="*/ 584 w 584"/>
                <a:gd name="T15" fmla="*/ 322 h 351"/>
                <a:gd name="T16" fmla="*/ 555 w 584"/>
                <a:gd name="T17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351">
                  <a:moveTo>
                    <a:pt x="555" y="351"/>
                  </a:moveTo>
                  <a:cubicBezTo>
                    <a:pt x="29" y="351"/>
                    <a:pt x="29" y="351"/>
                    <a:pt x="29" y="351"/>
                  </a:cubicBezTo>
                  <a:cubicBezTo>
                    <a:pt x="13" y="351"/>
                    <a:pt x="0" y="338"/>
                    <a:pt x="0" y="32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71" y="0"/>
                    <a:pt x="584" y="14"/>
                    <a:pt x="584" y="30"/>
                  </a:cubicBezTo>
                  <a:cubicBezTo>
                    <a:pt x="584" y="322"/>
                    <a:pt x="584" y="322"/>
                    <a:pt x="584" y="322"/>
                  </a:cubicBezTo>
                  <a:cubicBezTo>
                    <a:pt x="584" y="338"/>
                    <a:pt x="571" y="351"/>
                    <a:pt x="555" y="3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224"/>
            <p:cNvSpPr>
              <a:spLocks noEditPoints="1"/>
            </p:cNvSpPr>
            <p:nvPr/>
          </p:nvSpPr>
          <p:spPr bwMode="auto">
            <a:xfrm>
              <a:off x="2189" y="1143"/>
              <a:ext cx="1386" cy="835"/>
            </a:xfrm>
            <a:custGeom>
              <a:avLst/>
              <a:gdLst>
                <a:gd name="T0" fmla="*/ 552 w 584"/>
                <a:gd name="T1" fmla="*/ 32 h 351"/>
                <a:gd name="T2" fmla="*/ 552 w 584"/>
                <a:gd name="T3" fmla="*/ 319 h 351"/>
                <a:gd name="T4" fmla="*/ 32 w 584"/>
                <a:gd name="T5" fmla="*/ 319 h 351"/>
                <a:gd name="T6" fmla="*/ 32 w 584"/>
                <a:gd name="T7" fmla="*/ 32 h 351"/>
                <a:gd name="T8" fmla="*/ 552 w 584"/>
                <a:gd name="T9" fmla="*/ 32 h 351"/>
                <a:gd name="T10" fmla="*/ 555 w 584"/>
                <a:gd name="T11" fmla="*/ 0 h 351"/>
                <a:gd name="T12" fmla="*/ 29 w 584"/>
                <a:gd name="T13" fmla="*/ 0 h 351"/>
                <a:gd name="T14" fmla="*/ 0 w 584"/>
                <a:gd name="T15" fmla="*/ 30 h 351"/>
                <a:gd name="T16" fmla="*/ 0 w 584"/>
                <a:gd name="T17" fmla="*/ 322 h 351"/>
                <a:gd name="T18" fmla="*/ 29 w 584"/>
                <a:gd name="T19" fmla="*/ 351 h 351"/>
                <a:gd name="T20" fmla="*/ 555 w 584"/>
                <a:gd name="T21" fmla="*/ 351 h 351"/>
                <a:gd name="T22" fmla="*/ 584 w 584"/>
                <a:gd name="T23" fmla="*/ 322 h 351"/>
                <a:gd name="T24" fmla="*/ 584 w 584"/>
                <a:gd name="T25" fmla="*/ 30 h 351"/>
                <a:gd name="T26" fmla="*/ 555 w 584"/>
                <a:gd name="T27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4" h="351">
                  <a:moveTo>
                    <a:pt x="552" y="32"/>
                  </a:moveTo>
                  <a:cubicBezTo>
                    <a:pt x="552" y="319"/>
                    <a:pt x="552" y="319"/>
                    <a:pt x="552" y="319"/>
                  </a:cubicBezTo>
                  <a:cubicBezTo>
                    <a:pt x="32" y="319"/>
                    <a:pt x="32" y="319"/>
                    <a:pt x="32" y="31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552" y="32"/>
                    <a:pt x="552" y="32"/>
                    <a:pt x="552" y="32"/>
                  </a:cubicBezTo>
                  <a:moveTo>
                    <a:pt x="5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4"/>
                    <a:pt x="0" y="30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38"/>
                    <a:pt x="13" y="351"/>
                    <a:pt x="29" y="351"/>
                  </a:cubicBezTo>
                  <a:cubicBezTo>
                    <a:pt x="555" y="351"/>
                    <a:pt x="555" y="351"/>
                    <a:pt x="555" y="351"/>
                  </a:cubicBezTo>
                  <a:cubicBezTo>
                    <a:pt x="571" y="351"/>
                    <a:pt x="584" y="338"/>
                    <a:pt x="584" y="322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14"/>
                    <a:pt x="571" y="0"/>
                    <a:pt x="555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185" y="2847686"/>
            <a:ext cx="585216" cy="585216"/>
          </a:xfrm>
          <a:prstGeom prst="rect">
            <a:avLst/>
          </a:prstGeom>
        </p:spPr>
      </p:pic>
      <p:sp>
        <p:nvSpPr>
          <p:cNvPr id="95" name="Isosceles Triangle 14">
            <a:extLst>
              <a:ext uri="{FF2B5EF4-FFF2-40B4-BE49-F238E27FC236}">
                <a16:creationId xmlns:a16="http://schemas.microsoft.com/office/drawing/2014/main" id="{9FD2EEA8-B4CE-7C45-B26A-C8BE34C2E011}"/>
              </a:ext>
            </a:extLst>
          </p:cNvPr>
          <p:cNvSpPr/>
          <p:nvPr/>
        </p:nvSpPr>
        <p:spPr>
          <a:xfrm rot="5400000">
            <a:off x="4379331" y="3546110"/>
            <a:ext cx="480926" cy="692392"/>
          </a:xfrm>
          <a:prstGeom prst="triangle">
            <a:avLst>
              <a:gd name="adj" fmla="val 19252"/>
            </a:avLst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74" tIns="34288" rIns="68574" bIns="34288" rtlCol="0" anchor="ctr"/>
          <a:lstStyle/>
          <a:p>
            <a:pPr algn="ctr" defTabSz="685748" fontAlgn="auto">
              <a:spcBef>
                <a:spcPts val="0"/>
              </a:spcBef>
              <a:spcAft>
                <a:spcPts val="0"/>
              </a:spcAft>
            </a:pPr>
            <a:endParaRPr lang="en-US" sz="1400" kern="0" dirty="0">
              <a:solidFill>
                <a:srgbClr val="004B6B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Isolating potentially compromised hosts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A85461-85C0-184D-A4AB-087CB30B3D88}"/>
              </a:ext>
            </a:extLst>
          </p:cNvPr>
          <p:cNvCxnSpPr/>
          <p:nvPr/>
        </p:nvCxnSpPr>
        <p:spPr>
          <a:xfrm flipH="1" flipV="1">
            <a:off x="4957529" y="3875758"/>
            <a:ext cx="461062" cy="488982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6A51D0D-5909-D644-A0E1-401975252670}"/>
              </a:ext>
            </a:extLst>
          </p:cNvPr>
          <p:cNvSpPr/>
          <p:nvPr/>
        </p:nvSpPr>
        <p:spPr>
          <a:xfrm rot="5400000">
            <a:off x="5477145" y="2469837"/>
            <a:ext cx="669317" cy="267561"/>
          </a:xfrm>
          <a:prstGeom prst="rightArrow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lIns="68574" tIns="34288" rIns="68574" bIns="34288" rtlCol="0" anchor="ctr"/>
          <a:lstStyle/>
          <a:p>
            <a:pPr marL="0" marR="0" lvl="0" indent="0" algn="ctr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74D54A-0417-0345-8B06-6489F86EC89F}"/>
              </a:ext>
            </a:extLst>
          </p:cNvPr>
          <p:cNvCxnSpPr/>
          <p:nvPr/>
        </p:nvCxnSpPr>
        <p:spPr>
          <a:xfrm flipV="1">
            <a:off x="4500793" y="2304690"/>
            <a:ext cx="1005101" cy="714325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sp>
        <p:nvSpPr>
          <p:cNvPr id="32" name="Isosceles Triangle 14">
            <a:extLst>
              <a:ext uri="{FF2B5EF4-FFF2-40B4-BE49-F238E27FC236}">
                <a16:creationId xmlns:a16="http://schemas.microsoft.com/office/drawing/2014/main" id="{0B5A24FE-DAF9-9B4C-AA29-4EA4F07BEAAB}"/>
              </a:ext>
            </a:extLst>
          </p:cNvPr>
          <p:cNvSpPr/>
          <p:nvPr/>
        </p:nvSpPr>
        <p:spPr>
          <a:xfrm rot="5400000">
            <a:off x="3773869" y="1947225"/>
            <a:ext cx="848726" cy="568626"/>
          </a:xfrm>
          <a:prstGeom prst="triangle">
            <a:avLst>
              <a:gd name="adj" fmla="val 46140"/>
            </a:avLst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74" tIns="34288" rIns="68574" bIns="34288" rtlCol="0" anchor="ctr"/>
          <a:lstStyle/>
          <a:p>
            <a:pPr marL="0" marR="0" lvl="0" indent="0" algn="ctr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4B6B"/>
              </a:solidFill>
              <a:effectLst/>
              <a:uLnTx/>
              <a:uFillTx/>
              <a:latin typeface="+mj-lt"/>
              <a:ea typeface="ＭＳ Ｐゴシック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01C812-293A-0D4A-9CDC-D6D3BBCB88E3}"/>
              </a:ext>
            </a:extLst>
          </p:cNvPr>
          <p:cNvCxnSpPr/>
          <p:nvPr/>
        </p:nvCxnSpPr>
        <p:spPr>
          <a:xfrm flipV="1">
            <a:off x="4472256" y="1488596"/>
            <a:ext cx="0" cy="1483362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C9C3B0-70BD-BB4C-B484-6AFE0DA8C6D2}"/>
              </a:ext>
            </a:extLst>
          </p:cNvPr>
          <p:cNvCxnSpPr/>
          <p:nvPr/>
        </p:nvCxnSpPr>
        <p:spPr>
          <a:xfrm flipH="1" flipV="1">
            <a:off x="4500793" y="3019012"/>
            <a:ext cx="465196" cy="635614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F321A26-8B04-304F-9FFD-18154B2F898D}"/>
              </a:ext>
            </a:extLst>
          </p:cNvPr>
          <p:cNvCxnSpPr/>
          <p:nvPr/>
        </p:nvCxnSpPr>
        <p:spPr>
          <a:xfrm flipV="1">
            <a:off x="4608551" y="3851710"/>
            <a:ext cx="298702" cy="542410"/>
          </a:xfrm>
          <a:prstGeom prst="line">
            <a:avLst/>
          </a:prstGeom>
          <a:noFill/>
          <a:ln w="25400" cap="flat" cmpd="sng" algn="ctr">
            <a:solidFill>
              <a:schemeClr val="accent4"/>
            </a:solidFill>
            <a:prstDash val="soli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17FA65D-D99C-4348-827D-B37C05085151}"/>
              </a:ext>
            </a:extLst>
          </p:cNvPr>
          <p:cNvSpPr txBox="1"/>
          <p:nvPr/>
        </p:nvSpPr>
        <p:spPr>
          <a:xfrm>
            <a:off x="3161430" y="1260492"/>
            <a:ext cx="1024948" cy="407800"/>
          </a:xfrm>
          <a:prstGeom prst="rect">
            <a:avLst/>
          </a:prstGeom>
          <a:noFill/>
        </p:spPr>
        <p:txBody>
          <a:bodyPr wrap="none" lIns="68574" tIns="34288" rIns="68574" bIns="34288" rtlCol="0">
            <a:spAutoFit/>
          </a:bodyPr>
          <a:lstStyle/>
          <a:p>
            <a:pPr marL="0" marR="0" lvl="0" indent="0" algn="ctr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10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Business data</a:t>
            </a:r>
          </a:p>
          <a:p>
            <a:pPr marL="0" marR="0" lvl="0" indent="0" algn="ctr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0" dirty="0">
                <a:solidFill>
                  <a:srgbClr val="ABDFF0">
                    <a:lumMod val="10000"/>
                  </a:srgbClr>
                </a:solidFill>
                <a:latin typeface="+mj-lt"/>
                <a:ea typeface="ＭＳ Ｐゴシック" charset="0"/>
              </a:rPr>
              <a:t>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10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pp/storage</a:t>
            </a: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6F857B3F-0246-6E4A-984F-A84DF178D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46439"/>
              </p:ext>
            </p:extLst>
          </p:nvPr>
        </p:nvGraphicFramePr>
        <p:xfrm>
          <a:off x="959337" y="1807175"/>
          <a:ext cx="2959091" cy="85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1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7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4310">
                <a:tc gridSpan="2">
                  <a:txBody>
                    <a:bodyPr/>
                    <a:lstStyle>
                      <a:lvl1pPr marL="0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Source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</a:schemeClr>
                        </a:gs>
                        <a:gs pos="58000">
                          <a:schemeClr val="tx2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 gridSpan="3">
                  <a:txBody>
                    <a:bodyPr/>
                    <a:lstStyle>
                      <a:lvl1pPr marL="0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algn="ctr"/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Destination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</a:schemeClr>
                        </a:gs>
                        <a:gs pos="58000">
                          <a:schemeClr val="tx2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909E">
                          <a:lumMod val="40000"/>
                          <a:lumOff val="6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tx2">
                            <a:lumMod val="5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</a:schemeClr>
                        </a:gs>
                        <a:gs pos="58000">
                          <a:schemeClr val="tx2">
                            <a:lumMod val="75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b="1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bg2"/>
                          </a:solidFill>
                        </a:rPr>
                        <a:t>Action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67"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IP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algn="ctr"/>
                      <a:r>
                        <a:rPr lang="en-US" sz="800" dirty="0"/>
                        <a:t>SGT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algn="ctr"/>
                      <a:r>
                        <a:rPr lang="en-US" sz="800" dirty="0"/>
                        <a:t>IP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algn="ctr"/>
                      <a:r>
                        <a:rPr lang="en-US" sz="800" dirty="0"/>
                        <a:t>SGT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algn="ctr"/>
                      <a:r>
                        <a:rPr lang="en-US" sz="800" dirty="0"/>
                        <a:t>Service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Action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10"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Any</a:t>
                      </a:r>
                      <a:endParaRPr lang="en-US" sz="80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Employee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Any</a:t>
                      </a:r>
                      <a:endParaRPr lang="en-US" sz="80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Biz</a:t>
                      </a:r>
                      <a:r>
                        <a:rPr lang="en-US" sz="800" baseline="0" dirty="0"/>
                        <a:t> Server</a:t>
                      </a:r>
                      <a:endParaRPr lang="en-US" sz="800" b="1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HTTPS</a:t>
                      </a:r>
                      <a:endParaRPr lang="en-US" sz="80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Allow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53"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Any</a:t>
                      </a:r>
                      <a:endParaRPr lang="en-US" sz="80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Suspicious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Any</a:t>
                      </a:r>
                      <a:endParaRPr lang="en-US" sz="80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Biz Server</a:t>
                      </a:r>
                      <a:endParaRPr lang="en-US" sz="800" b="1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Any</a:t>
                      </a:r>
                      <a:endParaRPr lang="en-US" sz="80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1pPr>
                      <a:lvl2pPr marL="45712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2pPr>
                      <a:lvl3pPr marL="91424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3pPr>
                      <a:lvl4pPr marL="1371371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4pPr>
                      <a:lvl5pPr marL="1828496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5pPr>
                      <a:lvl6pPr marL="228561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6pPr>
                      <a:lvl7pPr marL="2742743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7pPr>
                      <a:lvl8pPr marL="3199867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8pPr>
                      <a:lvl9pPr marL="3656992" algn="l" defTabSz="914247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Arial"/>
                          <a:ea typeface="Apple LiGothic Medium"/>
                          <a:cs typeface="Apple LiGothic Medium"/>
                        </a:defRPr>
                      </a:lvl9pPr>
                    </a:lstStyle>
                    <a:p>
                      <a:r>
                        <a:rPr lang="en-US" sz="800" dirty="0"/>
                        <a:t>Deny</a:t>
                      </a:r>
                      <a:endParaRPr lang="en-US" sz="800" b="0" dirty="0">
                        <a:solidFill>
                          <a:schemeClr val="bg2"/>
                        </a:solidFill>
                      </a:endParaRPr>
                    </a:p>
                  </a:txBody>
                  <a:tcPr marL="68598" marR="68598" marT="34290" marB="34290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42C602D-6F00-BA45-9147-24E0236793BD}"/>
              </a:ext>
            </a:extLst>
          </p:cNvPr>
          <p:cNvSpPr/>
          <p:nvPr/>
        </p:nvSpPr>
        <p:spPr>
          <a:xfrm>
            <a:off x="885159" y="2403226"/>
            <a:ext cx="3083406" cy="211850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</a:ln>
          <a:effectLst/>
        </p:spPr>
        <p:txBody>
          <a:bodyPr lIns="68574" tIns="34288" rIns="68574" bIns="34288" rtlCol="0" anchor="ctr"/>
          <a:lstStyle/>
          <a:p>
            <a:pPr marL="0" marR="0" lvl="0" indent="0" algn="ctr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6C27B-55C2-BE43-ABDA-CA724A35F5AA}"/>
              </a:ext>
            </a:extLst>
          </p:cNvPr>
          <p:cNvSpPr txBox="1"/>
          <p:nvPr/>
        </p:nvSpPr>
        <p:spPr>
          <a:xfrm>
            <a:off x="937858" y="1516145"/>
            <a:ext cx="887090" cy="238523"/>
          </a:xfrm>
          <a:prstGeom prst="rect">
            <a:avLst/>
          </a:prstGeom>
          <a:noFill/>
        </p:spPr>
        <p:txBody>
          <a:bodyPr wrap="none" lIns="68574" tIns="34288" rIns="68574" bIns="34288" rtlCol="0">
            <a:spAutoFit/>
          </a:bodyPr>
          <a:lstStyle/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10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SG-Firewall</a:t>
            </a:r>
          </a:p>
        </p:txBody>
      </p:sp>
      <p:sp>
        <p:nvSpPr>
          <p:cNvPr id="41" name="Oval 263">
            <a:extLst>
              <a:ext uri="{FF2B5EF4-FFF2-40B4-BE49-F238E27FC236}">
                <a16:creationId xmlns:a16="http://schemas.microsoft.com/office/drawing/2014/main" id="{0A6D79E2-BA77-D84F-90A1-E8CD6DF89050}"/>
              </a:ext>
            </a:extLst>
          </p:cNvPr>
          <p:cNvSpPr>
            <a:spLocks/>
          </p:cNvSpPr>
          <p:nvPr/>
        </p:nvSpPr>
        <p:spPr bwMode="auto">
          <a:xfrm>
            <a:off x="5898723" y="2108861"/>
            <a:ext cx="374656" cy="37602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25400" cap="flat">
            <a:noFill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defTabSz="68574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400" kern="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5C3CEF-A1A1-7840-ABF1-9EE9EA3D4CF4}"/>
              </a:ext>
            </a:extLst>
          </p:cNvPr>
          <p:cNvSpPr txBox="1"/>
          <p:nvPr/>
        </p:nvSpPr>
        <p:spPr>
          <a:xfrm>
            <a:off x="5273924" y="1905185"/>
            <a:ext cx="457485" cy="238523"/>
          </a:xfrm>
          <a:prstGeom prst="rect">
            <a:avLst/>
          </a:prstGeom>
          <a:noFill/>
        </p:spPr>
        <p:txBody>
          <a:bodyPr wrap="none" lIns="68574" tIns="34288" rIns="68574" bIns="34288" rtlCol="0">
            <a:spAutoFit/>
          </a:bodyPr>
          <a:lstStyle/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10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NIDS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4118C-4EF8-E94B-AB78-77CFB8629C87}"/>
              </a:ext>
            </a:extLst>
          </p:cNvPr>
          <p:cNvSpPr txBox="1"/>
          <p:nvPr/>
        </p:nvSpPr>
        <p:spPr>
          <a:xfrm>
            <a:off x="5842055" y="1904069"/>
            <a:ext cx="389276" cy="238523"/>
          </a:xfrm>
          <a:prstGeom prst="rect">
            <a:avLst/>
          </a:prstGeom>
          <a:noFill/>
        </p:spPr>
        <p:txBody>
          <a:bodyPr wrap="none" lIns="68574" tIns="34288" rIns="68574" bIns="34288" rtlCol="0">
            <a:spAutoFit/>
          </a:bodyPr>
          <a:lstStyle/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10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SIM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7D7697-1798-A14D-82AD-ED0B10D84E52}"/>
              </a:ext>
            </a:extLst>
          </p:cNvPr>
          <p:cNvSpPr txBox="1"/>
          <p:nvPr/>
        </p:nvSpPr>
        <p:spPr>
          <a:xfrm>
            <a:off x="6459321" y="1986515"/>
            <a:ext cx="2033237" cy="623244"/>
          </a:xfrm>
          <a:prstGeom prst="rect">
            <a:avLst/>
          </a:prstGeom>
          <a:noFill/>
        </p:spPr>
        <p:txBody>
          <a:bodyPr wrap="none" lIns="68574" tIns="34288" rIns="68574" bIns="34288" rtlCol="0">
            <a:spAutoFit/>
          </a:bodyPr>
          <a:lstStyle/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Event: reconnaissance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</a:endParaRPr>
          </a:p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Source IP: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10.10.10.10/32</a:t>
            </a:r>
          </a:p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Response: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Quarantine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EEBBE19-742C-0D41-B3D0-766A6D562547}"/>
              </a:ext>
            </a:extLst>
          </p:cNvPr>
          <p:cNvSpPr/>
          <p:nvPr/>
        </p:nvSpPr>
        <p:spPr>
          <a:xfrm>
            <a:off x="5872079" y="2557092"/>
            <a:ext cx="2741764" cy="253912"/>
          </a:xfrm>
          <a:prstGeom prst="rect">
            <a:avLst/>
          </a:prstGeom>
        </p:spPr>
        <p:txBody>
          <a:bodyPr wrap="none" lIns="68574" tIns="34288" rIns="68574" bIns="34288">
            <a:spAutoFit/>
          </a:bodyPr>
          <a:lstStyle/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latin typeface="+mj-lt"/>
                <a:ea typeface="ＭＳ Ｐゴシック" charset="0"/>
              </a:rPr>
              <a:t>px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Grid: ANC quarantine: 10.10.10.10</a:t>
            </a:r>
          </a:p>
        </p:txBody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8242B90A-F74A-9C49-A4AA-3EAB6DDD5D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34910" y="3482348"/>
            <a:ext cx="349167" cy="393410"/>
            <a:chOff x="6845386" y="2890838"/>
            <a:chExt cx="434975" cy="514350"/>
          </a:xfrm>
        </p:grpSpPr>
        <p:sp>
          <p:nvSpPr>
            <p:cNvPr id="56" name="Freeform 110">
              <a:extLst>
                <a:ext uri="{FF2B5EF4-FFF2-40B4-BE49-F238E27FC236}">
                  <a16:creationId xmlns:a16="http://schemas.microsoft.com/office/drawing/2014/main" id="{BDBB4EAA-5629-1142-A04E-EC53CB91D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45386" y="3322638"/>
              <a:ext cx="434975" cy="82550"/>
            </a:xfrm>
            <a:custGeom>
              <a:avLst/>
              <a:gdLst>
                <a:gd name="T0" fmla="*/ 2147483647 w 1285"/>
                <a:gd name="T1" fmla="*/ 0 h 246"/>
                <a:gd name="T2" fmla="*/ 2147483647 w 1285"/>
                <a:gd name="T3" fmla="*/ 2147483647 h 246"/>
                <a:gd name="T4" fmla="*/ 2147483647 w 1285"/>
                <a:gd name="T5" fmla="*/ 0 h 246"/>
                <a:gd name="T6" fmla="*/ 2147483647 w 1285"/>
                <a:gd name="T7" fmla="*/ 2147483647 h 246"/>
                <a:gd name="T8" fmla="*/ 2147483647 w 1285"/>
                <a:gd name="T9" fmla="*/ 0 h 246"/>
                <a:gd name="T10" fmla="*/ 2147483647 w 1285"/>
                <a:gd name="T11" fmla="*/ 2147483647 h 246"/>
                <a:gd name="T12" fmla="*/ 2147483647 w 1285"/>
                <a:gd name="T13" fmla="*/ 2147483647 h 246"/>
                <a:gd name="T14" fmla="*/ 2147483647 w 1285"/>
                <a:gd name="T15" fmla="*/ 2147483647 h 246"/>
                <a:gd name="T16" fmla="*/ 2147483647 w 1285"/>
                <a:gd name="T17" fmla="*/ 2147483647 h 246"/>
                <a:gd name="T18" fmla="*/ 2147483647 w 1285"/>
                <a:gd name="T19" fmla="*/ 2147483647 h 246"/>
                <a:gd name="T20" fmla="*/ 2147483647 w 1285"/>
                <a:gd name="T21" fmla="*/ 2147483647 h 246"/>
                <a:gd name="T22" fmla="*/ 2147483647 w 1285"/>
                <a:gd name="T23" fmla="*/ 2147483647 h 246"/>
                <a:gd name="T24" fmla="*/ 2147483647 w 1285"/>
                <a:gd name="T25" fmla="*/ 2147483647 h 246"/>
                <a:gd name="T26" fmla="*/ 2147483647 w 1285"/>
                <a:gd name="T27" fmla="*/ 2147483647 h 246"/>
                <a:gd name="T28" fmla="*/ 2147483647 w 1285"/>
                <a:gd name="T29" fmla="*/ 2147483647 h 246"/>
                <a:gd name="T30" fmla="*/ 2147483647 w 1285"/>
                <a:gd name="T31" fmla="*/ 2147483647 h 246"/>
                <a:gd name="T32" fmla="*/ 2147483647 w 1285"/>
                <a:gd name="T33" fmla="*/ 2147483647 h 246"/>
                <a:gd name="T34" fmla="*/ 2147483647 w 1285"/>
                <a:gd name="T35" fmla="*/ 2147483647 h 246"/>
                <a:gd name="T36" fmla="*/ 2147483647 w 1285"/>
                <a:gd name="T37" fmla="*/ 2147483647 h 246"/>
                <a:gd name="T38" fmla="*/ 2147483647 w 1285"/>
                <a:gd name="T39" fmla="*/ 2147483647 h 246"/>
                <a:gd name="T40" fmla="*/ 2147483647 w 1285"/>
                <a:gd name="T41" fmla="*/ 2147483647 h 246"/>
                <a:gd name="T42" fmla="*/ 2147483647 w 1285"/>
                <a:gd name="T43" fmla="*/ 2147483647 h 246"/>
                <a:gd name="T44" fmla="*/ 2147483647 w 1285"/>
                <a:gd name="T45" fmla="*/ 2147483647 h 246"/>
                <a:gd name="T46" fmla="*/ 2147483647 w 1285"/>
                <a:gd name="T47" fmla="*/ 2147483647 h 246"/>
                <a:gd name="T48" fmla="*/ 2147483647 w 1285"/>
                <a:gd name="T49" fmla="*/ 2147483647 h 246"/>
                <a:gd name="T50" fmla="*/ 2147483647 w 1285"/>
                <a:gd name="T51" fmla="*/ 2147483647 h 246"/>
                <a:gd name="T52" fmla="*/ 2147483647 w 1285"/>
                <a:gd name="T53" fmla="*/ 2147483647 h 246"/>
                <a:gd name="T54" fmla="*/ 2147483647 w 1285"/>
                <a:gd name="T55" fmla="*/ 2147483647 h 246"/>
                <a:gd name="T56" fmla="*/ 2147483647 w 1285"/>
                <a:gd name="T57" fmla="*/ 2147483647 h 246"/>
                <a:gd name="T58" fmla="*/ 2147483647 w 1285"/>
                <a:gd name="T59" fmla="*/ 2147483647 h 246"/>
                <a:gd name="T60" fmla="*/ 2147483647 w 1285"/>
                <a:gd name="T61" fmla="*/ 2147483647 h 246"/>
                <a:gd name="T62" fmla="*/ 2147483647 w 1285"/>
                <a:gd name="T63" fmla="*/ 2147483647 h 246"/>
                <a:gd name="T64" fmla="*/ 2147483647 w 1285"/>
                <a:gd name="T65" fmla="*/ 2147483647 h 2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85" h="246">
                  <a:moveTo>
                    <a:pt x="1282" y="114"/>
                  </a:moveTo>
                  <a:cubicBezTo>
                    <a:pt x="1262" y="65"/>
                    <a:pt x="1230" y="0"/>
                    <a:pt x="1165" y="0"/>
                  </a:cubicBezTo>
                  <a:cubicBezTo>
                    <a:pt x="1108" y="0"/>
                    <a:pt x="1077" y="44"/>
                    <a:pt x="1052" y="91"/>
                  </a:cubicBezTo>
                  <a:cubicBezTo>
                    <a:pt x="1029" y="48"/>
                    <a:pt x="1003" y="10"/>
                    <a:pt x="956" y="10"/>
                  </a:cubicBezTo>
                  <a:cubicBezTo>
                    <a:pt x="910" y="10"/>
                    <a:pt x="881" y="49"/>
                    <a:pt x="856" y="93"/>
                  </a:cubicBezTo>
                  <a:cubicBezTo>
                    <a:pt x="829" y="44"/>
                    <a:pt x="799" y="0"/>
                    <a:pt x="747" y="0"/>
                  </a:cubicBezTo>
                  <a:cubicBezTo>
                    <a:pt x="690" y="0"/>
                    <a:pt x="658" y="44"/>
                    <a:pt x="633" y="91"/>
                  </a:cubicBezTo>
                  <a:cubicBezTo>
                    <a:pt x="611" y="48"/>
                    <a:pt x="584" y="10"/>
                    <a:pt x="538" y="10"/>
                  </a:cubicBezTo>
                  <a:cubicBezTo>
                    <a:pt x="492" y="10"/>
                    <a:pt x="465" y="48"/>
                    <a:pt x="441" y="92"/>
                  </a:cubicBezTo>
                  <a:cubicBezTo>
                    <a:pt x="415" y="45"/>
                    <a:pt x="383" y="0"/>
                    <a:pt x="328" y="0"/>
                  </a:cubicBezTo>
                  <a:cubicBezTo>
                    <a:pt x="271" y="0"/>
                    <a:pt x="240" y="44"/>
                    <a:pt x="215" y="91"/>
                  </a:cubicBezTo>
                  <a:cubicBezTo>
                    <a:pt x="192" y="48"/>
                    <a:pt x="166" y="10"/>
                    <a:pt x="119" y="10"/>
                  </a:cubicBezTo>
                  <a:cubicBezTo>
                    <a:pt x="58" y="10"/>
                    <a:pt x="27" y="76"/>
                    <a:pt x="16" y="105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6" y="108"/>
                    <a:pt x="0" y="119"/>
                    <a:pt x="2" y="129"/>
                  </a:cubicBezTo>
                  <a:cubicBezTo>
                    <a:pt x="4" y="134"/>
                    <a:pt x="35" y="246"/>
                    <a:pt x="119" y="246"/>
                  </a:cubicBezTo>
                  <a:cubicBezTo>
                    <a:pt x="173" y="246"/>
                    <a:pt x="202" y="201"/>
                    <a:pt x="226" y="155"/>
                  </a:cubicBezTo>
                  <a:cubicBezTo>
                    <a:pt x="250" y="199"/>
                    <a:pt x="278" y="236"/>
                    <a:pt x="328" y="236"/>
                  </a:cubicBezTo>
                  <a:cubicBezTo>
                    <a:pt x="377" y="236"/>
                    <a:pt x="405" y="198"/>
                    <a:pt x="430" y="154"/>
                  </a:cubicBezTo>
                  <a:cubicBezTo>
                    <a:pt x="455" y="201"/>
                    <a:pt x="485" y="246"/>
                    <a:pt x="538" y="246"/>
                  </a:cubicBezTo>
                  <a:cubicBezTo>
                    <a:pt x="591" y="246"/>
                    <a:pt x="620" y="201"/>
                    <a:pt x="644" y="155"/>
                  </a:cubicBezTo>
                  <a:cubicBezTo>
                    <a:pt x="668" y="199"/>
                    <a:pt x="697" y="236"/>
                    <a:pt x="747" y="236"/>
                  </a:cubicBezTo>
                  <a:cubicBezTo>
                    <a:pt x="792" y="236"/>
                    <a:pt x="820" y="197"/>
                    <a:pt x="845" y="153"/>
                  </a:cubicBezTo>
                  <a:cubicBezTo>
                    <a:pt x="871" y="201"/>
                    <a:pt x="903" y="246"/>
                    <a:pt x="956" y="246"/>
                  </a:cubicBezTo>
                  <a:cubicBezTo>
                    <a:pt x="1009" y="246"/>
                    <a:pt x="1039" y="201"/>
                    <a:pt x="1063" y="155"/>
                  </a:cubicBezTo>
                  <a:cubicBezTo>
                    <a:pt x="1087" y="199"/>
                    <a:pt x="1115" y="236"/>
                    <a:pt x="1165" y="236"/>
                  </a:cubicBezTo>
                  <a:cubicBezTo>
                    <a:pt x="1219" y="236"/>
                    <a:pt x="1249" y="184"/>
                    <a:pt x="1268" y="140"/>
                  </a:cubicBezTo>
                  <a:cubicBezTo>
                    <a:pt x="1269" y="140"/>
                    <a:pt x="1270" y="140"/>
                    <a:pt x="1270" y="139"/>
                  </a:cubicBezTo>
                  <a:cubicBezTo>
                    <a:pt x="1280" y="135"/>
                    <a:pt x="1285" y="124"/>
                    <a:pt x="1282" y="114"/>
                  </a:cubicBezTo>
                  <a:close/>
                  <a:moveTo>
                    <a:pt x="119" y="207"/>
                  </a:moveTo>
                  <a:cubicBezTo>
                    <a:pt x="65" y="207"/>
                    <a:pt x="40" y="120"/>
                    <a:pt x="40" y="119"/>
                  </a:cubicBezTo>
                  <a:cubicBezTo>
                    <a:pt x="39" y="116"/>
                    <a:pt x="38" y="113"/>
                    <a:pt x="35" y="111"/>
                  </a:cubicBezTo>
                  <a:cubicBezTo>
                    <a:pt x="45" y="85"/>
                    <a:pt x="72" y="30"/>
                    <a:pt x="119" y="30"/>
                  </a:cubicBezTo>
                  <a:cubicBezTo>
                    <a:pt x="159" y="30"/>
                    <a:pt x="181" y="68"/>
                    <a:pt x="204" y="112"/>
                  </a:cubicBezTo>
                  <a:cubicBezTo>
                    <a:pt x="203" y="114"/>
                    <a:pt x="202" y="116"/>
                    <a:pt x="201" y="118"/>
                  </a:cubicBezTo>
                  <a:cubicBezTo>
                    <a:pt x="173" y="173"/>
                    <a:pt x="154" y="207"/>
                    <a:pt x="119" y="207"/>
                  </a:cubicBezTo>
                  <a:close/>
                  <a:moveTo>
                    <a:pt x="328" y="217"/>
                  </a:moveTo>
                  <a:cubicBezTo>
                    <a:pt x="284" y="217"/>
                    <a:pt x="260" y="179"/>
                    <a:pt x="237" y="134"/>
                  </a:cubicBezTo>
                  <a:cubicBezTo>
                    <a:pt x="261" y="85"/>
                    <a:pt x="285" y="39"/>
                    <a:pt x="328" y="39"/>
                  </a:cubicBezTo>
                  <a:cubicBezTo>
                    <a:pt x="369" y="39"/>
                    <a:pt x="393" y="85"/>
                    <a:pt x="419" y="134"/>
                  </a:cubicBezTo>
                  <a:cubicBezTo>
                    <a:pt x="395" y="178"/>
                    <a:pt x="370" y="217"/>
                    <a:pt x="328" y="217"/>
                  </a:cubicBezTo>
                  <a:close/>
                  <a:moveTo>
                    <a:pt x="538" y="207"/>
                  </a:moveTo>
                  <a:cubicBezTo>
                    <a:pt x="501" y="207"/>
                    <a:pt x="478" y="163"/>
                    <a:pt x="454" y="116"/>
                  </a:cubicBezTo>
                  <a:cubicBezTo>
                    <a:pt x="453" y="115"/>
                    <a:pt x="453" y="114"/>
                    <a:pt x="452" y="113"/>
                  </a:cubicBezTo>
                  <a:cubicBezTo>
                    <a:pt x="475" y="68"/>
                    <a:pt x="499" y="30"/>
                    <a:pt x="538" y="30"/>
                  </a:cubicBezTo>
                  <a:cubicBezTo>
                    <a:pt x="577" y="30"/>
                    <a:pt x="600" y="68"/>
                    <a:pt x="622" y="112"/>
                  </a:cubicBezTo>
                  <a:cubicBezTo>
                    <a:pt x="621" y="114"/>
                    <a:pt x="620" y="116"/>
                    <a:pt x="620" y="118"/>
                  </a:cubicBezTo>
                  <a:cubicBezTo>
                    <a:pt x="592" y="173"/>
                    <a:pt x="572" y="207"/>
                    <a:pt x="538" y="207"/>
                  </a:cubicBezTo>
                  <a:close/>
                  <a:moveTo>
                    <a:pt x="747" y="217"/>
                  </a:moveTo>
                  <a:cubicBezTo>
                    <a:pt x="703" y="217"/>
                    <a:pt x="678" y="179"/>
                    <a:pt x="655" y="134"/>
                  </a:cubicBezTo>
                  <a:cubicBezTo>
                    <a:pt x="680" y="85"/>
                    <a:pt x="703" y="39"/>
                    <a:pt x="747" y="39"/>
                  </a:cubicBezTo>
                  <a:cubicBezTo>
                    <a:pt x="782" y="39"/>
                    <a:pt x="807" y="84"/>
                    <a:pt x="832" y="131"/>
                  </a:cubicBezTo>
                  <a:cubicBezTo>
                    <a:pt x="833" y="132"/>
                    <a:pt x="833" y="133"/>
                    <a:pt x="833" y="133"/>
                  </a:cubicBezTo>
                  <a:cubicBezTo>
                    <a:pt x="809" y="178"/>
                    <a:pt x="784" y="217"/>
                    <a:pt x="747" y="217"/>
                  </a:cubicBezTo>
                  <a:close/>
                  <a:moveTo>
                    <a:pt x="956" y="207"/>
                  </a:moveTo>
                  <a:cubicBezTo>
                    <a:pt x="918" y="207"/>
                    <a:pt x="893" y="161"/>
                    <a:pt x="867" y="113"/>
                  </a:cubicBezTo>
                  <a:cubicBezTo>
                    <a:pt x="892" y="68"/>
                    <a:pt x="917" y="30"/>
                    <a:pt x="956" y="30"/>
                  </a:cubicBezTo>
                  <a:cubicBezTo>
                    <a:pt x="996" y="30"/>
                    <a:pt x="1018" y="68"/>
                    <a:pt x="1041" y="112"/>
                  </a:cubicBezTo>
                  <a:cubicBezTo>
                    <a:pt x="1040" y="114"/>
                    <a:pt x="1039" y="116"/>
                    <a:pt x="1038" y="118"/>
                  </a:cubicBezTo>
                  <a:cubicBezTo>
                    <a:pt x="1010" y="173"/>
                    <a:pt x="991" y="207"/>
                    <a:pt x="956" y="207"/>
                  </a:cubicBezTo>
                  <a:close/>
                  <a:moveTo>
                    <a:pt x="1165" y="217"/>
                  </a:moveTo>
                  <a:cubicBezTo>
                    <a:pt x="1121" y="217"/>
                    <a:pt x="1097" y="179"/>
                    <a:pt x="1074" y="134"/>
                  </a:cubicBezTo>
                  <a:cubicBezTo>
                    <a:pt x="1098" y="85"/>
                    <a:pt x="1122" y="39"/>
                    <a:pt x="1165" y="39"/>
                  </a:cubicBezTo>
                  <a:cubicBezTo>
                    <a:pt x="1196" y="39"/>
                    <a:pt x="1221" y="68"/>
                    <a:pt x="1245" y="128"/>
                  </a:cubicBezTo>
                  <a:cubicBezTo>
                    <a:pt x="1246" y="131"/>
                    <a:pt x="1247" y="133"/>
                    <a:pt x="1249" y="134"/>
                  </a:cubicBezTo>
                  <a:cubicBezTo>
                    <a:pt x="1225" y="190"/>
                    <a:pt x="1198" y="217"/>
                    <a:pt x="1165" y="2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7" name="Freeform 111">
              <a:extLst>
                <a:ext uri="{FF2B5EF4-FFF2-40B4-BE49-F238E27FC236}">
                  <a16:creationId xmlns:a16="http://schemas.microsoft.com/office/drawing/2014/main" id="{CF4C4C43-70F2-7C4F-8688-0FA2518D3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074" y="3144838"/>
              <a:ext cx="101600" cy="160338"/>
            </a:xfrm>
            <a:custGeom>
              <a:avLst/>
              <a:gdLst>
                <a:gd name="T0" fmla="*/ 2147483647 w 64"/>
                <a:gd name="T1" fmla="*/ 2147483647 h 101"/>
                <a:gd name="T2" fmla="*/ 2147483647 w 64"/>
                <a:gd name="T3" fmla="*/ 2147483647 h 101"/>
                <a:gd name="T4" fmla="*/ 2147483647 w 64"/>
                <a:gd name="T5" fmla="*/ 2147483647 h 101"/>
                <a:gd name="T6" fmla="*/ 2147483647 w 64"/>
                <a:gd name="T7" fmla="*/ 0 h 101"/>
                <a:gd name="T8" fmla="*/ 0 w 64"/>
                <a:gd name="T9" fmla="*/ 2147483647 h 101"/>
                <a:gd name="T10" fmla="*/ 2147483647 w 64"/>
                <a:gd name="T11" fmla="*/ 2147483647 h 101"/>
                <a:gd name="T12" fmla="*/ 2147483647 w 64"/>
                <a:gd name="T13" fmla="*/ 2147483647 h 101"/>
                <a:gd name="T14" fmla="*/ 2147483647 w 64"/>
                <a:gd name="T15" fmla="*/ 2147483647 h 1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" h="101">
                  <a:moveTo>
                    <a:pt x="43" y="101"/>
                  </a:moveTo>
                  <a:lnTo>
                    <a:pt x="43" y="59"/>
                  </a:lnTo>
                  <a:lnTo>
                    <a:pt x="64" y="59"/>
                  </a:lnTo>
                  <a:lnTo>
                    <a:pt x="32" y="0"/>
                  </a:lnTo>
                  <a:lnTo>
                    <a:pt x="0" y="59"/>
                  </a:lnTo>
                  <a:lnTo>
                    <a:pt x="21" y="59"/>
                  </a:lnTo>
                  <a:lnTo>
                    <a:pt x="21" y="101"/>
                  </a:lnTo>
                  <a:lnTo>
                    <a:pt x="43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8" name="Freeform 112">
              <a:extLst>
                <a:ext uri="{FF2B5EF4-FFF2-40B4-BE49-F238E27FC236}">
                  <a16:creationId xmlns:a16="http://schemas.microsoft.com/office/drawing/2014/main" id="{F30AFFD0-BE24-584A-9002-9A284DEA9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911" y="3127376"/>
              <a:ext cx="144463" cy="103187"/>
            </a:xfrm>
            <a:custGeom>
              <a:avLst/>
              <a:gdLst>
                <a:gd name="T0" fmla="*/ 2147483647 w 91"/>
                <a:gd name="T1" fmla="*/ 2147483647 h 65"/>
                <a:gd name="T2" fmla="*/ 2147483647 w 91"/>
                <a:gd name="T3" fmla="*/ 2147483647 h 65"/>
                <a:gd name="T4" fmla="*/ 2147483647 w 91"/>
                <a:gd name="T5" fmla="*/ 2147483647 h 65"/>
                <a:gd name="T6" fmla="*/ 0 w 91"/>
                <a:gd name="T7" fmla="*/ 0 h 65"/>
                <a:gd name="T8" fmla="*/ 2147483647 w 91"/>
                <a:gd name="T9" fmla="*/ 2147483647 h 65"/>
                <a:gd name="T10" fmla="*/ 2147483647 w 91"/>
                <a:gd name="T11" fmla="*/ 2147483647 h 65"/>
                <a:gd name="T12" fmla="*/ 2147483647 w 91"/>
                <a:gd name="T13" fmla="*/ 2147483647 h 65"/>
                <a:gd name="T14" fmla="*/ 2147483647 w 91"/>
                <a:gd name="T15" fmla="*/ 2147483647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1" h="65">
                  <a:moveTo>
                    <a:pt x="91" y="47"/>
                  </a:moveTo>
                  <a:lnTo>
                    <a:pt x="56" y="24"/>
                  </a:lnTo>
                  <a:lnTo>
                    <a:pt x="68" y="6"/>
                  </a:lnTo>
                  <a:lnTo>
                    <a:pt x="0" y="0"/>
                  </a:lnTo>
                  <a:lnTo>
                    <a:pt x="32" y="60"/>
                  </a:lnTo>
                  <a:lnTo>
                    <a:pt x="44" y="42"/>
                  </a:lnTo>
                  <a:lnTo>
                    <a:pt x="78" y="65"/>
                  </a:lnTo>
                  <a:lnTo>
                    <a:pt x="91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59" name="Freeform 113">
              <a:extLst>
                <a:ext uri="{FF2B5EF4-FFF2-40B4-BE49-F238E27FC236}">
                  <a16:creationId xmlns:a16="http://schemas.microsoft.com/office/drawing/2014/main" id="{A15B42AC-95CE-4444-A947-996FB5DC7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374" y="3127376"/>
              <a:ext cx="142875" cy="103187"/>
            </a:xfrm>
            <a:custGeom>
              <a:avLst/>
              <a:gdLst>
                <a:gd name="T0" fmla="*/ 0 w 90"/>
                <a:gd name="T1" fmla="*/ 2147483647 h 65"/>
                <a:gd name="T2" fmla="*/ 2147483647 w 90"/>
                <a:gd name="T3" fmla="*/ 2147483647 h 65"/>
                <a:gd name="T4" fmla="*/ 2147483647 w 90"/>
                <a:gd name="T5" fmla="*/ 2147483647 h 65"/>
                <a:gd name="T6" fmla="*/ 2147483647 w 90"/>
                <a:gd name="T7" fmla="*/ 0 h 65"/>
                <a:gd name="T8" fmla="*/ 2147483647 w 90"/>
                <a:gd name="T9" fmla="*/ 2147483647 h 65"/>
                <a:gd name="T10" fmla="*/ 2147483647 w 90"/>
                <a:gd name="T11" fmla="*/ 2147483647 h 65"/>
                <a:gd name="T12" fmla="*/ 2147483647 w 90"/>
                <a:gd name="T13" fmla="*/ 2147483647 h 65"/>
                <a:gd name="T14" fmla="*/ 0 w 90"/>
                <a:gd name="T15" fmla="*/ 2147483647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65">
                  <a:moveTo>
                    <a:pt x="0" y="47"/>
                  </a:moveTo>
                  <a:lnTo>
                    <a:pt x="34" y="24"/>
                  </a:lnTo>
                  <a:lnTo>
                    <a:pt x="23" y="6"/>
                  </a:lnTo>
                  <a:lnTo>
                    <a:pt x="90" y="0"/>
                  </a:lnTo>
                  <a:lnTo>
                    <a:pt x="58" y="60"/>
                  </a:lnTo>
                  <a:lnTo>
                    <a:pt x="47" y="42"/>
                  </a:lnTo>
                  <a:lnTo>
                    <a:pt x="12" y="65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sp>
          <p:nvSpPr>
            <p:cNvPr id="60" name="Freeform 114">
              <a:extLst>
                <a:ext uri="{FF2B5EF4-FFF2-40B4-BE49-F238E27FC236}">
                  <a16:creationId xmlns:a16="http://schemas.microsoft.com/office/drawing/2014/main" id="{753933B2-E6F8-1845-83C7-E13A2F259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2386" y="2890838"/>
              <a:ext cx="179388" cy="217488"/>
            </a:xfrm>
            <a:custGeom>
              <a:avLst/>
              <a:gdLst>
                <a:gd name="T0" fmla="*/ 2147483647 w 113"/>
                <a:gd name="T1" fmla="*/ 2147483647 h 137"/>
                <a:gd name="T2" fmla="*/ 2147483647 w 113"/>
                <a:gd name="T3" fmla="*/ 2147483647 h 137"/>
                <a:gd name="T4" fmla="*/ 2147483647 w 113"/>
                <a:gd name="T5" fmla="*/ 2147483647 h 137"/>
                <a:gd name="T6" fmla="*/ 2147483647 w 113"/>
                <a:gd name="T7" fmla="*/ 0 h 137"/>
                <a:gd name="T8" fmla="*/ 0 w 113"/>
                <a:gd name="T9" fmla="*/ 2147483647 h 137"/>
                <a:gd name="T10" fmla="*/ 2147483647 w 113"/>
                <a:gd name="T11" fmla="*/ 2147483647 h 137"/>
                <a:gd name="T12" fmla="*/ 2147483647 w 113"/>
                <a:gd name="T13" fmla="*/ 2147483647 h 137"/>
                <a:gd name="T14" fmla="*/ 2147483647 w 113"/>
                <a:gd name="T15" fmla="*/ 2147483647 h 1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3" h="137">
                  <a:moveTo>
                    <a:pt x="76" y="137"/>
                  </a:moveTo>
                  <a:lnTo>
                    <a:pt x="76" y="87"/>
                  </a:lnTo>
                  <a:lnTo>
                    <a:pt x="113" y="87"/>
                  </a:lnTo>
                  <a:lnTo>
                    <a:pt x="57" y="0"/>
                  </a:lnTo>
                  <a:lnTo>
                    <a:pt x="0" y="87"/>
                  </a:lnTo>
                  <a:lnTo>
                    <a:pt x="38" y="87"/>
                  </a:lnTo>
                  <a:lnTo>
                    <a:pt x="38" y="137"/>
                  </a:lnTo>
                  <a:lnTo>
                    <a:pt x="76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FABEF95-5E51-ED40-91DE-457E58C1D4D9}"/>
              </a:ext>
            </a:extLst>
          </p:cNvPr>
          <p:cNvSpPr txBox="1"/>
          <p:nvPr/>
        </p:nvSpPr>
        <p:spPr>
          <a:xfrm>
            <a:off x="6424352" y="3015685"/>
            <a:ext cx="2443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Source IP: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10.10.10.10/32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</a:endParaRPr>
          </a:p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MAC address: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aa:bb:cc:dd:ee:ff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charset="0"/>
            </a:endParaRPr>
          </a:p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  <a:sym typeface="Wingdings"/>
              </a:rPr>
              <a:t>Policy mapping 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SGT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: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0"/>
              </a:rPr>
              <a:t>Quarantine</a:t>
            </a:r>
          </a:p>
        </p:txBody>
      </p:sp>
      <p:sp>
        <p:nvSpPr>
          <p:cNvPr id="91" name="Freeform 20">
            <a:extLst>
              <a:ext uri="{FF2B5EF4-FFF2-40B4-BE49-F238E27FC236}">
                <a16:creationId xmlns:a16="http://schemas.microsoft.com/office/drawing/2014/main" id="{7F504648-344F-DF40-B372-2D2403EC146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06143" y="4483324"/>
            <a:ext cx="175686" cy="148358"/>
          </a:xfrm>
          <a:custGeom>
            <a:avLst/>
            <a:gdLst/>
            <a:ahLst/>
            <a:cxnLst>
              <a:cxn ang="0">
                <a:pos x="139" y="218"/>
              </a:cxn>
              <a:cxn ang="0">
                <a:pos x="185" y="230"/>
              </a:cxn>
              <a:cxn ang="0">
                <a:pos x="189" y="232"/>
              </a:cxn>
              <a:cxn ang="0">
                <a:pos x="216" y="256"/>
              </a:cxn>
              <a:cxn ang="0">
                <a:pos x="223" y="251"/>
              </a:cxn>
              <a:cxn ang="0">
                <a:pos x="221" y="240"/>
              </a:cxn>
              <a:cxn ang="0">
                <a:pos x="248" y="207"/>
              </a:cxn>
              <a:cxn ang="0">
                <a:pos x="248" y="199"/>
              </a:cxn>
              <a:cxn ang="0">
                <a:pos x="241" y="12"/>
              </a:cxn>
              <a:cxn ang="0">
                <a:pos x="241" y="0"/>
              </a:cxn>
              <a:cxn ang="0">
                <a:pos x="136" y="173"/>
              </a:cxn>
              <a:cxn ang="0">
                <a:pos x="38" y="355"/>
              </a:cxn>
              <a:cxn ang="0">
                <a:pos x="52" y="347"/>
              </a:cxn>
              <a:cxn ang="0">
                <a:pos x="139" y="218"/>
              </a:cxn>
              <a:cxn ang="0">
                <a:pos x="188" y="149"/>
              </a:cxn>
              <a:cxn ang="0">
                <a:pos x="318" y="148"/>
              </a:cxn>
              <a:cxn ang="0">
                <a:pos x="329" y="128"/>
              </a:cxn>
              <a:cxn ang="0">
                <a:pos x="180" y="128"/>
              </a:cxn>
              <a:cxn ang="0">
                <a:pos x="188" y="149"/>
              </a:cxn>
              <a:cxn ang="0">
                <a:pos x="122" y="235"/>
              </a:cxn>
              <a:cxn ang="0">
                <a:pos x="201" y="362"/>
              </a:cxn>
              <a:cxn ang="0">
                <a:pos x="213" y="342"/>
              </a:cxn>
              <a:cxn ang="0">
                <a:pos x="142" y="233"/>
              </a:cxn>
              <a:cxn ang="0">
                <a:pos x="122" y="235"/>
              </a:cxn>
              <a:cxn ang="0">
                <a:pos x="274" y="319"/>
              </a:cxn>
              <a:cxn ang="0">
                <a:pos x="286" y="268"/>
              </a:cxn>
              <a:cxn ang="0">
                <a:pos x="277" y="263"/>
              </a:cxn>
              <a:cxn ang="0">
                <a:pos x="254" y="272"/>
              </a:cxn>
              <a:cxn ang="0">
                <a:pos x="229" y="261"/>
              </a:cxn>
              <a:cxn ang="0">
                <a:pos x="222" y="266"/>
              </a:cxn>
              <a:cxn ang="0">
                <a:pos x="232" y="319"/>
              </a:cxn>
              <a:cxn ang="0">
                <a:pos x="139" y="406"/>
              </a:cxn>
              <a:cxn ang="0">
                <a:pos x="63" y="367"/>
              </a:cxn>
              <a:cxn ang="0">
                <a:pos x="50" y="375"/>
              </a:cxn>
              <a:cxn ang="0">
                <a:pos x="151" y="426"/>
              </a:cxn>
              <a:cxn ang="0">
                <a:pos x="254" y="371"/>
              </a:cxn>
              <a:cxn ang="0">
                <a:pos x="455" y="375"/>
              </a:cxn>
              <a:cxn ang="0">
                <a:pos x="443" y="369"/>
              </a:cxn>
              <a:cxn ang="0">
                <a:pos x="274" y="319"/>
              </a:cxn>
              <a:cxn ang="0">
                <a:pos x="369" y="173"/>
              </a:cxn>
              <a:cxn ang="0">
                <a:pos x="266" y="0"/>
              </a:cxn>
              <a:cxn ang="0">
                <a:pos x="266" y="12"/>
              </a:cxn>
              <a:cxn ang="0">
                <a:pos x="260" y="199"/>
              </a:cxn>
              <a:cxn ang="0">
                <a:pos x="260" y="207"/>
              </a:cxn>
              <a:cxn ang="0">
                <a:pos x="287" y="240"/>
              </a:cxn>
              <a:cxn ang="0">
                <a:pos x="285" y="252"/>
              </a:cxn>
              <a:cxn ang="0">
                <a:pos x="292" y="256"/>
              </a:cxn>
              <a:cxn ang="0">
                <a:pos x="369" y="217"/>
              </a:cxn>
              <a:cxn ang="0">
                <a:pos x="455" y="347"/>
              </a:cxn>
              <a:cxn ang="0">
                <a:pos x="469" y="355"/>
              </a:cxn>
              <a:cxn ang="0">
                <a:pos x="369" y="173"/>
              </a:cxn>
              <a:cxn ang="0">
                <a:pos x="297" y="342"/>
              </a:cxn>
              <a:cxn ang="0">
                <a:pos x="307" y="362"/>
              </a:cxn>
              <a:cxn ang="0">
                <a:pos x="388" y="234"/>
              </a:cxn>
              <a:cxn ang="0">
                <a:pos x="366" y="232"/>
              </a:cxn>
              <a:cxn ang="0">
                <a:pos x="297" y="342"/>
              </a:cxn>
            </a:cxnLst>
            <a:rect l="0" t="0" r="r" b="b"/>
            <a:pathLst>
              <a:path w="507" h="444">
                <a:moveTo>
                  <a:pt x="139" y="218"/>
                </a:moveTo>
                <a:cubicBezTo>
                  <a:pt x="155" y="218"/>
                  <a:pt x="171" y="222"/>
                  <a:pt x="185" y="230"/>
                </a:cubicBezTo>
                <a:cubicBezTo>
                  <a:pt x="187" y="232"/>
                  <a:pt x="189" y="232"/>
                  <a:pt x="189" y="232"/>
                </a:cubicBezTo>
                <a:cubicBezTo>
                  <a:pt x="201" y="240"/>
                  <a:pt x="209" y="248"/>
                  <a:pt x="216" y="256"/>
                </a:cubicBezTo>
                <a:cubicBezTo>
                  <a:pt x="223" y="251"/>
                  <a:pt x="223" y="251"/>
                  <a:pt x="223" y="251"/>
                </a:cubicBezTo>
                <a:cubicBezTo>
                  <a:pt x="222" y="247"/>
                  <a:pt x="221" y="243"/>
                  <a:pt x="221" y="240"/>
                </a:cubicBezTo>
                <a:cubicBezTo>
                  <a:pt x="221" y="224"/>
                  <a:pt x="233" y="210"/>
                  <a:pt x="248" y="207"/>
                </a:cubicBezTo>
                <a:cubicBezTo>
                  <a:pt x="248" y="199"/>
                  <a:pt x="248" y="199"/>
                  <a:pt x="248" y="199"/>
                </a:cubicBezTo>
                <a:cubicBezTo>
                  <a:pt x="136" y="190"/>
                  <a:pt x="128" y="22"/>
                  <a:pt x="241" y="12"/>
                </a:cubicBezTo>
                <a:cubicBezTo>
                  <a:pt x="241" y="0"/>
                  <a:pt x="241" y="0"/>
                  <a:pt x="241" y="0"/>
                </a:cubicBezTo>
                <a:cubicBezTo>
                  <a:pt x="156" y="6"/>
                  <a:pt x="104" y="98"/>
                  <a:pt x="136" y="173"/>
                </a:cubicBezTo>
                <a:cubicBezTo>
                  <a:pt x="46" y="182"/>
                  <a:pt x="0" y="278"/>
                  <a:pt x="38" y="355"/>
                </a:cubicBezTo>
                <a:cubicBezTo>
                  <a:pt x="52" y="347"/>
                  <a:pt x="52" y="347"/>
                  <a:pt x="52" y="347"/>
                </a:cubicBezTo>
                <a:cubicBezTo>
                  <a:pt x="18" y="290"/>
                  <a:pt x="77" y="218"/>
                  <a:pt x="139" y="218"/>
                </a:cubicBezTo>
                <a:close/>
                <a:moveTo>
                  <a:pt x="188" y="149"/>
                </a:moveTo>
                <a:cubicBezTo>
                  <a:pt x="227" y="118"/>
                  <a:pt x="280" y="118"/>
                  <a:pt x="318" y="148"/>
                </a:cubicBezTo>
                <a:cubicBezTo>
                  <a:pt x="323" y="142"/>
                  <a:pt x="327" y="136"/>
                  <a:pt x="329" y="128"/>
                </a:cubicBezTo>
                <a:cubicBezTo>
                  <a:pt x="283" y="96"/>
                  <a:pt x="225" y="96"/>
                  <a:pt x="180" y="128"/>
                </a:cubicBezTo>
                <a:cubicBezTo>
                  <a:pt x="182" y="139"/>
                  <a:pt x="184" y="143"/>
                  <a:pt x="188" y="149"/>
                </a:cubicBezTo>
                <a:close/>
                <a:moveTo>
                  <a:pt x="122" y="235"/>
                </a:moveTo>
                <a:cubicBezTo>
                  <a:pt x="120" y="289"/>
                  <a:pt x="150" y="340"/>
                  <a:pt x="201" y="362"/>
                </a:cubicBezTo>
                <a:cubicBezTo>
                  <a:pt x="205" y="356"/>
                  <a:pt x="209" y="350"/>
                  <a:pt x="213" y="342"/>
                </a:cubicBezTo>
                <a:cubicBezTo>
                  <a:pt x="168" y="324"/>
                  <a:pt x="140" y="279"/>
                  <a:pt x="142" y="233"/>
                </a:cubicBezTo>
                <a:cubicBezTo>
                  <a:pt x="136" y="233"/>
                  <a:pt x="128" y="233"/>
                  <a:pt x="122" y="235"/>
                </a:cubicBezTo>
                <a:close/>
                <a:moveTo>
                  <a:pt x="274" y="319"/>
                </a:moveTo>
                <a:cubicBezTo>
                  <a:pt x="273" y="296"/>
                  <a:pt x="274" y="288"/>
                  <a:pt x="286" y="268"/>
                </a:cubicBezTo>
                <a:cubicBezTo>
                  <a:pt x="277" y="263"/>
                  <a:pt x="277" y="263"/>
                  <a:pt x="277" y="263"/>
                </a:cubicBezTo>
                <a:cubicBezTo>
                  <a:pt x="271" y="269"/>
                  <a:pt x="263" y="272"/>
                  <a:pt x="254" y="272"/>
                </a:cubicBezTo>
                <a:cubicBezTo>
                  <a:pt x="244" y="272"/>
                  <a:pt x="235" y="268"/>
                  <a:pt x="229" y="261"/>
                </a:cubicBezTo>
                <a:cubicBezTo>
                  <a:pt x="222" y="266"/>
                  <a:pt x="222" y="266"/>
                  <a:pt x="222" y="266"/>
                </a:cubicBezTo>
                <a:cubicBezTo>
                  <a:pt x="230" y="282"/>
                  <a:pt x="232" y="299"/>
                  <a:pt x="232" y="319"/>
                </a:cubicBezTo>
                <a:cubicBezTo>
                  <a:pt x="230" y="367"/>
                  <a:pt x="187" y="406"/>
                  <a:pt x="139" y="406"/>
                </a:cubicBezTo>
                <a:cubicBezTo>
                  <a:pt x="107" y="406"/>
                  <a:pt x="81" y="391"/>
                  <a:pt x="63" y="367"/>
                </a:cubicBezTo>
                <a:cubicBezTo>
                  <a:pt x="50" y="375"/>
                  <a:pt x="50" y="375"/>
                  <a:pt x="50" y="375"/>
                </a:cubicBezTo>
                <a:cubicBezTo>
                  <a:pt x="73" y="405"/>
                  <a:pt x="111" y="426"/>
                  <a:pt x="151" y="426"/>
                </a:cubicBezTo>
                <a:cubicBezTo>
                  <a:pt x="194" y="426"/>
                  <a:pt x="230" y="404"/>
                  <a:pt x="254" y="371"/>
                </a:cubicBezTo>
                <a:cubicBezTo>
                  <a:pt x="302" y="441"/>
                  <a:pt x="405" y="444"/>
                  <a:pt x="455" y="375"/>
                </a:cubicBezTo>
                <a:cubicBezTo>
                  <a:pt x="443" y="369"/>
                  <a:pt x="443" y="369"/>
                  <a:pt x="443" y="369"/>
                </a:cubicBezTo>
                <a:cubicBezTo>
                  <a:pt x="394" y="437"/>
                  <a:pt x="281" y="403"/>
                  <a:pt x="274" y="319"/>
                </a:cubicBezTo>
                <a:close/>
                <a:moveTo>
                  <a:pt x="369" y="173"/>
                </a:moveTo>
                <a:cubicBezTo>
                  <a:pt x="402" y="97"/>
                  <a:pt x="351" y="8"/>
                  <a:pt x="266" y="0"/>
                </a:cubicBezTo>
                <a:cubicBezTo>
                  <a:pt x="266" y="12"/>
                  <a:pt x="266" y="12"/>
                  <a:pt x="266" y="12"/>
                </a:cubicBezTo>
                <a:cubicBezTo>
                  <a:pt x="376" y="26"/>
                  <a:pt x="370" y="190"/>
                  <a:pt x="260" y="199"/>
                </a:cubicBezTo>
                <a:cubicBezTo>
                  <a:pt x="260" y="207"/>
                  <a:pt x="260" y="207"/>
                  <a:pt x="260" y="207"/>
                </a:cubicBezTo>
                <a:cubicBezTo>
                  <a:pt x="275" y="210"/>
                  <a:pt x="287" y="224"/>
                  <a:pt x="287" y="240"/>
                </a:cubicBezTo>
                <a:cubicBezTo>
                  <a:pt x="287" y="244"/>
                  <a:pt x="286" y="248"/>
                  <a:pt x="285" y="252"/>
                </a:cubicBezTo>
                <a:cubicBezTo>
                  <a:pt x="292" y="256"/>
                  <a:pt x="292" y="256"/>
                  <a:pt x="292" y="256"/>
                </a:cubicBezTo>
                <a:cubicBezTo>
                  <a:pt x="309" y="234"/>
                  <a:pt x="337" y="218"/>
                  <a:pt x="369" y="217"/>
                </a:cubicBezTo>
                <a:cubicBezTo>
                  <a:pt x="436" y="217"/>
                  <a:pt x="479" y="288"/>
                  <a:pt x="455" y="347"/>
                </a:cubicBezTo>
                <a:cubicBezTo>
                  <a:pt x="469" y="355"/>
                  <a:pt x="469" y="355"/>
                  <a:pt x="469" y="355"/>
                </a:cubicBezTo>
                <a:cubicBezTo>
                  <a:pt x="507" y="278"/>
                  <a:pt x="458" y="181"/>
                  <a:pt x="369" y="173"/>
                </a:cubicBezTo>
                <a:close/>
                <a:moveTo>
                  <a:pt x="297" y="342"/>
                </a:moveTo>
                <a:cubicBezTo>
                  <a:pt x="301" y="350"/>
                  <a:pt x="303" y="356"/>
                  <a:pt x="307" y="362"/>
                </a:cubicBezTo>
                <a:cubicBezTo>
                  <a:pt x="358" y="340"/>
                  <a:pt x="390" y="289"/>
                  <a:pt x="388" y="234"/>
                </a:cubicBezTo>
                <a:cubicBezTo>
                  <a:pt x="382" y="232"/>
                  <a:pt x="374" y="232"/>
                  <a:pt x="366" y="232"/>
                </a:cubicBezTo>
                <a:cubicBezTo>
                  <a:pt x="370" y="281"/>
                  <a:pt x="341" y="326"/>
                  <a:pt x="297" y="342"/>
                </a:cubicBezTo>
                <a:close/>
              </a:path>
            </a:pathLst>
          </a:custGeom>
          <a:solidFill>
            <a:schemeClr val="accent6"/>
          </a:solidFill>
          <a:ln w="3175" algn="ctr">
            <a:noFill/>
            <a:miter lim="800000"/>
            <a:headEnd/>
            <a:tailEnd/>
          </a:ln>
          <a:effectLst/>
        </p:spPr>
        <p:txBody>
          <a:bodyPr wrap="none" lIns="73017" tIns="36506" rIns="73017" bIns="36506" anchor="ctr"/>
          <a:lstStyle/>
          <a:p>
            <a:pPr marL="0" marR="0" lvl="0" indent="0" algn="l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ＭＳ Ｐゴシック" charset="0"/>
              <a:cs typeface="Arial" pitchFamily="34" charset="0"/>
            </a:endParaRPr>
          </a:p>
        </p:txBody>
      </p:sp>
      <p:pic>
        <p:nvPicPr>
          <p:cNvPr id="92" name="GreenSGT">
            <a:extLst>
              <a:ext uri="{FF2B5EF4-FFF2-40B4-BE49-F238E27FC236}">
                <a16:creationId xmlns:a16="http://schemas.microsoft.com/office/drawing/2014/main" id="{187ECEF8-525F-7644-96EB-BCE8CE947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11" y="3013048"/>
            <a:ext cx="170688" cy="9753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E2D178A-7674-2547-9925-352D6F245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016" y="3448717"/>
            <a:ext cx="623806" cy="623806"/>
          </a:xfrm>
          <a:prstGeom prst="rect">
            <a:avLst/>
          </a:prstGeom>
        </p:spPr>
      </p:pic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EEAEE1D5-696C-0245-83BE-AD6AF753F2D0}"/>
              </a:ext>
            </a:extLst>
          </p:cNvPr>
          <p:cNvSpPr/>
          <p:nvPr/>
        </p:nvSpPr>
        <p:spPr>
          <a:xfrm>
            <a:off x="1179320" y="3645519"/>
            <a:ext cx="3083922" cy="767989"/>
          </a:xfrm>
          <a:prstGeom prst="roundRect">
            <a:avLst>
              <a:gd name="adj" fmla="val 0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39393B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Switch#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show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cts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 role-based permissions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39393B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IPv4 Role-based permissions from group 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255:Quarantined to group 4:Employees: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+mj-lt"/>
                <a:ea typeface="Lucida Console" charset="0"/>
                <a:cs typeface="Lucida Console" charset="0"/>
              </a:rPr>
              <a:t>Deny IP-00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0D94DF7-CAD2-7648-ADF8-CB60C9947559}"/>
              </a:ext>
            </a:extLst>
          </p:cNvPr>
          <p:cNvSpPr txBox="1"/>
          <p:nvPr/>
        </p:nvSpPr>
        <p:spPr>
          <a:xfrm>
            <a:off x="5754161" y="4400174"/>
            <a:ext cx="766864" cy="238523"/>
          </a:xfrm>
          <a:prstGeom prst="rect">
            <a:avLst/>
          </a:prstGeom>
          <a:noFill/>
        </p:spPr>
        <p:txBody>
          <a:bodyPr wrap="none" lIns="68574" tIns="34288" rIns="68574" bIns="34288" rtlCol="0">
            <a:spAutoFit/>
          </a:bodyPr>
          <a:lstStyle/>
          <a:p>
            <a:pPr marL="0" marR="0" lvl="0" indent="0" algn="ctr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10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Employee</a:t>
            </a:r>
          </a:p>
        </p:txBody>
      </p:sp>
      <p:sp>
        <p:nvSpPr>
          <p:cNvPr id="98" name="Freeform 97">
            <a:extLst>
              <a:ext uri="{FF2B5EF4-FFF2-40B4-BE49-F238E27FC236}">
                <a16:creationId xmlns:a16="http://schemas.microsoft.com/office/drawing/2014/main" id="{942A28A5-AA61-794C-9E8F-1FC268AA08AD}"/>
              </a:ext>
            </a:extLst>
          </p:cNvPr>
          <p:cNvSpPr/>
          <p:nvPr/>
        </p:nvSpPr>
        <p:spPr>
          <a:xfrm>
            <a:off x="5453110" y="3611899"/>
            <a:ext cx="322278" cy="395320"/>
          </a:xfrm>
          <a:custGeom>
            <a:avLst/>
            <a:gdLst>
              <a:gd name="connsiteX0" fmla="*/ 420810 w 653144"/>
              <a:gd name="connsiteY0" fmla="*/ 320761 h 794748"/>
              <a:gd name="connsiteX1" fmla="*/ 420810 w 653144"/>
              <a:gd name="connsiteY1" fmla="*/ 671009 h 794748"/>
              <a:gd name="connsiteX2" fmla="*/ 499529 w 653144"/>
              <a:gd name="connsiteY2" fmla="*/ 671009 h 794748"/>
              <a:gd name="connsiteX3" fmla="*/ 499529 w 653144"/>
              <a:gd name="connsiteY3" fmla="*/ 320761 h 794748"/>
              <a:gd name="connsiteX4" fmla="*/ 287213 w 653144"/>
              <a:gd name="connsiteY4" fmla="*/ 320761 h 794748"/>
              <a:gd name="connsiteX5" fmla="*/ 287213 w 653144"/>
              <a:gd name="connsiteY5" fmla="*/ 671009 h 794748"/>
              <a:gd name="connsiteX6" fmla="*/ 365931 w 653144"/>
              <a:gd name="connsiteY6" fmla="*/ 671009 h 794748"/>
              <a:gd name="connsiteX7" fmla="*/ 365931 w 653144"/>
              <a:gd name="connsiteY7" fmla="*/ 320761 h 794748"/>
              <a:gd name="connsiteX8" fmla="*/ 153615 w 653144"/>
              <a:gd name="connsiteY8" fmla="*/ 320761 h 794748"/>
              <a:gd name="connsiteX9" fmla="*/ 153615 w 653144"/>
              <a:gd name="connsiteY9" fmla="*/ 671009 h 794748"/>
              <a:gd name="connsiteX10" fmla="*/ 232333 w 653144"/>
              <a:gd name="connsiteY10" fmla="*/ 671009 h 794748"/>
              <a:gd name="connsiteX11" fmla="*/ 232333 w 653144"/>
              <a:gd name="connsiteY11" fmla="*/ 320761 h 794748"/>
              <a:gd name="connsiteX12" fmla="*/ 73231 w 653144"/>
              <a:gd name="connsiteY12" fmla="*/ 197022 h 794748"/>
              <a:gd name="connsiteX13" fmla="*/ 579913 w 653144"/>
              <a:gd name="connsiteY13" fmla="*/ 197022 h 794748"/>
              <a:gd name="connsiteX14" fmla="*/ 579913 w 653144"/>
              <a:gd name="connsiteY14" fmla="*/ 710300 h 794748"/>
              <a:gd name="connsiteX15" fmla="*/ 495464 w 653144"/>
              <a:gd name="connsiteY15" fmla="*/ 794748 h 794748"/>
              <a:gd name="connsiteX16" fmla="*/ 157680 w 653144"/>
              <a:gd name="connsiteY16" fmla="*/ 794748 h 794748"/>
              <a:gd name="connsiteX17" fmla="*/ 73231 w 653144"/>
              <a:gd name="connsiteY17" fmla="*/ 710300 h 794748"/>
              <a:gd name="connsiteX18" fmla="*/ 252482 w 653144"/>
              <a:gd name="connsiteY18" fmla="*/ 24486 h 794748"/>
              <a:gd name="connsiteX19" fmla="*/ 229308 w 653144"/>
              <a:gd name="connsiteY19" fmla="*/ 47660 h 794748"/>
              <a:gd name="connsiteX20" fmla="*/ 229308 w 653144"/>
              <a:gd name="connsiteY20" fmla="*/ 67324 h 794748"/>
              <a:gd name="connsiteX21" fmla="*/ 423836 w 653144"/>
              <a:gd name="connsiteY21" fmla="*/ 67324 h 794748"/>
              <a:gd name="connsiteX22" fmla="*/ 423836 w 653144"/>
              <a:gd name="connsiteY22" fmla="*/ 47660 h 794748"/>
              <a:gd name="connsiteX23" fmla="*/ 400662 w 653144"/>
              <a:gd name="connsiteY23" fmla="*/ 24486 h 794748"/>
              <a:gd name="connsiteX24" fmla="*/ 234750 w 653144"/>
              <a:gd name="connsiteY24" fmla="*/ 0 h 794748"/>
              <a:gd name="connsiteX25" fmla="*/ 418394 w 653144"/>
              <a:gd name="connsiteY25" fmla="*/ 0 h 794748"/>
              <a:gd name="connsiteX26" fmla="*/ 451263 w 653144"/>
              <a:gd name="connsiteY26" fmla="*/ 32870 h 794748"/>
              <a:gd name="connsiteX27" fmla="*/ 451263 w 653144"/>
              <a:gd name="connsiteY27" fmla="*/ 67324 h 794748"/>
              <a:gd name="connsiteX28" fmla="*/ 583605 w 653144"/>
              <a:gd name="connsiteY28" fmla="*/ 67324 h 794748"/>
              <a:gd name="connsiteX29" fmla="*/ 616282 w 653144"/>
              <a:gd name="connsiteY29" fmla="*/ 100001 h 794748"/>
              <a:gd name="connsiteX30" fmla="*/ 653144 w 653144"/>
              <a:gd name="connsiteY30" fmla="*/ 100001 h 794748"/>
              <a:gd name="connsiteX31" fmla="*/ 653144 w 653144"/>
              <a:gd name="connsiteY31" fmla="*/ 165355 h 794748"/>
              <a:gd name="connsiteX32" fmla="*/ 0 w 653144"/>
              <a:gd name="connsiteY32" fmla="*/ 165355 h 794748"/>
              <a:gd name="connsiteX33" fmla="*/ 0 w 653144"/>
              <a:gd name="connsiteY33" fmla="*/ 100001 h 794748"/>
              <a:gd name="connsiteX34" fmla="*/ 36863 w 653144"/>
              <a:gd name="connsiteY34" fmla="*/ 100001 h 794748"/>
              <a:gd name="connsiteX35" fmla="*/ 69540 w 653144"/>
              <a:gd name="connsiteY35" fmla="*/ 67324 h 794748"/>
              <a:gd name="connsiteX36" fmla="*/ 201881 w 653144"/>
              <a:gd name="connsiteY36" fmla="*/ 67324 h 794748"/>
              <a:gd name="connsiteX37" fmla="*/ 201881 w 653144"/>
              <a:gd name="connsiteY37" fmla="*/ 32870 h 794748"/>
              <a:gd name="connsiteX38" fmla="*/ 234750 w 653144"/>
              <a:gd name="connsiteY38" fmla="*/ 0 h 79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53144" h="794748">
                <a:moveTo>
                  <a:pt x="420810" y="320761"/>
                </a:moveTo>
                <a:lnTo>
                  <a:pt x="420810" y="671009"/>
                </a:lnTo>
                <a:lnTo>
                  <a:pt x="499529" y="671009"/>
                </a:lnTo>
                <a:lnTo>
                  <a:pt x="499529" y="320761"/>
                </a:lnTo>
                <a:close/>
                <a:moveTo>
                  <a:pt x="287213" y="320761"/>
                </a:moveTo>
                <a:lnTo>
                  <a:pt x="287213" y="671009"/>
                </a:lnTo>
                <a:lnTo>
                  <a:pt x="365931" y="671009"/>
                </a:lnTo>
                <a:lnTo>
                  <a:pt x="365931" y="320761"/>
                </a:lnTo>
                <a:close/>
                <a:moveTo>
                  <a:pt x="153615" y="320761"/>
                </a:moveTo>
                <a:lnTo>
                  <a:pt x="153615" y="671009"/>
                </a:lnTo>
                <a:lnTo>
                  <a:pt x="232333" y="671009"/>
                </a:lnTo>
                <a:lnTo>
                  <a:pt x="232333" y="320761"/>
                </a:lnTo>
                <a:close/>
                <a:moveTo>
                  <a:pt x="73231" y="197022"/>
                </a:moveTo>
                <a:lnTo>
                  <a:pt x="579913" y="197022"/>
                </a:lnTo>
                <a:lnTo>
                  <a:pt x="579913" y="710300"/>
                </a:lnTo>
                <a:cubicBezTo>
                  <a:pt x="579913" y="756939"/>
                  <a:pt x="542104" y="794748"/>
                  <a:pt x="495464" y="794748"/>
                </a:cubicBezTo>
                <a:lnTo>
                  <a:pt x="157680" y="794748"/>
                </a:lnTo>
                <a:cubicBezTo>
                  <a:pt x="111040" y="794748"/>
                  <a:pt x="73231" y="756939"/>
                  <a:pt x="73231" y="710300"/>
                </a:cubicBezTo>
                <a:close/>
                <a:moveTo>
                  <a:pt x="252482" y="24486"/>
                </a:moveTo>
                <a:cubicBezTo>
                  <a:pt x="239683" y="24486"/>
                  <a:pt x="229308" y="34861"/>
                  <a:pt x="229308" y="47660"/>
                </a:cubicBezTo>
                <a:lnTo>
                  <a:pt x="229308" y="67324"/>
                </a:lnTo>
                <a:lnTo>
                  <a:pt x="423836" y="67324"/>
                </a:lnTo>
                <a:lnTo>
                  <a:pt x="423836" y="47660"/>
                </a:lnTo>
                <a:cubicBezTo>
                  <a:pt x="423836" y="34861"/>
                  <a:pt x="413461" y="24486"/>
                  <a:pt x="400662" y="24486"/>
                </a:cubicBezTo>
                <a:close/>
                <a:moveTo>
                  <a:pt x="234750" y="0"/>
                </a:moveTo>
                <a:lnTo>
                  <a:pt x="418394" y="0"/>
                </a:lnTo>
                <a:cubicBezTo>
                  <a:pt x="436547" y="0"/>
                  <a:pt x="451263" y="14716"/>
                  <a:pt x="451263" y="32870"/>
                </a:cubicBezTo>
                <a:lnTo>
                  <a:pt x="451263" y="67324"/>
                </a:lnTo>
                <a:lnTo>
                  <a:pt x="583605" y="67324"/>
                </a:lnTo>
                <a:cubicBezTo>
                  <a:pt x="601652" y="67324"/>
                  <a:pt x="616282" y="81954"/>
                  <a:pt x="616282" y="100001"/>
                </a:cubicBezTo>
                <a:lnTo>
                  <a:pt x="653144" y="100001"/>
                </a:lnTo>
                <a:lnTo>
                  <a:pt x="653144" y="165355"/>
                </a:lnTo>
                <a:lnTo>
                  <a:pt x="0" y="165355"/>
                </a:lnTo>
                <a:lnTo>
                  <a:pt x="0" y="100001"/>
                </a:lnTo>
                <a:lnTo>
                  <a:pt x="36863" y="100001"/>
                </a:lnTo>
                <a:cubicBezTo>
                  <a:pt x="36863" y="81954"/>
                  <a:pt x="51493" y="67324"/>
                  <a:pt x="69540" y="67324"/>
                </a:cubicBezTo>
                <a:lnTo>
                  <a:pt x="201881" y="67324"/>
                </a:lnTo>
                <a:lnTo>
                  <a:pt x="201881" y="32870"/>
                </a:lnTo>
                <a:cubicBezTo>
                  <a:pt x="201881" y="14716"/>
                  <a:pt x="216597" y="0"/>
                  <a:pt x="234750" y="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Apple LiGothic Medium"/>
              <a:cs typeface="Apple LiGothic Medium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92A906F-8EFA-5F48-8B91-F5B0668B3329}"/>
              </a:ext>
            </a:extLst>
          </p:cNvPr>
          <p:cNvSpPr txBox="1"/>
          <p:nvPr/>
        </p:nvSpPr>
        <p:spPr>
          <a:xfrm>
            <a:off x="1157961" y="3428325"/>
            <a:ext cx="617786" cy="238523"/>
          </a:xfrm>
          <a:prstGeom prst="rect">
            <a:avLst/>
          </a:prstGeom>
          <a:noFill/>
        </p:spPr>
        <p:txBody>
          <a:bodyPr wrap="none" lIns="68574" tIns="34288" rIns="68574" bIns="34288" rtlCol="0">
            <a:spAutoFit/>
          </a:bodyPr>
          <a:lstStyle/>
          <a:p>
            <a:pPr marL="0" marR="0" lvl="0" indent="0" algn="l" defTabSz="685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10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rPr>
              <a:t>SGACL</a:t>
            </a:r>
          </a:p>
        </p:txBody>
      </p:sp>
      <p:pic>
        <p:nvPicPr>
          <p:cNvPr id="100" name="RedSGT">
            <a:extLst>
              <a:ext uri="{FF2B5EF4-FFF2-40B4-BE49-F238E27FC236}">
                <a16:creationId xmlns:a16="http://schemas.microsoft.com/office/drawing/2014/main" id="{81CACF1B-590C-BF48-BC4B-A5AB0F2BA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13" y="3128478"/>
            <a:ext cx="170688" cy="97536"/>
          </a:xfrm>
          <a:prstGeom prst="rect">
            <a:avLst/>
          </a:prstGeom>
        </p:spPr>
      </p:pic>
      <p:pic>
        <p:nvPicPr>
          <p:cNvPr id="101" name="GreenSGT">
            <a:extLst>
              <a:ext uri="{FF2B5EF4-FFF2-40B4-BE49-F238E27FC236}">
                <a16:creationId xmlns:a16="http://schemas.microsoft.com/office/drawing/2014/main" id="{9F9D290B-42A3-E745-9512-D0B477894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07" y="4315972"/>
            <a:ext cx="170688" cy="97536"/>
          </a:xfrm>
          <a:prstGeom prst="rect">
            <a:avLst/>
          </a:prstGeom>
        </p:spPr>
      </p:pic>
      <p:pic>
        <p:nvPicPr>
          <p:cNvPr id="104" name="RedSGT">
            <a:extLst>
              <a:ext uri="{FF2B5EF4-FFF2-40B4-BE49-F238E27FC236}">
                <a16:creationId xmlns:a16="http://schemas.microsoft.com/office/drawing/2014/main" id="{8EA9375D-02E3-DF43-BD92-746FA4A6E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36" y="4306081"/>
            <a:ext cx="170688" cy="97536"/>
          </a:xfrm>
          <a:prstGeom prst="rect">
            <a:avLst/>
          </a:prstGeom>
        </p:spPr>
      </p:pic>
      <p:grpSp>
        <p:nvGrpSpPr>
          <p:cNvPr id="107" name="Group 194"/>
          <p:cNvGrpSpPr>
            <a:grpSpLocks noChangeAspect="1"/>
          </p:cNvGrpSpPr>
          <p:nvPr/>
        </p:nvGrpSpPr>
        <p:grpSpPr bwMode="auto">
          <a:xfrm>
            <a:off x="4199186" y="1121313"/>
            <a:ext cx="657225" cy="362572"/>
            <a:chOff x="336" y="1362"/>
            <a:chExt cx="658" cy="363"/>
          </a:xfrm>
        </p:grpSpPr>
        <p:sp>
          <p:nvSpPr>
            <p:cNvPr id="108" name="Freeform 195"/>
            <p:cNvSpPr>
              <a:spLocks/>
            </p:cNvSpPr>
            <p:nvPr/>
          </p:nvSpPr>
          <p:spPr bwMode="auto">
            <a:xfrm>
              <a:off x="505" y="1416"/>
              <a:ext cx="151" cy="271"/>
            </a:xfrm>
            <a:custGeom>
              <a:avLst/>
              <a:gdLst>
                <a:gd name="T0" fmla="*/ 84 w 101"/>
                <a:gd name="T1" fmla="*/ 181 h 181"/>
                <a:gd name="T2" fmla="*/ 17 w 101"/>
                <a:gd name="T3" fmla="*/ 181 h 181"/>
                <a:gd name="T4" fmla="*/ 0 w 101"/>
                <a:gd name="T5" fmla="*/ 164 h 181"/>
                <a:gd name="T6" fmla="*/ 0 w 101"/>
                <a:gd name="T7" fmla="*/ 16 h 181"/>
                <a:gd name="T8" fmla="*/ 17 w 101"/>
                <a:gd name="T9" fmla="*/ 0 h 181"/>
                <a:gd name="T10" fmla="*/ 84 w 101"/>
                <a:gd name="T11" fmla="*/ 0 h 181"/>
                <a:gd name="T12" fmla="*/ 101 w 101"/>
                <a:gd name="T13" fmla="*/ 16 h 181"/>
                <a:gd name="T14" fmla="*/ 101 w 101"/>
                <a:gd name="T15" fmla="*/ 164 h 181"/>
                <a:gd name="T16" fmla="*/ 84 w 101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81">
                  <a:moveTo>
                    <a:pt x="84" y="181"/>
                  </a:moveTo>
                  <a:cubicBezTo>
                    <a:pt x="17" y="181"/>
                    <a:pt x="17" y="181"/>
                    <a:pt x="17" y="181"/>
                  </a:cubicBezTo>
                  <a:cubicBezTo>
                    <a:pt x="8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1" y="7"/>
                    <a:pt x="101" y="16"/>
                  </a:cubicBezTo>
                  <a:cubicBezTo>
                    <a:pt x="101" y="164"/>
                    <a:pt x="101" y="164"/>
                    <a:pt x="101" y="164"/>
                  </a:cubicBezTo>
                  <a:cubicBezTo>
                    <a:pt x="101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96"/>
            <p:cNvSpPr>
              <a:spLocks noChangeShapeType="1"/>
            </p:cNvSpPr>
            <p:nvPr/>
          </p:nvSpPr>
          <p:spPr bwMode="auto">
            <a:xfrm>
              <a:off x="543" y="1460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97"/>
            <p:cNvSpPr>
              <a:spLocks noChangeShapeType="1"/>
            </p:cNvSpPr>
            <p:nvPr/>
          </p:nvSpPr>
          <p:spPr bwMode="auto">
            <a:xfrm>
              <a:off x="543" y="1503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98"/>
            <p:cNvSpPr>
              <a:spLocks noChangeShapeType="1"/>
            </p:cNvSpPr>
            <p:nvPr/>
          </p:nvSpPr>
          <p:spPr bwMode="auto">
            <a:xfrm>
              <a:off x="543" y="1548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199"/>
            <p:cNvSpPr>
              <a:spLocks noChangeShapeType="1"/>
            </p:cNvSpPr>
            <p:nvPr/>
          </p:nvSpPr>
          <p:spPr bwMode="auto">
            <a:xfrm>
              <a:off x="543" y="1592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200"/>
            <p:cNvSpPr>
              <a:spLocks noChangeShapeType="1"/>
            </p:cNvSpPr>
            <p:nvPr/>
          </p:nvSpPr>
          <p:spPr bwMode="auto">
            <a:xfrm>
              <a:off x="543" y="1636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01"/>
            <p:cNvSpPr>
              <a:spLocks/>
            </p:cNvSpPr>
            <p:nvPr/>
          </p:nvSpPr>
          <p:spPr bwMode="auto">
            <a:xfrm>
              <a:off x="675" y="1362"/>
              <a:ext cx="150" cy="363"/>
            </a:xfrm>
            <a:custGeom>
              <a:avLst/>
              <a:gdLst>
                <a:gd name="T0" fmla="*/ 84 w 101"/>
                <a:gd name="T1" fmla="*/ 243 h 243"/>
                <a:gd name="T2" fmla="*/ 17 w 101"/>
                <a:gd name="T3" fmla="*/ 243 h 243"/>
                <a:gd name="T4" fmla="*/ 0 w 101"/>
                <a:gd name="T5" fmla="*/ 226 h 243"/>
                <a:gd name="T6" fmla="*/ 0 w 101"/>
                <a:gd name="T7" fmla="*/ 17 h 243"/>
                <a:gd name="T8" fmla="*/ 17 w 101"/>
                <a:gd name="T9" fmla="*/ 0 h 243"/>
                <a:gd name="T10" fmla="*/ 84 w 101"/>
                <a:gd name="T11" fmla="*/ 0 h 243"/>
                <a:gd name="T12" fmla="*/ 101 w 101"/>
                <a:gd name="T13" fmla="*/ 17 h 243"/>
                <a:gd name="T14" fmla="*/ 101 w 101"/>
                <a:gd name="T15" fmla="*/ 226 h 243"/>
                <a:gd name="T16" fmla="*/ 84 w 101"/>
                <a:gd name="T17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43">
                  <a:moveTo>
                    <a:pt x="84" y="243"/>
                  </a:moveTo>
                  <a:cubicBezTo>
                    <a:pt x="17" y="243"/>
                    <a:pt x="17" y="243"/>
                    <a:pt x="17" y="243"/>
                  </a:cubicBezTo>
                  <a:cubicBezTo>
                    <a:pt x="8" y="243"/>
                    <a:pt x="0" y="235"/>
                    <a:pt x="0" y="22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1" y="8"/>
                    <a:pt x="101" y="17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5"/>
                    <a:pt x="93" y="243"/>
                    <a:pt x="84" y="243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202"/>
            <p:cNvSpPr>
              <a:spLocks noChangeShapeType="1"/>
            </p:cNvSpPr>
            <p:nvPr/>
          </p:nvSpPr>
          <p:spPr bwMode="auto">
            <a:xfrm>
              <a:off x="712" y="1406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203"/>
            <p:cNvSpPr>
              <a:spLocks noChangeShapeType="1"/>
            </p:cNvSpPr>
            <p:nvPr/>
          </p:nvSpPr>
          <p:spPr bwMode="auto">
            <a:xfrm>
              <a:off x="712" y="1451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204"/>
            <p:cNvSpPr>
              <a:spLocks noChangeShapeType="1"/>
            </p:cNvSpPr>
            <p:nvPr/>
          </p:nvSpPr>
          <p:spPr bwMode="auto">
            <a:xfrm>
              <a:off x="712" y="1495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205"/>
            <p:cNvSpPr>
              <a:spLocks noChangeShapeType="1"/>
            </p:cNvSpPr>
            <p:nvPr/>
          </p:nvSpPr>
          <p:spPr bwMode="auto">
            <a:xfrm>
              <a:off x="712" y="1539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206"/>
            <p:cNvSpPr>
              <a:spLocks noChangeShapeType="1"/>
            </p:cNvSpPr>
            <p:nvPr/>
          </p:nvSpPr>
          <p:spPr bwMode="auto">
            <a:xfrm>
              <a:off x="712" y="1584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07"/>
            <p:cNvSpPr>
              <a:spLocks/>
            </p:cNvSpPr>
            <p:nvPr/>
          </p:nvSpPr>
          <p:spPr bwMode="auto">
            <a:xfrm>
              <a:off x="846" y="1416"/>
              <a:ext cx="148" cy="271"/>
            </a:xfrm>
            <a:custGeom>
              <a:avLst/>
              <a:gdLst>
                <a:gd name="T0" fmla="*/ 84 w 100"/>
                <a:gd name="T1" fmla="*/ 181 h 181"/>
                <a:gd name="T2" fmla="*/ 16 w 100"/>
                <a:gd name="T3" fmla="*/ 181 h 181"/>
                <a:gd name="T4" fmla="*/ 0 w 100"/>
                <a:gd name="T5" fmla="*/ 164 h 181"/>
                <a:gd name="T6" fmla="*/ 0 w 100"/>
                <a:gd name="T7" fmla="*/ 16 h 181"/>
                <a:gd name="T8" fmla="*/ 16 w 100"/>
                <a:gd name="T9" fmla="*/ 0 h 181"/>
                <a:gd name="T10" fmla="*/ 84 w 100"/>
                <a:gd name="T11" fmla="*/ 0 h 181"/>
                <a:gd name="T12" fmla="*/ 100 w 100"/>
                <a:gd name="T13" fmla="*/ 16 h 181"/>
                <a:gd name="T14" fmla="*/ 100 w 100"/>
                <a:gd name="T15" fmla="*/ 164 h 181"/>
                <a:gd name="T16" fmla="*/ 84 w 100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81">
                  <a:moveTo>
                    <a:pt x="84" y="181"/>
                  </a:moveTo>
                  <a:cubicBezTo>
                    <a:pt x="16" y="181"/>
                    <a:pt x="16" y="181"/>
                    <a:pt x="16" y="181"/>
                  </a:cubicBezTo>
                  <a:cubicBezTo>
                    <a:pt x="7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0" y="7"/>
                    <a:pt x="100" y="1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208"/>
            <p:cNvSpPr>
              <a:spLocks noChangeShapeType="1"/>
            </p:cNvSpPr>
            <p:nvPr/>
          </p:nvSpPr>
          <p:spPr bwMode="auto">
            <a:xfrm>
              <a:off x="883" y="1460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09"/>
            <p:cNvSpPr>
              <a:spLocks noChangeShapeType="1"/>
            </p:cNvSpPr>
            <p:nvPr/>
          </p:nvSpPr>
          <p:spPr bwMode="auto">
            <a:xfrm>
              <a:off x="883" y="1503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210"/>
            <p:cNvSpPr>
              <a:spLocks noChangeShapeType="1"/>
            </p:cNvSpPr>
            <p:nvPr/>
          </p:nvSpPr>
          <p:spPr bwMode="auto">
            <a:xfrm>
              <a:off x="883" y="1548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211"/>
            <p:cNvSpPr>
              <a:spLocks noChangeShapeType="1"/>
            </p:cNvSpPr>
            <p:nvPr/>
          </p:nvSpPr>
          <p:spPr bwMode="auto">
            <a:xfrm>
              <a:off x="883" y="1592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212"/>
            <p:cNvSpPr>
              <a:spLocks noChangeShapeType="1"/>
            </p:cNvSpPr>
            <p:nvPr/>
          </p:nvSpPr>
          <p:spPr bwMode="auto">
            <a:xfrm>
              <a:off x="883" y="1636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213"/>
            <p:cNvSpPr>
              <a:spLocks/>
            </p:cNvSpPr>
            <p:nvPr/>
          </p:nvSpPr>
          <p:spPr bwMode="auto">
            <a:xfrm>
              <a:off x="336" y="1416"/>
              <a:ext cx="149" cy="271"/>
            </a:xfrm>
            <a:custGeom>
              <a:avLst/>
              <a:gdLst>
                <a:gd name="T0" fmla="*/ 84 w 100"/>
                <a:gd name="T1" fmla="*/ 181 h 181"/>
                <a:gd name="T2" fmla="*/ 16 w 100"/>
                <a:gd name="T3" fmla="*/ 181 h 181"/>
                <a:gd name="T4" fmla="*/ 0 w 100"/>
                <a:gd name="T5" fmla="*/ 164 h 181"/>
                <a:gd name="T6" fmla="*/ 0 w 100"/>
                <a:gd name="T7" fmla="*/ 16 h 181"/>
                <a:gd name="T8" fmla="*/ 16 w 100"/>
                <a:gd name="T9" fmla="*/ 0 h 181"/>
                <a:gd name="T10" fmla="*/ 84 w 100"/>
                <a:gd name="T11" fmla="*/ 0 h 181"/>
                <a:gd name="T12" fmla="*/ 100 w 100"/>
                <a:gd name="T13" fmla="*/ 16 h 181"/>
                <a:gd name="T14" fmla="*/ 100 w 100"/>
                <a:gd name="T15" fmla="*/ 164 h 181"/>
                <a:gd name="T16" fmla="*/ 84 w 100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81">
                  <a:moveTo>
                    <a:pt x="84" y="181"/>
                  </a:moveTo>
                  <a:cubicBezTo>
                    <a:pt x="16" y="181"/>
                    <a:pt x="16" y="181"/>
                    <a:pt x="16" y="181"/>
                  </a:cubicBezTo>
                  <a:cubicBezTo>
                    <a:pt x="7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0" y="7"/>
                    <a:pt x="100" y="1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214"/>
            <p:cNvSpPr>
              <a:spLocks noChangeShapeType="1"/>
            </p:cNvSpPr>
            <p:nvPr/>
          </p:nvSpPr>
          <p:spPr bwMode="auto">
            <a:xfrm>
              <a:off x="373" y="1460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215"/>
            <p:cNvSpPr>
              <a:spLocks noChangeShapeType="1"/>
            </p:cNvSpPr>
            <p:nvPr/>
          </p:nvSpPr>
          <p:spPr bwMode="auto">
            <a:xfrm>
              <a:off x="373" y="1503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216"/>
            <p:cNvSpPr>
              <a:spLocks noChangeShapeType="1"/>
            </p:cNvSpPr>
            <p:nvPr/>
          </p:nvSpPr>
          <p:spPr bwMode="auto">
            <a:xfrm>
              <a:off x="373" y="1548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217"/>
            <p:cNvSpPr>
              <a:spLocks noChangeShapeType="1"/>
            </p:cNvSpPr>
            <p:nvPr/>
          </p:nvSpPr>
          <p:spPr bwMode="auto">
            <a:xfrm>
              <a:off x="373" y="1592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218"/>
            <p:cNvSpPr>
              <a:spLocks noChangeShapeType="1"/>
            </p:cNvSpPr>
            <p:nvPr/>
          </p:nvSpPr>
          <p:spPr bwMode="auto">
            <a:xfrm>
              <a:off x="373" y="1636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2" name="Picture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11" y="1910311"/>
            <a:ext cx="585216" cy="585216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767" y="1599584"/>
            <a:ext cx="228219" cy="228219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>
            <a:off x="3693266" y="2634684"/>
            <a:ext cx="1515502" cy="750718"/>
            <a:chOff x="3693266" y="2634684"/>
            <a:chExt cx="1515502" cy="750718"/>
          </a:xfrm>
        </p:grpSpPr>
        <p:sp>
          <p:nvSpPr>
            <p:cNvPr id="134" name="Freeform 751"/>
            <p:cNvSpPr>
              <a:spLocks noChangeAspect="1"/>
            </p:cNvSpPr>
            <p:nvPr/>
          </p:nvSpPr>
          <p:spPr bwMode="auto">
            <a:xfrm>
              <a:off x="3693266" y="2634684"/>
              <a:ext cx="1515502" cy="750718"/>
            </a:xfrm>
            <a:custGeom>
              <a:avLst/>
              <a:gdLst/>
              <a:ahLst/>
              <a:cxnLst/>
              <a:rect l="l" t="t" r="r" b="b"/>
              <a:pathLst>
                <a:path w="3933066" h="1948282">
                  <a:moveTo>
                    <a:pt x="2384110" y="0"/>
                  </a:moveTo>
                  <a:cubicBezTo>
                    <a:pt x="2867035" y="0"/>
                    <a:pt x="2867035" y="0"/>
                    <a:pt x="2867035" y="0"/>
                  </a:cubicBezTo>
                  <a:cubicBezTo>
                    <a:pt x="3108498" y="0"/>
                    <a:pt x="3298218" y="190018"/>
                    <a:pt x="3298218" y="414585"/>
                  </a:cubicBezTo>
                  <a:cubicBezTo>
                    <a:pt x="3298218" y="462861"/>
                    <a:pt x="3290658" y="509072"/>
                    <a:pt x="3274716" y="551494"/>
                  </a:cubicBezTo>
                  <a:cubicBezTo>
                    <a:pt x="3495522" y="570402"/>
                    <a:pt x="3663070" y="751890"/>
                    <a:pt x="3663070" y="979133"/>
                  </a:cubicBezTo>
                  <a:cubicBezTo>
                    <a:pt x="3663070" y="1028998"/>
                    <a:pt x="3653714" y="1077160"/>
                    <a:pt x="3635183" y="1121406"/>
                  </a:cubicBezTo>
                  <a:cubicBezTo>
                    <a:pt x="3805419" y="1171850"/>
                    <a:pt x="3933066" y="1335343"/>
                    <a:pt x="3933066" y="1533697"/>
                  </a:cubicBezTo>
                  <a:cubicBezTo>
                    <a:pt x="3933066" y="1758264"/>
                    <a:pt x="3743313" y="1948282"/>
                    <a:pt x="3519059" y="1948282"/>
                  </a:cubicBezTo>
                  <a:cubicBezTo>
                    <a:pt x="414007" y="1948282"/>
                    <a:pt x="414007" y="1948282"/>
                    <a:pt x="414007" y="1948282"/>
                  </a:cubicBezTo>
                  <a:cubicBezTo>
                    <a:pt x="189753" y="1948282"/>
                    <a:pt x="0" y="1758264"/>
                    <a:pt x="0" y="1533697"/>
                  </a:cubicBezTo>
                  <a:cubicBezTo>
                    <a:pt x="0" y="1291856"/>
                    <a:pt x="189753" y="1101838"/>
                    <a:pt x="414007" y="1101838"/>
                  </a:cubicBezTo>
                  <a:cubicBezTo>
                    <a:pt x="581468" y="1101838"/>
                    <a:pt x="739897" y="1101838"/>
                    <a:pt x="889782" y="1101838"/>
                  </a:cubicBezTo>
                  <a:cubicBezTo>
                    <a:pt x="875202" y="1063313"/>
                    <a:pt x="868336" y="1021848"/>
                    <a:pt x="868336" y="979133"/>
                  </a:cubicBezTo>
                  <a:cubicBezTo>
                    <a:pt x="868336" y="737292"/>
                    <a:pt x="1058102" y="547274"/>
                    <a:pt x="1282371" y="547274"/>
                  </a:cubicBezTo>
                  <a:cubicBezTo>
                    <a:pt x="1555461" y="547274"/>
                    <a:pt x="1790294" y="547274"/>
                    <a:pt x="1992230" y="547274"/>
                  </a:cubicBezTo>
                  <a:cubicBezTo>
                    <a:pt x="1977247" y="506045"/>
                    <a:pt x="1970174" y="461281"/>
                    <a:pt x="1970174" y="414585"/>
                  </a:cubicBezTo>
                  <a:cubicBezTo>
                    <a:pt x="1970174" y="190018"/>
                    <a:pt x="2159895" y="0"/>
                    <a:pt x="2384110" y="0"/>
                  </a:cubicBezTo>
                  <a:close/>
                </a:path>
              </a:pathLst>
            </a:cu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FAE230B-35E5-D149-AFAB-18E86D25A473}"/>
                </a:ext>
              </a:extLst>
            </p:cNvPr>
            <p:cNvSpPr txBox="1"/>
            <p:nvPr/>
          </p:nvSpPr>
          <p:spPr>
            <a:xfrm>
              <a:off x="4175904" y="2905714"/>
              <a:ext cx="776483" cy="407800"/>
            </a:xfrm>
            <a:prstGeom prst="rect">
              <a:avLst/>
            </a:prstGeom>
            <a:noFill/>
          </p:spPr>
          <p:txBody>
            <a:bodyPr wrap="none" lIns="68574" tIns="34288" rIns="68574" bIns="34288" rtlCol="0">
              <a:spAutoFit/>
            </a:bodyPr>
            <a:lstStyle/>
            <a:p>
              <a:pPr lvl="0" algn="ctr" defTabSz="68574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ABDFF0">
                      <a:lumMod val="25000"/>
                    </a:srgbClr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  <a:t>Corporate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ABDFF0">
                      <a:lumMod val="25000"/>
                    </a:srgbClr>
                  </a:solidFill>
                  <a:effectLst/>
                  <a:uLnTx/>
                  <a:uFillTx/>
                  <a:latin typeface="+mj-lt"/>
                  <a:ea typeface="ＭＳ Ｐゴシック" charset="0"/>
                </a:rPr>
              </a:br>
              <a:r>
                <a:rPr lang="en-US" sz="1100" kern="0" dirty="0">
                  <a:solidFill>
                    <a:srgbClr val="ABDFF0">
                      <a:lumMod val="25000"/>
                    </a:srgbClr>
                  </a:solidFill>
                  <a:latin typeface="+mj-lt"/>
                  <a:ea typeface="ＭＳ Ｐゴシック" charset="0"/>
                </a:rPr>
                <a:t>network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ABDFF0">
                    <a:lumMod val="25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</p:grpSp>
      <p:grpSp>
        <p:nvGrpSpPr>
          <p:cNvPr id="13312" name="Group 13311"/>
          <p:cNvGrpSpPr/>
          <p:nvPr/>
        </p:nvGrpSpPr>
        <p:grpSpPr>
          <a:xfrm>
            <a:off x="5315065" y="2110331"/>
            <a:ext cx="374657" cy="374558"/>
            <a:chOff x="5315065" y="2110331"/>
            <a:chExt cx="374657" cy="374558"/>
          </a:xfrm>
        </p:grpSpPr>
        <p:sp>
          <p:nvSpPr>
            <p:cNvPr id="44" name="Oval 314">
              <a:extLst>
                <a:ext uri="{FF2B5EF4-FFF2-40B4-BE49-F238E27FC236}">
                  <a16:creationId xmlns:a16="http://schemas.microsoft.com/office/drawing/2014/main" id="{AB9D1FB1-9EEC-6A4B-960C-9BCF45123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5065" y="2110331"/>
              <a:ext cx="374657" cy="374558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  <a:ln w="25400" cap="flat">
              <a:noFill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algn="l" defTabSz="685748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ＭＳ Ｐゴシック" charset="0"/>
              </a:endParaRPr>
            </a:p>
          </p:txBody>
        </p:sp>
        <p:grpSp>
          <p:nvGrpSpPr>
            <p:cNvPr id="159" name="Group 158"/>
            <p:cNvGrpSpPr>
              <a:grpSpLocks noChangeAspect="1"/>
            </p:cNvGrpSpPr>
            <p:nvPr/>
          </p:nvGrpSpPr>
          <p:grpSpPr>
            <a:xfrm>
              <a:off x="5400238" y="2177117"/>
              <a:ext cx="204311" cy="240987"/>
              <a:chOff x="-4622800" y="-80963"/>
              <a:chExt cx="3873500" cy="4568826"/>
            </a:xfrm>
          </p:grpSpPr>
          <p:sp>
            <p:nvSpPr>
              <p:cNvPr id="154" name="Freeform 6"/>
              <p:cNvSpPr>
                <a:spLocks/>
              </p:cNvSpPr>
              <p:nvPr/>
            </p:nvSpPr>
            <p:spPr bwMode="auto">
              <a:xfrm>
                <a:off x="-4622800" y="-80963"/>
                <a:ext cx="3873500" cy="4568826"/>
              </a:xfrm>
              <a:custGeom>
                <a:avLst/>
                <a:gdLst>
                  <a:gd name="T0" fmla="*/ 2440 w 2440"/>
                  <a:gd name="T1" fmla="*/ 512 h 2878"/>
                  <a:gd name="T2" fmla="*/ 2184 w 2440"/>
                  <a:gd name="T3" fmla="*/ 370 h 2878"/>
                  <a:gd name="T4" fmla="*/ 1950 w 2440"/>
                  <a:gd name="T5" fmla="*/ 254 h 2878"/>
                  <a:gd name="T6" fmla="*/ 1742 w 2440"/>
                  <a:gd name="T7" fmla="*/ 166 h 2878"/>
                  <a:gd name="T8" fmla="*/ 1562 w 2440"/>
                  <a:gd name="T9" fmla="*/ 98 h 2878"/>
                  <a:gd name="T10" fmla="*/ 1418 w 2440"/>
                  <a:gd name="T11" fmla="*/ 52 h 2878"/>
                  <a:gd name="T12" fmla="*/ 1308 w 2440"/>
                  <a:gd name="T13" fmla="*/ 22 h 2878"/>
                  <a:gd name="T14" fmla="*/ 1216 w 2440"/>
                  <a:gd name="T15" fmla="*/ 0 h 2878"/>
                  <a:gd name="T16" fmla="*/ 1216 w 2440"/>
                  <a:gd name="T17" fmla="*/ 0 h 2878"/>
                  <a:gd name="T18" fmla="*/ 1192 w 2440"/>
                  <a:gd name="T19" fmla="*/ 6 h 2878"/>
                  <a:gd name="T20" fmla="*/ 1076 w 2440"/>
                  <a:gd name="T21" fmla="*/ 34 h 2878"/>
                  <a:gd name="T22" fmla="*/ 948 w 2440"/>
                  <a:gd name="T23" fmla="*/ 74 h 2878"/>
                  <a:gd name="T24" fmla="*/ 786 w 2440"/>
                  <a:gd name="T25" fmla="*/ 130 h 2878"/>
                  <a:gd name="T26" fmla="*/ 594 w 2440"/>
                  <a:gd name="T27" fmla="*/ 208 h 2878"/>
                  <a:gd name="T28" fmla="*/ 374 w 2440"/>
                  <a:gd name="T29" fmla="*/ 308 h 2878"/>
                  <a:gd name="T30" fmla="*/ 132 w 2440"/>
                  <a:gd name="T31" fmla="*/ 436 h 2878"/>
                  <a:gd name="T32" fmla="*/ 2 w 2440"/>
                  <a:gd name="T33" fmla="*/ 512 h 2878"/>
                  <a:gd name="T34" fmla="*/ 0 w 2440"/>
                  <a:gd name="T35" fmla="*/ 602 h 2878"/>
                  <a:gd name="T36" fmla="*/ 8 w 2440"/>
                  <a:gd name="T37" fmla="*/ 842 h 2878"/>
                  <a:gd name="T38" fmla="*/ 20 w 2440"/>
                  <a:gd name="T39" fmla="*/ 1004 h 2878"/>
                  <a:gd name="T40" fmla="*/ 40 w 2440"/>
                  <a:gd name="T41" fmla="*/ 1186 h 2878"/>
                  <a:gd name="T42" fmla="*/ 72 w 2440"/>
                  <a:gd name="T43" fmla="*/ 1384 h 2878"/>
                  <a:gd name="T44" fmla="*/ 116 w 2440"/>
                  <a:gd name="T45" fmla="*/ 1590 h 2878"/>
                  <a:gd name="T46" fmla="*/ 178 w 2440"/>
                  <a:gd name="T47" fmla="*/ 1798 h 2878"/>
                  <a:gd name="T48" fmla="*/ 234 w 2440"/>
                  <a:gd name="T49" fmla="*/ 1954 h 2878"/>
                  <a:gd name="T50" fmla="*/ 278 w 2440"/>
                  <a:gd name="T51" fmla="*/ 2056 h 2878"/>
                  <a:gd name="T52" fmla="*/ 326 w 2440"/>
                  <a:gd name="T53" fmla="*/ 2156 h 2878"/>
                  <a:gd name="T54" fmla="*/ 380 w 2440"/>
                  <a:gd name="T55" fmla="*/ 2252 h 2878"/>
                  <a:gd name="T56" fmla="*/ 440 w 2440"/>
                  <a:gd name="T57" fmla="*/ 2346 h 2878"/>
                  <a:gd name="T58" fmla="*/ 506 w 2440"/>
                  <a:gd name="T59" fmla="*/ 2434 h 2878"/>
                  <a:gd name="T60" fmla="*/ 578 w 2440"/>
                  <a:gd name="T61" fmla="*/ 2516 h 2878"/>
                  <a:gd name="T62" fmla="*/ 656 w 2440"/>
                  <a:gd name="T63" fmla="*/ 2594 h 2878"/>
                  <a:gd name="T64" fmla="*/ 742 w 2440"/>
                  <a:gd name="T65" fmla="*/ 2664 h 2878"/>
                  <a:gd name="T66" fmla="*/ 834 w 2440"/>
                  <a:gd name="T67" fmla="*/ 2726 h 2878"/>
                  <a:gd name="T68" fmla="*/ 934 w 2440"/>
                  <a:gd name="T69" fmla="*/ 2782 h 2878"/>
                  <a:gd name="T70" fmla="*/ 1040 w 2440"/>
                  <a:gd name="T71" fmla="*/ 2828 h 2878"/>
                  <a:gd name="T72" fmla="*/ 1156 w 2440"/>
                  <a:gd name="T73" fmla="*/ 2864 h 2878"/>
                  <a:gd name="T74" fmla="*/ 1216 w 2440"/>
                  <a:gd name="T75" fmla="*/ 2878 h 2878"/>
                  <a:gd name="T76" fmla="*/ 1216 w 2440"/>
                  <a:gd name="T77" fmla="*/ 2878 h 2878"/>
                  <a:gd name="T78" fmla="*/ 1336 w 2440"/>
                  <a:gd name="T79" fmla="*/ 2848 h 2878"/>
                  <a:gd name="T80" fmla="*/ 1446 w 2440"/>
                  <a:gd name="T81" fmla="*/ 2806 h 2878"/>
                  <a:gd name="T82" fmla="*/ 1550 w 2440"/>
                  <a:gd name="T83" fmla="*/ 2756 h 2878"/>
                  <a:gd name="T84" fmla="*/ 1646 w 2440"/>
                  <a:gd name="T85" fmla="*/ 2696 h 2878"/>
                  <a:gd name="T86" fmla="*/ 1734 w 2440"/>
                  <a:gd name="T87" fmla="*/ 2630 h 2878"/>
                  <a:gd name="T88" fmla="*/ 1816 w 2440"/>
                  <a:gd name="T89" fmla="*/ 2556 h 2878"/>
                  <a:gd name="T90" fmla="*/ 1892 w 2440"/>
                  <a:gd name="T91" fmla="*/ 2476 h 2878"/>
                  <a:gd name="T92" fmla="*/ 1962 w 2440"/>
                  <a:gd name="T93" fmla="*/ 2390 h 2878"/>
                  <a:gd name="T94" fmla="*/ 2024 w 2440"/>
                  <a:gd name="T95" fmla="*/ 2300 h 2878"/>
                  <a:gd name="T96" fmla="*/ 2082 w 2440"/>
                  <a:gd name="T97" fmla="*/ 2204 h 2878"/>
                  <a:gd name="T98" fmla="*/ 2134 w 2440"/>
                  <a:gd name="T99" fmla="*/ 2106 h 2878"/>
                  <a:gd name="T100" fmla="*/ 2180 w 2440"/>
                  <a:gd name="T101" fmla="*/ 2006 h 2878"/>
                  <a:gd name="T102" fmla="*/ 2222 w 2440"/>
                  <a:gd name="T103" fmla="*/ 1904 h 2878"/>
                  <a:gd name="T104" fmla="*/ 2292 w 2440"/>
                  <a:gd name="T105" fmla="*/ 1694 h 2878"/>
                  <a:gd name="T106" fmla="*/ 2344 w 2440"/>
                  <a:gd name="T107" fmla="*/ 1486 h 2878"/>
                  <a:gd name="T108" fmla="*/ 2384 w 2440"/>
                  <a:gd name="T109" fmla="*/ 1284 h 2878"/>
                  <a:gd name="T110" fmla="*/ 2410 w 2440"/>
                  <a:gd name="T111" fmla="*/ 1092 h 2878"/>
                  <a:gd name="T112" fmla="*/ 2428 w 2440"/>
                  <a:gd name="T113" fmla="*/ 920 h 2878"/>
                  <a:gd name="T114" fmla="*/ 2438 w 2440"/>
                  <a:gd name="T115" fmla="*/ 706 h 2878"/>
                  <a:gd name="T116" fmla="*/ 2440 w 2440"/>
                  <a:gd name="T117" fmla="*/ 534 h 2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40" h="2878">
                    <a:moveTo>
                      <a:pt x="2440" y="512"/>
                    </a:moveTo>
                    <a:lnTo>
                      <a:pt x="2440" y="512"/>
                    </a:lnTo>
                    <a:lnTo>
                      <a:pt x="2310" y="436"/>
                    </a:lnTo>
                    <a:lnTo>
                      <a:pt x="2184" y="370"/>
                    </a:lnTo>
                    <a:lnTo>
                      <a:pt x="2064" y="308"/>
                    </a:lnTo>
                    <a:lnTo>
                      <a:pt x="1950" y="254"/>
                    </a:lnTo>
                    <a:lnTo>
                      <a:pt x="1842" y="208"/>
                    </a:lnTo>
                    <a:lnTo>
                      <a:pt x="1742" y="166"/>
                    </a:lnTo>
                    <a:lnTo>
                      <a:pt x="1648" y="130"/>
                    </a:lnTo>
                    <a:lnTo>
                      <a:pt x="1562" y="98"/>
                    </a:lnTo>
                    <a:lnTo>
                      <a:pt x="1486" y="74"/>
                    </a:lnTo>
                    <a:lnTo>
                      <a:pt x="1418" y="52"/>
                    </a:lnTo>
                    <a:lnTo>
                      <a:pt x="1358" y="34"/>
                    </a:lnTo>
                    <a:lnTo>
                      <a:pt x="1308" y="22"/>
                    </a:lnTo>
                    <a:lnTo>
                      <a:pt x="1240" y="6"/>
                    </a:lnTo>
                    <a:lnTo>
                      <a:pt x="1216" y="0"/>
                    </a:lnTo>
                    <a:lnTo>
                      <a:pt x="1216" y="0"/>
                    </a:lnTo>
                    <a:lnTo>
                      <a:pt x="1216" y="0"/>
                    </a:lnTo>
                    <a:lnTo>
                      <a:pt x="1216" y="0"/>
                    </a:lnTo>
                    <a:lnTo>
                      <a:pt x="1192" y="6"/>
                    </a:lnTo>
                    <a:lnTo>
                      <a:pt x="1124" y="22"/>
                    </a:lnTo>
                    <a:lnTo>
                      <a:pt x="1076" y="34"/>
                    </a:lnTo>
                    <a:lnTo>
                      <a:pt x="1016" y="52"/>
                    </a:lnTo>
                    <a:lnTo>
                      <a:pt x="948" y="74"/>
                    </a:lnTo>
                    <a:lnTo>
                      <a:pt x="872" y="98"/>
                    </a:lnTo>
                    <a:lnTo>
                      <a:pt x="786" y="130"/>
                    </a:lnTo>
                    <a:lnTo>
                      <a:pt x="694" y="166"/>
                    </a:lnTo>
                    <a:lnTo>
                      <a:pt x="594" y="208"/>
                    </a:lnTo>
                    <a:lnTo>
                      <a:pt x="486" y="254"/>
                    </a:lnTo>
                    <a:lnTo>
                      <a:pt x="374" y="308"/>
                    </a:lnTo>
                    <a:lnTo>
                      <a:pt x="256" y="370"/>
                    </a:lnTo>
                    <a:lnTo>
                      <a:pt x="132" y="436"/>
                    </a:lnTo>
                    <a:lnTo>
                      <a:pt x="2" y="512"/>
                    </a:lnTo>
                    <a:lnTo>
                      <a:pt x="2" y="512"/>
                    </a:lnTo>
                    <a:lnTo>
                      <a:pt x="2" y="534"/>
                    </a:lnTo>
                    <a:lnTo>
                      <a:pt x="0" y="602"/>
                    </a:lnTo>
                    <a:lnTo>
                      <a:pt x="2" y="706"/>
                    </a:lnTo>
                    <a:lnTo>
                      <a:pt x="8" y="842"/>
                    </a:lnTo>
                    <a:lnTo>
                      <a:pt x="12" y="920"/>
                    </a:lnTo>
                    <a:lnTo>
                      <a:pt x="20" y="1004"/>
                    </a:lnTo>
                    <a:lnTo>
                      <a:pt x="28" y="1092"/>
                    </a:lnTo>
                    <a:lnTo>
                      <a:pt x="40" y="1186"/>
                    </a:lnTo>
                    <a:lnTo>
                      <a:pt x="54" y="1284"/>
                    </a:lnTo>
                    <a:lnTo>
                      <a:pt x="72" y="1384"/>
                    </a:lnTo>
                    <a:lnTo>
                      <a:pt x="92" y="1486"/>
                    </a:lnTo>
                    <a:lnTo>
                      <a:pt x="116" y="1590"/>
                    </a:lnTo>
                    <a:lnTo>
                      <a:pt x="146" y="1694"/>
                    </a:lnTo>
                    <a:lnTo>
                      <a:pt x="178" y="1798"/>
                    </a:lnTo>
                    <a:lnTo>
                      <a:pt x="214" y="1904"/>
                    </a:lnTo>
                    <a:lnTo>
                      <a:pt x="234" y="1954"/>
                    </a:lnTo>
                    <a:lnTo>
                      <a:pt x="256" y="2006"/>
                    </a:lnTo>
                    <a:lnTo>
                      <a:pt x="278" y="2056"/>
                    </a:lnTo>
                    <a:lnTo>
                      <a:pt x="302" y="2106"/>
                    </a:lnTo>
                    <a:lnTo>
                      <a:pt x="326" y="2156"/>
                    </a:lnTo>
                    <a:lnTo>
                      <a:pt x="352" y="2204"/>
                    </a:lnTo>
                    <a:lnTo>
                      <a:pt x="380" y="2252"/>
                    </a:lnTo>
                    <a:lnTo>
                      <a:pt x="410" y="2300"/>
                    </a:lnTo>
                    <a:lnTo>
                      <a:pt x="440" y="2346"/>
                    </a:lnTo>
                    <a:lnTo>
                      <a:pt x="472" y="2390"/>
                    </a:lnTo>
                    <a:lnTo>
                      <a:pt x="506" y="2434"/>
                    </a:lnTo>
                    <a:lnTo>
                      <a:pt x="542" y="2476"/>
                    </a:lnTo>
                    <a:lnTo>
                      <a:pt x="578" y="2516"/>
                    </a:lnTo>
                    <a:lnTo>
                      <a:pt x="616" y="2556"/>
                    </a:lnTo>
                    <a:lnTo>
                      <a:pt x="656" y="2594"/>
                    </a:lnTo>
                    <a:lnTo>
                      <a:pt x="698" y="2630"/>
                    </a:lnTo>
                    <a:lnTo>
                      <a:pt x="742" y="2664"/>
                    </a:lnTo>
                    <a:lnTo>
                      <a:pt x="788" y="2696"/>
                    </a:lnTo>
                    <a:lnTo>
                      <a:pt x="834" y="2726"/>
                    </a:lnTo>
                    <a:lnTo>
                      <a:pt x="882" y="2756"/>
                    </a:lnTo>
                    <a:lnTo>
                      <a:pt x="934" y="2782"/>
                    </a:lnTo>
                    <a:lnTo>
                      <a:pt x="986" y="2806"/>
                    </a:lnTo>
                    <a:lnTo>
                      <a:pt x="1040" y="2828"/>
                    </a:lnTo>
                    <a:lnTo>
                      <a:pt x="1098" y="2848"/>
                    </a:lnTo>
                    <a:lnTo>
                      <a:pt x="1156" y="2864"/>
                    </a:lnTo>
                    <a:lnTo>
                      <a:pt x="1216" y="2878"/>
                    </a:lnTo>
                    <a:lnTo>
                      <a:pt x="1216" y="2878"/>
                    </a:lnTo>
                    <a:lnTo>
                      <a:pt x="1216" y="2878"/>
                    </a:lnTo>
                    <a:lnTo>
                      <a:pt x="1216" y="2878"/>
                    </a:lnTo>
                    <a:lnTo>
                      <a:pt x="1276" y="2864"/>
                    </a:lnTo>
                    <a:lnTo>
                      <a:pt x="1336" y="2848"/>
                    </a:lnTo>
                    <a:lnTo>
                      <a:pt x="1392" y="2828"/>
                    </a:lnTo>
                    <a:lnTo>
                      <a:pt x="1446" y="2806"/>
                    </a:lnTo>
                    <a:lnTo>
                      <a:pt x="1500" y="2782"/>
                    </a:lnTo>
                    <a:lnTo>
                      <a:pt x="1550" y="2756"/>
                    </a:lnTo>
                    <a:lnTo>
                      <a:pt x="1598" y="2726"/>
                    </a:lnTo>
                    <a:lnTo>
                      <a:pt x="1646" y="2696"/>
                    </a:lnTo>
                    <a:lnTo>
                      <a:pt x="1692" y="2664"/>
                    </a:lnTo>
                    <a:lnTo>
                      <a:pt x="1734" y="2630"/>
                    </a:lnTo>
                    <a:lnTo>
                      <a:pt x="1776" y="2594"/>
                    </a:lnTo>
                    <a:lnTo>
                      <a:pt x="1816" y="2556"/>
                    </a:lnTo>
                    <a:lnTo>
                      <a:pt x="1856" y="2516"/>
                    </a:lnTo>
                    <a:lnTo>
                      <a:pt x="1892" y="2476"/>
                    </a:lnTo>
                    <a:lnTo>
                      <a:pt x="1928" y="2434"/>
                    </a:lnTo>
                    <a:lnTo>
                      <a:pt x="1962" y="2390"/>
                    </a:lnTo>
                    <a:lnTo>
                      <a:pt x="1994" y="2346"/>
                    </a:lnTo>
                    <a:lnTo>
                      <a:pt x="2024" y="2300"/>
                    </a:lnTo>
                    <a:lnTo>
                      <a:pt x="2054" y="2252"/>
                    </a:lnTo>
                    <a:lnTo>
                      <a:pt x="2082" y="2204"/>
                    </a:lnTo>
                    <a:lnTo>
                      <a:pt x="2108" y="2156"/>
                    </a:lnTo>
                    <a:lnTo>
                      <a:pt x="2134" y="2106"/>
                    </a:lnTo>
                    <a:lnTo>
                      <a:pt x="2158" y="2056"/>
                    </a:lnTo>
                    <a:lnTo>
                      <a:pt x="2180" y="2006"/>
                    </a:lnTo>
                    <a:lnTo>
                      <a:pt x="2202" y="1954"/>
                    </a:lnTo>
                    <a:lnTo>
                      <a:pt x="2222" y="1904"/>
                    </a:lnTo>
                    <a:lnTo>
                      <a:pt x="2260" y="1798"/>
                    </a:lnTo>
                    <a:lnTo>
                      <a:pt x="2292" y="1694"/>
                    </a:lnTo>
                    <a:lnTo>
                      <a:pt x="2320" y="1590"/>
                    </a:lnTo>
                    <a:lnTo>
                      <a:pt x="2344" y="1486"/>
                    </a:lnTo>
                    <a:lnTo>
                      <a:pt x="2366" y="1384"/>
                    </a:lnTo>
                    <a:lnTo>
                      <a:pt x="2384" y="1284"/>
                    </a:lnTo>
                    <a:lnTo>
                      <a:pt x="2398" y="1186"/>
                    </a:lnTo>
                    <a:lnTo>
                      <a:pt x="2410" y="1092"/>
                    </a:lnTo>
                    <a:lnTo>
                      <a:pt x="2420" y="1004"/>
                    </a:lnTo>
                    <a:lnTo>
                      <a:pt x="2428" y="920"/>
                    </a:lnTo>
                    <a:lnTo>
                      <a:pt x="2432" y="842"/>
                    </a:lnTo>
                    <a:lnTo>
                      <a:pt x="2438" y="706"/>
                    </a:lnTo>
                    <a:lnTo>
                      <a:pt x="2440" y="602"/>
                    </a:lnTo>
                    <a:lnTo>
                      <a:pt x="2440" y="534"/>
                    </a:lnTo>
                    <a:lnTo>
                      <a:pt x="2440" y="512"/>
                    </a:ln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7"/>
              <p:cNvSpPr>
                <a:spLocks/>
              </p:cNvSpPr>
              <p:nvPr/>
            </p:nvSpPr>
            <p:spPr bwMode="auto">
              <a:xfrm>
                <a:off x="-4622800" y="-80963"/>
                <a:ext cx="3873500" cy="4568826"/>
              </a:xfrm>
              <a:custGeom>
                <a:avLst/>
                <a:gdLst>
                  <a:gd name="T0" fmla="*/ 2440 w 2440"/>
                  <a:gd name="T1" fmla="*/ 512 h 2878"/>
                  <a:gd name="T2" fmla="*/ 2184 w 2440"/>
                  <a:gd name="T3" fmla="*/ 370 h 2878"/>
                  <a:gd name="T4" fmla="*/ 1950 w 2440"/>
                  <a:gd name="T5" fmla="*/ 254 h 2878"/>
                  <a:gd name="T6" fmla="*/ 1742 w 2440"/>
                  <a:gd name="T7" fmla="*/ 166 h 2878"/>
                  <a:gd name="T8" fmla="*/ 1562 w 2440"/>
                  <a:gd name="T9" fmla="*/ 98 h 2878"/>
                  <a:gd name="T10" fmla="*/ 1418 w 2440"/>
                  <a:gd name="T11" fmla="*/ 52 h 2878"/>
                  <a:gd name="T12" fmla="*/ 1308 w 2440"/>
                  <a:gd name="T13" fmla="*/ 22 h 2878"/>
                  <a:gd name="T14" fmla="*/ 1216 w 2440"/>
                  <a:gd name="T15" fmla="*/ 0 h 2878"/>
                  <a:gd name="T16" fmla="*/ 1216 w 2440"/>
                  <a:gd name="T17" fmla="*/ 0 h 2878"/>
                  <a:gd name="T18" fmla="*/ 1192 w 2440"/>
                  <a:gd name="T19" fmla="*/ 6 h 2878"/>
                  <a:gd name="T20" fmla="*/ 1076 w 2440"/>
                  <a:gd name="T21" fmla="*/ 34 h 2878"/>
                  <a:gd name="T22" fmla="*/ 948 w 2440"/>
                  <a:gd name="T23" fmla="*/ 74 h 2878"/>
                  <a:gd name="T24" fmla="*/ 786 w 2440"/>
                  <a:gd name="T25" fmla="*/ 130 h 2878"/>
                  <a:gd name="T26" fmla="*/ 594 w 2440"/>
                  <a:gd name="T27" fmla="*/ 208 h 2878"/>
                  <a:gd name="T28" fmla="*/ 374 w 2440"/>
                  <a:gd name="T29" fmla="*/ 308 h 2878"/>
                  <a:gd name="T30" fmla="*/ 132 w 2440"/>
                  <a:gd name="T31" fmla="*/ 436 h 2878"/>
                  <a:gd name="T32" fmla="*/ 2 w 2440"/>
                  <a:gd name="T33" fmla="*/ 512 h 2878"/>
                  <a:gd name="T34" fmla="*/ 0 w 2440"/>
                  <a:gd name="T35" fmla="*/ 602 h 2878"/>
                  <a:gd name="T36" fmla="*/ 8 w 2440"/>
                  <a:gd name="T37" fmla="*/ 842 h 2878"/>
                  <a:gd name="T38" fmla="*/ 20 w 2440"/>
                  <a:gd name="T39" fmla="*/ 1004 h 2878"/>
                  <a:gd name="T40" fmla="*/ 40 w 2440"/>
                  <a:gd name="T41" fmla="*/ 1186 h 2878"/>
                  <a:gd name="T42" fmla="*/ 72 w 2440"/>
                  <a:gd name="T43" fmla="*/ 1384 h 2878"/>
                  <a:gd name="T44" fmla="*/ 116 w 2440"/>
                  <a:gd name="T45" fmla="*/ 1590 h 2878"/>
                  <a:gd name="T46" fmla="*/ 178 w 2440"/>
                  <a:gd name="T47" fmla="*/ 1798 h 2878"/>
                  <a:gd name="T48" fmla="*/ 234 w 2440"/>
                  <a:gd name="T49" fmla="*/ 1954 h 2878"/>
                  <a:gd name="T50" fmla="*/ 278 w 2440"/>
                  <a:gd name="T51" fmla="*/ 2056 h 2878"/>
                  <a:gd name="T52" fmla="*/ 326 w 2440"/>
                  <a:gd name="T53" fmla="*/ 2156 h 2878"/>
                  <a:gd name="T54" fmla="*/ 380 w 2440"/>
                  <a:gd name="T55" fmla="*/ 2252 h 2878"/>
                  <a:gd name="T56" fmla="*/ 440 w 2440"/>
                  <a:gd name="T57" fmla="*/ 2346 h 2878"/>
                  <a:gd name="T58" fmla="*/ 506 w 2440"/>
                  <a:gd name="T59" fmla="*/ 2434 h 2878"/>
                  <a:gd name="T60" fmla="*/ 578 w 2440"/>
                  <a:gd name="T61" fmla="*/ 2516 h 2878"/>
                  <a:gd name="T62" fmla="*/ 656 w 2440"/>
                  <a:gd name="T63" fmla="*/ 2594 h 2878"/>
                  <a:gd name="T64" fmla="*/ 742 w 2440"/>
                  <a:gd name="T65" fmla="*/ 2664 h 2878"/>
                  <a:gd name="T66" fmla="*/ 834 w 2440"/>
                  <a:gd name="T67" fmla="*/ 2726 h 2878"/>
                  <a:gd name="T68" fmla="*/ 934 w 2440"/>
                  <a:gd name="T69" fmla="*/ 2782 h 2878"/>
                  <a:gd name="T70" fmla="*/ 1040 w 2440"/>
                  <a:gd name="T71" fmla="*/ 2828 h 2878"/>
                  <a:gd name="T72" fmla="*/ 1156 w 2440"/>
                  <a:gd name="T73" fmla="*/ 2864 h 2878"/>
                  <a:gd name="T74" fmla="*/ 1216 w 2440"/>
                  <a:gd name="T75" fmla="*/ 2878 h 2878"/>
                  <a:gd name="T76" fmla="*/ 1216 w 2440"/>
                  <a:gd name="T77" fmla="*/ 2878 h 2878"/>
                  <a:gd name="T78" fmla="*/ 1336 w 2440"/>
                  <a:gd name="T79" fmla="*/ 2848 h 2878"/>
                  <a:gd name="T80" fmla="*/ 1446 w 2440"/>
                  <a:gd name="T81" fmla="*/ 2806 h 2878"/>
                  <a:gd name="T82" fmla="*/ 1550 w 2440"/>
                  <a:gd name="T83" fmla="*/ 2756 h 2878"/>
                  <a:gd name="T84" fmla="*/ 1646 w 2440"/>
                  <a:gd name="T85" fmla="*/ 2696 h 2878"/>
                  <a:gd name="T86" fmla="*/ 1734 w 2440"/>
                  <a:gd name="T87" fmla="*/ 2630 h 2878"/>
                  <a:gd name="T88" fmla="*/ 1816 w 2440"/>
                  <a:gd name="T89" fmla="*/ 2556 h 2878"/>
                  <a:gd name="T90" fmla="*/ 1892 w 2440"/>
                  <a:gd name="T91" fmla="*/ 2476 h 2878"/>
                  <a:gd name="T92" fmla="*/ 1962 w 2440"/>
                  <a:gd name="T93" fmla="*/ 2390 h 2878"/>
                  <a:gd name="T94" fmla="*/ 2024 w 2440"/>
                  <a:gd name="T95" fmla="*/ 2300 h 2878"/>
                  <a:gd name="T96" fmla="*/ 2082 w 2440"/>
                  <a:gd name="T97" fmla="*/ 2204 h 2878"/>
                  <a:gd name="T98" fmla="*/ 2134 w 2440"/>
                  <a:gd name="T99" fmla="*/ 2106 h 2878"/>
                  <a:gd name="T100" fmla="*/ 2180 w 2440"/>
                  <a:gd name="T101" fmla="*/ 2006 h 2878"/>
                  <a:gd name="T102" fmla="*/ 2222 w 2440"/>
                  <a:gd name="T103" fmla="*/ 1904 h 2878"/>
                  <a:gd name="T104" fmla="*/ 2292 w 2440"/>
                  <a:gd name="T105" fmla="*/ 1694 h 2878"/>
                  <a:gd name="T106" fmla="*/ 2344 w 2440"/>
                  <a:gd name="T107" fmla="*/ 1486 h 2878"/>
                  <a:gd name="T108" fmla="*/ 2384 w 2440"/>
                  <a:gd name="T109" fmla="*/ 1284 h 2878"/>
                  <a:gd name="T110" fmla="*/ 2410 w 2440"/>
                  <a:gd name="T111" fmla="*/ 1092 h 2878"/>
                  <a:gd name="T112" fmla="*/ 2428 w 2440"/>
                  <a:gd name="T113" fmla="*/ 920 h 2878"/>
                  <a:gd name="T114" fmla="*/ 2438 w 2440"/>
                  <a:gd name="T115" fmla="*/ 706 h 2878"/>
                  <a:gd name="T116" fmla="*/ 2440 w 2440"/>
                  <a:gd name="T117" fmla="*/ 534 h 28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40" h="2878">
                    <a:moveTo>
                      <a:pt x="2440" y="512"/>
                    </a:moveTo>
                    <a:lnTo>
                      <a:pt x="2440" y="512"/>
                    </a:lnTo>
                    <a:lnTo>
                      <a:pt x="2310" y="436"/>
                    </a:lnTo>
                    <a:lnTo>
                      <a:pt x="2184" y="370"/>
                    </a:lnTo>
                    <a:lnTo>
                      <a:pt x="2064" y="308"/>
                    </a:lnTo>
                    <a:lnTo>
                      <a:pt x="1950" y="254"/>
                    </a:lnTo>
                    <a:lnTo>
                      <a:pt x="1842" y="208"/>
                    </a:lnTo>
                    <a:lnTo>
                      <a:pt x="1742" y="166"/>
                    </a:lnTo>
                    <a:lnTo>
                      <a:pt x="1648" y="130"/>
                    </a:lnTo>
                    <a:lnTo>
                      <a:pt x="1562" y="98"/>
                    </a:lnTo>
                    <a:lnTo>
                      <a:pt x="1486" y="74"/>
                    </a:lnTo>
                    <a:lnTo>
                      <a:pt x="1418" y="52"/>
                    </a:lnTo>
                    <a:lnTo>
                      <a:pt x="1358" y="34"/>
                    </a:lnTo>
                    <a:lnTo>
                      <a:pt x="1308" y="22"/>
                    </a:lnTo>
                    <a:lnTo>
                      <a:pt x="1240" y="6"/>
                    </a:lnTo>
                    <a:lnTo>
                      <a:pt x="1216" y="0"/>
                    </a:lnTo>
                    <a:lnTo>
                      <a:pt x="1216" y="0"/>
                    </a:lnTo>
                    <a:lnTo>
                      <a:pt x="1216" y="0"/>
                    </a:lnTo>
                    <a:lnTo>
                      <a:pt x="1216" y="0"/>
                    </a:lnTo>
                    <a:lnTo>
                      <a:pt x="1192" y="6"/>
                    </a:lnTo>
                    <a:lnTo>
                      <a:pt x="1124" y="22"/>
                    </a:lnTo>
                    <a:lnTo>
                      <a:pt x="1076" y="34"/>
                    </a:lnTo>
                    <a:lnTo>
                      <a:pt x="1016" y="52"/>
                    </a:lnTo>
                    <a:lnTo>
                      <a:pt x="948" y="74"/>
                    </a:lnTo>
                    <a:lnTo>
                      <a:pt x="872" y="98"/>
                    </a:lnTo>
                    <a:lnTo>
                      <a:pt x="786" y="130"/>
                    </a:lnTo>
                    <a:lnTo>
                      <a:pt x="694" y="166"/>
                    </a:lnTo>
                    <a:lnTo>
                      <a:pt x="594" y="208"/>
                    </a:lnTo>
                    <a:lnTo>
                      <a:pt x="486" y="254"/>
                    </a:lnTo>
                    <a:lnTo>
                      <a:pt x="374" y="308"/>
                    </a:lnTo>
                    <a:lnTo>
                      <a:pt x="256" y="370"/>
                    </a:lnTo>
                    <a:lnTo>
                      <a:pt x="132" y="436"/>
                    </a:lnTo>
                    <a:lnTo>
                      <a:pt x="2" y="512"/>
                    </a:lnTo>
                    <a:lnTo>
                      <a:pt x="2" y="512"/>
                    </a:lnTo>
                    <a:lnTo>
                      <a:pt x="2" y="534"/>
                    </a:lnTo>
                    <a:lnTo>
                      <a:pt x="0" y="602"/>
                    </a:lnTo>
                    <a:lnTo>
                      <a:pt x="2" y="706"/>
                    </a:lnTo>
                    <a:lnTo>
                      <a:pt x="8" y="842"/>
                    </a:lnTo>
                    <a:lnTo>
                      <a:pt x="12" y="920"/>
                    </a:lnTo>
                    <a:lnTo>
                      <a:pt x="20" y="1004"/>
                    </a:lnTo>
                    <a:lnTo>
                      <a:pt x="28" y="1092"/>
                    </a:lnTo>
                    <a:lnTo>
                      <a:pt x="40" y="1186"/>
                    </a:lnTo>
                    <a:lnTo>
                      <a:pt x="54" y="1284"/>
                    </a:lnTo>
                    <a:lnTo>
                      <a:pt x="72" y="1384"/>
                    </a:lnTo>
                    <a:lnTo>
                      <a:pt x="92" y="1486"/>
                    </a:lnTo>
                    <a:lnTo>
                      <a:pt x="116" y="1590"/>
                    </a:lnTo>
                    <a:lnTo>
                      <a:pt x="146" y="1694"/>
                    </a:lnTo>
                    <a:lnTo>
                      <a:pt x="178" y="1798"/>
                    </a:lnTo>
                    <a:lnTo>
                      <a:pt x="214" y="1904"/>
                    </a:lnTo>
                    <a:lnTo>
                      <a:pt x="234" y="1954"/>
                    </a:lnTo>
                    <a:lnTo>
                      <a:pt x="256" y="2006"/>
                    </a:lnTo>
                    <a:lnTo>
                      <a:pt x="278" y="2056"/>
                    </a:lnTo>
                    <a:lnTo>
                      <a:pt x="302" y="2106"/>
                    </a:lnTo>
                    <a:lnTo>
                      <a:pt x="326" y="2156"/>
                    </a:lnTo>
                    <a:lnTo>
                      <a:pt x="352" y="2204"/>
                    </a:lnTo>
                    <a:lnTo>
                      <a:pt x="380" y="2252"/>
                    </a:lnTo>
                    <a:lnTo>
                      <a:pt x="410" y="2300"/>
                    </a:lnTo>
                    <a:lnTo>
                      <a:pt x="440" y="2346"/>
                    </a:lnTo>
                    <a:lnTo>
                      <a:pt x="472" y="2390"/>
                    </a:lnTo>
                    <a:lnTo>
                      <a:pt x="506" y="2434"/>
                    </a:lnTo>
                    <a:lnTo>
                      <a:pt x="542" y="2476"/>
                    </a:lnTo>
                    <a:lnTo>
                      <a:pt x="578" y="2516"/>
                    </a:lnTo>
                    <a:lnTo>
                      <a:pt x="616" y="2556"/>
                    </a:lnTo>
                    <a:lnTo>
                      <a:pt x="656" y="2594"/>
                    </a:lnTo>
                    <a:lnTo>
                      <a:pt x="698" y="2630"/>
                    </a:lnTo>
                    <a:lnTo>
                      <a:pt x="742" y="2664"/>
                    </a:lnTo>
                    <a:lnTo>
                      <a:pt x="788" y="2696"/>
                    </a:lnTo>
                    <a:lnTo>
                      <a:pt x="834" y="2726"/>
                    </a:lnTo>
                    <a:lnTo>
                      <a:pt x="882" y="2756"/>
                    </a:lnTo>
                    <a:lnTo>
                      <a:pt x="934" y="2782"/>
                    </a:lnTo>
                    <a:lnTo>
                      <a:pt x="986" y="2806"/>
                    </a:lnTo>
                    <a:lnTo>
                      <a:pt x="1040" y="2828"/>
                    </a:lnTo>
                    <a:lnTo>
                      <a:pt x="1098" y="2848"/>
                    </a:lnTo>
                    <a:lnTo>
                      <a:pt x="1156" y="2864"/>
                    </a:lnTo>
                    <a:lnTo>
                      <a:pt x="1216" y="2878"/>
                    </a:lnTo>
                    <a:lnTo>
                      <a:pt x="1216" y="2878"/>
                    </a:lnTo>
                    <a:lnTo>
                      <a:pt x="1216" y="2878"/>
                    </a:lnTo>
                    <a:lnTo>
                      <a:pt x="1216" y="2878"/>
                    </a:lnTo>
                    <a:lnTo>
                      <a:pt x="1276" y="2864"/>
                    </a:lnTo>
                    <a:lnTo>
                      <a:pt x="1336" y="2848"/>
                    </a:lnTo>
                    <a:lnTo>
                      <a:pt x="1392" y="2828"/>
                    </a:lnTo>
                    <a:lnTo>
                      <a:pt x="1446" y="2806"/>
                    </a:lnTo>
                    <a:lnTo>
                      <a:pt x="1500" y="2782"/>
                    </a:lnTo>
                    <a:lnTo>
                      <a:pt x="1550" y="2756"/>
                    </a:lnTo>
                    <a:lnTo>
                      <a:pt x="1598" y="2726"/>
                    </a:lnTo>
                    <a:lnTo>
                      <a:pt x="1646" y="2696"/>
                    </a:lnTo>
                    <a:lnTo>
                      <a:pt x="1692" y="2664"/>
                    </a:lnTo>
                    <a:lnTo>
                      <a:pt x="1734" y="2630"/>
                    </a:lnTo>
                    <a:lnTo>
                      <a:pt x="1776" y="2594"/>
                    </a:lnTo>
                    <a:lnTo>
                      <a:pt x="1816" y="2556"/>
                    </a:lnTo>
                    <a:lnTo>
                      <a:pt x="1856" y="2516"/>
                    </a:lnTo>
                    <a:lnTo>
                      <a:pt x="1892" y="2476"/>
                    </a:lnTo>
                    <a:lnTo>
                      <a:pt x="1928" y="2434"/>
                    </a:lnTo>
                    <a:lnTo>
                      <a:pt x="1962" y="2390"/>
                    </a:lnTo>
                    <a:lnTo>
                      <a:pt x="1994" y="2346"/>
                    </a:lnTo>
                    <a:lnTo>
                      <a:pt x="2024" y="2300"/>
                    </a:lnTo>
                    <a:lnTo>
                      <a:pt x="2054" y="2252"/>
                    </a:lnTo>
                    <a:lnTo>
                      <a:pt x="2082" y="2204"/>
                    </a:lnTo>
                    <a:lnTo>
                      <a:pt x="2108" y="2156"/>
                    </a:lnTo>
                    <a:lnTo>
                      <a:pt x="2134" y="2106"/>
                    </a:lnTo>
                    <a:lnTo>
                      <a:pt x="2158" y="2056"/>
                    </a:lnTo>
                    <a:lnTo>
                      <a:pt x="2180" y="2006"/>
                    </a:lnTo>
                    <a:lnTo>
                      <a:pt x="2202" y="1954"/>
                    </a:lnTo>
                    <a:lnTo>
                      <a:pt x="2222" y="1904"/>
                    </a:lnTo>
                    <a:lnTo>
                      <a:pt x="2260" y="1798"/>
                    </a:lnTo>
                    <a:lnTo>
                      <a:pt x="2292" y="1694"/>
                    </a:lnTo>
                    <a:lnTo>
                      <a:pt x="2320" y="1590"/>
                    </a:lnTo>
                    <a:lnTo>
                      <a:pt x="2344" y="1486"/>
                    </a:lnTo>
                    <a:lnTo>
                      <a:pt x="2366" y="1384"/>
                    </a:lnTo>
                    <a:lnTo>
                      <a:pt x="2384" y="1284"/>
                    </a:lnTo>
                    <a:lnTo>
                      <a:pt x="2398" y="1186"/>
                    </a:lnTo>
                    <a:lnTo>
                      <a:pt x="2410" y="1092"/>
                    </a:lnTo>
                    <a:lnTo>
                      <a:pt x="2420" y="1004"/>
                    </a:lnTo>
                    <a:lnTo>
                      <a:pt x="2428" y="920"/>
                    </a:lnTo>
                    <a:lnTo>
                      <a:pt x="2432" y="842"/>
                    </a:lnTo>
                    <a:lnTo>
                      <a:pt x="2438" y="706"/>
                    </a:lnTo>
                    <a:lnTo>
                      <a:pt x="2440" y="602"/>
                    </a:lnTo>
                    <a:lnTo>
                      <a:pt x="2440" y="534"/>
                    </a:lnTo>
                    <a:lnTo>
                      <a:pt x="2440" y="5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8"/>
              <p:cNvSpPr>
                <a:spLocks/>
              </p:cNvSpPr>
              <p:nvPr/>
            </p:nvSpPr>
            <p:spPr bwMode="auto">
              <a:xfrm>
                <a:off x="-4435475" y="179387"/>
                <a:ext cx="3479800" cy="4051301"/>
              </a:xfrm>
              <a:custGeom>
                <a:avLst/>
                <a:gdLst>
                  <a:gd name="T0" fmla="*/ 2192 w 2192"/>
                  <a:gd name="T1" fmla="*/ 444 h 2552"/>
                  <a:gd name="T2" fmla="*/ 1964 w 2192"/>
                  <a:gd name="T3" fmla="*/ 322 h 2552"/>
                  <a:gd name="T4" fmla="*/ 1756 w 2192"/>
                  <a:gd name="T5" fmla="*/ 222 h 2552"/>
                  <a:gd name="T6" fmla="*/ 1568 w 2192"/>
                  <a:gd name="T7" fmla="*/ 144 h 2552"/>
                  <a:gd name="T8" fmla="*/ 1408 w 2192"/>
                  <a:gd name="T9" fmla="*/ 86 h 2552"/>
                  <a:gd name="T10" fmla="*/ 1278 w 2192"/>
                  <a:gd name="T11" fmla="*/ 46 h 2552"/>
                  <a:gd name="T12" fmla="*/ 1118 w 2192"/>
                  <a:gd name="T13" fmla="*/ 4 h 2552"/>
                  <a:gd name="T14" fmla="*/ 1096 w 2192"/>
                  <a:gd name="T15" fmla="*/ 0 h 2552"/>
                  <a:gd name="T16" fmla="*/ 1096 w 2192"/>
                  <a:gd name="T17" fmla="*/ 0 h 2552"/>
                  <a:gd name="T18" fmla="*/ 1014 w 2192"/>
                  <a:gd name="T19" fmla="*/ 18 h 2552"/>
                  <a:gd name="T20" fmla="*/ 854 w 2192"/>
                  <a:gd name="T21" fmla="*/ 64 h 2552"/>
                  <a:gd name="T22" fmla="*/ 708 w 2192"/>
                  <a:gd name="T23" fmla="*/ 114 h 2552"/>
                  <a:gd name="T24" fmla="*/ 536 w 2192"/>
                  <a:gd name="T25" fmla="*/ 180 h 2552"/>
                  <a:gd name="T26" fmla="*/ 338 w 2192"/>
                  <a:gd name="T27" fmla="*/ 268 h 2552"/>
                  <a:gd name="T28" fmla="*/ 118 w 2192"/>
                  <a:gd name="T29" fmla="*/ 380 h 2552"/>
                  <a:gd name="T30" fmla="*/ 2 w 2192"/>
                  <a:gd name="T31" fmla="*/ 444 h 2552"/>
                  <a:gd name="T32" fmla="*/ 0 w 2192"/>
                  <a:gd name="T33" fmla="*/ 524 h 2552"/>
                  <a:gd name="T34" fmla="*/ 6 w 2192"/>
                  <a:gd name="T35" fmla="*/ 740 h 2552"/>
                  <a:gd name="T36" fmla="*/ 18 w 2192"/>
                  <a:gd name="T37" fmla="*/ 884 h 2552"/>
                  <a:gd name="T38" fmla="*/ 36 w 2192"/>
                  <a:gd name="T39" fmla="*/ 1046 h 2552"/>
                  <a:gd name="T40" fmla="*/ 64 w 2192"/>
                  <a:gd name="T41" fmla="*/ 1222 h 2552"/>
                  <a:gd name="T42" fmla="*/ 104 w 2192"/>
                  <a:gd name="T43" fmla="*/ 1406 h 2552"/>
                  <a:gd name="T44" fmla="*/ 160 w 2192"/>
                  <a:gd name="T45" fmla="*/ 1592 h 2552"/>
                  <a:gd name="T46" fmla="*/ 230 w 2192"/>
                  <a:gd name="T47" fmla="*/ 1778 h 2552"/>
                  <a:gd name="T48" fmla="*/ 270 w 2192"/>
                  <a:gd name="T49" fmla="*/ 1868 h 2552"/>
                  <a:gd name="T50" fmla="*/ 318 w 2192"/>
                  <a:gd name="T51" fmla="*/ 1954 h 2552"/>
                  <a:gd name="T52" fmla="*/ 368 w 2192"/>
                  <a:gd name="T53" fmla="*/ 2038 h 2552"/>
                  <a:gd name="T54" fmla="*/ 426 w 2192"/>
                  <a:gd name="T55" fmla="*/ 2120 h 2552"/>
                  <a:gd name="T56" fmla="*/ 488 w 2192"/>
                  <a:gd name="T57" fmla="*/ 2196 h 2552"/>
                  <a:gd name="T58" fmla="*/ 556 w 2192"/>
                  <a:gd name="T59" fmla="*/ 2266 h 2552"/>
                  <a:gd name="T60" fmla="*/ 630 w 2192"/>
                  <a:gd name="T61" fmla="*/ 2332 h 2552"/>
                  <a:gd name="T62" fmla="*/ 710 w 2192"/>
                  <a:gd name="T63" fmla="*/ 2390 h 2552"/>
                  <a:gd name="T64" fmla="*/ 796 w 2192"/>
                  <a:gd name="T65" fmla="*/ 2444 h 2552"/>
                  <a:gd name="T66" fmla="*/ 888 w 2192"/>
                  <a:gd name="T67" fmla="*/ 2488 h 2552"/>
                  <a:gd name="T68" fmla="*/ 990 w 2192"/>
                  <a:gd name="T69" fmla="*/ 2524 h 2552"/>
                  <a:gd name="T70" fmla="*/ 1096 w 2192"/>
                  <a:gd name="T71" fmla="*/ 2552 h 2552"/>
                  <a:gd name="T72" fmla="*/ 1096 w 2192"/>
                  <a:gd name="T73" fmla="*/ 2552 h 2552"/>
                  <a:gd name="T74" fmla="*/ 1150 w 2192"/>
                  <a:gd name="T75" fmla="*/ 2538 h 2552"/>
                  <a:gd name="T76" fmla="*/ 1254 w 2192"/>
                  <a:gd name="T77" fmla="*/ 2506 h 2552"/>
                  <a:gd name="T78" fmla="*/ 1350 w 2192"/>
                  <a:gd name="T79" fmla="*/ 2466 h 2552"/>
                  <a:gd name="T80" fmla="*/ 1440 w 2192"/>
                  <a:gd name="T81" fmla="*/ 2418 h 2552"/>
                  <a:gd name="T82" fmla="*/ 1522 w 2192"/>
                  <a:gd name="T83" fmla="*/ 2362 h 2552"/>
                  <a:gd name="T84" fmla="*/ 1598 w 2192"/>
                  <a:gd name="T85" fmla="*/ 2300 h 2552"/>
                  <a:gd name="T86" fmla="*/ 1670 w 2192"/>
                  <a:gd name="T87" fmla="*/ 2232 h 2552"/>
                  <a:gd name="T88" fmla="*/ 1734 w 2192"/>
                  <a:gd name="T89" fmla="*/ 2158 h 2552"/>
                  <a:gd name="T90" fmla="*/ 1794 w 2192"/>
                  <a:gd name="T91" fmla="*/ 2080 h 2552"/>
                  <a:gd name="T92" fmla="*/ 1846 w 2192"/>
                  <a:gd name="T93" fmla="*/ 1998 h 2552"/>
                  <a:gd name="T94" fmla="*/ 1896 w 2192"/>
                  <a:gd name="T95" fmla="*/ 1912 h 2552"/>
                  <a:gd name="T96" fmla="*/ 1940 w 2192"/>
                  <a:gd name="T97" fmla="*/ 1822 h 2552"/>
                  <a:gd name="T98" fmla="*/ 1998 w 2192"/>
                  <a:gd name="T99" fmla="*/ 1686 h 2552"/>
                  <a:gd name="T100" fmla="*/ 2060 w 2192"/>
                  <a:gd name="T101" fmla="*/ 1500 h 2552"/>
                  <a:gd name="T102" fmla="*/ 2108 w 2192"/>
                  <a:gd name="T103" fmla="*/ 1314 h 2552"/>
                  <a:gd name="T104" fmla="*/ 2142 w 2192"/>
                  <a:gd name="T105" fmla="*/ 1134 h 2552"/>
                  <a:gd name="T106" fmla="*/ 2166 w 2192"/>
                  <a:gd name="T107" fmla="*/ 964 h 2552"/>
                  <a:gd name="T108" fmla="*/ 2182 w 2192"/>
                  <a:gd name="T109" fmla="*/ 808 h 2552"/>
                  <a:gd name="T110" fmla="*/ 2192 w 2192"/>
                  <a:gd name="T111" fmla="*/ 618 h 2552"/>
                  <a:gd name="T112" fmla="*/ 2192 w 2192"/>
                  <a:gd name="T113" fmla="*/ 466 h 2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92" h="2552">
                    <a:moveTo>
                      <a:pt x="2192" y="444"/>
                    </a:moveTo>
                    <a:lnTo>
                      <a:pt x="2192" y="444"/>
                    </a:lnTo>
                    <a:lnTo>
                      <a:pt x="2076" y="380"/>
                    </a:lnTo>
                    <a:lnTo>
                      <a:pt x="1964" y="322"/>
                    </a:lnTo>
                    <a:lnTo>
                      <a:pt x="1856" y="268"/>
                    </a:lnTo>
                    <a:lnTo>
                      <a:pt x="1756" y="222"/>
                    </a:lnTo>
                    <a:lnTo>
                      <a:pt x="1658" y="180"/>
                    </a:lnTo>
                    <a:lnTo>
                      <a:pt x="1568" y="144"/>
                    </a:lnTo>
                    <a:lnTo>
                      <a:pt x="1484" y="114"/>
                    </a:lnTo>
                    <a:lnTo>
                      <a:pt x="1408" y="86"/>
                    </a:lnTo>
                    <a:lnTo>
                      <a:pt x="1338" y="64"/>
                    </a:lnTo>
                    <a:lnTo>
                      <a:pt x="1278" y="46"/>
                    </a:lnTo>
                    <a:lnTo>
                      <a:pt x="1180" y="18"/>
                    </a:lnTo>
                    <a:lnTo>
                      <a:pt x="1118" y="4"/>
                    </a:lnTo>
                    <a:lnTo>
                      <a:pt x="1096" y="0"/>
                    </a:lnTo>
                    <a:lnTo>
                      <a:pt x="1096" y="0"/>
                    </a:lnTo>
                    <a:lnTo>
                      <a:pt x="1096" y="0"/>
                    </a:lnTo>
                    <a:lnTo>
                      <a:pt x="1096" y="0"/>
                    </a:lnTo>
                    <a:lnTo>
                      <a:pt x="1076" y="4"/>
                    </a:lnTo>
                    <a:lnTo>
                      <a:pt x="1014" y="18"/>
                    </a:lnTo>
                    <a:lnTo>
                      <a:pt x="916" y="46"/>
                    </a:lnTo>
                    <a:lnTo>
                      <a:pt x="854" y="64"/>
                    </a:lnTo>
                    <a:lnTo>
                      <a:pt x="786" y="86"/>
                    </a:lnTo>
                    <a:lnTo>
                      <a:pt x="708" y="114"/>
                    </a:lnTo>
                    <a:lnTo>
                      <a:pt x="626" y="144"/>
                    </a:lnTo>
                    <a:lnTo>
                      <a:pt x="536" y="180"/>
                    </a:lnTo>
                    <a:lnTo>
                      <a:pt x="438" y="222"/>
                    </a:lnTo>
                    <a:lnTo>
                      <a:pt x="338" y="268"/>
                    </a:lnTo>
                    <a:lnTo>
                      <a:pt x="230" y="322"/>
                    </a:lnTo>
                    <a:lnTo>
                      <a:pt x="118" y="380"/>
                    </a:lnTo>
                    <a:lnTo>
                      <a:pt x="2" y="444"/>
                    </a:lnTo>
                    <a:lnTo>
                      <a:pt x="2" y="444"/>
                    </a:lnTo>
                    <a:lnTo>
                      <a:pt x="2" y="466"/>
                    </a:lnTo>
                    <a:lnTo>
                      <a:pt x="0" y="524"/>
                    </a:lnTo>
                    <a:lnTo>
                      <a:pt x="2" y="618"/>
                    </a:lnTo>
                    <a:lnTo>
                      <a:pt x="6" y="740"/>
                    </a:lnTo>
                    <a:lnTo>
                      <a:pt x="12" y="808"/>
                    </a:lnTo>
                    <a:lnTo>
                      <a:pt x="18" y="884"/>
                    </a:lnTo>
                    <a:lnTo>
                      <a:pt x="26" y="964"/>
                    </a:lnTo>
                    <a:lnTo>
                      <a:pt x="36" y="1046"/>
                    </a:lnTo>
                    <a:lnTo>
                      <a:pt x="48" y="1134"/>
                    </a:lnTo>
                    <a:lnTo>
                      <a:pt x="64" y="1222"/>
                    </a:lnTo>
                    <a:lnTo>
                      <a:pt x="84" y="1314"/>
                    </a:lnTo>
                    <a:lnTo>
                      <a:pt x="104" y="1406"/>
                    </a:lnTo>
                    <a:lnTo>
                      <a:pt x="130" y="1500"/>
                    </a:lnTo>
                    <a:lnTo>
                      <a:pt x="160" y="1592"/>
                    </a:lnTo>
                    <a:lnTo>
                      <a:pt x="192" y="1686"/>
                    </a:lnTo>
                    <a:lnTo>
                      <a:pt x="230" y="1778"/>
                    </a:lnTo>
                    <a:lnTo>
                      <a:pt x="250" y="1822"/>
                    </a:lnTo>
                    <a:lnTo>
                      <a:pt x="270" y="1868"/>
                    </a:lnTo>
                    <a:lnTo>
                      <a:pt x="294" y="1912"/>
                    </a:lnTo>
                    <a:lnTo>
                      <a:pt x="318" y="1954"/>
                    </a:lnTo>
                    <a:lnTo>
                      <a:pt x="342" y="1998"/>
                    </a:lnTo>
                    <a:lnTo>
                      <a:pt x="368" y="2038"/>
                    </a:lnTo>
                    <a:lnTo>
                      <a:pt x="396" y="2080"/>
                    </a:lnTo>
                    <a:lnTo>
                      <a:pt x="426" y="2120"/>
                    </a:lnTo>
                    <a:lnTo>
                      <a:pt x="456" y="2158"/>
                    </a:lnTo>
                    <a:lnTo>
                      <a:pt x="488" y="2196"/>
                    </a:lnTo>
                    <a:lnTo>
                      <a:pt x="520" y="2232"/>
                    </a:lnTo>
                    <a:lnTo>
                      <a:pt x="556" y="2266"/>
                    </a:lnTo>
                    <a:lnTo>
                      <a:pt x="592" y="2300"/>
                    </a:lnTo>
                    <a:lnTo>
                      <a:pt x="630" y="2332"/>
                    </a:lnTo>
                    <a:lnTo>
                      <a:pt x="668" y="2362"/>
                    </a:lnTo>
                    <a:lnTo>
                      <a:pt x="710" y="2390"/>
                    </a:lnTo>
                    <a:lnTo>
                      <a:pt x="752" y="2418"/>
                    </a:lnTo>
                    <a:lnTo>
                      <a:pt x="796" y="2444"/>
                    </a:lnTo>
                    <a:lnTo>
                      <a:pt x="842" y="2466"/>
                    </a:lnTo>
                    <a:lnTo>
                      <a:pt x="888" y="2488"/>
                    </a:lnTo>
                    <a:lnTo>
                      <a:pt x="938" y="2506"/>
                    </a:lnTo>
                    <a:lnTo>
                      <a:pt x="990" y="2524"/>
                    </a:lnTo>
                    <a:lnTo>
                      <a:pt x="1042" y="2538"/>
                    </a:lnTo>
                    <a:lnTo>
                      <a:pt x="1096" y="2552"/>
                    </a:lnTo>
                    <a:lnTo>
                      <a:pt x="1096" y="2552"/>
                    </a:lnTo>
                    <a:lnTo>
                      <a:pt x="1096" y="2552"/>
                    </a:lnTo>
                    <a:lnTo>
                      <a:pt x="1096" y="2552"/>
                    </a:lnTo>
                    <a:lnTo>
                      <a:pt x="1150" y="2538"/>
                    </a:lnTo>
                    <a:lnTo>
                      <a:pt x="1204" y="2524"/>
                    </a:lnTo>
                    <a:lnTo>
                      <a:pt x="1254" y="2506"/>
                    </a:lnTo>
                    <a:lnTo>
                      <a:pt x="1302" y="2488"/>
                    </a:lnTo>
                    <a:lnTo>
                      <a:pt x="1350" y="2466"/>
                    </a:lnTo>
                    <a:lnTo>
                      <a:pt x="1396" y="2444"/>
                    </a:lnTo>
                    <a:lnTo>
                      <a:pt x="1440" y="2418"/>
                    </a:lnTo>
                    <a:lnTo>
                      <a:pt x="1482" y="2390"/>
                    </a:lnTo>
                    <a:lnTo>
                      <a:pt x="1522" y="2362"/>
                    </a:lnTo>
                    <a:lnTo>
                      <a:pt x="1562" y="2332"/>
                    </a:lnTo>
                    <a:lnTo>
                      <a:pt x="1598" y="2300"/>
                    </a:lnTo>
                    <a:lnTo>
                      <a:pt x="1634" y="2266"/>
                    </a:lnTo>
                    <a:lnTo>
                      <a:pt x="1670" y="2232"/>
                    </a:lnTo>
                    <a:lnTo>
                      <a:pt x="1702" y="2196"/>
                    </a:lnTo>
                    <a:lnTo>
                      <a:pt x="1734" y="2158"/>
                    </a:lnTo>
                    <a:lnTo>
                      <a:pt x="1764" y="2120"/>
                    </a:lnTo>
                    <a:lnTo>
                      <a:pt x="1794" y="2080"/>
                    </a:lnTo>
                    <a:lnTo>
                      <a:pt x="1820" y="2038"/>
                    </a:lnTo>
                    <a:lnTo>
                      <a:pt x="1846" y="1998"/>
                    </a:lnTo>
                    <a:lnTo>
                      <a:pt x="1872" y="1954"/>
                    </a:lnTo>
                    <a:lnTo>
                      <a:pt x="1896" y="1912"/>
                    </a:lnTo>
                    <a:lnTo>
                      <a:pt x="1918" y="1868"/>
                    </a:lnTo>
                    <a:lnTo>
                      <a:pt x="1940" y="1822"/>
                    </a:lnTo>
                    <a:lnTo>
                      <a:pt x="1960" y="1778"/>
                    </a:lnTo>
                    <a:lnTo>
                      <a:pt x="1998" y="1686"/>
                    </a:lnTo>
                    <a:lnTo>
                      <a:pt x="2030" y="1592"/>
                    </a:lnTo>
                    <a:lnTo>
                      <a:pt x="2060" y="1500"/>
                    </a:lnTo>
                    <a:lnTo>
                      <a:pt x="2086" y="1406"/>
                    </a:lnTo>
                    <a:lnTo>
                      <a:pt x="2108" y="1314"/>
                    </a:lnTo>
                    <a:lnTo>
                      <a:pt x="2126" y="1222"/>
                    </a:lnTo>
                    <a:lnTo>
                      <a:pt x="2142" y="1134"/>
                    </a:lnTo>
                    <a:lnTo>
                      <a:pt x="2156" y="1046"/>
                    </a:lnTo>
                    <a:lnTo>
                      <a:pt x="2166" y="964"/>
                    </a:lnTo>
                    <a:lnTo>
                      <a:pt x="2174" y="884"/>
                    </a:lnTo>
                    <a:lnTo>
                      <a:pt x="2182" y="808"/>
                    </a:lnTo>
                    <a:lnTo>
                      <a:pt x="2186" y="740"/>
                    </a:lnTo>
                    <a:lnTo>
                      <a:pt x="2192" y="618"/>
                    </a:lnTo>
                    <a:lnTo>
                      <a:pt x="2192" y="524"/>
                    </a:lnTo>
                    <a:lnTo>
                      <a:pt x="2192" y="466"/>
                    </a:lnTo>
                    <a:lnTo>
                      <a:pt x="2192" y="444"/>
                    </a:lnTo>
                    <a:close/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9"/>
              <p:cNvSpPr>
                <a:spLocks/>
              </p:cNvSpPr>
              <p:nvPr/>
            </p:nvSpPr>
            <p:spPr bwMode="auto">
              <a:xfrm>
                <a:off x="-4435475" y="179387"/>
                <a:ext cx="3479800" cy="4051301"/>
              </a:xfrm>
              <a:custGeom>
                <a:avLst/>
                <a:gdLst>
                  <a:gd name="T0" fmla="*/ 2192 w 2192"/>
                  <a:gd name="T1" fmla="*/ 444 h 2552"/>
                  <a:gd name="T2" fmla="*/ 1964 w 2192"/>
                  <a:gd name="T3" fmla="*/ 322 h 2552"/>
                  <a:gd name="T4" fmla="*/ 1756 w 2192"/>
                  <a:gd name="T5" fmla="*/ 222 h 2552"/>
                  <a:gd name="T6" fmla="*/ 1568 w 2192"/>
                  <a:gd name="T7" fmla="*/ 144 h 2552"/>
                  <a:gd name="T8" fmla="*/ 1408 w 2192"/>
                  <a:gd name="T9" fmla="*/ 86 h 2552"/>
                  <a:gd name="T10" fmla="*/ 1278 w 2192"/>
                  <a:gd name="T11" fmla="*/ 46 h 2552"/>
                  <a:gd name="T12" fmla="*/ 1118 w 2192"/>
                  <a:gd name="T13" fmla="*/ 4 h 2552"/>
                  <a:gd name="T14" fmla="*/ 1096 w 2192"/>
                  <a:gd name="T15" fmla="*/ 0 h 2552"/>
                  <a:gd name="T16" fmla="*/ 1096 w 2192"/>
                  <a:gd name="T17" fmla="*/ 0 h 2552"/>
                  <a:gd name="T18" fmla="*/ 1014 w 2192"/>
                  <a:gd name="T19" fmla="*/ 18 h 2552"/>
                  <a:gd name="T20" fmla="*/ 854 w 2192"/>
                  <a:gd name="T21" fmla="*/ 64 h 2552"/>
                  <a:gd name="T22" fmla="*/ 708 w 2192"/>
                  <a:gd name="T23" fmla="*/ 114 h 2552"/>
                  <a:gd name="T24" fmla="*/ 536 w 2192"/>
                  <a:gd name="T25" fmla="*/ 180 h 2552"/>
                  <a:gd name="T26" fmla="*/ 338 w 2192"/>
                  <a:gd name="T27" fmla="*/ 268 h 2552"/>
                  <a:gd name="T28" fmla="*/ 118 w 2192"/>
                  <a:gd name="T29" fmla="*/ 380 h 2552"/>
                  <a:gd name="T30" fmla="*/ 2 w 2192"/>
                  <a:gd name="T31" fmla="*/ 444 h 2552"/>
                  <a:gd name="T32" fmla="*/ 0 w 2192"/>
                  <a:gd name="T33" fmla="*/ 524 h 2552"/>
                  <a:gd name="T34" fmla="*/ 6 w 2192"/>
                  <a:gd name="T35" fmla="*/ 740 h 2552"/>
                  <a:gd name="T36" fmla="*/ 18 w 2192"/>
                  <a:gd name="T37" fmla="*/ 884 h 2552"/>
                  <a:gd name="T38" fmla="*/ 36 w 2192"/>
                  <a:gd name="T39" fmla="*/ 1046 h 2552"/>
                  <a:gd name="T40" fmla="*/ 64 w 2192"/>
                  <a:gd name="T41" fmla="*/ 1222 h 2552"/>
                  <a:gd name="T42" fmla="*/ 104 w 2192"/>
                  <a:gd name="T43" fmla="*/ 1406 h 2552"/>
                  <a:gd name="T44" fmla="*/ 160 w 2192"/>
                  <a:gd name="T45" fmla="*/ 1592 h 2552"/>
                  <a:gd name="T46" fmla="*/ 230 w 2192"/>
                  <a:gd name="T47" fmla="*/ 1778 h 2552"/>
                  <a:gd name="T48" fmla="*/ 270 w 2192"/>
                  <a:gd name="T49" fmla="*/ 1868 h 2552"/>
                  <a:gd name="T50" fmla="*/ 318 w 2192"/>
                  <a:gd name="T51" fmla="*/ 1954 h 2552"/>
                  <a:gd name="T52" fmla="*/ 368 w 2192"/>
                  <a:gd name="T53" fmla="*/ 2038 h 2552"/>
                  <a:gd name="T54" fmla="*/ 426 w 2192"/>
                  <a:gd name="T55" fmla="*/ 2120 h 2552"/>
                  <a:gd name="T56" fmla="*/ 488 w 2192"/>
                  <a:gd name="T57" fmla="*/ 2196 h 2552"/>
                  <a:gd name="T58" fmla="*/ 556 w 2192"/>
                  <a:gd name="T59" fmla="*/ 2266 h 2552"/>
                  <a:gd name="T60" fmla="*/ 630 w 2192"/>
                  <a:gd name="T61" fmla="*/ 2332 h 2552"/>
                  <a:gd name="T62" fmla="*/ 710 w 2192"/>
                  <a:gd name="T63" fmla="*/ 2390 h 2552"/>
                  <a:gd name="T64" fmla="*/ 796 w 2192"/>
                  <a:gd name="T65" fmla="*/ 2444 h 2552"/>
                  <a:gd name="T66" fmla="*/ 888 w 2192"/>
                  <a:gd name="T67" fmla="*/ 2488 h 2552"/>
                  <a:gd name="T68" fmla="*/ 990 w 2192"/>
                  <a:gd name="T69" fmla="*/ 2524 h 2552"/>
                  <a:gd name="T70" fmla="*/ 1096 w 2192"/>
                  <a:gd name="T71" fmla="*/ 2552 h 2552"/>
                  <a:gd name="T72" fmla="*/ 1096 w 2192"/>
                  <a:gd name="T73" fmla="*/ 2552 h 2552"/>
                  <a:gd name="T74" fmla="*/ 1150 w 2192"/>
                  <a:gd name="T75" fmla="*/ 2538 h 2552"/>
                  <a:gd name="T76" fmla="*/ 1254 w 2192"/>
                  <a:gd name="T77" fmla="*/ 2506 h 2552"/>
                  <a:gd name="T78" fmla="*/ 1350 w 2192"/>
                  <a:gd name="T79" fmla="*/ 2466 h 2552"/>
                  <a:gd name="T80" fmla="*/ 1440 w 2192"/>
                  <a:gd name="T81" fmla="*/ 2418 h 2552"/>
                  <a:gd name="T82" fmla="*/ 1522 w 2192"/>
                  <a:gd name="T83" fmla="*/ 2362 h 2552"/>
                  <a:gd name="T84" fmla="*/ 1598 w 2192"/>
                  <a:gd name="T85" fmla="*/ 2300 h 2552"/>
                  <a:gd name="T86" fmla="*/ 1670 w 2192"/>
                  <a:gd name="T87" fmla="*/ 2232 h 2552"/>
                  <a:gd name="T88" fmla="*/ 1734 w 2192"/>
                  <a:gd name="T89" fmla="*/ 2158 h 2552"/>
                  <a:gd name="T90" fmla="*/ 1794 w 2192"/>
                  <a:gd name="T91" fmla="*/ 2080 h 2552"/>
                  <a:gd name="T92" fmla="*/ 1846 w 2192"/>
                  <a:gd name="T93" fmla="*/ 1998 h 2552"/>
                  <a:gd name="T94" fmla="*/ 1896 w 2192"/>
                  <a:gd name="T95" fmla="*/ 1912 h 2552"/>
                  <a:gd name="T96" fmla="*/ 1940 w 2192"/>
                  <a:gd name="T97" fmla="*/ 1822 h 2552"/>
                  <a:gd name="T98" fmla="*/ 1998 w 2192"/>
                  <a:gd name="T99" fmla="*/ 1686 h 2552"/>
                  <a:gd name="T100" fmla="*/ 2060 w 2192"/>
                  <a:gd name="T101" fmla="*/ 1500 h 2552"/>
                  <a:gd name="T102" fmla="*/ 2108 w 2192"/>
                  <a:gd name="T103" fmla="*/ 1314 h 2552"/>
                  <a:gd name="T104" fmla="*/ 2142 w 2192"/>
                  <a:gd name="T105" fmla="*/ 1134 h 2552"/>
                  <a:gd name="T106" fmla="*/ 2166 w 2192"/>
                  <a:gd name="T107" fmla="*/ 964 h 2552"/>
                  <a:gd name="T108" fmla="*/ 2182 w 2192"/>
                  <a:gd name="T109" fmla="*/ 808 h 2552"/>
                  <a:gd name="T110" fmla="*/ 2192 w 2192"/>
                  <a:gd name="T111" fmla="*/ 618 h 2552"/>
                  <a:gd name="T112" fmla="*/ 2192 w 2192"/>
                  <a:gd name="T113" fmla="*/ 466 h 2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92" h="2552">
                    <a:moveTo>
                      <a:pt x="2192" y="444"/>
                    </a:moveTo>
                    <a:lnTo>
                      <a:pt x="2192" y="444"/>
                    </a:lnTo>
                    <a:lnTo>
                      <a:pt x="2076" y="380"/>
                    </a:lnTo>
                    <a:lnTo>
                      <a:pt x="1964" y="322"/>
                    </a:lnTo>
                    <a:lnTo>
                      <a:pt x="1856" y="268"/>
                    </a:lnTo>
                    <a:lnTo>
                      <a:pt x="1756" y="222"/>
                    </a:lnTo>
                    <a:lnTo>
                      <a:pt x="1658" y="180"/>
                    </a:lnTo>
                    <a:lnTo>
                      <a:pt x="1568" y="144"/>
                    </a:lnTo>
                    <a:lnTo>
                      <a:pt x="1484" y="114"/>
                    </a:lnTo>
                    <a:lnTo>
                      <a:pt x="1408" y="86"/>
                    </a:lnTo>
                    <a:lnTo>
                      <a:pt x="1338" y="64"/>
                    </a:lnTo>
                    <a:lnTo>
                      <a:pt x="1278" y="46"/>
                    </a:lnTo>
                    <a:lnTo>
                      <a:pt x="1180" y="18"/>
                    </a:lnTo>
                    <a:lnTo>
                      <a:pt x="1118" y="4"/>
                    </a:lnTo>
                    <a:lnTo>
                      <a:pt x="1096" y="0"/>
                    </a:lnTo>
                    <a:lnTo>
                      <a:pt x="1096" y="0"/>
                    </a:lnTo>
                    <a:lnTo>
                      <a:pt x="1096" y="0"/>
                    </a:lnTo>
                    <a:lnTo>
                      <a:pt x="1096" y="0"/>
                    </a:lnTo>
                    <a:lnTo>
                      <a:pt x="1076" y="4"/>
                    </a:lnTo>
                    <a:lnTo>
                      <a:pt x="1014" y="18"/>
                    </a:lnTo>
                    <a:lnTo>
                      <a:pt x="916" y="46"/>
                    </a:lnTo>
                    <a:lnTo>
                      <a:pt x="854" y="64"/>
                    </a:lnTo>
                    <a:lnTo>
                      <a:pt x="786" y="86"/>
                    </a:lnTo>
                    <a:lnTo>
                      <a:pt x="708" y="114"/>
                    </a:lnTo>
                    <a:lnTo>
                      <a:pt x="626" y="144"/>
                    </a:lnTo>
                    <a:lnTo>
                      <a:pt x="536" y="180"/>
                    </a:lnTo>
                    <a:lnTo>
                      <a:pt x="438" y="222"/>
                    </a:lnTo>
                    <a:lnTo>
                      <a:pt x="338" y="268"/>
                    </a:lnTo>
                    <a:lnTo>
                      <a:pt x="230" y="322"/>
                    </a:lnTo>
                    <a:lnTo>
                      <a:pt x="118" y="380"/>
                    </a:lnTo>
                    <a:lnTo>
                      <a:pt x="2" y="444"/>
                    </a:lnTo>
                    <a:lnTo>
                      <a:pt x="2" y="444"/>
                    </a:lnTo>
                    <a:lnTo>
                      <a:pt x="2" y="466"/>
                    </a:lnTo>
                    <a:lnTo>
                      <a:pt x="0" y="524"/>
                    </a:lnTo>
                    <a:lnTo>
                      <a:pt x="2" y="618"/>
                    </a:lnTo>
                    <a:lnTo>
                      <a:pt x="6" y="740"/>
                    </a:lnTo>
                    <a:lnTo>
                      <a:pt x="12" y="808"/>
                    </a:lnTo>
                    <a:lnTo>
                      <a:pt x="18" y="884"/>
                    </a:lnTo>
                    <a:lnTo>
                      <a:pt x="26" y="964"/>
                    </a:lnTo>
                    <a:lnTo>
                      <a:pt x="36" y="1046"/>
                    </a:lnTo>
                    <a:lnTo>
                      <a:pt x="48" y="1134"/>
                    </a:lnTo>
                    <a:lnTo>
                      <a:pt x="64" y="1222"/>
                    </a:lnTo>
                    <a:lnTo>
                      <a:pt x="84" y="1314"/>
                    </a:lnTo>
                    <a:lnTo>
                      <a:pt x="104" y="1406"/>
                    </a:lnTo>
                    <a:lnTo>
                      <a:pt x="130" y="1500"/>
                    </a:lnTo>
                    <a:lnTo>
                      <a:pt x="160" y="1592"/>
                    </a:lnTo>
                    <a:lnTo>
                      <a:pt x="192" y="1686"/>
                    </a:lnTo>
                    <a:lnTo>
                      <a:pt x="230" y="1778"/>
                    </a:lnTo>
                    <a:lnTo>
                      <a:pt x="250" y="1822"/>
                    </a:lnTo>
                    <a:lnTo>
                      <a:pt x="270" y="1868"/>
                    </a:lnTo>
                    <a:lnTo>
                      <a:pt x="294" y="1912"/>
                    </a:lnTo>
                    <a:lnTo>
                      <a:pt x="318" y="1954"/>
                    </a:lnTo>
                    <a:lnTo>
                      <a:pt x="342" y="1998"/>
                    </a:lnTo>
                    <a:lnTo>
                      <a:pt x="368" y="2038"/>
                    </a:lnTo>
                    <a:lnTo>
                      <a:pt x="396" y="2080"/>
                    </a:lnTo>
                    <a:lnTo>
                      <a:pt x="426" y="2120"/>
                    </a:lnTo>
                    <a:lnTo>
                      <a:pt x="456" y="2158"/>
                    </a:lnTo>
                    <a:lnTo>
                      <a:pt x="488" y="2196"/>
                    </a:lnTo>
                    <a:lnTo>
                      <a:pt x="520" y="2232"/>
                    </a:lnTo>
                    <a:lnTo>
                      <a:pt x="556" y="2266"/>
                    </a:lnTo>
                    <a:lnTo>
                      <a:pt x="592" y="2300"/>
                    </a:lnTo>
                    <a:lnTo>
                      <a:pt x="630" y="2332"/>
                    </a:lnTo>
                    <a:lnTo>
                      <a:pt x="668" y="2362"/>
                    </a:lnTo>
                    <a:lnTo>
                      <a:pt x="710" y="2390"/>
                    </a:lnTo>
                    <a:lnTo>
                      <a:pt x="752" y="2418"/>
                    </a:lnTo>
                    <a:lnTo>
                      <a:pt x="796" y="2444"/>
                    </a:lnTo>
                    <a:lnTo>
                      <a:pt x="842" y="2466"/>
                    </a:lnTo>
                    <a:lnTo>
                      <a:pt x="888" y="2488"/>
                    </a:lnTo>
                    <a:lnTo>
                      <a:pt x="938" y="2506"/>
                    </a:lnTo>
                    <a:lnTo>
                      <a:pt x="990" y="2524"/>
                    </a:lnTo>
                    <a:lnTo>
                      <a:pt x="1042" y="2538"/>
                    </a:lnTo>
                    <a:lnTo>
                      <a:pt x="1096" y="2552"/>
                    </a:lnTo>
                    <a:lnTo>
                      <a:pt x="1096" y="2552"/>
                    </a:lnTo>
                    <a:lnTo>
                      <a:pt x="1096" y="2552"/>
                    </a:lnTo>
                    <a:lnTo>
                      <a:pt x="1096" y="2552"/>
                    </a:lnTo>
                    <a:lnTo>
                      <a:pt x="1150" y="2538"/>
                    </a:lnTo>
                    <a:lnTo>
                      <a:pt x="1204" y="2524"/>
                    </a:lnTo>
                    <a:lnTo>
                      <a:pt x="1254" y="2506"/>
                    </a:lnTo>
                    <a:lnTo>
                      <a:pt x="1302" y="2488"/>
                    </a:lnTo>
                    <a:lnTo>
                      <a:pt x="1350" y="2466"/>
                    </a:lnTo>
                    <a:lnTo>
                      <a:pt x="1396" y="2444"/>
                    </a:lnTo>
                    <a:lnTo>
                      <a:pt x="1440" y="2418"/>
                    </a:lnTo>
                    <a:lnTo>
                      <a:pt x="1482" y="2390"/>
                    </a:lnTo>
                    <a:lnTo>
                      <a:pt x="1522" y="2362"/>
                    </a:lnTo>
                    <a:lnTo>
                      <a:pt x="1562" y="2332"/>
                    </a:lnTo>
                    <a:lnTo>
                      <a:pt x="1598" y="2300"/>
                    </a:lnTo>
                    <a:lnTo>
                      <a:pt x="1634" y="2266"/>
                    </a:lnTo>
                    <a:lnTo>
                      <a:pt x="1670" y="2232"/>
                    </a:lnTo>
                    <a:lnTo>
                      <a:pt x="1702" y="2196"/>
                    </a:lnTo>
                    <a:lnTo>
                      <a:pt x="1734" y="2158"/>
                    </a:lnTo>
                    <a:lnTo>
                      <a:pt x="1764" y="2120"/>
                    </a:lnTo>
                    <a:lnTo>
                      <a:pt x="1794" y="2080"/>
                    </a:lnTo>
                    <a:lnTo>
                      <a:pt x="1820" y="2038"/>
                    </a:lnTo>
                    <a:lnTo>
                      <a:pt x="1846" y="1998"/>
                    </a:lnTo>
                    <a:lnTo>
                      <a:pt x="1872" y="1954"/>
                    </a:lnTo>
                    <a:lnTo>
                      <a:pt x="1896" y="1912"/>
                    </a:lnTo>
                    <a:lnTo>
                      <a:pt x="1918" y="1868"/>
                    </a:lnTo>
                    <a:lnTo>
                      <a:pt x="1940" y="1822"/>
                    </a:lnTo>
                    <a:lnTo>
                      <a:pt x="1960" y="1778"/>
                    </a:lnTo>
                    <a:lnTo>
                      <a:pt x="1998" y="1686"/>
                    </a:lnTo>
                    <a:lnTo>
                      <a:pt x="2030" y="1592"/>
                    </a:lnTo>
                    <a:lnTo>
                      <a:pt x="2060" y="1500"/>
                    </a:lnTo>
                    <a:lnTo>
                      <a:pt x="2086" y="1406"/>
                    </a:lnTo>
                    <a:lnTo>
                      <a:pt x="2108" y="1314"/>
                    </a:lnTo>
                    <a:lnTo>
                      <a:pt x="2126" y="1222"/>
                    </a:lnTo>
                    <a:lnTo>
                      <a:pt x="2142" y="1134"/>
                    </a:lnTo>
                    <a:lnTo>
                      <a:pt x="2156" y="1046"/>
                    </a:lnTo>
                    <a:lnTo>
                      <a:pt x="2166" y="964"/>
                    </a:lnTo>
                    <a:lnTo>
                      <a:pt x="2174" y="884"/>
                    </a:lnTo>
                    <a:lnTo>
                      <a:pt x="2182" y="808"/>
                    </a:lnTo>
                    <a:lnTo>
                      <a:pt x="2186" y="740"/>
                    </a:lnTo>
                    <a:lnTo>
                      <a:pt x="2192" y="618"/>
                    </a:lnTo>
                    <a:lnTo>
                      <a:pt x="2192" y="524"/>
                    </a:lnTo>
                    <a:lnTo>
                      <a:pt x="2192" y="466"/>
                    </a:lnTo>
                    <a:lnTo>
                      <a:pt x="2192" y="4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0"/>
              <p:cNvSpPr>
                <a:spLocks noEditPoints="1"/>
              </p:cNvSpPr>
              <p:nvPr/>
            </p:nvSpPr>
            <p:spPr bwMode="auto">
              <a:xfrm>
                <a:off x="-4546600" y="141287"/>
                <a:ext cx="3597275" cy="4346576"/>
              </a:xfrm>
              <a:custGeom>
                <a:avLst/>
                <a:gdLst>
                  <a:gd name="T0" fmla="*/ 1148 w 2266"/>
                  <a:gd name="T1" fmla="*/ 0 h 2738"/>
                  <a:gd name="T2" fmla="*/ 936 w 2266"/>
                  <a:gd name="T3" fmla="*/ 50 h 2738"/>
                  <a:gd name="T4" fmla="*/ 668 w 2266"/>
                  <a:gd name="T5" fmla="*/ 122 h 2738"/>
                  <a:gd name="T6" fmla="*/ 536 w 2266"/>
                  <a:gd name="T7" fmla="*/ 164 h 2738"/>
                  <a:gd name="T8" fmla="*/ 422 w 2266"/>
                  <a:gd name="T9" fmla="*/ 206 h 2738"/>
                  <a:gd name="T10" fmla="*/ 338 w 2266"/>
                  <a:gd name="T11" fmla="*/ 246 h 2738"/>
                  <a:gd name="T12" fmla="*/ 262 w 2266"/>
                  <a:gd name="T13" fmla="*/ 296 h 2738"/>
                  <a:gd name="T14" fmla="*/ 134 w 2266"/>
                  <a:gd name="T15" fmla="*/ 392 h 2738"/>
                  <a:gd name="T16" fmla="*/ 44 w 2266"/>
                  <a:gd name="T17" fmla="*/ 470 h 2738"/>
                  <a:gd name="T18" fmla="*/ 20 w 2266"/>
                  <a:gd name="T19" fmla="*/ 502 h 2738"/>
                  <a:gd name="T20" fmla="*/ 8 w 2266"/>
                  <a:gd name="T21" fmla="*/ 526 h 2738"/>
                  <a:gd name="T22" fmla="*/ 10 w 2266"/>
                  <a:gd name="T23" fmla="*/ 540 h 2738"/>
                  <a:gd name="T24" fmla="*/ 6 w 2266"/>
                  <a:gd name="T25" fmla="*/ 600 h 2738"/>
                  <a:gd name="T26" fmla="*/ 0 w 2266"/>
                  <a:gd name="T27" fmla="*/ 756 h 2738"/>
                  <a:gd name="T28" fmla="*/ 2 w 2266"/>
                  <a:gd name="T29" fmla="*/ 984 h 2738"/>
                  <a:gd name="T30" fmla="*/ 10 w 2266"/>
                  <a:gd name="T31" fmla="*/ 1114 h 2738"/>
                  <a:gd name="T32" fmla="*/ 24 w 2266"/>
                  <a:gd name="T33" fmla="*/ 1252 h 2738"/>
                  <a:gd name="T34" fmla="*/ 1152 w 2266"/>
                  <a:gd name="T35" fmla="*/ 1252 h 2738"/>
                  <a:gd name="T36" fmla="*/ 1152 w 2266"/>
                  <a:gd name="T37" fmla="*/ 0 h 2738"/>
                  <a:gd name="T38" fmla="*/ 1148 w 2266"/>
                  <a:gd name="T39" fmla="*/ 0 h 2738"/>
                  <a:gd name="T40" fmla="*/ 1168 w 2266"/>
                  <a:gd name="T41" fmla="*/ 1260 h 2738"/>
                  <a:gd name="T42" fmla="*/ 1168 w 2266"/>
                  <a:gd name="T43" fmla="*/ 2738 h 2738"/>
                  <a:gd name="T44" fmla="*/ 1190 w 2266"/>
                  <a:gd name="T45" fmla="*/ 2730 h 2738"/>
                  <a:gd name="T46" fmla="*/ 1258 w 2266"/>
                  <a:gd name="T47" fmla="*/ 2706 h 2738"/>
                  <a:gd name="T48" fmla="*/ 1348 w 2266"/>
                  <a:gd name="T49" fmla="*/ 2662 h 2738"/>
                  <a:gd name="T50" fmla="*/ 1460 w 2266"/>
                  <a:gd name="T51" fmla="*/ 2596 h 2738"/>
                  <a:gd name="T52" fmla="*/ 1588 w 2266"/>
                  <a:gd name="T53" fmla="*/ 2498 h 2738"/>
                  <a:gd name="T54" fmla="*/ 1656 w 2266"/>
                  <a:gd name="T55" fmla="*/ 2438 h 2738"/>
                  <a:gd name="T56" fmla="*/ 1728 w 2266"/>
                  <a:gd name="T57" fmla="*/ 2368 h 2738"/>
                  <a:gd name="T58" fmla="*/ 1798 w 2266"/>
                  <a:gd name="T59" fmla="*/ 2290 h 2738"/>
                  <a:gd name="T60" fmla="*/ 1872 w 2266"/>
                  <a:gd name="T61" fmla="*/ 2200 h 2738"/>
                  <a:gd name="T62" fmla="*/ 1944 w 2266"/>
                  <a:gd name="T63" fmla="*/ 2100 h 2738"/>
                  <a:gd name="T64" fmla="*/ 2018 w 2266"/>
                  <a:gd name="T65" fmla="*/ 1988 h 2738"/>
                  <a:gd name="T66" fmla="*/ 2090 w 2266"/>
                  <a:gd name="T67" fmla="*/ 1866 h 2738"/>
                  <a:gd name="T68" fmla="*/ 2106 w 2266"/>
                  <a:gd name="T69" fmla="*/ 1832 h 2738"/>
                  <a:gd name="T70" fmla="*/ 2152 w 2266"/>
                  <a:gd name="T71" fmla="*/ 1726 h 2738"/>
                  <a:gd name="T72" fmla="*/ 2202 w 2266"/>
                  <a:gd name="T73" fmla="*/ 1576 h 2738"/>
                  <a:gd name="T74" fmla="*/ 2240 w 2266"/>
                  <a:gd name="T75" fmla="*/ 1418 h 2738"/>
                  <a:gd name="T76" fmla="*/ 2266 w 2266"/>
                  <a:gd name="T77" fmla="*/ 1260 h 2738"/>
                  <a:gd name="T78" fmla="*/ 1168 w 2266"/>
                  <a:gd name="T79" fmla="*/ 1260 h 2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66" h="2738">
                    <a:moveTo>
                      <a:pt x="1148" y="0"/>
                    </a:moveTo>
                    <a:lnTo>
                      <a:pt x="1148" y="0"/>
                    </a:lnTo>
                    <a:lnTo>
                      <a:pt x="1046" y="22"/>
                    </a:lnTo>
                    <a:lnTo>
                      <a:pt x="936" y="50"/>
                    </a:lnTo>
                    <a:lnTo>
                      <a:pt x="806" y="84"/>
                    </a:lnTo>
                    <a:lnTo>
                      <a:pt x="668" y="122"/>
                    </a:lnTo>
                    <a:lnTo>
                      <a:pt x="600" y="142"/>
                    </a:lnTo>
                    <a:lnTo>
                      <a:pt x="536" y="164"/>
                    </a:lnTo>
                    <a:lnTo>
                      <a:pt x="476" y="184"/>
                    </a:lnTo>
                    <a:lnTo>
                      <a:pt x="422" y="206"/>
                    </a:lnTo>
                    <a:lnTo>
                      <a:pt x="374" y="226"/>
                    </a:lnTo>
                    <a:lnTo>
                      <a:pt x="338" y="246"/>
                    </a:lnTo>
                    <a:lnTo>
                      <a:pt x="338" y="246"/>
                    </a:lnTo>
                    <a:lnTo>
                      <a:pt x="262" y="296"/>
                    </a:lnTo>
                    <a:lnTo>
                      <a:pt x="194" y="346"/>
                    </a:lnTo>
                    <a:lnTo>
                      <a:pt x="134" y="392"/>
                    </a:lnTo>
                    <a:lnTo>
                      <a:pt x="84" y="434"/>
                    </a:lnTo>
                    <a:lnTo>
                      <a:pt x="44" y="470"/>
                    </a:lnTo>
                    <a:lnTo>
                      <a:pt x="30" y="486"/>
                    </a:lnTo>
                    <a:lnTo>
                      <a:pt x="20" y="502"/>
                    </a:lnTo>
                    <a:lnTo>
                      <a:pt x="12" y="514"/>
                    </a:lnTo>
                    <a:lnTo>
                      <a:pt x="8" y="526"/>
                    </a:lnTo>
                    <a:lnTo>
                      <a:pt x="6" y="534"/>
                    </a:lnTo>
                    <a:lnTo>
                      <a:pt x="10" y="540"/>
                    </a:lnTo>
                    <a:lnTo>
                      <a:pt x="10" y="540"/>
                    </a:lnTo>
                    <a:lnTo>
                      <a:pt x="6" y="600"/>
                    </a:lnTo>
                    <a:lnTo>
                      <a:pt x="2" y="668"/>
                    </a:lnTo>
                    <a:lnTo>
                      <a:pt x="0" y="756"/>
                    </a:lnTo>
                    <a:lnTo>
                      <a:pt x="0" y="864"/>
                    </a:lnTo>
                    <a:lnTo>
                      <a:pt x="2" y="984"/>
                    </a:lnTo>
                    <a:lnTo>
                      <a:pt x="6" y="1048"/>
                    </a:lnTo>
                    <a:lnTo>
                      <a:pt x="10" y="1114"/>
                    </a:lnTo>
                    <a:lnTo>
                      <a:pt x="16" y="1182"/>
                    </a:lnTo>
                    <a:lnTo>
                      <a:pt x="24" y="1252"/>
                    </a:lnTo>
                    <a:lnTo>
                      <a:pt x="24" y="1252"/>
                    </a:lnTo>
                    <a:lnTo>
                      <a:pt x="1152" y="1252"/>
                    </a:lnTo>
                    <a:lnTo>
                      <a:pt x="1152" y="1252"/>
                    </a:lnTo>
                    <a:lnTo>
                      <a:pt x="1152" y="0"/>
                    </a:lnTo>
                    <a:lnTo>
                      <a:pt x="1152" y="0"/>
                    </a:lnTo>
                    <a:lnTo>
                      <a:pt x="1148" y="0"/>
                    </a:lnTo>
                    <a:lnTo>
                      <a:pt x="1148" y="0"/>
                    </a:lnTo>
                    <a:close/>
                    <a:moveTo>
                      <a:pt x="1168" y="1260"/>
                    </a:moveTo>
                    <a:lnTo>
                      <a:pt x="1168" y="1260"/>
                    </a:lnTo>
                    <a:lnTo>
                      <a:pt x="1168" y="2738"/>
                    </a:lnTo>
                    <a:lnTo>
                      <a:pt x="1168" y="2738"/>
                    </a:lnTo>
                    <a:lnTo>
                      <a:pt x="1190" y="2730"/>
                    </a:lnTo>
                    <a:lnTo>
                      <a:pt x="1220" y="2720"/>
                    </a:lnTo>
                    <a:lnTo>
                      <a:pt x="1258" y="2706"/>
                    </a:lnTo>
                    <a:lnTo>
                      <a:pt x="1300" y="2688"/>
                    </a:lnTo>
                    <a:lnTo>
                      <a:pt x="1348" y="2662"/>
                    </a:lnTo>
                    <a:lnTo>
                      <a:pt x="1402" y="2632"/>
                    </a:lnTo>
                    <a:lnTo>
                      <a:pt x="1460" y="2596"/>
                    </a:lnTo>
                    <a:lnTo>
                      <a:pt x="1524" y="2550"/>
                    </a:lnTo>
                    <a:lnTo>
                      <a:pt x="1588" y="2498"/>
                    </a:lnTo>
                    <a:lnTo>
                      <a:pt x="1622" y="2470"/>
                    </a:lnTo>
                    <a:lnTo>
                      <a:pt x="1656" y="2438"/>
                    </a:lnTo>
                    <a:lnTo>
                      <a:pt x="1692" y="2404"/>
                    </a:lnTo>
                    <a:lnTo>
                      <a:pt x="1728" y="2368"/>
                    </a:lnTo>
                    <a:lnTo>
                      <a:pt x="1762" y="2330"/>
                    </a:lnTo>
                    <a:lnTo>
                      <a:pt x="1798" y="2290"/>
                    </a:lnTo>
                    <a:lnTo>
                      <a:pt x="1836" y="2246"/>
                    </a:lnTo>
                    <a:lnTo>
                      <a:pt x="1872" y="2200"/>
                    </a:lnTo>
                    <a:lnTo>
                      <a:pt x="1908" y="2152"/>
                    </a:lnTo>
                    <a:lnTo>
                      <a:pt x="1944" y="2100"/>
                    </a:lnTo>
                    <a:lnTo>
                      <a:pt x="1982" y="2046"/>
                    </a:lnTo>
                    <a:lnTo>
                      <a:pt x="2018" y="1988"/>
                    </a:lnTo>
                    <a:lnTo>
                      <a:pt x="2054" y="1928"/>
                    </a:lnTo>
                    <a:lnTo>
                      <a:pt x="2090" y="1866"/>
                    </a:lnTo>
                    <a:lnTo>
                      <a:pt x="2090" y="1866"/>
                    </a:lnTo>
                    <a:lnTo>
                      <a:pt x="2106" y="1832"/>
                    </a:lnTo>
                    <a:lnTo>
                      <a:pt x="2122" y="1798"/>
                    </a:lnTo>
                    <a:lnTo>
                      <a:pt x="2152" y="1726"/>
                    </a:lnTo>
                    <a:lnTo>
                      <a:pt x="2180" y="1652"/>
                    </a:lnTo>
                    <a:lnTo>
                      <a:pt x="2202" y="1576"/>
                    </a:lnTo>
                    <a:lnTo>
                      <a:pt x="2222" y="1498"/>
                    </a:lnTo>
                    <a:lnTo>
                      <a:pt x="2240" y="1418"/>
                    </a:lnTo>
                    <a:lnTo>
                      <a:pt x="2254" y="1340"/>
                    </a:lnTo>
                    <a:lnTo>
                      <a:pt x="2266" y="1260"/>
                    </a:lnTo>
                    <a:lnTo>
                      <a:pt x="1168" y="1260"/>
                    </a:lnTo>
                    <a:lnTo>
                      <a:pt x="1168" y="1260"/>
                    </a:ln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8" name="Oval 263">
            <a:extLst>
              <a:ext uri="{FF2B5EF4-FFF2-40B4-BE49-F238E27FC236}">
                <a16:creationId xmlns:a16="http://schemas.microsoft.com/office/drawing/2014/main" id="{0A6D79E2-BA77-D84F-90A1-E8CD6DF89050}"/>
              </a:ext>
            </a:extLst>
          </p:cNvPr>
          <p:cNvSpPr>
            <a:spLocks/>
          </p:cNvSpPr>
          <p:nvPr/>
        </p:nvSpPr>
        <p:spPr bwMode="auto">
          <a:xfrm>
            <a:off x="5238822" y="4340480"/>
            <a:ext cx="374656" cy="376028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 w="25400" cap="flat">
            <a:noFill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defTabSz="685748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400" kern="0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179" name="Group 178"/>
          <p:cNvGrpSpPr>
            <a:grpSpLocks noChangeAspect="1"/>
          </p:cNvGrpSpPr>
          <p:nvPr/>
        </p:nvGrpSpPr>
        <p:grpSpPr>
          <a:xfrm>
            <a:off x="5337351" y="4391463"/>
            <a:ext cx="177598" cy="274062"/>
            <a:chOff x="5819482" y="193901"/>
            <a:chExt cx="225528" cy="348025"/>
          </a:xfrm>
          <a:solidFill>
            <a:schemeClr val="accent1"/>
          </a:solidFill>
        </p:grpSpPr>
        <p:sp>
          <p:nvSpPr>
            <p:cNvPr id="180" name="Freeform 179"/>
            <p:cNvSpPr>
              <a:spLocks/>
            </p:cNvSpPr>
            <p:nvPr/>
          </p:nvSpPr>
          <p:spPr bwMode="auto">
            <a:xfrm>
              <a:off x="5819482" y="368351"/>
              <a:ext cx="225528" cy="173575"/>
            </a:xfrm>
            <a:custGeom>
              <a:avLst/>
              <a:gdLst>
                <a:gd name="connsiteX0" fmla="*/ 57171 w 225528"/>
                <a:gd name="connsiteY0" fmla="*/ 0 h 173575"/>
                <a:gd name="connsiteX1" fmla="*/ 167569 w 225528"/>
                <a:gd name="connsiteY1" fmla="*/ 0 h 173575"/>
                <a:gd name="connsiteX2" fmla="*/ 173878 w 225528"/>
                <a:gd name="connsiteY2" fmla="*/ 784 h 173575"/>
                <a:gd name="connsiteX3" fmla="*/ 179792 w 225528"/>
                <a:gd name="connsiteY3" fmla="*/ 1176 h 173575"/>
                <a:gd name="connsiteX4" fmla="*/ 184523 w 225528"/>
                <a:gd name="connsiteY4" fmla="*/ 2351 h 173575"/>
                <a:gd name="connsiteX5" fmla="*/ 190437 w 225528"/>
                <a:gd name="connsiteY5" fmla="*/ 4311 h 173575"/>
                <a:gd name="connsiteX6" fmla="*/ 195169 w 225528"/>
                <a:gd name="connsiteY6" fmla="*/ 7054 h 173575"/>
                <a:gd name="connsiteX7" fmla="*/ 199900 w 225528"/>
                <a:gd name="connsiteY7" fmla="*/ 10190 h 173575"/>
                <a:gd name="connsiteX8" fmla="*/ 204237 w 225528"/>
                <a:gd name="connsiteY8" fmla="*/ 13325 h 173575"/>
                <a:gd name="connsiteX9" fmla="*/ 208574 w 225528"/>
                <a:gd name="connsiteY9" fmla="*/ 16852 h 173575"/>
                <a:gd name="connsiteX10" fmla="*/ 212517 w 225528"/>
                <a:gd name="connsiteY10" fmla="*/ 20771 h 173575"/>
                <a:gd name="connsiteX11" fmla="*/ 215277 w 225528"/>
                <a:gd name="connsiteY11" fmla="*/ 25082 h 173575"/>
                <a:gd name="connsiteX12" fmla="*/ 218037 w 225528"/>
                <a:gd name="connsiteY12" fmla="*/ 30177 h 173575"/>
                <a:gd name="connsiteX13" fmla="*/ 220403 w 225528"/>
                <a:gd name="connsiteY13" fmla="*/ 34880 h 173575"/>
                <a:gd name="connsiteX14" fmla="*/ 222374 w 225528"/>
                <a:gd name="connsiteY14" fmla="*/ 39975 h 173575"/>
                <a:gd name="connsiteX15" fmla="*/ 224345 w 225528"/>
                <a:gd name="connsiteY15" fmla="*/ 45461 h 173575"/>
                <a:gd name="connsiteX16" fmla="*/ 224740 w 225528"/>
                <a:gd name="connsiteY16" fmla="*/ 51340 h 173575"/>
                <a:gd name="connsiteX17" fmla="*/ 225528 w 225528"/>
                <a:gd name="connsiteY17" fmla="*/ 56827 h 173575"/>
                <a:gd name="connsiteX18" fmla="*/ 225528 w 225528"/>
                <a:gd name="connsiteY18" fmla="*/ 173575 h 173575"/>
                <a:gd name="connsiteX19" fmla="*/ 0 w 225528"/>
                <a:gd name="connsiteY19" fmla="*/ 173575 h 173575"/>
                <a:gd name="connsiteX20" fmla="*/ 0 w 225528"/>
                <a:gd name="connsiteY20" fmla="*/ 56827 h 173575"/>
                <a:gd name="connsiteX21" fmla="*/ 0 w 225528"/>
                <a:gd name="connsiteY21" fmla="*/ 51340 h 173575"/>
                <a:gd name="connsiteX22" fmla="*/ 1183 w 225528"/>
                <a:gd name="connsiteY22" fmla="*/ 45461 h 173575"/>
                <a:gd name="connsiteX23" fmla="*/ 2366 w 225528"/>
                <a:gd name="connsiteY23" fmla="*/ 39975 h 173575"/>
                <a:gd name="connsiteX24" fmla="*/ 4337 w 225528"/>
                <a:gd name="connsiteY24" fmla="*/ 34880 h 173575"/>
                <a:gd name="connsiteX25" fmla="*/ 6703 w 225528"/>
                <a:gd name="connsiteY25" fmla="*/ 30177 h 173575"/>
                <a:gd name="connsiteX26" fmla="*/ 9463 w 225528"/>
                <a:gd name="connsiteY26" fmla="*/ 25082 h 173575"/>
                <a:gd name="connsiteX27" fmla="*/ 13011 w 225528"/>
                <a:gd name="connsiteY27" fmla="*/ 20771 h 173575"/>
                <a:gd name="connsiteX28" fmla="*/ 16954 w 225528"/>
                <a:gd name="connsiteY28" fmla="*/ 16852 h 173575"/>
                <a:gd name="connsiteX29" fmla="*/ 20503 w 225528"/>
                <a:gd name="connsiteY29" fmla="*/ 13325 h 173575"/>
                <a:gd name="connsiteX30" fmla="*/ 24840 w 225528"/>
                <a:gd name="connsiteY30" fmla="*/ 10190 h 173575"/>
                <a:gd name="connsiteX31" fmla="*/ 29966 w 225528"/>
                <a:gd name="connsiteY31" fmla="*/ 7054 h 173575"/>
                <a:gd name="connsiteX32" fmla="*/ 35091 w 225528"/>
                <a:gd name="connsiteY32" fmla="*/ 4311 h 173575"/>
                <a:gd name="connsiteX33" fmla="*/ 40217 w 225528"/>
                <a:gd name="connsiteY33" fmla="*/ 2351 h 173575"/>
                <a:gd name="connsiteX34" fmla="*/ 45737 w 225528"/>
                <a:gd name="connsiteY34" fmla="*/ 1176 h 173575"/>
                <a:gd name="connsiteX35" fmla="*/ 51257 w 225528"/>
                <a:gd name="connsiteY35" fmla="*/ 784 h 17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5528" h="173575">
                  <a:moveTo>
                    <a:pt x="57171" y="0"/>
                  </a:moveTo>
                  <a:lnTo>
                    <a:pt x="167569" y="0"/>
                  </a:lnTo>
                  <a:lnTo>
                    <a:pt x="173878" y="784"/>
                  </a:lnTo>
                  <a:lnTo>
                    <a:pt x="179792" y="1176"/>
                  </a:lnTo>
                  <a:lnTo>
                    <a:pt x="184523" y="2351"/>
                  </a:lnTo>
                  <a:lnTo>
                    <a:pt x="190437" y="4311"/>
                  </a:lnTo>
                  <a:lnTo>
                    <a:pt x="195169" y="7054"/>
                  </a:lnTo>
                  <a:lnTo>
                    <a:pt x="199900" y="10190"/>
                  </a:lnTo>
                  <a:lnTo>
                    <a:pt x="204237" y="13325"/>
                  </a:lnTo>
                  <a:lnTo>
                    <a:pt x="208574" y="16852"/>
                  </a:lnTo>
                  <a:lnTo>
                    <a:pt x="212517" y="20771"/>
                  </a:lnTo>
                  <a:lnTo>
                    <a:pt x="215277" y="25082"/>
                  </a:lnTo>
                  <a:lnTo>
                    <a:pt x="218037" y="30177"/>
                  </a:lnTo>
                  <a:lnTo>
                    <a:pt x="220403" y="34880"/>
                  </a:lnTo>
                  <a:lnTo>
                    <a:pt x="222374" y="39975"/>
                  </a:lnTo>
                  <a:lnTo>
                    <a:pt x="224345" y="45461"/>
                  </a:lnTo>
                  <a:lnTo>
                    <a:pt x="224740" y="51340"/>
                  </a:lnTo>
                  <a:lnTo>
                    <a:pt x="225528" y="56827"/>
                  </a:lnTo>
                  <a:lnTo>
                    <a:pt x="225528" y="173575"/>
                  </a:lnTo>
                  <a:lnTo>
                    <a:pt x="0" y="173575"/>
                  </a:lnTo>
                  <a:lnTo>
                    <a:pt x="0" y="56827"/>
                  </a:lnTo>
                  <a:lnTo>
                    <a:pt x="0" y="51340"/>
                  </a:lnTo>
                  <a:lnTo>
                    <a:pt x="1183" y="45461"/>
                  </a:lnTo>
                  <a:lnTo>
                    <a:pt x="2366" y="39975"/>
                  </a:lnTo>
                  <a:lnTo>
                    <a:pt x="4337" y="34880"/>
                  </a:lnTo>
                  <a:lnTo>
                    <a:pt x="6703" y="30177"/>
                  </a:lnTo>
                  <a:lnTo>
                    <a:pt x="9463" y="25082"/>
                  </a:lnTo>
                  <a:lnTo>
                    <a:pt x="13011" y="20771"/>
                  </a:lnTo>
                  <a:lnTo>
                    <a:pt x="16954" y="16852"/>
                  </a:lnTo>
                  <a:lnTo>
                    <a:pt x="20503" y="13325"/>
                  </a:lnTo>
                  <a:lnTo>
                    <a:pt x="24840" y="10190"/>
                  </a:lnTo>
                  <a:lnTo>
                    <a:pt x="29966" y="7054"/>
                  </a:lnTo>
                  <a:lnTo>
                    <a:pt x="35091" y="4311"/>
                  </a:lnTo>
                  <a:lnTo>
                    <a:pt x="40217" y="2351"/>
                  </a:lnTo>
                  <a:lnTo>
                    <a:pt x="45737" y="1176"/>
                  </a:lnTo>
                  <a:lnTo>
                    <a:pt x="51257" y="7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" name="Freeform 7"/>
            <p:cNvSpPr>
              <a:spLocks/>
            </p:cNvSpPr>
            <p:nvPr/>
          </p:nvSpPr>
          <p:spPr bwMode="auto">
            <a:xfrm>
              <a:off x="5864273" y="193901"/>
              <a:ext cx="135160" cy="135159"/>
            </a:xfrm>
            <a:custGeom>
              <a:avLst/>
              <a:gdLst>
                <a:gd name="T0" fmla="*/ 0 w 344"/>
                <a:gd name="T1" fmla="*/ 172 h 344"/>
                <a:gd name="T2" fmla="*/ 3 w 344"/>
                <a:gd name="T3" fmla="*/ 138 h 344"/>
                <a:gd name="T4" fmla="*/ 14 w 344"/>
                <a:gd name="T5" fmla="*/ 105 h 344"/>
                <a:gd name="T6" fmla="*/ 30 w 344"/>
                <a:gd name="T7" fmla="*/ 76 h 344"/>
                <a:gd name="T8" fmla="*/ 51 w 344"/>
                <a:gd name="T9" fmla="*/ 51 h 344"/>
                <a:gd name="T10" fmla="*/ 76 w 344"/>
                <a:gd name="T11" fmla="*/ 30 h 344"/>
                <a:gd name="T12" fmla="*/ 105 w 344"/>
                <a:gd name="T13" fmla="*/ 14 h 344"/>
                <a:gd name="T14" fmla="*/ 137 w 344"/>
                <a:gd name="T15" fmla="*/ 5 h 344"/>
                <a:gd name="T16" fmla="*/ 172 w 344"/>
                <a:gd name="T17" fmla="*/ 0 h 344"/>
                <a:gd name="T18" fmla="*/ 190 w 344"/>
                <a:gd name="T19" fmla="*/ 1 h 344"/>
                <a:gd name="T20" fmla="*/ 223 w 344"/>
                <a:gd name="T21" fmla="*/ 8 h 344"/>
                <a:gd name="T22" fmla="*/ 255 w 344"/>
                <a:gd name="T23" fmla="*/ 21 h 344"/>
                <a:gd name="T24" fmla="*/ 282 w 344"/>
                <a:gd name="T25" fmla="*/ 40 h 344"/>
                <a:gd name="T26" fmla="*/ 304 w 344"/>
                <a:gd name="T27" fmla="*/ 64 h 344"/>
                <a:gd name="T28" fmla="*/ 323 w 344"/>
                <a:gd name="T29" fmla="*/ 91 h 344"/>
                <a:gd name="T30" fmla="*/ 336 w 344"/>
                <a:gd name="T31" fmla="*/ 121 h 344"/>
                <a:gd name="T32" fmla="*/ 344 w 344"/>
                <a:gd name="T33" fmla="*/ 154 h 344"/>
                <a:gd name="T34" fmla="*/ 344 w 344"/>
                <a:gd name="T35" fmla="*/ 172 h 344"/>
                <a:gd name="T36" fmla="*/ 341 w 344"/>
                <a:gd name="T37" fmla="*/ 207 h 344"/>
                <a:gd name="T38" fmla="*/ 331 w 344"/>
                <a:gd name="T39" fmla="*/ 239 h 344"/>
                <a:gd name="T40" fmla="*/ 316 w 344"/>
                <a:gd name="T41" fmla="*/ 269 h 344"/>
                <a:gd name="T42" fmla="*/ 295 w 344"/>
                <a:gd name="T43" fmla="*/ 295 h 344"/>
                <a:gd name="T44" fmla="*/ 269 w 344"/>
                <a:gd name="T45" fmla="*/ 315 h 344"/>
                <a:gd name="T46" fmla="*/ 239 w 344"/>
                <a:gd name="T47" fmla="*/ 331 h 344"/>
                <a:gd name="T48" fmla="*/ 207 w 344"/>
                <a:gd name="T49" fmla="*/ 341 h 344"/>
                <a:gd name="T50" fmla="*/ 172 w 344"/>
                <a:gd name="T51" fmla="*/ 344 h 344"/>
                <a:gd name="T52" fmla="*/ 154 w 344"/>
                <a:gd name="T53" fmla="*/ 344 h 344"/>
                <a:gd name="T54" fmla="*/ 121 w 344"/>
                <a:gd name="T55" fmla="*/ 338 h 344"/>
                <a:gd name="T56" fmla="*/ 91 w 344"/>
                <a:gd name="T57" fmla="*/ 323 h 344"/>
                <a:gd name="T58" fmla="*/ 64 w 344"/>
                <a:gd name="T59" fmla="*/ 306 h 344"/>
                <a:gd name="T60" fmla="*/ 40 w 344"/>
                <a:gd name="T61" fmla="*/ 282 h 344"/>
                <a:gd name="T62" fmla="*/ 21 w 344"/>
                <a:gd name="T63" fmla="*/ 255 h 344"/>
                <a:gd name="T64" fmla="*/ 8 w 344"/>
                <a:gd name="T65" fmla="*/ 225 h 344"/>
                <a:gd name="T66" fmla="*/ 1 w 344"/>
                <a:gd name="T67" fmla="*/ 190 h 344"/>
                <a:gd name="T68" fmla="*/ 0 w 344"/>
                <a:gd name="T69" fmla="*/ 17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44">
                  <a:moveTo>
                    <a:pt x="0" y="172"/>
                  </a:moveTo>
                  <a:lnTo>
                    <a:pt x="0" y="172"/>
                  </a:lnTo>
                  <a:lnTo>
                    <a:pt x="1" y="154"/>
                  </a:lnTo>
                  <a:lnTo>
                    <a:pt x="3" y="138"/>
                  </a:lnTo>
                  <a:lnTo>
                    <a:pt x="8" y="121"/>
                  </a:lnTo>
                  <a:lnTo>
                    <a:pt x="14" y="105"/>
                  </a:lnTo>
                  <a:lnTo>
                    <a:pt x="21" y="91"/>
                  </a:lnTo>
                  <a:lnTo>
                    <a:pt x="30" y="76"/>
                  </a:lnTo>
                  <a:lnTo>
                    <a:pt x="40" y="64"/>
                  </a:lnTo>
                  <a:lnTo>
                    <a:pt x="51" y="51"/>
                  </a:lnTo>
                  <a:lnTo>
                    <a:pt x="64" y="40"/>
                  </a:lnTo>
                  <a:lnTo>
                    <a:pt x="76" y="30"/>
                  </a:lnTo>
                  <a:lnTo>
                    <a:pt x="91" y="21"/>
                  </a:lnTo>
                  <a:lnTo>
                    <a:pt x="105" y="14"/>
                  </a:lnTo>
                  <a:lnTo>
                    <a:pt x="121" y="8"/>
                  </a:lnTo>
                  <a:lnTo>
                    <a:pt x="137" y="5"/>
                  </a:lnTo>
                  <a:lnTo>
                    <a:pt x="154" y="1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90" y="1"/>
                  </a:lnTo>
                  <a:lnTo>
                    <a:pt x="207" y="5"/>
                  </a:lnTo>
                  <a:lnTo>
                    <a:pt x="223" y="8"/>
                  </a:lnTo>
                  <a:lnTo>
                    <a:pt x="239" y="14"/>
                  </a:lnTo>
                  <a:lnTo>
                    <a:pt x="255" y="21"/>
                  </a:lnTo>
                  <a:lnTo>
                    <a:pt x="269" y="30"/>
                  </a:lnTo>
                  <a:lnTo>
                    <a:pt x="282" y="40"/>
                  </a:lnTo>
                  <a:lnTo>
                    <a:pt x="295" y="51"/>
                  </a:lnTo>
                  <a:lnTo>
                    <a:pt x="304" y="64"/>
                  </a:lnTo>
                  <a:lnTo>
                    <a:pt x="316" y="76"/>
                  </a:lnTo>
                  <a:lnTo>
                    <a:pt x="323" y="91"/>
                  </a:lnTo>
                  <a:lnTo>
                    <a:pt x="331" y="105"/>
                  </a:lnTo>
                  <a:lnTo>
                    <a:pt x="336" y="121"/>
                  </a:lnTo>
                  <a:lnTo>
                    <a:pt x="341" y="138"/>
                  </a:lnTo>
                  <a:lnTo>
                    <a:pt x="344" y="154"/>
                  </a:lnTo>
                  <a:lnTo>
                    <a:pt x="344" y="172"/>
                  </a:lnTo>
                  <a:lnTo>
                    <a:pt x="344" y="172"/>
                  </a:lnTo>
                  <a:lnTo>
                    <a:pt x="344" y="190"/>
                  </a:lnTo>
                  <a:lnTo>
                    <a:pt x="341" y="207"/>
                  </a:lnTo>
                  <a:lnTo>
                    <a:pt x="336" y="225"/>
                  </a:lnTo>
                  <a:lnTo>
                    <a:pt x="331" y="239"/>
                  </a:lnTo>
                  <a:lnTo>
                    <a:pt x="323" y="255"/>
                  </a:lnTo>
                  <a:lnTo>
                    <a:pt x="316" y="269"/>
                  </a:lnTo>
                  <a:lnTo>
                    <a:pt x="304" y="282"/>
                  </a:lnTo>
                  <a:lnTo>
                    <a:pt x="295" y="295"/>
                  </a:lnTo>
                  <a:lnTo>
                    <a:pt x="282" y="306"/>
                  </a:lnTo>
                  <a:lnTo>
                    <a:pt x="269" y="315"/>
                  </a:lnTo>
                  <a:lnTo>
                    <a:pt x="255" y="323"/>
                  </a:lnTo>
                  <a:lnTo>
                    <a:pt x="239" y="331"/>
                  </a:lnTo>
                  <a:lnTo>
                    <a:pt x="223" y="338"/>
                  </a:lnTo>
                  <a:lnTo>
                    <a:pt x="207" y="341"/>
                  </a:lnTo>
                  <a:lnTo>
                    <a:pt x="190" y="344"/>
                  </a:lnTo>
                  <a:lnTo>
                    <a:pt x="172" y="344"/>
                  </a:lnTo>
                  <a:lnTo>
                    <a:pt x="172" y="344"/>
                  </a:lnTo>
                  <a:lnTo>
                    <a:pt x="154" y="344"/>
                  </a:lnTo>
                  <a:lnTo>
                    <a:pt x="137" y="341"/>
                  </a:lnTo>
                  <a:lnTo>
                    <a:pt x="121" y="338"/>
                  </a:lnTo>
                  <a:lnTo>
                    <a:pt x="105" y="331"/>
                  </a:lnTo>
                  <a:lnTo>
                    <a:pt x="91" y="323"/>
                  </a:lnTo>
                  <a:lnTo>
                    <a:pt x="76" y="315"/>
                  </a:lnTo>
                  <a:lnTo>
                    <a:pt x="64" y="306"/>
                  </a:lnTo>
                  <a:lnTo>
                    <a:pt x="51" y="295"/>
                  </a:lnTo>
                  <a:lnTo>
                    <a:pt x="40" y="282"/>
                  </a:lnTo>
                  <a:lnTo>
                    <a:pt x="30" y="269"/>
                  </a:lnTo>
                  <a:lnTo>
                    <a:pt x="21" y="255"/>
                  </a:lnTo>
                  <a:lnTo>
                    <a:pt x="14" y="239"/>
                  </a:lnTo>
                  <a:lnTo>
                    <a:pt x="8" y="225"/>
                  </a:lnTo>
                  <a:lnTo>
                    <a:pt x="3" y="207"/>
                  </a:lnTo>
                  <a:lnTo>
                    <a:pt x="1" y="190"/>
                  </a:lnTo>
                  <a:lnTo>
                    <a:pt x="0" y="172"/>
                  </a:lnTo>
                  <a:lnTo>
                    <a:pt x="0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938898" y="2143128"/>
            <a:ext cx="267773" cy="267773"/>
            <a:chOff x="1260" y="2194"/>
            <a:chExt cx="1046" cy="1046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581" y="2515"/>
              <a:ext cx="404" cy="404"/>
            </a:xfrm>
            <a:custGeom>
              <a:avLst/>
              <a:gdLst>
                <a:gd name="T0" fmla="*/ 1466 w 1618"/>
                <a:gd name="T1" fmla="*/ 0 h 1618"/>
                <a:gd name="T2" fmla="*/ 1525 w 1618"/>
                <a:gd name="T3" fmla="*/ 12 h 1618"/>
                <a:gd name="T4" fmla="*/ 1574 w 1618"/>
                <a:gd name="T5" fmla="*/ 44 h 1618"/>
                <a:gd name="T6" fmla="*/ 1606 w 1618"/>
                <a:gd name="T7" fmla="*/ 93 h 1618"/>
                <a:gd name="T8" fmla="*/ 1618 w 1618"/>
                <a:gd name="T9" fmla="*/ 152 h 1618"/>
                <a:gd name="T10" fmla="*/ 1615 w 1618"/>
                <a:gd name="T11" fmla="*/ 653 h 1618"/>
                <a:gd name="T12" fmla="*/ 1594 w 1618"/>
                <a:gd name="T13" fmla="*/ 682 h 1618"/>
                <a:gd name="T14" fmla="*/ 1557 w 1618"/>
                <a:gd name="T15" fmla="*/ 695 h 1618"/>
                <a:gd name="T16" fmla="*/ 1520 w 1618"/>
                <a:gd name="T17" fmla="*/ 682 h 1618"/>
                <a:gd name="T18" fmla="*/ 1499 w 1618"/>
                <a:gd name="T19" fmla="*/ 653 h 1618"/>
                <a:gd name="T20" fmla="*/ 1495 w 1618"/>
                <a:gd name="T21" fmla="*/ 152 h 1618"/>
                <a:gd name="T22" fmla="*/ 1487 w 1618"/>
                <a:gd name="T23" fmla="*/ 131 h 1618"/>
                <a:gd name="T24" fmla="*/ 1466 w 1618"/>
                <a:gd name="T25" fmla="*/ 123 h 1618"/>
                <a:gd name="T26" fmla="*/ 141 w 1618"/>
                <a:gd name="T27" fmla="*/ 124 h 1618"/>
                <a:gd name="T28" fmla="*/ 124 w 1618"/>
                <a:gd name="T29" fmla="*/ 141 h 1618"/>
                <a:gd name="T30" fmla="*/ 123 w 1618"/>
                <a:gd name="T31" fmla="*/ 1466 h 1618"/>
                <a:gd name="T32" fmla="*/ 131 w 1618"/>
                <a:gd name="T33" fmla="*/ 1487 h 1618"/>
                <a:gd name="T34" fmla="*/ 152 w 1618"/>
                <a:gd name="T35" fmla="*/ 1495 h 1618"/>
                <a:gd name="T36" fmla="*/ 1477 w 1618"/>
                <a:gd name="T37" fmla="*/ 1494 h 1618"/>
                <a:gd name="T38" fmla="*/ 1494 w 1618"/>
                <a:gd name="T39" fmla="*/ 1477 h 1618"/>
                <a:gd name="T40" fmla="*/ 1495 w 1618"/>
                <a:gd name="T41" fmla="*/ 879 h 1618"/>
                <a:gd name="T42" fmla="*/ 1508 w 1618"/>
                <a:gd name="T43" fmla="*/ 843 h 1618"/>
                <a:gd name="T44" fmla="*/ 1538 w 1618"/>
                <a:gd name="T45" fmla="*/ 820 h 1618"/>
                <a:gd name="T46" fmla="*/ 1576 w 1618"/>
                <a:gd name="T47" fmla="*/ 820 h 1618"/>
                <a:gd name="T48" fmla="*/ 1606 w 1618"/>
                <a:gd name="T49" fmla="*/ 843 h 1618"/>
                <a:gd name="T50" fmla="*/ 1618 w 1618"/>
                <a:gd name="T51" fmla="*/ 879 h 1618"/>
                <a:gd name="T52" fmla="*/ 1615 w 1618"/>
                <a:gd name="T53" fmla="*/ 1497 h 1618"/>
                <a:gd name="T54" fmla="*/ 1593 w 1618"/>
                <a:gd name="T55" fmla="*/ 1551 h 1618"/>
                <a:gd name="T56" fmla="*/ 1551 w 1618"/>
                <a:gd name="T57" fmla="*/ 1593 h 1618"/>
                <a:gd name="T58" fmla="*/ 1497 w 1618"/>
                <a:gd name="T59" fmla="*/ 1615 h 1618"/>
                <a:gd name="T60" fmla="*/ 152 w 1618"/>
                <a:gd name="T61" fmla="*/ 1618 h 1618"/>
                <a:gd name="T62" fmla="*/ 93 w 1618"/>
                <a:gd name="T63" fmla="*/ 1606 h 1618"/>
                <a:gd name="T64" fmla="*/ 44 w 1618"/>
                <a:gd name="T65" fmla="*/ 1574 h 1618"/>
                <a:gd name="T66" fmla="*/ 12 w 1618"/>
                <a:gd name="T67" fmla="*/ 1525 h 1618"/>
                <a:gd name="T68" fmla="*/ 0 w 1618"/>
                <a:gd name="T69" fmla="*/ 1466 h 1618"/>
                <a:gd name="T70" fmla="*/ 3 w 1618"/>
                <a:gd name="T71" fmla="*/ 121 h 1618"/>
                <a:gd name="T72" fmla="*/ 25 w 1618"/>
                <a:gd name="T73" fmla="*/ 67 h 1618"/>
                <a:gd name="T74" fmla="*/ 67 w 1618"/>
                <a:gd name="T75" fmla="*/ 25 h 1618"/>
                <a:gd name="T76" fmla="*/ 121 w 1618"/>
                <a:gd name="T77" fmla="*/ 3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18" h="1618">
                  <a:moveTo>
                    <a:pt x="152" y="0"/>
                  </a:moveTo>
                  <a:lnTo>
                    <a:pt x="1466" y="0"/>
                  </a:lnTo>
                  <a:lnTo>
                    <a:pt x="1497" y="3"/>
                  </a:lnTo>
                  <a:lnTo>
                    <a:pt x="1525" y="12"/>
                  </a:lnTo>
                  <a:lnTo>
                    <a:pt x="1551" y="25"/>
                  </a:lnTo>
                  <a:lnTo>
                    <a:pt x="1574" y="44"/>
                  </a:lnTo>
                  <a:lnTo>
                    <a:pt x="1593" y="67"/>
                  </a:lnTo>
                  <a:lnTo>
                    <a:pt x="1606" y="93"/>
                  </a:lnTo>
                  <a:lnTo>
                    <a:pt x="1615" y="121"/>
                  </a:lnTo>
                  <a:lnTo>
                    <a:pt x="1618" y="152"/>
                  </a:lnTo>
                  <a:lnTo>
                    <a:pt x="1618" y="633"/>
                  </a:lnTo>
                  <a:lnTo>
                    <a:pt x="1615" y="653"/>
                  </a:lnTo>
                  <a:lnTo>
                    <a:pt x="1606" y="670"/>
                  </a:lnTo>
                  <a:lnTo>
                    <a:pt x="1594" y="682"/>
                  </a:lnTo>
                  <a:lnTo>
                    <a:pt x="1576" y="691"/>
                  </a:lnTo>
                  <a:lnTo>
                    <a:pt x="1557" y="695"/>
                  </a:lnTo>
                  <a:lnTo>
                    <a:pt x="1538" y="691"/>
                  </a:lnTo>
                  <a:lnTo>
                    <a:pt x="1520" y="682"/>
                  </a:lnTo>
                  <a:lnTo>
                    <a:pt x="1508" y="670"/>
                  </a:lnTo>
                  <a:lnTo>
                    <a:pt x="1499" y="653"/>
                  </a:lnTo>
                  <a:lnTo>
                    <a:pt x="1495" y="633"/>
                  </a:lnTo>
                  <a:lnTo>
                    <a:pt x="1495" y="152"/>
                  </a:lnTo>
                  <a:lnTo>
                    <a:pt x="1494" y="141"/>
                  </a:lnTo>
                  <a:lnTo>
                    <a:pt x="1487" y="131"/>
                  </a:lnTo>
                  <a:lnTo>
                    <a:pt x="1477" y="124"/>
                  </a:lnTo>
                  <a:lnTo>
                    <a:pt x="1466" y="123"/>
                  </a:lnTo>
                  <a:lnTo>
                    <a:pt x="152" y="123"/>
                  </a:lnTo>
                  <a:lnTo>
                    <a:pt x="141" y="124"/>
                  </a:lnTo>
                  <a:lnTo>
                    <a:pt x="131" y="131"/>
                  </a:lnTo>
                  <a:lnTo>
                    <a:pt x="124" y="141"/>
                  </a:lnTo>
                  <a:lnTo>
                    <a:pt x="123" y="152"/>
                  </a:lnTo>
                  <a:lnTo>
                    <a:pt x="123" y="1466"/>
                  </a:lnTo>
                  <a:lnTo>
                    <a:pt x="124" y="1477"/>
                  </a:lnTo>
                  <a:lnTo>
                    <a:pt x="131" y="1487"/>
                  </a:lnTo>
                  <a:lnTo>
                    <a:pt x="141" y="1494"/>
                  </a:lnTo>
                  <a:lnTo>
                    <a:pt x="152" y="1495"/>
                  </a:lnTo>
                  <a:lnTo>
                    <a:pt x="1466" y="1495"/>
                  </a:lnTo>
                  <a:lnTo>
                    <a:pt x="1477" y="1494"/>
                  </a:lnTo>
                  <a:lnTo>
                    <a:pt x="1487" y="1487"/>
                  </a:lnTo>
                  <a:lnTo>
                    <a:pt x="1494" y="1477"/>
                  </a:lnTo>
                  <a:lnTo>
                    <a:pt x="1495" y="1466"/>
                  </a:lnTo>
                  <a:lnTo>
                    <a:pt x="1495" y="879"/>
                  </a:lnTo>
                  <a:lnTo>
                    <a:pt x="1499" y="860"/>
                  </a:lnTo>
                  <a:lnTo>
                    <a:pt x="1508" y="843"/>
                  </a:lnTo>
                  <a:lnTo>
                    <a:pt x="1520" y="829"/>
                  </a:lnTo>
                  <a:lnTo>
                    <a:pt x="1538" y="820"/>
                  </a:lnTo>
                  <a:lnTo>
                    <a:pt x="1557" y="818"/>
                  </a:lnTo>
                  <a:lnTo>
                    <a:pt x="1576" y="820"/>
                  </a:lnTo>
                  <a:lnTo>
                    <a:pt x="1594" y="829"/>
                  </a:lnTo>
                  <a:lnTo>
                    <a:pt x="1606" y="843"/>
                  </a:lnTo>
                  <a:lnTo>
                    <a:pt x="1615" y="860"/>
                  </a:lnTo>
                  <a:lnTo>
                    <a:pt x="1618" y="879"/>
                  </a:lnTo>
                  <a:lnTo>
                    <a:pt x="1618" y="1466"/>
                  </a:lnTo>
                  <a:lnTo>
                    <a:pt x="1615" y="1497"/>
                  </a:lnTo>
                  <a:lnTo>
                    <a:pt x="1606" y="1525"/>
                  </a:lnTo>
                  <a:lnTo>
                    <a:pt x="1593" y="1551"/>
                  </a:lnTo>
                  <a:lnTo>
                    <a:pt x="1574" y="1574"/>
                  </a:lnTo>
                  <a:lnTo>
                    <a:pt x="1551" y="1593"/>
                  </a:lnTo>
                  <a:lnTo>
                    <a:pt x="1525" y="1606"/>
                  </a:lnTo>
                  <a:lnTo>
                    <a:pt x="1497" y="1615"/>
                  </a:lnTo>
                  <a:lnTo>
                    <a:pt x="1466" y="1618"/>
                  </a:lnTo>
                  <a:lnTo>
                    <a:pt x="152" y="1618"/>
                  </a:lnTo>
                  <a:lnTo>
                    <a:pt x="121" y="1615"/>
                  </a:lnTo>
                  <a:lnTo>
                    <a:pt x="93" y="1606"/>
                  </a:lnTo>
                  <a:lnTo>
                    <a:pt x="67" y="1593"/>
                  </a:lnTo>
                  <a:lnTo>
                    <a:pt x="44" y="1574"/>
                  </a:lnTo>
                  <a:lnTo>
                    <a:pt x="25" y="1551"/>
                  </a:lnTo>
                  <a:lnTo>
                    <a:pt x="12" y="1525"/>
                  </a:lnTo>
                  <a:lnTo>
                    <a:pt x="3" y="1497"/>
                  </a:lnTo>
                  <a:lnTo>
                    <a:pt x="0" y="1466"/>
                  </a:lnTo>
                  <a:lnTo>
                    <a:pt x="0" y="152"/>
                  </a:lnTo>
                  <a:lnTo>
                    <a:pt x="3" y="121"/>
                  </a:lnTo>
                  <a:lnTo>
                    <a:pt x="12" y="93"/>
                  </a:lnTo>
                  <a:lnTo>
                    <a:pt x="25" y="67"/>
                  </a:lnTo>
                  <a:lnTo>
                    <a:pt x="44" y="44"/>
                  </a:lnTo>
                  <a:lnTo>
                    <a:pt x="67" y="25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260" y="2194"/>
              <a:ext cx="1046" cy="1046"/>
            </a:xfrm>
            <a:custGeom>
              <a:avLst/>
              <a:gdLst>
                <a:gd name="T0" fmla="*/ 2694 w 4184"/>
                <a:gd name="T1" fmla="*/ 4058 h 4184"/>
                <a:gd name="T2" fmla="*/ 1433 w 4184"/>
                <a:gd name="T3" fmla="*/ 3984 h 4184"/>
                <a:gd name="T4" fmla="*/ 1566 w 4184"/>
                <a:gd name="T5" fmla="*/ 4038 h 4184"/>
                <a:gd name="T6" fmla="*/ 4004 w 4184"/>
                <a:gd name="T7" fmla="*/ 2749 h 4184"/>
                <a:gd name="T8" fmla="*/ 4023 w 4184"/>
                <a:gd name="T9" fmla="*/ 2605 h 4184"/>
                <a:gd name="T10" fmla="*/ 126 w 4184"/>
                <a:gd name="T11" fmla="*/ 2652 h 4184"/>
                <a:gd name="T12" fmla="*/ 909 w 4184"/>
                <a:gd name="T13" fmla="*/ 2595 h 4184"/>
                <a:gd name="T14" fmla="*/ 126 w 4184"/>
                <a:gd name="T15" fmla="*/ 2112 h 4184"/>
                <a:gd name="T16" fmla="*/ 3275 w 4184"/>
                <a:gd name="T17" fmla="*/ 2013 h 4184"/>
                <a:gd name="T18" fmla="*/ 4058 w 4184"/>
                <a:gd name="T19" fmla="*/ 2072 h 4184"/>
                <a:gd name="T20" fmla="*/ 3275 w 4184"/>
                <a:gd name="T21" fmla="*/ 1589 h 4184"/>
                <a:gd name="T22" fmla="*/ 4051 w 4184"/>
                <a:gd name="T23" fmla="*/ 1471 h 4184"/>
                <a:gd name="T24" fmla="*/ 146 w 4184"/>
                <a:gd name="T25" fmla="*/ 1456 h 4184"/>
                <a:gd name="T26" fmla="*/ 200 w 4184"/>
                <a:gd name="T27" fmla="*/ 1589 h 4184"/>
                <a:gd name="T28" fmla="*/ 1064 w 4184"/>
                <a:gd name="T29" fmla="*/ 1113 h 4184"/>
                <a:gd name="T30" fmla="*/ 1113 w 4184"/>
                <a:gd name="T31" fmla="*/ 3120 h 4184"/>
                <a:gd name="T32" fmla="*/ 3120 w 4184"/>
                <a:gd name="T33" fmla="*/ 3071 h 4184"/>
                <a:gd name="T34" fmla="*/ 3071 w 4184"/>
                <a:gd name="T35" fmla="*/ 1064 h 4184"/>
                <a:gd name="T36" fmla="*/ 2605 w 4184"/>
                <a:gd name="T37" fmla="*/ 161 h 4184"/>
                <a:gd name="T38" fmla="*/ 2713 w 4184"/>
                <a:gd name="T39" fmla="*/ 133 h 4184"/>
                <a:gd name="T40" fmla="*/ 2013 w 4184"/>
                <a:gd name="T41" fmla="*/ 200 h 4184"/>
                <a:gd name="T42" fmla="*/ 2112 w 4184"/>
                <a:gd name="T43" fmla="*/ 126 h 4184"/>
                <a:gd name="T44" fmla="*/ 1699 w 4184"/>
                <a:gd name="T45" fmla="*/ 131 h 4184"/>
                <a:gd name="T46" fmla="*/ 1939 w 4184"/>
                <a:gd name="T47" fmla="*/ 71 h 4184"/>
                <a:gd name="T48" fmla="*/ 2221 w 4184"/>
                <a:gd name="T49" fmla="*/ 47 h 4184"/>
                <a:gd name="T50" fmla="*/ 2476 w 4184"/>
                <a:gd name="T51" fmla="*/ 165 h 4184"/>
                <a:gd name="T52" fmla="*/ 2709 w 4184"/>
                <a:gd name="T53" fmla="*/ 4 h 4184"/>
                <a:gd name="T54" fmla="*/ 2874 w 4184"/>
                <a:gd name="T55" fmla="*/ 909 h 4184"/>
                <a:gd name="T56" fmla="*/ 3247 w 4184"/>
                <a:gd name="T57" fmla="*/ 1087 h 4184"/>
                <a:gd name="T58" fmla="*/ 4113 w 4184"/>
                <a:gd name="T59" fmla="*/ 1357 h 4184"/>
                <a:gd name="T60" fmla="*/ 4137 w 4184"/>
                <a:gd name="T61" fmla="*/ 1641 h 4184"/>
                <a:gd name="T62" fmla="*/ 4019 w 4184"/>
                <a:gd name="T63" fmla="*/ 1894 h 4184"/>
                <a:gd name="T64" fmla="*/ 4180 w 4184"/>
                <a:gd name="T65" fmla="*/ 2128 h 4184"/>
                <a:gd name="T66" fmla="*/ 3275 w 4184"/>
                <a:gd name="T67" fmla="*/ 2292 h 4184"/>
                <a:gd name="T68" fmla="*/ 4171 w 4184"/>
                <a:gd name="T69" fmla="*/ 2603 h 4184"/>
                <a:gd name="T70" fmla="*/ 4053 w 4184"/>
                <a:gd name="T71" fmla="*/ 2862 h 4184"/>
                <a:gd name="T72" fmla="*/ 3200 w 4184"/>
                <a:gd name="T73" fmla="*/ 3170 h 4184"/>
                <a:gd name="T74" fmla="*/ 2870 w 4184"/>
                <a:gd name="T75" fmla="*/ 4019 h 4184"/>
                <a:gd name="T76" fmla="*/ 2637 w 4184"/>
                <a:gd name="T77" fmla="*/ 4180 h 4184"/>
                <a:gd name="T78" fmla="*/ 2472 w 4184"/>
                <a:gd name="T79" fmla="*/ 3275 h 4184"/>
                <a:gd name="T80" fmla="*/ 2196 w 4184"/>
                <a:gd name="T81" fmla="*/ 3554 h 4184"/>
                <a:gd name="T82" fmla="*/ 2037 w 4184"/>
                <a:gd name="T83" fmla="*/ 4038 h 4184"/>
                <a:gd name="T84" fmla="*/ 2171 w 4184"/>
                <a:gd name="T85" fmla="*/ 3984 h 4184"/>
                <a:gd name="T86" fmla="*/ 2281 w 4184"/>
                <a:gd name="T87" fmla="*/ 3714 h 4184"/>
                <a:gd name="T88" fmla="*/ 2193 w 4184"/>
                <a:gd name="T89" fmla="*/ 4156 h 4184"/>
                <a:gd name="T90" fmla="*/ 1918 w 4184"/>
                <a:gd name="T91" fmla="*/ 4084 h 4184"/>
                <a:gd name="T92" fmla="*/ 1684 w 4184"/>
                <a:gd name="T93" fmla="*/ 4084 h 4184"/>
                <a:gd name="T94" fmla="*/ 1410 w 4184"/>
                <a:gd name="T95" fmla="*/ 4156 h 4184"/>
                <a:gd name="T96" fmla="*/ 1170 w 4184"/>
                <a:gd name="T97" fmla="*/ 3272 h 4184"/>
                <a:gd name="T98" fmla="*/ 912 w 4184"/>
                <a:gd name="T99" fmla="*/ 3014 h 4184"/>
                <a:gd name="T100" fmla="*/ 28 w 4184"/>
                <a:gd name="T101" fmla="*/ 2774 h 4184"/>
                <a:gd name="T102" fmla="*/ 100 w 4184"/>
                <a:gd name="T103" fmla="*/ 2500 h 4184"/>
                <a:gd name="T104" fmla="*/ 100 w 4184"/>
                <a:gd name="T105" fmla="*/ 2266 h 4184"/>
                <a:gd name="T106" fmla="*/ 28 w 4184"/>
                <a:gd name="T107" fmla="*/ 1991 h 4184"/>
                <a:gd name="T108" fmla="*/ 200 w 4184"/>
                <a:gd name="T109" fmla="*/ 1712 h 4184"/>
                <a:gd name="T110" fmla="*/ 0 w 4184"/>
                <a:gd name="T111" fmla="*/ 1510 h 4184"/>
                <a:gd name="T112" fmla="*/ 200 w 4184"/>
                <a:gd name="T113" fmla="*/ 1310 h 4184"/>
                <a:gd name="T114" fmla="*/ 1049 w 4184"/>
                <a:gd name="T115" fmla="*/ 959 h 4184"/>
                <a:gd name="T116" fmla="*/ 1335 w 4184"/>
                <a:gd name="T117" fmla="*/ 565 h 4184"/>
                <a:gd name="T118" fmla="*/ 1589 w 4184"/>
                <a:gd name="T119" fmla="*/ 909 h 4184"/>
                <a:gd name="T120" fmla="*/ 1471 w 4184"/>
                <a:gd name="T121" fmla="*/ 133 h 4184"/>
                <a:gd name="T122" fmla="*/ 1391 w 4184"/>
                <a:gd name="T123" fmla="*/ 427 h 4184"/>
                <a:gd name="T124" fmla="*/ 1322 w 4184"/>
                <a:gd name="T125" fmla="*/ 131 h 4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84" h="4184">
                  <a:moveTo>
                    <a:pt x="2595" y="3275"/>
                  </a:moveTo>
                  <a:lnTo>
                    <a:pt x="2595" y="3984"/>
                  </a:lnTo>
                  <a:lnTo>
                    <a:pt x="2598" y="4004"/>
                  </a:lnTo>
                  <a:lnTo>
                    <a:pt x="2605" y="4023"/>
                  </a:lnTo>
                  <a:lnTo>
                    <a:pt x="2618" y="4038"/>
                  </a:lnTo>
                  <a:lnTo>
                    <a:pt x="2633" y="4051"/>
                  </a:lnTo>
                  <a:lnTo>
                    <a:pt x="2652" y="4058"/>
                  </a:lnTo>
                  <a:lnTo>
                    <a:pt x="2674" y="4061"/>
                  </a:lnTo>
                  <a:lnTo>
                    <a:pt x="2694" y="4058"/>
                  </a:lnTo>
                  <a:lnTo>
                    <a:pt x="2713" y="4051"/>
                  </a:lnTo>
                  <a:lnTo>
                    <a:pt x="2728" y="4038"/>
                  </a:lnTo>
                  <a:lnTo>
                    <a:pt x="2741" y="4023"/>
                  </a:lnTo>
                  <a:lnTo>
                    <a:pt x="2749" y="4004"/>
                  </a:lnTo>
                  <a:lnTo>
                    <a:pt x="2751" y="3984"/>
                  </a:lnTo>
                  <a:lnTo>
                    <a:pt x="2751" y="3275"/>
                  </a:lnTo>
                  <a:lnTo>
                    <a:pt x="2595" y="3275"/>
                  </a:lnTo>
                  <a:close/>
                  <a:moveTo>
                    <a:pt x="1433" y="3275"/>
                  </a:moveTo>
                  <a:lnTo>
                    <a:pt x="1433" y="3984"/>
                  </a:lnTo>
                  <a:lnTo>
                    <a:pt x="1435" y="4004"/>
                  </a:lnTo>
                  <a:lnTo>
                    <a:pt x="1443" y="4023"/>
                  </a:lnTo>
                  <a:lnTo>
                    <a:pt x="1456" y="4038"/>
                  </a:lnTo>
                  <a:lnTo>
                    <a:pt x="1471" y="4051"/>
                  </a:lnTo>
                  <a:lnTo>
                    <a:pt x="1490" y="4058"/>
                  </a:lnTo>
                  <a:lnTo>
                    <a:pt x="1510" y="4061"/>
                  </a:lnTo>
                  <a:lnTo>
                    <a:pt x="1532" y="4058"/>
                  </a:lnTo>
                  <a:lnTo>
                    <a:pt x="1551" y="4051"/>
                  </a:lnTo>
                  <a:lnTo>
                    <a:pt x="1566" y="4038"/>
                  </a:lnTo>
                  <a:lnTo>
                    <a:pt x="1579" y="4023"/>
                  </a:lnTo>
                  <a:lnTo>
                    <a:pt x="1586" y="4004"/>
                  </a:lnTo>
                  <a:lnTo>
                    <a:pt x="1589" y="3984"/>
                  </a:lnTo>
                  <a:lnTo>
                    <a:pt x="1589" y="3275"/>
                  </a:lnTo>
                  <a:lnTo>
                    <a:pt x="1433" y="3275"/>
                  </a:lnTo>
                  <a:close/>
                  <a:moveTo>
                    <a:pt x="3275" y="2595"/>
                  </a:moveTo>
                  <a:lnTo>
                    <a:pt x="3275" y="2751"/>
                  </a:lnTo>
                  <a:lnTo>
                    <a:pt x="3984" y="2751"/>
                  </a:lnTo>
                  <a:lnTo>
                    <a:pt x="4004" y="2749"/>
                  </a:lnTo>
                  <a:lnTo>
                    <a:pt x="4023" y="2741"/>
                  </a:lnTo>
                  <a:lnTo>
                    <a:pt x="4038" y="2728"/>
                  </a:lnTo>
                  <a:lnTo>
                    <a:pt x="4051" y="2713"/>
                  </a:lnTo>
                  <a:lnTo>
                    <a:pt x="4058" y="2694"/>
                  </a:lnTo>
                  <a:lnTo>
                    <a:pt x="4061" y="2674"/>
                  </a:lnTo>
                  <a:lnTo>
                    <a:pt x="4058" y="2652"/>
                  </a:lnTo>
                  <a:lnTo>
                    <a:pt x="4051" y="2633"/>
                  </a:lnTo>
                  <a:lnTo>
                    <a:pt x="4038" y="2618"/>
                  </a:lnTo>
                  <a:lnTo>
                    <a:pt x="4023" y="2605"/>
                  </a:lnTo>
                  <a:lnTo>
                    <a:pt x="4004" y="2598"/>
                  </a:lnTo>
                  <a:lnTo>
                    <a:pt x="3984" y="2595"/>
                  </a:lnTo>
                  <a:lnTo>
                    <a:pt x="3275" y="2595"/>
                  </a:lnTo>
                  <a:close/>
                  <a:moveTo>
                    <a:pt x="200" y="2595"/>
                  </a:moveTo>
                  <a:lnTo>
                    <a:pt x="180" y="2598"/>
                  </a:lnTo>
                  <a:lnTo>
                    <a:pt x="161" y="2605"/>
                  </a:lnTo>
                  <a:lnTo>
                    <a:pt x="146" y="2618"/>
                  </a:lnTo>
                  <a:lnTo>
                    <a:pt x="133" y="2633"/>
                  </a:lnTo>
                  <a:lnTo>
                    <a:pt x="126" y="2652"/>
                  </a:lnTo>
                  <a:lnTo>
                    <a:pt x="123" y="2674"/>
                  </a:lnTo>
                  <a:lnTo>
                    <a:pt x="126" y="2694"/>
                  </a:lnTo>
                  <a:lnTo>
                    <a:pt x="133" y="2713"/>
                  </a:lnTo>
                  <a:lnTo>
                    <a:pt x="146" y="2728"/>
                  </a:lnTo>
                  <a:lnTo>
                    <a:pt x="161" y="2741"/>
                  </a:lnTo>
                  <a:lnTo>
                    <a:pt x="180" y="2749"/>
                  </a:lnTo>
                  <a:lnTo>
                    <a:pt x="200" y="2751"/>
                  </a:lnTo>
                  <a:lnTo>
                    <a:pt x="909" y="2751"/>
                  </a:lnTo>
                  <a:lnTo>
                    <a:pt x="909" y="2595"/>
                  </a:lnTo>
                  <a:lnTo>
                    <a:pt x="200" y="2595"/>
                  </a:lnTo>
                  <a:close/>
                  <a:moveTo>
                    <a:pt x="200" y="2013"/>
                  </a:moveTo>
                  <a:lnTo>
                    <a:pt x="180" y="2017"/>
                  </a:lnTo>
                  <a:lnTo>
                    <a:pt x="161" y="2025"/>
                  </a:lnTo>
                  <a:lnTo>
                    <a:pt x="146" y="2037"/>
                  </a:lnTo>
                  <a:lnTo>
                    <a:pt x="133" y="2053"/>
                  </a:lnTo>
                  <a:lnTo>
                    <a:pt x="126" y="2072"/>
                  </a:lnTo>
                  <a:lnTo>
                    <a:pt x="123" y="2092"/>
                  </a:lnTo>
                  <a:lnTo>
                    <a:pt x="126" y="2112"/>
                  </a:lnTo>
                  <a:lnTo>
                    <a:pt x="133" y="2131"/>
                  </a:lnTo>
                  <a:lnTo>
                    <a:pt x="146" y="2147"/>
                  </a:lnTo>
                  <a:lnTo>
                    <a:pt x="161" y="2159"/>
                  </a:lnTo>
                  <a:lnTo>
                    <a:pt x="180" y="2167"/>
                  </a:lnTo>
                  <a:lnTo>
                    <a:pt x="200" y="2171"/>
                  </a:lnTo>
                  <a:lnTo>
                    <a:pt x="909" y="2171"/>
                  </a:lnTo>
                  <a:lnTo>
                    <a:pt x="909" y="2013"/>
                  </a:lnTo>
                  <a:lnTo>
                    <a:pt x="200" y="2013"/>
                  </a:lnTo>
                  <a:close/>
                  <a:moveTo>
                    <a:pt x="3275" y="2013"/>
                  </a:moveTo>
                  <a:lnTo>
                    <a:pt x="3275" y="2171"/>
                  </a:lnTo>
                  <a:lnTo>
                    <a:pt x="3984" y="2171"/>
                  </a:lnTo>
                  <a:lnTo>
                    <a:pt x="4004" y="2167"/>
                  </a:lnTo>
                  <a:lnTo>
                    <a:pt x="4023" y="2159"/>
                  </a:lnTo>
                  <a:lnTo>
                    <a:pt x="4038" y="2147"/>
                  </a:lnTo>
                  <a:lnTo>
                    <a:pt x="4051" y="2131"/>
                  </a:lnTo>
                  <a:lnTo>
                    <a:pt x="4058" y="2112"/>
                  </a:lnTo>
                  <a:lnTo>
                    <a:pt x="4061" y="2092"/>
                  </a:lnTo>
                  <a:lnTo>
                    <a:pt x="4058" y="2072"/>
                  </a:lnTo>
                  <a:lnTo>
                    <a:pt x="4051" y="2053"/>
                  </a:lnTo>
                  <a:lnTo>
                    <a:pt x="4038" y="2037"/>
                  </a:lnTo>
                  <a:lnTo>
                    <a:pt x="4023" y="2025"/>
                  </a:lnTo>
                  <a:lnTo>
                    <a:pt x="4004" y="2017"/>
                  </a:lnTo>
                  <a:lnTo>
                    <a:pt x="3984" y="2013"/>
                  </a:lnTo>
                  <a:lnTo>
                    <a:pt x="3984" y="2013"/>
                  </a:lnTo>
                  <a:lnTo>
                    <a:pt x="3275" y="2013"/>
                  </a:lnTo>
                  <a:close/>
                  <a:moveTo>
                    <a:pt x="3275" y="1433"/>
                  </a:moveTo>
                  <a:lnTo>
                    <a:pt x="3275" y="1589"/>
                  </a:lnTo>
                  <a:lnTo>
                    <a:pt x="3984" y="1589"/>
                  </a:lnTo>
                  <a:lnTo>
                    <a:pt x="4004" y="1586"/>
                  </a:lnTo>
                  <a:lnTo>
                    <a:pt x="4023" y="1579"/>
                  </a:lnTo>
                  <a:lnTo>
                    <a:pt x="4038" y="1566"/>
                  </a:lnTo>
                  <a:lnTo>
                    <a:pt x="4051" y="1551"/>
                  </a:lnTo>
                  <a:lnTo>
                    <a:pt x="4058" y="1532"/>
                  </a:lnTo>
                  <a:lnTo>
                    <a:pt x="4061" y="1510"/>
                  </a:lnTo>
                  <a:lnTo>
                    <a:pt x="4058" y="1490"/>
                  </a:lnTo>
                  <a:lnTo>
                    <a:pt x="4051" y="1471"/>
                  </a:lnTo>
                  <a:lnTo>
                    <a:pt x="4038" y="1456"/>
                  </a:lnTo>
                  <a:lnTo>
                    <a:pt x="4023" y="1443"/>
                  </a:lnTo>
                  <a:lnTo>
                    <a:pt x="4004" y="1435"/>
                  </a:lnTo>
                  <a:lnTo>
                    <a:pt x="3984" y="1433"/>
                  </a:lnTo>
                  <a:lnTo>
                    <a:pt x="3275" y="1433"/>
                  </a:lnTo>
                  <a:close/>
                  <a:moveTo>
                    <a:pt x="200" y="1433"/>
                  </a:moveTo>
                  <a:lnTo>
                    <a:pt x="180" y="1435"/>
                  </a:lnTo>
                  <a:lnTo>
                    <a:pt x="161" y="1443"/>
                  </a:lnTo>
                  <a:lnTo>
                    <a:pt x="146" y="1456"/>
                  </a:lnTo>
                  <a:lnTo>
                    <a:pt x="133" y="1471"/>
                  </a:lnTo>
                  <a:lnTo>
                    <a:pt x="126" y="1490"/>
                  </a:lnTo>
                  <a:lnTo>
                    <a:pt x="123" y="1510"/>
                  </a:lnTo>
                  <a:lnTo>
                    <a:pt x="126" y="1532"/>
                  </a:lnTo>
                  <a:lnTo>
                    <a:pt x="133" y="1551"/>
                  </a:lnTo>
                  <a:lnTo>
                    <a:pt x="146" y="1566"/>
                  </a:lnTo>
                  <a:lnTo>
                    <a:pt x="161" y="1579"/>
                  </a:lnTo>
                  <a:lnTo>
                    <a:pt x="180" y="1586"/>
                  </a:lnTo>
                  <a:lnTo>
                    <a:pt x="200" y="1589"/>
                  </a:lnTo>
                  <a:lnTo>
                    <a:pt x="909" y="1589"/>
                  </a:lnTo>
                  <a:lnTo>
                    <a:pt x="909" y="1433"/>
                  </a:lnTo>
                  <a:lnTo>
                    <a:pt x="200" y="1433"/>
                  </a:lnTo>
                  <a:close/>
                  <a:moveTo>
                    <a:pt x="1216" y="1032"/>
                  </a:moveTo>
                  <a:lnTo>
                    <a:pt x="1179" y="1036"/>
                  </a:lnTo>
                  <a:lnTo>
                    <a:pt x="1145" y="1046"/>
                  </a:lnTo>
                  <a:lnTo>
                    <a:pt x="1113" y="1064"/>
                  </a:lnTo>
                  <a:lnTo>
                    <a:pt x="1085" y="1085"/>
                  </a:lnTo>
                  <a:lnTo>
                    <a:pt x="1064" y="1113"/>
                  </a:lnTo>
                  <a:lnTo>
                    <a:pt x="1046" y="1145"/>
                  </a:lnTo>
                  <a:lnTo>
                    <a:pt x="1036" y="1179"/>
                  </a:lnTo>
                  <a:lnTo>
                    <a:pt x="1032" y="1216"/>
                  </a:lnTo>
                  <a:lnTo>
                    <a:pt x="1032" y="2968"/>
                  </a:lnTo>
                  <a:lnTo>
                    <a:pt x="1036" y="3005"/>
                  </a:lnTo>
                  <a:lnTo>
                    <a:pt x="1046" y="3039"/>
                  </a:lnTo>
                  <a:lnTo>
                    <a:pt x="1064" y="3071"/>
                  </a:lnTo>
                  <a:lnTo>
                    <a:pt x="1085" y="3099"/>
                  </a:lnTo>
                  <a:lnTo>
                    <a:pt x="1113" y="3120"/>
                  </a:lnTo>
                  <a:lnTo>
                    <a:pt x="1145" y="3138"/>
                  </a:lnTo>
                  <a:lnTo>
                    <a:pt x="1179" y="3148"/>
                  </a:lnTo>
                  <a:lnTo>
                    <a:pt x="1216" y="3152"/>
                  </a:lnTo>
                  <a:lnTo>
                    <a:pt x="2968" y="3152"/>
                  </a:lnTo>
                  <a:lnTo>
                    <a:pt x="3005" y="3148"/>
                  </a:lnTo>
                  <a:lnTo>
                    <a:pt x="3039" y="3138"/>
                  </a:lnTo>
                  <a:lnTo>
                    <a:pt x="3071" y="3120"/>
                  </a:lnTo>
                  <a:lnTo>
                    <a:pt x="3099" y="3099"/>
                  </a:lnTo>
                  <a:lnTo>
                    <a:pt x="3120" y="3071"/>
                  </a:lnTo>
                  <a:lnTo>
                    <a:pt x="3138" y="3039"/>
                  </a:lnTo>
                  <a:lnTo>
                    <a:pt x="3148" y="3005"/>
                  </a:lnTo>
                  <a:lnTo>
                    <a:pt x="3152" y="2968"/>
                  </a:lnTo>
                  <a:lnTo>
                    <a:pt x="3152" y="1216"/>
                  </a:lnTo>
                  <a:lnTo>
                    <a:pt x="3148" y="1179"/>
                  </a:lnTo>
                  <a:lnTo>
                    <a:pt x="3138" y="1145"/>
                  </a:lnTo>
                  <a:lnTo>
                    <a:pt x="3120" y="1113"/>
                  </a:lnTo>
                  <a:lnTo>
                    <a:pt x="3099" y="1085"/>
                  </a:lnTo>
                  <a:lnTo>
                    <a:pt x="3071" y="1064"/>
                  </a:lnTo>
                  <a:lnTo>
                    <a:pt x="3039" y="1046"/>
                  </a:lnTo>
                  <a:lnTo>
                    <a:pt x="3005" y="1036"/>
                  </a:lnTo>
                  <a:lnTo>
                    <a:pt x="2968" y="1032"/>
                  </a:lnTo>
                  <a:lnTo>
                    <a:pt x="1216" y="1032"/>
                  </a:lnTo>
                  <a:close/>
                  <a:moveTo>
                    <a:pt x="2674" y="123"/>
                  </a:moveTo>
                  <a:lnTo>
                    <a:pt x="2652" y="126"/>
                  </a:lnTo>
                  <a:lnTo>
                    <a:pt x="2633" y="133"/>
                  </a:lnTo>
                  <a:lnTo>
                    <a:pt x="2618" y="146"/>
                  </a:lnTo>
                  <a:lnTo>
                    <a:pt x="2605" y="161"/>
                  </a:lnTo>
                  <a:lnTo>
                    <a:pt x="2598" y="180"/>
                  </a:lnTo>
                  <a:lnTo>
                    <a:pt x="2595" y="200"/>
                  </a:lnTo>
                  <a:lnTo>
                    <a:pt x="2595" y="909"/>
                  </a:lnTo>
                  <a:lnTo>
                    <a:pt x="2751" y="909"/>
                  </a:lnTo>
                  <a:lnTo>
                    <a:pt x="2751" y="200"/>
                  </a:lnTo>
                  <a:lnTo>
                    <a:pt x="2749" y="180"/>
                  </a:lnTo>
                  <a:lnTo>
                    <a:pt x="2741" y="161"/>
                  </a:lnTo>
                  <a:lnTo>
                    <a:pt x="2728" y="146"/>
                  </a:lnTo>
                  <a:lnTo>
                    <a:pt x="2713" y="133"/>
                  </a:lnTo>
                  <a:lnTo>
                    <a:pt x="2694" y="126"/>
                  </a:lnTo>
                  <a:lnTo>
                    <a:pt x="2674" y="123"/>
                  </a:lnTo>
                  <a:close/>
                  <a:moveTo>
                    <a:pt x="2092" y="123"/>
                  </a:moveTo>
                  <a:lnTo>
                    <a:pt x="2072" y="126"/>
                  </a:lnTo>
                  <a:lnTo>
                    <a:pt x="2053" y="133"/>
                  </a:lnTo>
                  <a:lnTo>
                    <a:pt x="2037" y="146"/>
                  </a:lnTo>
                  <a:lnTo>
                    <a:pt x="2025" y="161"/>
                  </a:lnTo>
                  <a:lnTo>
                    <a:pt x="2017" y="180"/>
                  </a:lnTo>
                  <a:lnTo>
                    <a:pt x="2013" y="200"/>
                  </a:lnTo>
                  <a:lnTo>
                    <a:pt x="2013" y="200"/>
                  </a:lnTo>
                  <a:lnTo>
                    <a:pt x="2013" y="909"/>
                  </a:lnTo>
                  <a:lnTo>
                    <a:pt x="2171" y="909"/>
                  </a:lnTo>
                  <a:lnTo>
                    <a:pt x="2171" y="200"/>
                  </a:lnTo>
                  <a:lnTo>
                    <a:pt x="2167" y="180"/>
                  </a:lnTo>
                  <a:lnTo>
                    <a:pt x="2159" y="161"/>
                  </a:lnTo>
                  <a:lnTo>
                    <a:pt x="2147" y="146"/>
                  </a:lnTo>
                  <a:lnTo>
                    <a:pt x="2131" y="133"/>
                  </a:lnTo>
                  <a:lnTo>
                    <a:pt x="2112" y="126"/>
                  </a:lnTo>
                  <a:lnTo>
                    <a:pt x="2092" y="123"/>
                  </a:lnTo>
                  <a:close/>
                  <a:moveTo>
                    <a:pt x="1510" y="0"/>
                  </a:moveTo>
                  <a:lnTo>
                    <a:pt x="1547" y="4"/>
                  </a:lnTo>
                  <a:lnTo>
                    <a:pt x="1581" y="13"/>
                  </a:lnTo>
                  <a:lnTo>
                    <a:pt x="1611" y="28"/>
                  </a:lnTo>
                  <a:lnTo>
                    <a:pt x="1639" y="47"/>
                  </a:lnTo>
                  <a:lnTo>
                    <a:pt x="1665" y="71"/>
                  </a:lnTo>
                  <a:lnTo>
                    <a:pt x="1684" y="100"/>
                  </a:lnTo>
                  <a:lnTo>
                    <a:pt x="1699" y="131"/>
                  </a:lnTo>
                  <a:lnTo>
                    <a:pt x="1708" y="165"/>
                  </a:lnTo>
                  <a:lnTo>
                    <a:pt x="1712" y="200"/>
                  </a:lnTo>
                  <a:lnTo>
                    <a:pt x="1712" y="909"/>
                  </a:lnTo>
                  <a:lnTo>
                    <a:pt x="1892" y="909"/>
                  </a:lnTo>
                  <a:lnTo>
                    <a:pt x="1892" y="200"/>
                  </a:lnTo>
                  <a:lnTo>
                    <a:pt x="1894" y="165"/>
                  </a:lnTo>
                  <a:lnTo>
                    <a:pt x="1903" y="131"/>
                  </a:lnTo>
                  <a:lnTo>
                    <a:pt x="1918" y="100"/>
                  </a:lnTo>
                  <a:lnTo>
                    <a:pt x="1939" y="71"/>
                  </a:lnTo>
                  <a:lnTo>
                    <a:pt x="1963" y="47"/>
                  </a:lnTo>
                  <a:lnTo>
                    <a:pt x="1991" y="28"/>
                  </a:lnTo>
                  <a:lnTo>
                    <a:pt x="2022" y="13"/>
                  </a:lnTo>
                  <a:lnTo>
                    <a:pt x="2056" y="4"/>
                  </a:lnTo>
                  <a:lnTo>
                    <a:pt x="2092" y="0"/>
                  </a:lnTo>
                  <a:lnTo>
                    <a:pt x="2128" y="4"/>
                  </a:lnTo>
                  <a:lnTo>
                    <a:pt x="2162" y="13"/>
                  </a:lnTo>
                  <a:lnTo>
                    <a:pt x="2193" y="28"/>
                  </a:lnTo>
                  <a:lnTo>
                    <a:pt x="2221" y="47"/>
                  </a:lnTo>
                  <a:lnTo>
                    <a:pt x="2245" y="71"/>
                  </a:lnTo>
                  <a:lnTo>
                    <a:pt x="2266" y="100"/>
                  </a:lnTo>
                  <a:lnTo>
                    <a:pt x="2281" y="131"/>
                  </a:lnTo>
                  <a:lnTo>
                    <a:pt x="2290" y="165"/>
                  </a:lnTo>
                  <a:lnTo>
                    <a:pt x="2292" y="200"/>
                  </a:lnTo>
                  <a:lnTo>
                    <a:pt x="2292" y="909"/>
                  </a:lnTo>
                  <a:lnTo>
                    <a:pt x="2472" y="909"/>
                  </a:lnTo>
                  <a:lnTo>
                    <a:pt x="2472" y="200"/>
                  </a:lnTo>
                  <a:lnTo>
                    <a:pt x="2476" y="165"/>
                  </a:lnTo>
                  <a:lnTo>
                    <a:pt x="2485" y="131"/>
                  </a:lnTo>
                  <a:lnTo>
                    <a:pt x="2500" y="100"/>
                  </a:lnTo>
                  <a:lnTo>
                    <a:pt x="2519" y="71"/>
                  </a:lnTo>
                  <a:lnTo>
                    <a:pt x="2545" y="47"/>
                  </a:lnTo>
                  <a:lnTo>
                    <a:pt x="2573" y="28"/>
                  </a:lnTo>
                  <a:lnTo>
                    <a:pt x="2603" y="13"/>
                  </a:lnTo>
                  <a:lnTo>
                    <a:pt x="2637" y="4"/>
                  </a:lnTo>
                  <a:lnTo>
                    <a:pt x="2674" y="0"/>
                  </a:lnTo>
                  <a:lnTo>
                    <a:pt x="2709" y="4"/>
                  </a:lnTo>
                  <a:lnTo>
                    <a:pt x="2744" y="13"/>
                  </a:lnTo>
                  <a:lnTo>
                    <a:pt x="2774" y="28"/>
                  </a:lnTo>
                  <a:lnTo>
                    <a:pt x="2803" y="47"/>
                  </a:lnTo>
                  <a:lnTo>
                    <a:pt x="2827" y="71"/>
                  </a:lnTo>
                  <a:lnTo>
                    <a:pt x="2846" y="100"/>
                  </a:lnTo>
                  <a:lnTo>
                    <a:pt x="2862" y="131"/>
                  </a:lnTo>
                  <a:lnTo>
                    <a:pt x="2870" y="165"/>
                  </a:lnTo>
                  <a:lnTo>
                    <a:pt x="2874" y="200"/>
                  </a:lnTo>
                  <a:lnTo>
                    <a:pt x="2874" y="909"/>
                  </a:lnTo>
                  <a:lnTo>
                    <a:pt x="2968" y="909"/>
                  </a:lnTo>
                  <a:lnTo>
                    <a:pt x="3014" y="912"/>
                  </a:lnTo>
                  <a:lnTo>
                    <a:pt x="3057" y="922"/>
                  </a:lnTo>
                  <a:lnTo>
                    <a:pt x="3097" y="937"/>
                  </a:lnTo>
                  <a:lnTo>
                    <a:pt x="3135" y="959"/>
                  </a:lnTo>
                  <a:lnTo>
                    <a:pt x="3170" y="984"/>
                  </a:lnTo>
                  <a:lnTo>
                    <a:pt x="3200" y="1014"/>
                  </a:lnTo>
                  <a:lnTo>
                    <a:pt x="3225" y="1049"/>
                  </a:lnTo>
                  <a:lnTo>
                    <a:pt x="3247" y="1087"/>
                  </a:lnTo>
                  <a:lnTo>
                    <a:pt x="3262" y="1127"/>
                  </a:lnTo>
                  <a:lnTo>
                    <a:pt x="3272" y="1170"/>
                  </a:lnTo>
                  <a:lnTo>
                    <a:pt x="3275" y="1216"/>
                  </a:lnTo>
                  <a:lnTo>
                    <a:pt x="3275" y="1310"/>
                  </a:lnTo>
                  <a:lnTo>
                    <a:pt x="3984" y="1310"/>
                  </a:lnTo>
                  <a:lnTo>
                    <a:pt x="4019" y="1314"/>
                  </a:lnTo>
                  <a:lnTo>
                    <a:pt x="4053" y="1322"/>
                  </a:lnTo>
                  <a:lnTo>
                    <a:pt x="4084" y="1338"/>
                  </a:lnTo>
                  <a:lnTo>
                    <a:pt x="4113" y="1357"/>
                  </a:lnTo>
                  <a:lnTo>
                    <a:pt x="4137" y="1381"/>
                  </a:lnTo>
                  <a:lnTo>
                    <a:pt x="4156" y="1410"/>
                  </a:lnTo>
                  <a:lnTo>
                    <a:pt x="4171" y="1440"/>
                  </a:lnTo>
                  <a:lnTo>
                    <a:pt x="4180" y="1475"/>
                  </a:lnTo>
                  <a:lnTo>
                    <a:pt x="4184" y="1510"/>
                  </a:lnTo>
                  <a:lnTo>
                    <a:pt x="4180" y="1547"/>
                  </a:lnTo>
                  <a:lnTo>
                    <a:pt x="4171" y="1581"/>
                  </a:lnTo>
                  <a:lnTo>
                    <a:pt x="4156" y="1611"/>
                  </a:lnTo>
                  <a:lnTo>
                    <a:pt x="4137" y="1641"/>
                  </a:lnTo>
                  <a:lnTo>
                    <a:pt x="4113" y="1665"/>
                  </a:lnTo>
                  <a:lnTo>
                    <a:pt x="4084" y="1684"/>
                  </a:lnTo>
                  <a:lnTo>
                    <a:pt x="4053" y="1699"/>
                  </a:lnTo>
                  <a:lnTo>
                    <a:pt x="4019" y="1708"/>
                  </a:lnTo>
                  <a:lnTo>
                    <a:pt x="3984" y="1712"/>
                  </a:lnTo>
                  <a:lnTo>
                    <a:pt x="3275" y="1712"/>
                  </a:lnTo>
                  <a:lnTo>
                    <a:pt x="3275" y="1892"/>
                  </a:lnTo>
                  <a:lnTo>
                    <a:pt x="3984" y="1892"/>
                  </a:lnTo>
                  <a:lnTo>
                    <a:pt x="4019" y="1894"/>
                  </a:lnTo>
                  <a:lnTo>
                    <a:pt x="4053" y="1903"/>
                  </a:lnTo>
                  <a:lnTo>
                    <a:pt x="4084" y="1918"/>
                  </a:lnTo>
                  <a:lnTo>
                    <a:pt x="4113" y="1939"/>
                  </a:lnTo>
                  <a:lnTo>
                    <a:pt x="4137" y="1963"/>
                  </a:lnTo>
                  <a:lnTo>
                    <a:pt x="4156" y="1991"/>
                  </a:lnTo>
                  <a:lnTo>
                    <a:pt x="4171" y="2022"/>
                  </a:lnTo>
                  <a:lnTo>
                    <a:pt x="4180" y="2056"/>
                  </a:lnTo>
                  <a:lnTo>
                    <a:pt x="4184" y="2092"/>
                  </a:lnTo>
                  <a:lnTo>
                    <a:pt x="4180" y="2128"/>
                  </a:lnTo>
                  <a:lnTo>
                    <a:pt x="4171" y="2162"/>
                  </a:lnTo>
                  <a:lnTo>
                    <a:pt x="4156" y="2193"/>
                  </a:lnTo>
                  <a:lnTo>
                    <a:pt x="4137" y="2221"/>
                  </a:lnTo>
                  <a:lnTo>
                    <a:pt x="4113" y="2245"/>
                  </a:lnTo>
                  <a:lnTo>
                    <a:pt x="4084" y="2266"/>
                  </a:lnTo>
                  <a:lnTo>
                    <a:pt x="4053" y="2281"/>
                  </a:lnTo>
                  <a:lnTo>
                    <a:pt x="4019" y="2290"/>
                  </a:lnTo>
                  <a:lnTo>
                    <a:pt x="3984" y="2292"/>
                  </a:lnTo>
                  <a:lnTo>
                    <a:pt x="3275" y="2292"/>
                  </a:lnTo>
                  <a:lnTo>
                    <a:pt x="3275" y="2472"/>
                  </a:lnTo>
                  <a:lnTo>
                    <a:pt x="3984" y="2472"/>
                  </a:lnTo>
                  <a:lnTo>
                    <a:pt x="4019" y="2476"/>
                  </a:lnTo>
                  <a:lnTo>
                    <a:pt x="4053" y="2485"/>
                  </a:lnTo>
                  <a:lnTo>
                    <a:pt x="4084" y="2500"/>
                  </a:lnTo>
                  <a:lnTo>
                    <a:pt x="4113" y="2519"/>
                  </a:lnTo>
                  <a:lnTo>
                    <a:pt x="4137" y="2543"/>
                  </a:lnTo>
                  <a:lnTo>
                    <a:pt x="4156" y="2573"/>
                  </a:lnTo>
                  <a:lnTo>
                    <a:pt x="4171" y="2603"/>
                  </a:lnTo>
                  <a:lnTo>
                    <a:pt x="4180" y="2637"/>
                  </a:lnTo>
                  <a:lnTo>
                    <a:pt x="4184" y="2674"/>
                  </a:lnTo>
                  <a:lnTo>
                    <a:pt x="4180" y="2709"/>
                  </a:lnTo>
                  <a:lnTo>
                    <a:pt x="4171" y="2744"/>
                  </a:lnTo>
                  <a:lnTo>
                    <a:pt x="4156" y="2774"/>
                  </a:lnTo>
                  <a:lnTo>
                    <a:pt x="4137" y="2803"/>
                  </a:lnTo>
                  <a:lnTo>
                    <a:pt x="4113" y="2827"/>
                  </a:lnTo>
                  <a:lnTo>
                    <a:pt x="4084" y="2846"/>
                  </a:lnTo>
                  <a:lnTo>
                    <a:pt x="4053" y="2862"/>
                  </a:lnTo>
                  <a:lnTo>
                    <a:pt x="4019" y="2870"/>
                  </a:lnTo>
                  <a:lnTo>
                    <a:pt x="3984" y="2874"/>
                  </a:lnTo>
                  <a:lnTo>
                    <a:pt x="3275" y="2874"/>
                  </a:lnTo>
                  <a:lnTo>
                    <a:pt x="3275" y="2968"/>
                  </a:lnTo>
                  <a:lnTo>
                    <a:pt x="3272" y="3014"/>
                  </a:lnTo>
                  <a:lnTo>
                    <a:pt x="3262" y="3057"/>
                  </a:lnTo>
                  <a:lnTo>
                    <a:pt x="3247" y="3097"/>
                  </a:lnTo>
                  <a:lnTo>
                    <a:pt x="3225" y="3135"/>
                  </a:lnTo>
                  <a:lnTo>
                    <a:pt x="3200" y="3170"/>
                  </a:lnTo>
                  <a:lnTo>
                    <a:pt x="3170" y="3200"/>
                  </a:lnTo>
                  <a:lnTo>
                    <a:pt x="3135" y="3225"/>
                  </a:lnTo>
                  <a:lnTo>
                    <a:pt x="3097" y="3247"/>
                  </a:lnTo>
                  <a:lnTo>
                    <a:pt x="3057" y="3262"/>
                  </a:lnTo>
                  <a:lnTo>
                    <a:pt x="3014" y="3272"/>
                  </a:lnTo>
                  <a:lnTo>
                    <a:pt x="2968" y="3275"/>
                  </a:lnTo>
                  <a:lnTo>
                    <a:pt x="2874" y="3275"/>
                  </a:lnTo>
                  <a:lnTo>
                    <a:pt x="2874" y="3984"/>
                  </a:lnTo>
                  <a:lnTo>
                    <a:pt x="2870" y="4019"/>
                  </a:lnTo>
                  <a:lnTo>
                    <a:pt x="2862" y="4053"/>
                  </a:lnTo>
                  <a:lnTo>
                    <a:pt x="2846" y="4084"/>
                  </a:lnTo>
                  <a:lnTo>
                    <a:pt x="2827" y="4113"/>
                  </a:lnTo>
                  <a:lnTo>
                    <a:pt x="2803" y="4137"/>
                  </a:lnTo>
                  <a:lnTo>
                    <a:pt x="2774" y="4156"/>
                  </a:lnTo>
                  <a:lnTo>
                    <a:pt x="2744" y="4171"/>
                  </a:lnTo>
                  <a:lnTo>
                    <a:pt x="2709" y="4180"/>
                  </a:lnTo>
                  <a:lnTo>
                    <a:pt x="2674" y="4184"/>
                  </a:lnTo>
                  <a:lnTo>
                    <a:pt x="2637" y="4180"/>
                  </a:lnTo>
                  <a:lnTo>
                    <a:pt x="2603" y="4171"/>
                  </a:lnTo>
                  <a:lnTo>
                    <a:pt x="2573" y="4156"/>
                  </a:lnTo>
                  <a:lnTo>
                    <a:pt x="2545" y="4137"/>
                  </a:lnTo>
                  <a:lnTo>
                    <a:pt x="2519" y="4113"/>
                  </a:lnTo>
                  <a:lnTo>
                    <a:pt x="2500" y="4084"/>
                  </a:lnTo>
                  <a:lnTo>
                    <a:pt x="2485" y="4053"/>
                  </a:lnTo>
                  <a:lnTo>
                    <a:pt x="2476" y="4019"/>
                  </a:lnTo>
                  <a:lnTo>
                    <a:pt x="2472" y="3984"/>
                  </a:lnTo>
                  <a:lnTo>
                    <a:pt x="2472" y="3275"/>
                  </a:lnTo>
                  <a:lnTo>
                    <a:pt x="2292" y="3275"/>
                  </a:lnTo>
                  <a:lnTo>
                    <a:pt x="2292" y="3504"/>
                  </a:lnTo>
                  <a:lnTo>
                    <a:pt x="2290" y="3523"/>
                  </a:lnTo>
                  <a:lnTo>
                    <a:pt x="2281" y="3541"/>
                  </a:lnTo>
                  <a:lnTo>
                    <a:pt x="2267" y="3554"/>
                  </a:lnTo>
                  <a:lnTo>
                    <a:pt x="2250" y="3563"/>
                  </a:lnTo>
                  <a:lnTo>
                    <a:pt x="2231" y="3567"/>
                  </a:lnTo>
                  <a:lnTo>
                    <a:pt x="2212" y="3563"/>
                  </a:lnTo>
                  <a:lnTo>
                    <a:pt x="2196" y="3554"/>
                  </a:lnTo>
                  <a:lnTo>
                    <a:pt x="2182" y="3541"/>
                  </a:lnTo>
                  <a:lnTo>
                    <a:pt x="2173" y="3523"/>
                  </a:lnTo>
                  <a:lnTo>
                    <a:pt x="2171" y="3504"/>
                  </a:lnTo>
                  <a:lnTo>
                    <a:pt x="2171" y="3275"/>
                  </a:lnTo>
                  <a:lnTo>
                    <a:pt x="2013" y="3275"/>
                  </a:lnTo>
                  <a:lnTo>
                    <a:pt x="2013" y="3984"/>
                  </a:lnTo>
                  <a:lnTo>
                    <a:pt x="2017" y="4004"/>
                  </a:lnTo>
                  <a:lnTo>
                    <a:pt x="2025" y="4023"/>
                  </a:lnTo>
                  <a:lnTo>
                    <a:pt x="2037" y="4038"/>
                  </a:lnTo>
                  <a:lnTo>
                    <a:pt x="2053" y="4051"/>
                  </a:lnTo>
                  <a:lnTo>
                    <a:pt x="2072" y="4058"/>
                  </a:lnTo>
                  <a:lnTo>
                    <a:pt x="2092" y="4061"/>
                  </a:lnTo>
                  <a:lnTo>
                    <a:pt x="2112" y="4058"/>
                  </a:lnTo>
                  <a:lnTo>
                    <a:pt x="2131" y="4051"/>
                  </a:lnTo>
                  <a:lnTo>
                    <a:pt x="2147" y="4038"/>
                  </a:lnTo>
                  <a:lnTo>
                    <a:pt x="2159" y="4023"/>
                  </a:lnTo>
                  <a:lnTo>
                    <a:pt x="2167" y="4004"/>
                  </a:lnTo>
                  <a:lnTo>
                    <a:pt x="2171" y="3984"/>
                  </a:lnTo>
                  <a:lnTo>
                    <a:pt x="2171" y="3750"/>
                  </a:lnTo>
                  <a:lnTo>
                    <a:pt x="2173" y="3731"/>
                  </a:lnTo>
                  <a:lnTo>
                    <a:pt x="2182" y="3714"/>
                  </a:lnTo>
                  <a:lnTo>
                    <a:pt x="2195" y="3701"/>
                  </a:lnTo>
                  <a:lnTo>
                    <a:pt x="2212" y="3692"/>
                  </a:lnTo>
                  <a:lnTo>
                    <a:pt x="2231" y="3690"/>
                  </a:lnTo>
                  <a:lnTo>
                    <a:pt x="2250" y="3692"/>
                  </a:lnTo>
                  <a:lnTo>
                    <a:pt x="2268" y="3701"/>
                  </a:lnTo>
                  <a:lnTo>
                    <a:pt x="2281" y="3714"/>
                  </a:lnTo>
                  <a:lnTo>
                    <a:pt x="2290" y="3731"/>
                  </a:lnTo>
                  <a:lnTo>
                    <a:pt x="2292" y="3750"/>
                  </a:lnTo>
                  <a:lnTo>
                    <a:pt x="2292" y="3984"/>
                  </a:lnTo>
                  <a:lnTo>
                    <a:pt x="2290" y="4019"/>
                  </a:lnTo>
                  <a:lnTo>
                    <a:pt x="2281" y="4053"/>
                  </a:lnTo>
                  <a:lnTo>
                    <a:pt x="2266" y="4084"/>
                  </a:lnTo>
                  <a:lnTo>
                    <a:pt x="2245" y="4113"/>
                  </a:lnTo>
                  <a:lnTo>
                    <a:pt x="2221" y="4137"/>
                  </a:lnTo>
                  <a:lnTo>
                    <a:pt x="2193" y="4156"/>
                  </a:lnTo>
                  <a:lnTo>
                    <a:pt x="2162" y="4171"/>
                  </a:lnTo>
                  <a:lnTo>
                    <a:pt x="2128" y="4180"/>
                  </a:lnTo>
                  <a:lnTo>
                    <a:pt x="2092" y="4184"/>
                  </a:lnTo>
                  <a:lnTo>
                    <a:pt x="2056" y="4180"/>
                  </a:lnTo>
                  <a:lnTo>
                    <a:pt x="2022" y="4171"/>
                  </a:lnTo>
                  <a:lnTo>
                    <a:pt x="1991" y="4156"/>
                  </a:lnTo>
                  <a:lnTo>
                    <a:pt x="1963" y="4137"/>
                  </a:lnTo>
                  <a:lnTo>
                    <a:pt x="1939" y="4113"/>
                  </a:lnTo>
                  <a:lnTo>
                    <a:pt x="1918" y="4084"/>
                  </a:lnTo>
                  <a:lnTo>
                    <a:pt x="1903" y="4053"/>
                  </a:lnTo>
                  <a:lnTo>
                    <a:pt x="1894" y="4019"/>
                  </a:lnTo>
                  <a:lnTo>
                    <a:pt x="1892" y="3984"/>
                  </a:lnTo>
                  <a:lnTo>
                    <a:pt x="1892" y="3275"/>
                  </a:lnTo>
                  <a:lnTo>
                    <a:pt x="1712" y="3275"/>
                  </a:lnTo>
                  <a:lnTo>
                    <a:pt x="1712" y="3984"/>
                  </a:lnTo>
                  <a:lnTo>
                    <a:pt x="1708" y="4019"/>
                  </a:lnTo>
                  <a:lnTo>
                    <a:pt x="1699" y="4053"/>
                  </a:lnTo>
                  <a:lnTo>
                    <a:pt x="1684" y="4084"/>
                  </a:lnTo>
                  <a:lnTo>
                    <a:pt x="1665" y="4113"/>
                  </a:lnTo>
                  <a:lnTo>
                    <a:pt x="1641" y="4137"/>
                  </a:lnTo>
                  <a:lnTo>
                    <a:pt x="1611" y="4156"/>
                  </a:lnTo>
                  <a:lnTo>
                    <a:pt x="1581" y="4171"/>
                  </a:lnTo>
                  <a:lnTo>
                    <a:pt x="1547" y="4180"/>
                  </a:lnTo>
                  <a:lnTo>
                    <a:pt x="1510" y="4184"/>
                  </a:lnTo>
                  <a:lnTo>
                    <a:pt x="1475" y="4180"/>
                  </a:lnTo>
                  <a:lnTo>
                    <a:pt x="1440" y="4171"/>
                  </a:lnTo>
                  <a:lnTo>
                    <a:pt x="1410" y="4156"/>
                  </a:lnTo>
                  <a:lnTo>
                    <a:pt x="1381" y="4137"/>
                  </a:lnTo>
                  <a:lnTo>
                    <a:pt x="1357" y="4113"/>
                  </a:lnTo>
                  <a:lnTo>
                    <a:pt x="1338" y="4084"/>
                  </a:lnTo>
                  <a:lnTo>
                    <a:pt x="1322" y="4053"/>
                  </a:lnTo>
                  <a:lnTo>
                    <a:pt x="1314" y="4019"/>
                  </a:lnTo>
                  <a:lnTo>
                    <a:pt x="1310" y="3984"/>
                  </a:lnTo>
                  <a:lnTo>
                    <a:pt x="1310" y="3275"/>
                  </a:lnTo>
                  <a:lnTo>
                    <a:pt x="1216" y="3275"/>
                  </a:lnTo>
                  <a:lnTo>
                    <a:pt x="1170" y="3272"/>
                  </a:lnTo>
                  <a:lnTo>
                    <a:pt x="1127" y="3262"/>
                  </a:lnTo>
                  <a:lnTo>
                    <a:pt x="1087" y="3247"/>
                  </a:lnTo>
                  <a:lnTo>
                    <a:pt x="1049" y="3225"/>
                  </a:lnTo>
                  <a:lnTo>
                    <a:pt x="1014" y="3200"/>
                  </a:lnTo>
                  <a:lnTo>
                    <a:pt x="984" y="3170"/>
                  </a:lnTo>
                  <a:lnTo>
                    <a:pt x="959" y="3135"/>
                  </a:lnTo>
                  <a:lnTo>
                    <a:pt x="937" y="3097"/>
                  </a:lnTo>
                  <a:lnTo>
                    <a:pt x="922" y="3057"/>
                  </a:lnTo>
                  <a:lnTo>
                    <a:pt x="912" y="3014"/>
                  </a:lnTo>
                  <a:lnTo>
                    <a:pt x="909" y="2968"/>
                  </a:lnTo>
                  <a:lnTo>
                    <a:pt x="909" y="2874"/>
                  </a:lnTo>
                  <a:lnTo>
                    <a:pt x="200" y="2874"/>
                  </a:lnTo>
                  <a:lnTo>
                    <a:pt x="165" y="2870"/>
                  </a:lnTo>
                  <a:lnTo>
                    <a:pt x="131" y="2862"/>
                  </a:lnTo>
                  <a:lnTo>
                    <a:pt x="100" y="2846"/>
                  </a:lnTo>
                  <a:lnTo>
                    <a:pt x="71" y="2827"/>
                  </a:lnTo>
                  <a:lnTo>
                    <a:pt x="47" y="2803"/>
                  </a:lnTo>
                  <a:lnTo>
                    <a:pt x="28" y="2774"/>
                  </a:lnTo>
                  <a:lnTo>
                    <a:pt x="13" y="2744"/>
                  </a:lnTo>
                  <a:lnTo>
                    <a:pt x="4" y="2709"/>
                  </a:lnTo>
                  <a:lnTo>
                    <a:pt x="0" y="2674"/>
                  </a:lnTo>
                  <a:lnTo>
                    <a:pt x="4" y="2637"/>
                  </a:lnTo>
                  <a:lnTo>
                    <a:pt x="13" y="2603"/>
                  </a:lnTo>
                  <a:lnTo>
                    <a:pt x="28" y="2573"/>
                  </a:lnTo>
                  <a:lnTo>
                    <a:pt x="47" y="2543"/>
                  </a:lnTo>
                  <a:lnTo>
                    <a:pt x="71" y="2519"/>
                  </a:lnTo>
                  <a:lnTo>
                    <a:pt x="100" y="2500"/>
                  </a:lnTo>
                  <a:lnTo>
                    <a:pt x="131" y="2485"/>
                  </a:lnTo>
                  <a:lnTo>
                    <a:pt x="165" y="2476"/>
                  </a:lnTo>
                  <a:lnTo>
                    <a:pt x="200" y="2472"/>
                  </a:lnTo>
                  <a:lnTo>
                    <a:pt x="909" y="2472"/>
                  </a:lnTo>
                  <a:lnTo>
                    <a:pt x="909" y="2292"/>
                  </a:lnTo>
                  <a:lnTo>
                    <a:pt x="200" y="2292"/>
                  </a:lnTo>
                  <a:lnTo>
                    <a:pt x="165" y="2290"/>
                  </a:lnTo>
                  <a:lnTo>
                    <a:pt x="131" y="2281"/>
                  </a:lnTo>
                  <a:lnTo>
                    <a:pt x="100" y="2266"/>
                  </a:lnTo>
                  <a:lnTo>
                    <a:pt x="71" y="2245"/>
                  </a:lnTo>
                  <a:lnTo>
                    <a:pt x="47" y="2221"/>
                  </a:lnTo>
                  <a:lnTo>
                    <a:pt x="28" y="2193"/>
                  </a:lnTo>
                  <a:lnTo>
                    <a:pt x="13" y="2162"/>
                  </a:lnTo>
                  <a:lnTo>
                    <a:pt x="4" y="2128"/>
                  </a:lnTo>
                  <a:lnTo>
                    <a:pt x="0" y="2092"/>
                  </a:lnTo>
                  <a:lnTo>
                    <a:pt x="4" y="2056"/>
                  </a:lnTo>
                  <a:lnTo>
                    <a:pt x="13" y="2022"/>
                  </a:lnTo>
                  <a:lnTo>
                    <a:pt x="28" y="1991"/>
                  </a:lnTo>
                  <a:lnTo>
                    <a:pt x="47" y="1963"/>
                  </a:lnTo>
                  <a:lnTo>
                    <a:pt x="71" y="1939"/>
                  </a:lnTo>
                  <a:lnTo>
                    <a:pt x="100" y="1918"/>
                  </a:lnTo>
                  <a:lnTo>
                    <a:pt x="131" y="1903"/>
                  </a:lnTo>
                  <a:lnTo>
                    <a:pt x="165" y="1894"/>
                  </a:lnTo>
                  <a:lnTo>
                    <a:pt x="200" y="1892"/>
                  </a:lnTo>
                  <a:lnTo>
                    <a:pt x="909" y="1892"/>
                  </a:lnTo>
                  <a:lnTo>
                    <a:pt x="909" y="1712"/>
                  </a:lnTo>
                  <a:lnTo>
                    <a:pt x="200" y="1712"/>
                  </a:lnTo>
                  <a:lnTo>
                    <a:pt x="165" y="1708"/>
                  </a:lnTo>
                  <a:lnTo>
                    <a:pt x="131" y="1699"/>
                  </a:lnTo>
                  <a:lnTo>
                    <a:pt x="100" y="1684"/>
                  </a:lnTo>
                  <a:lnTo>
                    <a:pt x="71" y="1665"/>
                  </a:lnTo>
                  <a:lnTo>
                    <a:pt x="47" y="1641"/>
                  </a:lnTo>
                  <a:lnTo>
                    <a:pt x="28" y="1611"/>
                  </a:lnTo>
                  <a:lnTo>
                    <a:pt x="13" y="1581"/>
                  </a:lnTo>
                  <a:lnTo>
                    <a:pt x="4" y="1547"/>
                  </a:lnTo>
                  <a:lnTo>
                    <a:pt x="0" y="1510"/>
                  </a:lnTo>
                  <a:lnTo>
                    <a:pt x="4" y="1475"/>
                  </a:lnTo>
                  <a:lnTo>
                    <a:pt x="13" y="1440"/>
                  </a:lnTo>
                  <a:lnTo>
                    <a:pt x="28" y="1410"/>
                  </a:lnTo>
                  <a:lnTo>
                    <a:pt x="47" y="1381"/>
                  </a:lnTo>
                  <a:lnTo>
                    <a:pt x="71" y="1357"/>
                  </a:lnTo>
                  <a:lnTo>
                    <a:pt x="100" y="1338"/>
                  </a:lnTo>
                  <a:lnTo>
                    <a:pt x="131" y="1322"/>
                  </a:lnTo>
                  <a:lnTo>
                    <a:pt x="165" y="1314"/>
                  </a:lnTo>
                  <a:lnTo>
                    <a:pt x="200" y="1310"/>
                  </a:lnTo>
                  <a:lnTo>
                    <a:pt x="909" y="1310"/>
                  </a:lnTo>
                  <a:lnTo>
                    <a:pt x="909" y="1216"/>
                  </a:lnTo>
                  <a:lnTo>
                    <a:pt x="912" y="1170"/>
                  </a:lnTo>
                  <a:lnTo>
                    <a:pt x="922" y="1127"/>
                  </a:lnTo>
                  <a:lnTo>
                    <a:pt x="937" y="1087"/>
                  </a:lnTo>
                  <a:lnTo>
                    <a:pt x="959" y="1049"/>
                  </a:lnTo>
                  <a:lnTo>
                    <a:pt x="984" y="1014"/>
                  </a:lnTo>
                  <a:lnTo>
                    <a:pt x="1014" y="984"/>
                  </a:lnTo>
                  <a:lnTo>
                    <a:pt x="1049" y="959"/>
                  </a:lnTo>
                  <a:lnTo>
                    <a:pt x="1087" y="937"/>
                  </a:lnTo>
                  <a:lnTo>
                    <a:pt x="1127" y="922"/>
                  </a:lnTo>
                  <a:lnTo>
                    <a:pt x="1170" y="912"/>
                  </a:lnTo>
                  <a:lnTo>
                    <a:pt x="1216" y="909"/>
                  </a:lnTo>
                  <a:lnTo>
                    <a:pt x="1310" y="909"/>
                  </a:lnTo>
                  <a:lnTo>
                    <a:pt x="1310" y="615"/>
                  </a:lnTo>
                  <a:lnTo>
                    <a:pt x="1314" y="596"/>
                  </a:lnTo>
                  <a:lnTo>
                    <a:pt x="1321" y="578"/>
                  </a:lnTo>
                  <a:lnTo>
                    <a:pt x="1335" y="565"/>
                  </a:lnTo>
                  <a:lnTo>
                    <a:pt x="1352" y="557"/>
                  </a:lnTo>
                  <a:lnTo>
                    <a:pt x="1372" y="553"/>
                  </a:lnTo>
                  <a:lnTo>
                    <a:pt x="1391" y="557"/>
                  </a:lnTo>
                  <a:lnTo>
                    <a:pt x="1407" y="565"/>
                  </a:lnTo>
                  <a:lnTo>
                    <a:pt x="1421" y="578"/>
                  </a:lnTo>
                  <a:lnTo>
                    <a:pt x="1429" y="596"/>
                  </a:lnTo>
                  <a:lnTo>
                    <a:pt x="1433" y="615"/>
                  </a:lnTo>
                  <a:lnTo>
                    <a:pt x="1433" y="909"/>
                  </a:lnTo>
                  <a:lnTo>
                    <a:pt x="1589" y="909"/>
                  </a:lnTo>
                  <a:lnTo>
                    <a:pt x="1589" y="200"/>
                  </a:lnTo>
                  <a:lnTo>
                    <a:pt x="1586" y="180"/>
                  </a:lnTo>
                  <a:lnTo>
                    <a:pt x="1579" y="161"/>
                  </a:lnTo>
                  <a:lnTo>
                    <a:pt x="1566" y="146"/>
                  </a:lnTo>
                  <a:lnTo>
                    <a:pt x="1551" y="133"/>
                  </a:lnTo>
                  <a:lnTo>
                    <a:pt x="1532" y="126"/>
                  </a:lnTo>
                  <a:lnTo>
                    <a:pt x="1510" y="123"/>
                  </a:lnTo>
                  <a:lnTo>
                    <a:pt x="1490" y="126"/>
                  </a:lnTo>
                  <a:lnTo>
                    <a:pt x="1471" y="133"/>
                  </a:lnTo>
                  <a:lnTo>
                    <a:pt x="1456" y="146"/>
                  </a:lnTo>
                  <a:lnTo>
                    <a:pt x="1443" y="161"/>
                  </a:lnTo>
                  <a:lnTo>
                    <a:pt x="1435" y="180"/>
                  </a:lnTo>
                  <a:lnTo>
                    <a:pt x="1433" y="200"/>
                  </a:lnTo>
                  <a:lnTo>
                    <a:pt x="1433" y="369"/>
                  </a:lnTo>
                  <a:lnTo>
                    <a:pt x="1429" y="388"/>
                  </a:lnTo>
                  <a:lnTo>
                    <a:pt x="1421" y="406"/>
                  </a:lnTo>
                  <a:lnTo>
                    <a:pt x="1407" y="418"/>
                  </a:lnTo>
                  <a:lnTo>
                    <a:pt x="1391" y="427"/>
                  </a:lnTo>
                  <a:lnTo>
                    <a:pt x="1372" y="430"/>
                  </a:lnTo>
                  <a:lnTo>
                    <a:pt x="1352" y="427"/>
                  </a:lnTo>
                  <a:lnTo>
                    <a:pt x="1335" y="418"/>
                  </a:lnTo>
                  <a:lnTo>
                    <a:pt x="1321" y="406"/>
                  </a:lnTo>
                  <a:lnTo>
                    <a:pt x="1314" y="388"/>
                  </a:lnTo>
                  <a:lnTo>
                    <a:pt x="1310" y="369"/>
                  </a:lnTo>
                  <a:lnTo>
                    <a:pt x="1310" y="200"/>
                  </a:lnTo>
                  <a:lnTo>
                    <a:pt x="1314" y="165"/>
                  </a:lnTo>
                  <a:lnTo>
                    <a:pt x="1322" y="131"/>
                  </a:lnTo>
                  <a:lnTo>
                    <a:pt x="1338" y="100"/>
                  </a:lnTo>
                  <a:lnTo>
                    <a:pt x="1357" y="71"/>
                  </a:lnTo>
                  <a:lnTo>
                    <a:pt x="1381" y="47"/>
                  </a:lnTo>
                  <a:lnTo>
                    <a:pt x="1410" y="28"/>
                  </a:lnTo>
                  <a:lnTo>
                    <a:pt x="1440" y="13"/>
                  </a:lnTo>
                  <a:lnTo>
                    <a:pt x="1475" y="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17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6 L 0.03837 -0.11173 L -0.01371 -0.24414 L -0.01649 -0.32408 L -0.01649 -0.3237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-16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308 L 0.14271 -0.1407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23 L -0.09722 0.113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03819 -0.11327 L 0.10486 -0.11327 L 0.10486 -0.11297 L 0.10486 -0.11327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-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30" grpId="0" animBg="1"/>
      <p:bldP spid="32" grpId="0" animBg="1"/>
      <p:bldP spid="38" grpId="0" animBg="1"/>
      <p:bldP spid="39" grpId="0"/>
      <p:bldP spid="50" grpId="0"/>
      <p:bldP spid="51" grpId="0"/>
      <p:bldP spid="87" grpId="0"/>
      <p:bldP spid="94" grpId="0" animBg="1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complexity</a:t>
            </a:r>
            <a:br>
              <a:rPr lang="en-US" dirty="0"/>
            </a:br>
            <a:r>
              <a:rPr lang="en-US" sz="1800" dirty="0"/>
              <a:t>High costs to operate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038DC4-C481-44A5-B3C0-575D60FD9EF8}"/>
              </a:ext>
            </a:extLst>
          </p:cNvPr>
          <p:cNvGrpSpPr/>
          <p:nvPr/>
        </p:nvGrpSpPr>
        <p:grpSpPr>
          <a:xfrm>
            <a:off x="-1114346" y="1851092"/>
            <a:ext cx="4580854" cy="1770599"/>
            <a:chOff x="-1104735" y="1427065"/>
            <a:chExt cx="4580854" cy="1770599"/>
          </a:xfrm>
        </p:grpSpPr>
        <p:sp>
          <p:nvSpPr>
            <p:cNvPr id="4" name="Rounded Rectangle 128">
              <a:extLst>
                <a:ext uri="{FF2B5EF4-FFF2-40B4-BE49-F238E27FC236}">
                  <a16:creationId xmlns:a16="http://schemas.microsoft.com/office/drawing/2014/main" id="{3425EAB3-4D40-4254-BC7A-99DE884AB91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00392" y="21938"/>
              <a:ext cx="1770599" cy="45808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9618B4-E314-4F3B-97E9-F68039FAAE97}"/>
                </a:ext>
              </a:extLst>
            </p:cNvPr>
            <p:cNvSpPr/>
            <p:nvPr/>
          </p:nvSpPr>
          <p:spPr>
            <a:xfrm>
              <a:off x="350478" y="1573701"/>
              <a:ext cx="1867819" cy="147732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rtlCol="0" anchor="ctr">
              <a:spAutoFit/>
            </a:bodyPr>
            <a:lstStyle/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CEB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$60B </a:t>
              </a:r>
            </a:p>
            <a:p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Annually spent on </a:t>
              </a:r>
            </a:p>
            <a:p>
              <a:pPr lvl="0" defTabSz="457189">
                <a:defRPr/>
              </a:pPr>
              <a:r>
                <a:rPr lang="en-US" sz="1400" dirty="0">
                  <a:solidFill>
                    <a:srgbClr val="FFFFFF"/>
                  </a:solidFill>
                  <a:latin typeface="+mj-lt"/>
                  <a:ea typeface="Arial" charset="0"/>
                  <a:cs typeface="Arial" charset="0"/>
                </a:rPr>
                <a:t>network operations, </a:t>
              </a:r>
            </a:p>
            <a:p>
              <a:pPr lvl="0" defTabSz="457189">
                <a:defRPr/>
              </a:pPr>
              <a:r>
                <a:rPr lang="en-US" sz="1400" dirty="0">
                  <a:solidFill>
                    <a:srgbClr val="FFFFFF"/>
                  </a:solidFill>
                  <a:latin typeface="+mj-lt"/>
                  <a:ea typeface="Arial" charset="0"/>
                  <a:cs typeface="Arial" charset="0"/>
                </a:rPr>
                <a:t>labor, and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 </a:t>
              </a:r>
              <a:r>
                <a:rPr lang="en-US" sz="1400" dirty="0">
                  <a:solidFill>
                    <a:srgbClr val="FFFFFF"/>
                  </a:solidFill>
                  <a:latin typeface="+mj-lt"/>
                  <a:ea typeface="Arial" charset="0"/>
                  <a:cs typeface="Arial" charset="0"/>
                </a:rPr>
                <a:t>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ools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502B3E-762E-4E2D-8A56-5E39CB14C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71" y="2290622"/>
            <a:ext cx="891540" cy="89154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0A7A752-87D7-4FE9-A04D-B45DF850F732}"/>
              </a:ext>
            </a:extLst>
          </p:cNvPr>
          <p:cNvSpPr/>
          <p:nvPr/>
        </p:nvSpPr>
        <p:spPr>
          <a:xfrm>
            <a:off x="6186846" y="130279"/>
            <a:ext cx="4894185" cy="4894185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D07CED-1EED-4F4E-AA2E-2BC65816798B}"/>
              </a:ext>
            </a:extLst>
          </p:cNvPr>
          <p:cNvCxnSpPr>
            <a:cxnSpLocks/>
          </p:cNvCxnSpPr>
          <p:nvPr/>
        </p:nvCxnSpPr>
        <p:spPr>
          <a:xfrm flipH="1" flipV="1">
            <a:off x="6027551" y="1295054"/>
            <a:ext cx="663919" cy="1"/>
          </a:xfrm>
          <a:prstGeom prst="line">
            <a:avLst/>
          </a:prstGeom>
          <a:ln w="254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F2D5288-2475-422F-9168-F64FFC208C11}"/>
              </a:ext>
            </a:extLst>
          </p:cNvPr>
          <p:cNvSpPr/>
          <p:nvPr/>
        </p:nvSpPr>
        <p:spPr>
          <a:xfrm>
            <a:off x="6512006" y="1249843"/>
            <a:ext cx="90425" cy="90425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D4F7BE-9CC5-4C51-ABF9-B285BE6EC757}"/>
              </a:ext>
            </a:extLst>
          </p:cNvPr>
          <p:cNvSpPr txBox="1"/>
          <p:nvPr/>
        </p:nvSpPr>
        <p:spPr>
          <a:xfrm>
            <a:off x="4145879" y="1046903"/>
            <a:ext cx="1828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189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95%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of network changes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are performed manually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130ABD-7C0D-40F6-8628-3962BA8D4162}"/>
              </a:ext>
            </a:extLst>
          </p:cNvPr>
          <p:cNvGrpSpPr>
            <a:grpSpLocks noChangeAspect="1"/>
          </p:cNvGrpSpPr>
          <p:nvPr/>
        </p:nvGrpSpPr>
        <p:grpSpPr>
          <a:xfrm>
            <a:off x="6810145" y="988931"/>
            <a:ext cx="471622" cy="617220"/>
            <a:chOff x="3872026" y="2510426"/>
            <a:chExt cx="446089" cy="583805"/>
          </a:xfrm>
        </p:grpSpPr>
        <p:sp>
          <p:nvSpPr>
            <p:cNvPr id="12" name="Freeform: Shape 82">
              <a:extLst>
                <a:ext uri="{FF2B5EF4-FFF2-40B4-BE49-F238E27FC236}">
                  <a16:creationId xmlns:a16="http://schemas.microsoft.com/office/drawing/2014/main" id="{A2BA3E96-156A-4F51-8809-008EAA76F3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69170" y="2589764"/>
              <a:ext cx="148945" cy="392946"/>
            </a:xfrm>
            <a:custGeom>
              <a:avLst/>
              <a:gdLst>
                <a:gd name="connsiteX0" fmla="*/ 825378 w 1650756"/>
                <a:gd name="connsiteY0" fmla="*/ 1045201 h 4355009"/>
                <a:gd name="connsiteX1" fmla="*/ 1650756 w 1650756"/>
                <a:gd name="connsiteY1" fmla="*/ 1867757 h 4355009"/>
                <a:gd name="connsiteX2" fmla="*/ 1650756 w 1650756"/>
                <a:gd name="connsiteY2" fmla="*/ 3532453 h 4355009"/>
                <a:gd name="connsiteX3" fmla="*/ 825378 w 1650756"/>
                <a:gd name="connsiteY3" fmla="*/ 4355009 h 4355009"/>
                <a:gd name="connsiteX4" fmla="*/ 0 w 1650756"/>
                <a:gd name="connsiteY4" fmla="*/ 3532453 h 4355009"/>
                <a:gd name="connsiteX5" fmla="*/ 0 w 1650756"/>
                <a:gd name="connsiteY5" fmla="*/ 1867757 h 4355009"/>
                <a:gd name="connsiteX6" fmla="*/ 825378 w 1650756"/>
                <a:gd name="connsiteY6" fmla="*/ 1045201 h 4355009"/>
                <a:gd name="connsiteX7" fmla="*/ 825382 w 1650756"/>
                <a:gd name="connsiteY7" fmla="*/ 0 h 4355009"/>
                <a:gd name="connsiteX8" fmla="*/ 1277475 w 1650756"/>
                <a:gd name="connsiteY8" fmla="*/ 443797 h 4355009"/>
                <a:gd name="connsiteX9" fmla="*/ 825382 w 1650756"/>
                <a:gd name="connsiteY9" fmla="*/ 887594 h 4355009"/>
                <a:gd name="connsiteX10" fmla="*/ 373289 w 1650756"/>
                <a:gd name="connsiteY10" fmla="*/ 443797 h 4355009"/>
                <a:gd name="connsiteX11" fmla="*/ 825382 w 1650756"/>
                <a:gd name="connsiteY11" fmla="*/ 0 h 435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0756" h="4355009">
                  <a:moveTo>
                    <a:pt x="825378" y="1045201"/>
                  </a:moveTo>
                  <a:cubicBezTo>
                    <a:pt x="1277371" y="1045201"/>
                    <a:pt x="1650756" y="1417310"/>
                    <a:pt x="1650756" y="1867757"/>
                  </a:cubicBezTo>
                  <a:cubicBezTo>
                    <a:pt x="1650756" y="3532453"/>
                    <a:pt x="1650756" y="3532453"/>
                    <a:pt x="1650756" y="3532453"/>
                  </a:cubicBezTo>
                  <a:cubicBezTo>
                    <a:pt x="1650756" y="3982901"/>
                    <a:pt x="1277371" y="4355009"/>
                    <a:pt x="825378" y="4355009"/>
                  </a:cubicBezTo>
                  <a:cubicBezTo>
                    <a:pt x="373385" y="4355009"/>
                    <a:pt x="0" y="3982901"/>
                    <a:pt x="0" y="3532453"/>
                  </a:cubicBezTo>
                  <a:cubicBezTo>
                    <a:pt x="0" y="1867757"/>
                    <a:pt x="0" y="1867757"/>
                    <a:pt x="0" y="1867757"/>
                  </a:cubicBezTo>
                  <a:cubicBezTo>
                    <a:pt x="0" y="1417310"/>
                    <a:pt x="373385" y="1045201"/>
                    <a:pt x="825378" y="1045201"/>
                  </a:cubicBezTo>
                  <a:close/>
                  <a:moveTo>
                    <a:pt x="825382" y="0"/>
                  </a:moveTo>
                  <a:cubicBezTo>
                    <a:pt x="1075066" y="0"/>
                    <a:pt x="1277475" y="198695"/>
                    <a:pt x="1277475" y="443797"/>
                  </a:cubicBezTo>
                  <a:cubicBezTo>
                    <a:pt x="1277475" y="688899"/>
                    <a:pt x="1075066" y="887594"/>
                    <a:pt x="825382" y="887594"/>
                  </a:cubicBezTo>
                  <a:cubicBezTo>
                    <a:pt x="575698" y="887594"/>
                    <a:pt x="373289" y="688899"/>
                    <a:pt x="373289" y="443797"/>
                  </a:cubicBezTo>
                  <a:cubicBezTo>
                    <a:pt x="373289" y="198695"/>
                    <a:pt x="575698" y="0"/>
                    <a:pt x="825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Freeform: Shape 83">
              <a:extLst>
                <a:ext uri="{FF2B5EF4-FFF2-40B4-BE49-F238E27FC236}">
                  <a16:creationId xmlns:a16="http://schemas.microsoft.com/office/drawing/2014/main" id="{3D7A3080-D934-4E21-B04D-D3AEFFDF1B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72026" y="2589764"/>
              <a:ext cx="150442" cy="392946"/>
            </a:xfrm>
            <a:custGeom>
              <a:avLst/>
              <a:gdLst>
                <a:gd name="connsiteX0" fmla="*/ 843482 w 1667347"/>
                <a:gd name="connsiteY0" fmla="*/ 1045201 h 4355009"/>
                <a:gd name="connsiteX1" fmla="*/ 1667347 w 1667347"/>
                <a:gd name="connsiteY1" fmla="*/ 1867757 h 4355009"/>
                <a:gd name="connsiteX2" fmla="*/ 1667347 w 1667347"/>
                <a:gd name="connsiteY2" fmla="*/ 3532453 h 4355009"/>
                <a:gd name="connsiteX3" fmla="*/ 843482 w 1667347"/>
                <a:gd name="connsiteY3" fmla="*/ 4355009 h 4355009"/>
                <a:gd name="connsiteX4" fmla="*/ 0 w 1667347"/>
                <a:gd name="connsiteY4" fmla="*/ 3532453 h 4355009"/>
                <a:gd name="connsiteX5" fmla="*/ 0 w 1667347"/>
                <a:gd name="connsiteY5" fmla="*/ 1867757 h 4355009"/>
                <a:gd name="connsiteX6" fmla="*/ 843482 w 1667347"/>
                <a:gd name="connsiteY6" fmla="*/ 1045201 h 4355009"/>
                <a:gd name="connsiteX7" fmla="*/ 837826 w 1667347"/>
                <a:gd name="connsiteY7" fmla="*/ 0 h 4355009"/>
                <a:gd name="connsiteX8" fmla="*/ 1277476 w 1667347"/>
                <a:gd name="connsiteY8" fmla="*/ 443797 h 4355009"/>
                <a:gd name="connsiteX9" fmla="*/ 837826 w 1667347"/>
                <a:gd name="connsiteY9" fmla="*/ 887594 h 4355009"/>
                <a:gd name="connsiteX10" fmla="*/ 398176 w 1667347"/>
                <a:gd name="connsiteY10" fmla="*/ 443797 h 4355009"/>
                <a:gd name="connsiteX11" fmla="*/ 837826 w 1667347"/>
                <a:gd name="connsiteY11" fmla="*/ 0 h 435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67347" h="4355009">
                  <a:moveTo>
                    <a:pt x="843482" y="1045201"/>
                  </a:moveTo>
                  <a:cubicBezTo>
                    <a:pt x="1294646" y="1045201"/>
                    <a:pt x="1667347" y="1417310"/>
                    <a:pt x="1667347" y="1867757"/>
                  </a:cubicBezTo>
                  <a:cubicBezTo>
                    <a:pt x="1667347" y="3532453"/>
                    <a:pt x="1667347" y="3532453"/>
                    <a:pt x="1667347" y="3532453"/>
                  </a:cubicBezTo>
                  <a:cubicBezTo>
                    <a:pt x="1667347" y="3982901"/>
                    <a:pt x="1294646" y="4355009"/>
                    <a:pt x="843482" y="4355009"/>
                  </a:cubicBezTo>
                  <a:cubicBezTo>
                    <a:pt x="372701" y="4355009"/>
                    <a:pt x="0" y="3982901"/>
                    <a:pt x="0" y="3532453"/>
                  </a:cubicBezTo>
                  <a:cubicBezTo>
                    <a:pt x="0" y="1867757"/>
                    <a:pt x="0" y="1867757"/>
                    <a:pt x="0" y="1867757"/>
                  </a:cubicBezTo>
                  <a:cubicBezTo>
                    <a:pt x="0" y="1417310"/>
                    <a:pt x="372701" y="1045201"/>
                    <a:pt x="843482" y="1045201"/>
                  </a:cubicBezTo>
                  <a:close/>
                  <a:moveTo>
                    <a:pt x="837826" y="0"/>
                  </a:moveTo>
                  <a:cubicBezTo>
                    <a:pt x="1080638" y="0"/>
                    <a:pt x="1277476" y="198695"/>
                    <a:pt x="1277476" y="443797"/>
                  </a:cubicBezTo>
                  <a:cubicBezTo>
                    <a:pt x="1277476" y="688899"/>
                    <a:pt x="1080638" y="887594"/>
                    <a:pt x="837826" y="887594"/>
                  </a:cubicBezTo>
                  <a:cubicBezTo>
                    <a:pt x="595014" y="887594"/>
                    <a:pt x="398176" y="688899"/>
                    <a:pt x="398176" y="443797"/>
                  </a:cubicBezTo>
                  <a:cubicBezTo>
                    <a:pt x="398176" y="198695"/>
                    <a:pt x="595014" y="0"/>
                    <a:pt x="837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Freeform: Shape 84">
              <a:extLst>
                <a:ext uri="{FF2B5EF4-FFF2-40B4-BE49-F238E27FC236}">
                  <a16:creationId xmlns:a16="http://schemas.microsoft.com/office/drawing/2014/main" id="{A357ECAD-BBDD-40FA-97C7-D68B20318A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85794" y="2510426"/>
              <a:ext cx="220798" cy="583805"/>
            </a:xfrm>
            <a:custGeom>
              <a:avLst/>
              <a:gdLst>
                <a:gd name="connsiteX0" fmla="*/ 1213762 w 2447100"/>
                <a:gd name="connsiteY0" fmla="*/ 1551210 h 6470297"/>
                <a:gd name="connsiteX1" fmla="*/ 2447100 w 2447100"/>
                <a:gd name="connsiteY1" fmla="*/ 2766283 h 6470297"/>
                <a:gd name="connsiteX2" fmla="*/ 2447100 w 2447100"/>
                <a:gd name="connsiteY2" fmla="*/ 5235626 h 6470297"/>
                <a:gd name="connsiteX3" fmla="*/ 1213762 w 2447100"/>
                <a:gd name="connsiteY3" fmla="*/ 6470297 h 6470297"/>
                <a:gd name="connsiteX4" fmla="*/ 0 w 2447100"/>
                <a:gd name="connsiteY4" fmla="*/ 5235626 h 6470297"/>
                <a:gd name="connsiteX5" fmla="*/ 0 w 2447100"/>
                <a:gd name="connsiteY5" fmla="*/ 2766283 h 6470297"/>
                <a:gd name="connsiteX6" fmla="*/ 1213762 w 2447100"/>
                <a:gd name="connsiteY6" fmla="*/ 1551210 h 6470297"/>
                <a:gd name="connsiteX7" fmla="*/ 1223550 w 2447100"/>
                <a:gd name="connsiteY7" fmla="*/ 0 h 6470297"/>
                <a:gd name="connsiteX8" fmla="*/ 1883022 w 2447100"/>
                <a:gd name="connsiteY8" fmla="*/ 667768 h 6470297"/>
                <a:gd name="connsiteX9" fmla="*/ 1223550 w 2447100"/>
                <a:gd name="connsiteY9" fmla="*/ 1335536 h 6470297"/>
                <a:gd name="connsiteX10" fmla="*/ 564078 w 2447100"/>
                <a:gd name="connsiteY10" fmla="*/ 667768 h 6470297"/>
                <a:gd name="connsiteX11" fmla="*/ 1223550 w 2447100"/>
                <a:gd name="connsiteY11" fmla="*/ 0 h 647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47100" h="6470297">
                  <a:moveTo>
                    <a:pt x="1213762" y="1551210"/>
                  </a:moveTo>
                  <a:cubicBezTo>
                    <a:pt x="1898950" y="1551210"/>
                    <a:pt x="2447100" y="2099953"/>
                    <a:pt x="2447100" y="2766283"/>
                  </a:cubicBezTo>
                  <a:cubicBezTo>
                    <a:pt x="2447100" y="5235626"/>
                    <a:pt x="2447100" y="5235626"/>
                    <a:pt x="2447100" y="5235626"/>
                  </a:cubicBezTo>
                  <a:cubicBezTo>
                    <a:pt x="2447100" y="5921554"/>
                    <a:pt x="1898950" y="6470297"/>
                    <a:pt x="1213762" y="6470297"/>
                  </a:cubicBezTo>
                  <a:cubicBezTo>
                    <a:pt x="548150" y="6470297"/>
                    <a:pt x="0" y="5921554"/>
                    <a:pt x="0" y="5235626"/>
                  </a:cubicBezTo>
                  <a:cubicBezTo>
                    <a:pt x="0" y="2766283"/>
                    <a:pt x="0" y="2766283"/>
                    <a:pt x="0" y="2766283"/>
                  </a:cubicBezTo>
                  <a:cubicBezTo>
                    <a:pt x="0" y="2099953"/>
                    <a:pt x="548150" y="1551210"/>
                    <a:pt x="1213762" y="1551210"/>
                  </a:cubicBezTo>
                  <a:close/>
                  <a:moveTo>
                    <a:pt x="1223550" y="0"/>
                  </a:moveTo>
                  <a:cubicBezTo>
                    <a:pt x="1587766" y="0"/>
                    <a:pt x="1883022" y="298970"/>
                    <a:pt x="1883022" y="667768"/>
                  </a:cubicBezTo>
                  <a:cubicBezTo>
                    <a:pt x="1883022" y="1036566"/>
                    <a:pt x="1587766" y="1335536"/>
                    <a:pt x="1223550" y="1335536"/>
                  </a:cubicBezTo>
                  <a:cubicBezTo>
                    <a:pt x="859334" y="1335536"/>
                    <a:pt x="564078" y="1036566"/>
                    <a:pt x="564078" y="667768"/>
                  </a:cubicBezTo>
                  <a:cubicBezTo>
                    <a:pt x="564078" y="298970"/>
                    <a:pt x="859334" y="0"/>
                    <a:pt x="1223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1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4B110CC0-37C4-45ED-82E1-ADEBF6AAAEE2}"/>
              </a:ext>
            </a:extLst>
          </p:cNvPr>
          <p:cNvSpPr/>
          <p:nvPr/>
        </p:nvSpPr>
        <p:spPr>
          <a:xfrm>
            <a:off x="7094017" y="1037450"/>
            <a:ext cx="3079842" cy="307984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E80AA5-14EA-41D3-836F-125879AE7F5A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6004346" y="2517387"/>
            <a:ext cx="1044423" cy="3548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E5C2BDA-AB66-4127-8682-9DBBC93AA046}"/>
              </a:ext>
            </a:extLst>
          </p:cNvPr>
          <p:cNvSpPr txBox="1"/>
          <p:nvPr/>
        </p:nvSpPr>
        <p:spPr>
          <a:xfrm>
            <a:off x="3619500" y="2165030"/>
            <a:ext cx="2371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75%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of OpEx is spent on changes and troubleshooting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3DAC3F-575B-4405-8E4A-0308DF5BC5A3}"/>
              </a:ext>
            </a:extLst>
          </p:cNvPr>
          <p:cNvSpPr/>
          <p:nvPr/>
        </p:nvSpPr>
        <p:spPr>
          <a:xfrm>
            <a:off x="7048769" y="2472174"/>
            <a:ext cx="90425" cy="90425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Oval 21">
            <a:extLst>
              <a:ext uri="{FF2B5EF4-FFF2-40B4-BE49-F238E27FC236}">
                <a16:creationId xmlns:a16="http://schemas.microsoft.com/office/drawing/2014/main" id="{7848CE31-67C2-41B4-A300-D538636E58F8}"/>
              </a:ext>
            </a:extLst>
          </p:cNvPr>
          <p:cNvSpPr>
            <a:spLocks noChangeAspect="1"/>
          </p:cNvSpPr>
          <p:nvPr/>
        </p:nvSpPr>
        <p:spPr>
          <a:xfrm>
            <a:off x="7194774" y="2455801"/>
            <a:ext cx="342900" cy="298568"/>
          </a:xfrm>
          <a:custGeom>
            <a:avLst/>
            <a:gdLst/>
            <a:ahLst/>
            <a:cxnLst/>
            <a:rect l="l" t="t" r="r" b="b"/>
            <a:pathLst>
              <a:path w="534760" h="534760">
                <a:moveTo>
                  <a:pt x="266657" y="380014"/>
                </a:moveTo>
                <a:cubicBezTo>
                  <a:pt x="250218" y="380014"/>
                  <a:pt x="236891" y="393341"/>
                  <a:pt x="236891" y="409780"/>
                </a:cubicBezTo>
                <a:cubicBezTo>
                  <a:pt x="236891" y="426219"/>
                  <a:pt x="250218" y="439546"/>
                  <a:pt x="266657" y="439546"/>
                </a:cubicBezTo>
                <a:cubicBezTo>
                  <a:pt x="283097" y="439546"/>
                  <a:pt x="296423" y="426219"/>
                  <a:pt x="296423" y="409780"/>
                </a:cubicBezTo>
                <a:cubicBezTo>
                  <a:pt x="296423" y="393341"/>
                  <a:pt x="283097" y="380014"/>
                  <a:pt x="266657" y="380014"/>
                </a:cubicBezTo>
                <a:close/>
                <a:moveTo>
                  <a:pt x="256782" y="95698"/>
                </a:moveTo>
                <a:cubicBezTo>
                  <a:pt x="246224" y="96701"/>
                  <a:pt x="235708" y="99265"/>
                  <a:pt x="225574" y="103459"/>
                </a:cubicBezTo>
                <a:cubicBezTo>
                  <a:pt x="195173" y="116041"/>
                  <a:pt x="172704" y="141432"/>
                  <a:pt x="163370" y="171848"/>
                </a:cubicBezTo>
                <a:lnTo>
                  <a:pt x="159605" y="196990"/>
                </a:lnTo>
                <a:lnTo>
                  <a:pt x="159281" y="198590"/>
                </a:lnTo>
                <a:cubicBezTo>
                  <a:pt x="159297" y="198669"/>
                  <a:pt x="159313" y="198748"/>
                  <a:pt x="159329" y="198827"/>
                </a:cubicBezTo>
                <a:lnTo>
                  <a:pt x="160303" y="203652"/>
                </a:lnTo>
                <a:lnTo>
                  <a:pt x="161474" y="209453"/>
                </a:lnTo>
                <a:cubicBezTo>
                  <a:pt x="165711" y="219468"/>
                  <a:pt x="175629" y="226496"/>
                  <a:pt x="187188" y="226496"/>
                </a:cubicBezTo>
                <a:cubicBezTo>
                  <a:pt x="198747" y="226496"/>
                  <a:pt x="208665" y="219468"/>
                  <a:pt x="212901" y="209453"/>
                </a:cubicBezTo>
                <a:lnTo>
                  <a:pt x="214072" y="203652"/>
                </a:lnTo>
                <a:lnTo>
                  <a:pt x="214513" y="203652"/>
                </a:lnTo>
                <a:cubicBezTo>
                  <a:pt x="214513" y="182400"/>
                  <a:pt x="227318" y="163243"/>
                  <a:pt x="246954" y="155116"/>
                </a:cubicBezTo>
                <a:cubicBezTo>
                  <a:pt x="266590" y="146990"/>
                  <a:pt x="289188" y="151495"/>
                  <a:pt x="304206" y="166531"/>
                </a:cubicBezTo>
                <a:cubicBezTo>
                  <a:pt x="319224" y="181566"/>
                  <a:pt x="323703" y="204169"/>
                  <a:pt x="315554" y="223796"/>
                </a:cubicBezTo>
                <a:cubicBezTo>
                  <a:pt x="307404" y="243422"/>
                  <a:pt x="288231" y="256204"/>
                  <a:pt x="266980" y="256180"/>
                </a:cubicBezTo>
                <a:cubicBezTo>
                  <a:pt x="266980" y="256368"/>
                  <a:pt x="266980" y="256556"/>
                  <a:pt x="266980" y="256744"/>
                </a:cubicBezTo>
                <a:lnTo>
                  <a:pt x="238890" y="256744"/>
                </a:lnTo>
                <a:lnTo>
                  <a:pt x="238890" y="338834"/>
                </a:lnTo>
                <a:cubicBezTo>
                  <a:pt x="238890" y="354246"/>
                  <a:pt x="251385" y="366740"/>
                  <a:pt x="266797" y="366740"/>
                </a:cubicBezTo>
                <a:cubicBezTo>
                  <a:pt x="282209" y="366740"/>
                  <a:pt x="294703" y="354246"/>
                  <a:pt x="294703" y="338834"/>
                </a:cubicBezTo>
                <a:lnTo>
                  <a:pt x="294196" y="334360"/>
                </a:lnTo>
                <a:lnTo>
                  <a:pt x="294196" y="308033"/>
                </a:lnTo>
                <a:lnTo>
                  <a:pt x="298723" y="307360"/>
                </a:lnTo>
                <a:cubicBezTo>
                  <a:pt x="329151" y="298061"/>
                  <a:pt x="354568" y="275622"/>
                  <a:pt x="367186" y="245236"/>
                </a:cubicBezTo>
                <a:cubicBezTo>
                  <a:pt x="384009" y="204721"/>
                  <a:pt x="374763" y="158060"/>
                  <a:pt x="343761" y="127022"/>
                </a:cubicBezTo>
                <a:cubicBezTo>
                  <a:pt x="320510" y="103743"/>
                  <a:pt x="288456" y="92692"/>
                  <a:pt x="256782" y="95698"/>
                </a:cubicBezTo>
                <a:close/>
                <a:moveTo>
                  <a:pt x="267380" y="0"/>
                </a:moveTo>
                <a:cubicBezTo>
                  <a:pt x="415050" y="0"/>
                  <a:pt x="534760" y="119710"/>
                  <a:pt x="534760" y="267380"/>
                </a:cubicBezTo>
                <a:cubicBezTo>
                  <a:pt x="534760" y="304298"/>
                  <a:pt x="527278" y="339468"/>
                  <a:pt x="513748" y="371456"/>
                </a:cubicBezTo>
                <a:lnTo>
                  <a:pt x="494233" y="407411"/>
                </a:lnTo>
                <a:lnTo>
                  <a:pt x="528081" y="534742"/>
                </a:lnTo>
                <a:lnTo>
                  <a:pt x="396983" y="499893"/>
                </a:lnTo>
                <a:lnTo>
                  <a:pt x="371457" y="513748"/>
                </a:lnTo>
                <a:cubicBezTo>
                  <a:pt x="339468" y="527278"/>
                  <a:pt x="304298" y="534760"/>
                  <a:pt x="267380" y="534760"/>
                </a:cubicBezTo>
                <a:cubicBezTo>
                  <a:pt x="119710" y="534760"/>
                  <a:pt x="0" y="415050"/>
                  <a:pt x="0" y="267380"/>
                </a:cubicBezTo>
                <a:cubicBezTo>
                  <a:pt x="0" y="119710"/>
                  <a:pt x="119710" y="0"/>
                  <a:pt x="26738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51432" tIns="25717" rIns="51432" bIns="25717" rtlCol="0" anchor="ctr"/>
          <a:lstStyle/>
          <a:p>
            <a:pPr marL="0" marR="0" lvl="0" indent="0" algn="ctr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F4C678-634C-44BA-ADCF-097FD36BADD8}"/>
              </a:ext>
            </a:extLst>
          </p:cNvPr>
          <p:cNvSpPr/>
          <p:nvPr/>
        </p:nvSpPr>
        <p:spPr>
          <a:xfrm>
            <a:off x="7654350" y="1606619"/>
            <a:ext cx="1953217" cy="195321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24DFB6-8315-42C7-8997-D63F8F7D6808}"/>
              </a:ext>
            </a:extLst>
          </p:cNvPr>
          <p:cNvSpPr txBox="1"/>
          <p:nvPr/>
        </p:nvSpPr>
        <p:spPr>
          <a:xfrm>
            <a:off x="4184571" y="3320191"/>
            <a:ext cx="1821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189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70%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of policy </a:t>
            </a:r>
            <a:r>
              <a:rPr lang="en-US" sz="1200" dirty="0">
                <a:solidFill>
                  <a:schemeClr val="tx2"/>
                </a:solidFill>
                <a:latin typeface="+mj-lt"/>
                <a:ea typeface="Arial" charset="0"/>
                <a:cs typeface="Arial" charset="0"/>
              </a:rPr>
              <a:t>violations are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due to human error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CD09EF-BCC8-4D4F-A4E9-9763F0F12AB3}"/>
              </a:ext>
            </a:extLst>
          </p:cNvPr>
          <p:cNvCxnSpPr>
            <a:cxnSpLocks/>
          </p:cNvCxnSpPr>
          <p:nvPr/>
        </p:nvCxnSpPr>
        <p:spPr>
          <a:xfrm flipH="1">
            <a:off x="6080004" y="3494080"/>
            <a:ext cx="2212314" cy="14098"/>
          </a:xfrm>
          <a:prstGeom prst="line">
            <a:avLst/>
          </a:prstGeom>
          <a:ln w="254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EA6AC72-B4A7-42F6-860D-492B1CFAA571}"/>
              </a:ext>
            </a:extLst>
          </p:cNvPr>
          <p:cNvSpPr/>
          <p:nvPr/>
        </p:nvSpPr>
        <p:spPr>
          <a:xfrm>
            <a:off x="8248355" y="3447370"/>
            <a:ext cx="90587" cy="90425"/>
          </a:xfrm>
          <a:prstGeom prst="ellipse">
            <a:avLst/>
          </a:prstGeom>
          <a:solidFill>
            <a:schemeClr val="bg2"/>
          </a:solidFill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47EBB04D-9E0C-49FF-8020-9E897B974A5C}"/>
              </a:ext>
            </a:extLst>
          </p:cNvPr>
          <p:cNvSpPr>
            <a:spLocks/>
          </p:cNvSpPr>
          <p:nvPr/>
        </p:nvSpPr>
        <p:spPr bwMode="auto">
          <a:xfrm>
            <a:off x="8222362" y="2667863"/>
            <a:ext cx="214497" cy="385232"/>
          </a:xfrm>
          <a:custGeom>
            <a:avLst/>
            <a:gdLst>
              <a:gd name="T0" fmla="*/ 1793 w 2156"/>
              <a:gd name="T1" fmla="*/ 3876 h 3876"/>
              <a:gd name="T2" fmla="*/ 363 w 2156"/>
              <a:gd name="T3" fmla="*/ 3876 h 3876"/>
              <a:gd name="T4" fmla="*/ 0 w 2156"/>
              <a:gd name="T5" fmla="*/ 3512 h 3876"/>
              <a:gd name="T6" fmla="*/ 0 w 2156"/>
              <a:gd name="T7" fmla="*/ 343 h 3876"/>
              <a:gd name="T8" fmla="*/ 363 w 2156"/>
              <a:gd name="T9" fmla="*/ 0 h 3876"/>
              <a:gd name="T10" fmla="*/ 1793 w 2156"/>
              <a:gd name="T11" fmla="*/ 0 h 3876"/>
              <a:gd name="T12" fmla="*/ 2156 w 2156"/>
              <a:gd name="T13" fmla="*/ 343 h 3876"/>
              <a:gd name="T14" fmla="*/ 2156 w 2156"/>
              <a:gd name="T15" fmla="*/ 3512 h 3876"/>
              <a:gd name="T16" fmla="*/ 1793 w 2156"/>
              <a:gd name="T17" fmla="*/ 3876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56" h="3876">
                <a:moveTo>
                  <a:pt x="1793" y="3876"/>
                </a:moveTo>
                <a:cubicBezTo>
                  <a:pt x="363" y="3876"/>
                  <a:pt x="363" y="3876"/>
                  <a:pt x="363" y="3876"/>
                </a:cubicBezTo>
                <a:cubicBezTo>
                  <a:pt x="170" y="3876"/>
                  <a:pt x="0" y="3705"/>
                  <a:pt x="0" y="3512"/>
                </a:cubicBezTo>
                <a:cubicBezTo>
                  <a:pt x="0" y="343"/>
                  <a:pt x="0" y="343"/>
                  <a:pt x="0" y="343"/>
                </a:cubicBezTo>
                <a:cubicBezTo>
                  <a:pt x="0" y="150"/>
                  <a:pt x="170" y="0"/>
                  <a:pt x="363" y="0"/>
                </a:cubicBezTo>
                <a:cubicBezTo>
                  <a:pt x="1793" y="0"/>
                  <a:pt x="1793" y="0"/>
                  <a:pt x="1793" y="0"/>
                </a:cubicBezTo>
                <a:cubicBezTo>
                  <a:pt x="1985" y="0"/>
                  <a:pt x="2156" y="150"/>
                  <a:pt x="2156" y="343"/>
                </a:cubicBezTo>
                <a:cubicBezTo>
                  <a:pt x="2156" y="3512"/>
                  <a:pt x="2156" y="3512"/>
                  <a:pt x="2156" y="3512"/>
                </a:cubicBezTo>
                <a:cubicBezTo>
                  <a:pt x="2156" y="3705"/>
                  <a:pt x="1985" y="3876"/>
                  <a:pt x="1793" y="38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ＭＳ Ｐゴシック" charset="0"/>
              <a:cs typeface="+mn-cs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840A6403-28DD-4C79-BE8B-A23F21B6FC3D}"/>
              </a:ext>
            </a:extLst>
          </p:cNvPr>
          <p:cNvSpPr>
            <a:spLocks/>
          </p:cNvSpPr>
          <p:nvPr/>
        </p:nvSpPr>
        <p:spPr bwMode="auto">
          <a:xfrm>
            <a:off x="8465372" y="2574791"/>
            <a:ext cx="214497" cy="481909"/>
          </a:xfrm>
          <a:custGeom>
            <a:avLst/>
            <a:gdLst>
              <a:gd name="T0" fmla="*/ 1793 w 2156"/>
              <a:gd name="T1" fmla="*/ 5168 h 5168"/>
              <a:gd name="T2" fmla="*/ 363 w 2156"/>
              <a:gd name="T3" fmla="*/ 5168 h 5168"/>
              <a:gd name="T4" fmla="*/ 0 w 2156"/>
              <a:gd name="T5" fmla="*/ 4806 h 5168"/>
              <a:gd name="T6" fmla="*/ 0 w 2156"/>
              <a:gd name="T7" fmla="*/ 361 h 5168"/>
              <a:gd name="T8" fmla="*/ 363 w 2156"/>
              <a:gd name="T9" fmla="*/ 0 h 5168"/>
              <a:gd name="T10" fmla="*/ 1793 w 2156"/>
              <a:gd name="T11" fmla="*/ 0 h 5168"/>
              <a:gd name="T12" fmla="*/ 2156 w 2156"/>
              <a:gd name="T13" fmla="*/ 361 h 5168"/>
              <a:gd name="T14" fmla="*/ 2156 w 2156"/>
              <a:gd name="T15" fmla="*/ 4806 h 5168"/>
              <a:gd name="T16" fmla="*/ 1793 w 2156"/>
              <a:gd name="T17" fmla="*/ 5168 h 5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56" h="5168">
                <a:moveTo>
                  <a:pt x="1793" y="5168"/>
                </a:moveTo>
                <a:cubicBezTo>
                  <a:pt x="363" y="5168"/>
                  <a:pt x="363" y="5168"/>
                  <a:pt x="363" y="5168"/>
                </a:cubicBezTo>
                <a:cubicBezTo>
                  <a:pt x="171" y="5168"/>
                  <a:pt x="0" y="4998"/>
                  <a:pt x="0" y="4806"/>
                </a:cubicBezTo>
                <a:cubicBezTo>
                  <a:pt x="0" y="361"/>
                  <a:pt x="0" y="361"/>
                  <a:pt x="0" y="361"/>
                </a:cubicBezTo>
                <a:cubicBezTo>
                  <a:pt x="0" y="170"/>
                  <a:pt x="171" y="0"/>
                  <a:pt x="363" y="0"/>
                </a:cubicBezTo>
                <a:cubicBezTo>
                  <a:pt x="1793" y="0"/>
                  <a:pt x="1793" y="0"/>
                  <a:pt x="1793" y="0"/>
                </a:cubicBezTo>
                <a:cubicBezTo>
                  <a:pt x="1985" y="0"/>
                  <a:pt x="2156" y="170"/>
                  <a:pt x="2156" y="361"/>
                </a:cubicBezTo>
                <a:cubicBezTo>
                  <a:pt x="2156" y="4806"/>
                  <a:pt x="2156" y="4806"/>
                  <a:pt x="2156" y="4806"/>
                </a:cubicBezTo>
                <a:cubicBezTo>
                  <a:pt x="2156" y="4998"/>
                  <a:pt x="1985" y="5168"/>
                  <a:pt x="1793" y="516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ＭＳ Ｐゴシック" charset="0"/>
              <a:cs typeface="+mn-cs"/>
            </a:endParaRPr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5647D67E-63F3-47DE-9E94-A3BA18474A4E}"/>
              </a:ext>
            </a:extLst>
          </p:cNvPr>
          <p:cNvSpPr>
            <a:spLocks/>
          </p:cNvSpPr>
          <p:nvPr/>
        </p:nvSpPr>
        <p:spPr bwMode="auto">
          <a:xfrm>
            <a:off x="8708381" y="2667863"/>
            <a:ext cx="214661" cy="385232"/>
          </a:xfrm>
          <a:custGeom>
            <a:avLst/>
            <a:gdLst>
              <a:gd name="T0" fmla="*/ 1811 w 2156"/>
              <a:gd name="T1" fmla="*/ 3876 h 3876"/>
              <a:gd name="T2" fmla="*/ 345 w 2156"/>
              <a:gd name="T3" fmla="*/ 3876 h 3876"/>
              <a:gd name="T4" fmla="*/ 0 w 2156"/>
              <a:gd name="T5" fmla="*/ 3512 h 3876"/>
              <a:gd name="T6" fmla="*/ 0 w 2156"/>
              <a:gd name="T7" fmla="*/ 343 h 3876"/>
              <a:gd name="T8" fmla="*/ 345 w 2156"/>
              <a:gd name="T9" fmla="*/ 0 h 3876"/>
              <a:gd name="T10" fmla="*/ 1811 w 2156"/>
              <a:gd name="T11" fmla="*/ 0 h 3876"/>
              <a:gd name="T12" fmla="*/ 2156 w 2156"/>
              <a:gd name="T13" fmla="*/ 343 h 3876"/>
              <a:gd name="T14" fmla="*/ 2156 w 2156"/>
              <a:gd name="T15" fmla="*/ 3512 h 3876"/>
              <a:gd name="T16" fmla="*/ 1811 w 2156"/>
              <a:gd name="T17" fmla="*/ 3876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56" h="3876">
                <a:moveTo>
                  <a:pt x="1811" y="3876"/>
                </a:moveTo>
                <a:cubicBezTo>
                  <a:pt x="345" y="3876"/>
                  <a:pt x="345" y="3876"/>
                  <a:pt x="345" y="3876"/>
                </a:cubicBezTo>
                <a:cubicBezTo>
                  <a:pt x="151" y="3876"/>
                  <a:pt x="0" y="3705"/>
                  <a:pt x="0" y="3512"/>
                </a:cubicBezTo>
                <a:cubicBezTo>
                  <a:pt x="0" y="343"/>
                  <a:pt x="0" y="343"/>
                  <a:pt x="0" y="343"/>
                </a:cubicBezTo>
                <a:cubicBezTo>
                  <a:pt x="0" y="150"/>
                  <a:pt x="151" y="0"/>
                  <a:pt x="345" y="0"/>
                </a:cubicBezTo>
                <a:cubicBezTo>
                  <a:pt x="1811" y="0"/>
                  <a:pt x="1811" y="0"/>
                  <a:pt x="1811" y="0"/>
                </a:cubicBezTo>
                <a:cubicBezTo>
                  <a:pt x="2005" y="0"/>
                  <a:pt x="2156" y="150"/>
                  <a:pt x="2156" y="343"/>
                </a:cubicBezTo>
                <a:cubicBezTo>
                  <a:pt x="2156" y="3512"/>
                  <a:pt x="2156" y="3512"/>
                  <a:pt x="2156" y="3512"/>
                </a:cubicBezTo>
                <a:cubicBezTo>
                  <a:pt x="2156" y="3705"/>
                  <a:pt x="2005" y="3876"/>
                  <a:pt x="1811" y="3876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ＭＳ Ｐゴシック" charset="0"/>
              <a:cs typeface="+mn-cs"/>
            </a:endParaRPr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0336EC58-AF46-4723-9A37-E00DF0C42637}"/>
              </a:ext>
            </a:extLst>
          </p:cNvPr>
          <p:cNvSpPr>
            <a:spLocks/>
          </p:cNvSpPr>
          <p:nvPr/>
        </p:nvSpPr>
        <p:spPr bwMode="auto">
          <a:xfrm>
            <a:off x="7979189" y="2667863"/>
            <a:ext cx="214497" cy="385232"/>
          </a:xfrm>
          <a:custGeom>
            <a:avLst/>
            <a:gdLst>
              <a:gd name="T0" fmla="*/ 1811 w 2156"/>
              <a:gd name="T1" fmla="*/ 3876 h 3876"/>
              <a:gd name="T2" fmla="*/ 345 w 2156"/>
              <a:gd name="T3" fmla="*/ 3876 h 3876"/>
              <a:gd name="T4" fmla="*/ 0 w 2156"/>
              <a:gd name="T5" fmla="*/ 3512 h 3876"/>
              <a:gd name="T6" fmla="*/ 0 w 2156"/>
              <a:gd name="T7" fmla="*/ 343 h 3876"/>
              <a:gd name="T8" fmla="*/ 345 w 2156"/>
              <a:gd name="T9" fmla="*/ 0 h 3876"/>
              <a:gd name="T10" fmla="*/ 1811 w 2156"/>
              <a:gd name="T11" fmla="*/ 0 h 3876"/>
              <a:gd name="T12" fmla="*/ 2156 w 2156"/>
              <a:gd name="T13" fmla="*/ 343 h 3876"/>
              <a:gd name="T14" fmla="*/ 2156 w 2156"/>
              <a:gd name="T15" fmla="*/ 3512 h 3876"/>
              <a:gd name="T16" fmla="*/ 1811 w 2156"/>
              <a:gd name="T17" fmla="*/ 3876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56" h="3876">
                <a:moveTo>
                  <a:pt x="1811" y="3876"/>
                </a:moveTo>
                <a:cubicBezTo>
                  <a:pt x="345" y="3876"/>
                  <a:pt x="345" y="3876"/>
                  <a:pt x="345" y="3876"/>
                </a:cubicBezTo>
                <a:cubicBezTo>
                  <a:pt x="151" y="3876"/>
                  <a:pt x="0" y="3705"/>
                  <a:pt x="0" y="3512"/>
                </a:cubicBezTo>
                <a:cubicBezTo>
                  <a:pt x="0" y="343"/>
                  <a:pt x="0" y="343"/>
                  <a:pt x="0" y="343"/>
                </a:cubicBezTo>
                <a:cubicBezTo>
                  <a:pt x="0" y="150"/>
                  <a:pt x="151" y="0"/>
                  <a:pt x="345" y="0"/>
                </a:cubicBezTo>
                <a:cubicBezTo>
                  <a:pt x="1811" y="0"/>
                  <a:pt x="1811" y="0"/>
                  <a:pt x="1811" y="0"/>
                </a:cubicBezTo>
                <a:cubicBezTo>
                  <a:pt x="2005" y="0"/>
                  <a:pt x="2156" y="150"/>
                  <a:pt x="2156" y="343"/>
                </a:cubicBezTo>
                <a:cubicBezTo>
                  <a:pt x="2156" y="3512"/>
                  <a:pt x="2156" y="3512"/>
                  <a:pt x="2156" y="3512"/>
                </a:cubicBezTo>
                <a:cubicBezTo>
                  <a:pt x="2156" y="3705"/>
                  <a:pt x="2005" y="3876"/>
                  <a:pt x="1811" y="387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ＭＳ Ｐゴシック" charset="0"/>
              <a:cs typeface="+mn-cs"/>
            </a:endParaRPr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5F4872FC-808F-4D74-BDEE-FA656D33031D}"/>
              </a:ext>
            </a:extLst>
          </p:cNvPr>
          <p:cNvSpPr>
            <a:spLocks noEditPoints="1"/>
          </p:cNvSpPr>
          <p:nvPr/>
        </p:nvSpPr>
        <p:spPr bwMode="auto">
          <a:xfrm>
            <a:off x="8030970" y="2645578"/>
            <a:ext cx="845207" cy="336075"/>
          </a:xfrm>
          <a:custGeom>
            <a:avLst/>
            <a:gdLst>
              <a:gd name="T0" fmla="*/ 2486 w 8494"/>
              <a:gd name="T1" fmla="*/ 883 h 3381"/>
              <a:gd name="T2" fmla="*/ 3521 w 8494"/>
              <a:gd name="T3" fmla="*/ 711 h 3381"/>
              <a:gd name="T4" fmla="*/ 2486 w 8494"/>
              <a:gd name="T5" fmla="*/ 1335 h 3381"/>
              <a:gd name="T6" fmla="*/ 3521 w 8494"/>
              <a:gd name="T7" fmla="*/ 1507 h 3381"/>
              <a:gd name="T8" fmla="*/ 3521 w 8494"/>
              <a:gd name="T9" fmla="*/ 1960 h 3381"/>
              <a:gd name="T10" fmla="*/ 2486 w 8494"/>
              <a:gd name="T11" fmla="*/ 2132 h 3381"/>
              <a:gd name="T12" fmla="*/ 3521 w 8494"/>
              <a:gd name="T13" fmla="*/ 1960 h 3381"/>
              <a:gd name="T14" fmla="*/ 2400 w 8494"/>
              <a:gd name="T15" fmla="*/ 2670 h 3381"/>
              <a:gd name="T16" fmla="*/ 3607 w 8494"/>
              <a:gd name="T17" fmla="*/ 2670 h 3381"/>
              <a:gd name="T18" fmla="*/ 2486 w 8494"/>
              <a:gd name="T19" fmla="*/ 3209 h 3381"/>
              <a:gd name="T20" fmla="*/ 3521 w 8494"/>
              <a:gd name="T21" fmla="*/ 3381 h 3381"/>
              <a:gd name="T22" fmla="*/ 7373 w 8494"/>
              <a:gd name="T23" fmla="*/ 883 h 3381"/>
              <a:gd name="T24" fmla="*/ 8408 w 8494"/>
              <a:gd name="T25" fmla="*/ 711 h 3381"/>
              <a:gd name="T26" fmla="*/ 7373 w 8494"/>
              <a:gd name="T27" fmla="*/ 883 h 3381"/>
              <a:gd name="T28" fmla="*/ 7287 w 8494"/>
              <a:gd name="T29" fmla="*/ 1421 h 3381"/>
              <a:gd name="T30" fmla="*/ 8494 w 8494"/>
              <a:gd name="T31" fmla="*/ 1421 h 3381"/>
              <a:gd name="T32" fmla="*/ 7373 w 8494"/>
              <a:gd name="T33" fmla="*/ 1960 h 3381"/>
              <a:gd name="T34" fmla="*/ 8408 w 8494"/>
              <a:gd name="T35" fmla="*/ 2132 h 3381"/>
              <a:gd name="T36" fmla="*/ 8408 w 8494"/>
              <a:gd name="T37" fmla="*/ 2584 h 3381"/>
              <a:gd name="T38" fmla="*/ 7373 w 8494"/>
              <a:gd name="T39" fmla="*/ 2756 h 3381"/>
              <a:gd name="T40" fmla="*/ 8408 w 8494"/>
              <a:gd name="T41" fmla="*/ 2584 h 3381"/>
              <a:gd name="T42" fmla="*/ 7287 w 8494"/>
              <a:gd name="T43" fmla="*/ 3295 h 3381"/>
              <a:gd name="T44" fmla="*/ 8494 w 8494"/>
              <a:gd name="T45" fmla="*/ 3295 h 3381"/>
              <a:gd name="T46" fmla="*/ 4930 w 8494"/>
              <a:gd name="T47" fmla="*/ 0 h 3381"/>
              <a:gd name="T48" fmla="*/ 5964 w 8494"/>
              <a:gd name="T49" fmla="*/ 172 h 3381"/>
              <a:gd name="T50" fmla="*/ 5964 w 8494"/>
              <a:gd name="T51" fmla="*/ 625 h 3381"/>
              <a:gd name="T52" fmla="*/ 4930 w 8494"/>
              <a:gd name="T53" fmla="*/ 797 h 3381"/>
              <a:gd name="T54" fmla="*/ 5964 w 8494"/>
              <a:gd name="T55" fmla="*/ 625 h 3381"/>
              <a:gd name="T56" fmla="*/ 4843 w 8494"/>
              <a:gd name="T57" fmla="*/ 1335 h 3381"/>
              <a:gd name="T58" fmla="*/ 6050 w 8494"/>
              <a:gd name="T59" fmla="*/ 1335 h 3381"/>
              <a:gd name="T60" fmla="*/ 4930 w 8494"/>
              <a:gd name="T61" fmla="*/ 1874 h 3381"/>
              <a:gd name="T62" fmla="*/ 5964 w 8494"/>
              <a:gd name="T63" fmla="*/ 2046 h 3381"/>
              <a:gd name="T64" fmla="*/ 5964 w 8494"/>
              <a:gd name="T65" fmla="*/ 2498 h 3381"/>
              <a:gd name="T66" fmla="*/ 4930 w 8494"/>
              <a:gd name="T67" fmla="*/ 2670 h 3381"/>
              <a:gd name="T68" fmla="*/ 5964 w 8494"/>
              <a:gd name="T69" fmla="*/ 2498 h 3381"/>
              <a:gd name="T70" fmla="*/ 0 w 8494"/>
              <a:gd name="T71" fmla="*/ 797 h 3381"/>
              <a:gd name="T72" fmla="*/ 1207 w 8494"/>
              <a:gd name="T73" fmla="*/ 797 h 3381"/>
              <a:gd name="T74" fmla="*/ 86 w 8494"/>
              <a:gd name="T75" fmla="*/ 1335 h 3381"/>
              <a:gd name="T76" fmla="*/ 1121 w 8494"/>
              <a:gd name="T77" fmla="*/ 1507 h 3381"/>
              <a:gd name="T78" fmla="*/ 1121 w 8494"/>
              <a:gd name="T79" fmla="*/ 1960 h 3381"/>
              <a:gd name="T80" fmla="*/ 86 w 8494"/>
              <a:gd name="T81" fmla="*/ 2132 h 3381"/>
              <a:gd name="T82" fmla="*/ 1121 w 8494"/>
              <a:gd name="T83" fmla="*/ 1960 h 3381"/>
              <a:gd name="T84" fmla="*/ 0 w 8494"/>
              <a:gd name="T85" fmla="*/ 2670 h 3381"/>
              <a:gd name="T86" fmla="*/ 1207 w 8494"/>
              <a:gd name="T87" fmla="*/ 2670 h 3381"/>
              <a:gd name="T88" fmla="*/ 86 w 8494"/>
              <a:gd name="T89" fmla="*/ 3209 h 3381"/>
              <a:gd name="T90" fmla="*/ 1121 w 8494"/>
              <a:gd name="T91" fmla="*/ 3381 h 3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494" h="3381">
                <a:moveTo>
                  <a:pt x="3607" y="797"/>
                </a:moveTo>
                <a:cubicBezTo>
                  <a:pt x="3607" y="844"/>
                  <a:pt x="3569" y="883"/>
                  <a:pt x="3521" y="883"/>
                </a:cubicBezTo>
                <a:cubicBezTo>
                  <a:pt x="2486" y="883"/>
                  <a:pt x="2486" y="883"/>
                  <a:pt x="2486" y="883"/>
                </a:cubicBezTo>
                <a:cubicBezTo>
                  <a:pt x="2439" y="883"/>
                  <a:pt x="2400" y="844"/>
                  <a:pt x="2400" y="797"/>
                </a:cubicBezTo>
                <a:cubicBezTo>
                  <a:pt x="2400" y="749"/>
                  <a:pt x="2439" y="711"/>
                  <a:pt x="2486" y="711"/>
                </a:cubicBezTo>
                <a:cubicBezTo>
                  <a:pt x="3521" y="711"/>
                  <a:pt x="3521" y="711"/>
                  <a:pt x="3521" y="711"/>
                </a:cubicBezTo>
                <a:cubicBezTo>
                  <a:pt x="3569" y="711"/>
                  <a:pt x="3607" y="749"/>
                  <a:pt x="3607" y="797"/>
                </a:cubicBezTo>
                <a:close/>
                <a:moveTo>
                  <a:pt x="3521" y="1335"/>
                </a:moveTo>
                <a:cubicBezTo>
                  <a:pt x="2486" y="1335"/>
                  <a:pt x="2486" y="1335"/>
                  <a:pt x="2486" y="1335"/>
                </a:cubicBezTo>
                <a:cubicBezTo>
                  <a:pt x="2439" y="1335"/>
                  <a:pt x="2400" y="1374"/>
                  <a:pt x="2400" y="1421"/>
                </a:cubicBezTo>
                <a:cubicBezTo>
                  <a:pt x="2400" y="1469"/>
                  <a:pt x="2439" y="1507"/>
                  <a:pt x="2486" y="1507"/>
                </a:cubicBezTo>
                <a:cubicBezTo>
                  <a:pt x="3521" y="1507"/>
                  <a:pt x="3521" y="1507"/>
                  <a:pt x="3521" y="1507"/>
                </a:cubicBezTo>
                <a:cubicBezTo>
                  <a:pt x="3569" y="1507"/>
                  <a:pt x="3607" y="1469"/>
                  <a:pt x="3607" y="1421"/>
                </a:cubicBezTo>
                <a:cubicBezTo>
                  <a:pt x="3607" y="1374"/>
                  <a:pt x="3569" y="1335"/>
                  <a:pt x="3521" y="1335"/>
                </a:cubicBezTo>
                <a:close/>
                <a:moveTo>
                  <a:pt x="3521" y="1960"/>
                </a:moveTo>
                <a:cubicBezTo>
                  <a:pt x="2486" y="1960"/>
                  <a:pt x="2486" y="1960"/>
                  <a:pt x="2486" y="1960"/>
                </a:cubicBezTo>
                <a:cubicBezTo>
                  <a:pt x="2439" y="1960"/>
                  <a:pt x="2400" y="1998"/>
                  <a:pt x="2400" y="2046"/>
                </a:cubicBezTo>
                <a:cubicBezTo>
                  <a:pt x="2400" y="2093"/>
                  <a:pt x="2439" y="2132"/>
                  <a:pt x="2486" y="2132"/>
                </a:cubicBezTo>
                <a:cubicBezTo>
                  <a:pt x="3521" y="2132"/>
                  <a:pt x="3521" y="2132"/>
                  <a:pt x="3521" y="2132"/>
                </a:cubicBezTo>
                <a:cubicBezTo>
                  <a:pt x="3569" y="2132"/>
                  <a:pt x="3607" y="2093"/>
                  <a:pt x="3607" y="2046"/>
                </a:cubicBezTo>
                <a:cubicBezTo>
                  <a:pt x="3607" y="1998"/>
                  <a:pt x="3569" y="1960"/>
                  <a:pt x="3521" y="1960"/>
                </a:cubicBezTo>
                <a:close/>
                <a:moveTo>
                  <a:pt x="3521" y="2584"/>
                </a:moveTo>
                <a:cubicBezTo>
                  <a:pt x="2486" y="2584"/>
                  <a:pt x="2486" y="2584"/>
                  <a:pt x="2486" y="2584"/>
                </a:cubicBezTo>
                <a:cubicBezTo>
                  <a:pt x="2439" y="2584"/>
                  <a:pt x="2400" y="2623"/>
                  <a:pt x="2400" y="2670"/>
                </a:cubicBezTo>
                <a:cubicBezTo>
                  <a:pt x="2400" y="2718"/>
                  <a:pt x="2439" y="2756"/>
                  <a:pt x="2486" y="2756"/>
                </a:cubicBezTo>
                <a:cubicBezTo>
                  <a:pt x="3521" y="2756"/>
                  <a:pt x="3521" y="2756"/>
                  <a:pt x="3521" y="2756"/>
                </a:cubicBezTo>
                <a:cubicBezTo>
                  <a:pt x="3569" y="2756"/>
                  <a:pt x="3607" y="2718"/>
                  <a:pt x="3607" y="2670"/>
                </a:cubicBezTo>
                <a:cubicBezTo>
                  <a:pt x="3607" y="2623"/>
                  <a:pt x="3569" y="2584"/>
                  <a:pt x="3521" y="2584"/>
                </a:cubicBezTo>
                <a:close/>
                <a:moveTo>
                  <a:pt x="3521" y="3209"/>
                </a:moveTo>
                <a:cubicBezTo>
                  <a:pt x="2486" y="3209"/>
                  <a:pt x="2486" y="3209"/>
                  <a:pt x="2486" y="3209"/>
                </a:cubicBezTo>
                <a:cubicBezTo>
                  <a:pt x="2439" y="3209"/>
                  <a:pt x="2400" y="3247"/>
                  <a:pt x="2400" y="3295"/>
                </a:cubicBezTo>
                <a:cubicBezTo>
                  <a:pt x="2400" y="3342"/>
                  <a:pt x="2439" y="3381"/>
                  <a:pt x="2486" y="3381"/>
                </a:cubicBezTo>
                <a:cubicBezTo>
                  <a:pt x="3521" y="3381"/>
                  <a:pt x="3521" y="3381"/>
                  <a:pt x="3521" y="3381"/>
                </a:cubicBezTo>
                <a:cubicBezTo>
                  <a:pt x="3569" y="3381"/>
                  <a:pt x="3607" y="3342"/>
                  <a:pt x="3607" y="3295"/>
                </a:cubicBezTo>
                <a:cubicBezTo>
                  <a:pt x="3607" y="3247"/>
                  <a:pt x="3569" y="3209"/>
                  <a:pt x="3521" y="3209"/>
                </a:cubicBezTo>
                <a:close/>
                <a:moveTo>
                  <a:pt x="7373" y="883"/>
                </a:moveTo>
                <a:cubicBezTo>
                  <a:pt x="8408" y="883"/>
                  <a:pt x="8408" y="883"/>
                  <a:pt x="8408" y="883"/>
                </a:cubicBezTo>
                <a:cubicBezTo>
                  <a:pt x="8455" y="883"/>
                  <a:pt x="8494" y="844"/>
                  <a:pt x="8494" y="797"/>
                </a:cubicBezTo>
                <a:cubicBezTo>
                  <a:pt x="8494" y="749"/>
                  <a:pt x="8455" y="711"/>
                  <a:pt x="8408" y="711"/>
                </a:cubicBezTo>
                <a:cubicBezTo>
                  <a:pt x="7373" y="711"/>
                  <a:pt x="7373" y="711"/>
                  <a:pt x="7373" y="711"/>
                </a:cubicBezTo>
                <a:cubicBezTo>
                  <a:pt x="7325" y="711"/>
                  <a:pt x="7287" y="749"/>
                  <a:pt x="7287" y="797"/>
                </a:cubicBezTo>
                <a:cubicBezTo>
                  <a:pt x="7287" y="844"/>
                  <a:pt x="7325" y="883"/>
                  <a:pt x="7373" y="883"/>
                </a:cubicBezTo>
                <a:close/>
                <a:moveTo>
                  <a:pt x="8408" y="1335"/>
                </a:moveTo>
                <a:cubicBezTo>
                  <a:pt x="7373" y="1335"/>
                  <a:pt x="7373" y="1335"/>
                  <a:pt x="7373" y="1335"/>
                </a:cubicBezTo>
                <a:cubicBezTo>
                  <a:pt x="7325" y="1335"/>
                  <a:pt x="7287" y="1374"/>
                  <a:pt x="7287" y="1421"/>
                </a:cubicBezTo>
                <a:cubicBezTo>
                  <a:pt x="7287" y="1469"/>
                  <a:pt x="7325" y="1507"/>
                  <a:pt x="7373" y="1507"/>
                </a:cubicBezTo>
                <a:cubicBezTo>
                  <a:pt x="8408" y="1507"/>
                  <a:pt x="8408" y="1507"/>
                  <a:pt x="8408" y="1507"/>
                </a:cubicBezTo>
                <a:cubicBezTo>
                  <a:pt x="8455" y="1507"/>
                  <a:pt x="8494" y="1469"/>
                  <a:pt x="8494" y="1421"/>
                </a:cubicBezTo>
                <a:cubicBezTo>
                  <a:pt x="8494" y="1374"/>
                  <a:pt x="8455" y="1335"/>
                  <a:pt x="8408" y="1335"/>
                </a:cubicBezTo>
                <a:close/>
                <a:moveTo>
                  <a:pt x="8408" y="1960"/>
                </a:moveTo>
                <a:cubicBezTo>
                  <a:pt x="7373" y="1960"/>
                  <a:pt x="7373" y="1960"/>
                  <a:pt x="7373" y="1960"/>
                </a:cubicBezTo>
                <a:cubicBezTo>
                  <a:pt x="7325" y="1960"/>
                  <a:pt x="7287" y="1998"/>
                  <a:pt x="7287" y="2046"/>
                </a:cubicBezTo>
                <a:cubicBezTo>
                  <a:pt x="7287" y="2093"/>
                  <a:pt x="7325" y="2132"/>
                  <a:pt x="7373" y="2132"/>
                </a:cubicBezTo>
                <a:cubicBezTo>
                  <a:pt x="8408" y="2132"/>
                  <a:pt x="8408" y="2132"/>
                  <a:pt x="8408" y="2132"/>
                </a:cubicBezTo>
                <a:cubicBezTo>
                  <a:pt x="8455" y="2132"/>
                  <a:pt x="8494" y="2093"/>
                  <a:pt x="8494" y="2046"/>
                </a:cubicBezTo>
                <a:cubicBezTo>
                  <a:pt x="8494" y="1998"/>
                  <a:pt x="8455" y="1960"/>
                  <a:pt x="8408" y="1960"/>
                </a:cubicBezTo>
                <a:close/>
                <a:moveTo>
                  <a:pt x="8408" y="2584"/>
                </a:moveTo>
                <a:cubicBezTo>
                  <a:pt x="7373" y="2584"/>
                  <a:pt x="7373" y="2584"/>
                  <a:pt x="7373" y="2584"/>
                </a:cubicBezTo>
                <a:cubicBezTo>
                  <a:pt x="7325" y="2584"/>
                  <a:pt x="7287" y="2623"/>
                  <a:pt x="7287" y="2670"/>
                </a:cubicBezTo>
                <a:cubicBezTo>
                  <a:pt x="7287" y="2718"/>
                  <a:pt x="7325" y="2756"/>
                  <a:pt x="7373" y="2756"/>
                </a:cubicBezTo>
                <a:cubicBezTo>
                  <a:pt x="8408" y="2756"/>
                  <a:pt x="8408" y="2756"/>
                  <a:pt x="8408" y="2756"/>
                </a:cubicBezTo>
                <a:cubicBezTo>
                  <a:pt x="8455" y="2756"/>
                  <a:pt x="8494" y="2718"/>
                  <a:pt x="8494" y="2670"/>
                </a:cubicBezTo>
                <a:cubicBezTo>
                  <a:pt x="8494" y="2623"/>
                  <a:pt x="8455" y="2584"/>
                  <a:pt x="8408" y="2584"/>
                </a:cubicBezTo>
                <a:close/>
                <a:moveTo>
                  <a:pt x="8408" y="3209"/>
                </a:moveTo>
                <a:cubicBezTo>
                  <a:pt x="7373" y="3209"/>
                  <a:pt x="7373" y="3209"/>
                  <a:pt x="7373" y="3209"/>
                </a:cubicBezTo>
                <a:cubicBezTo>
                  <a:pt x="7325" y="3209"/>
                  <a:pt x="7287" y="3247"/>
                  <a:pt x="7287" y="3295"/>
                </a:cubicBezTo>
                <a:cubicBezTo>
                  <a:pt x="7287" y="3342"/>
                  <a:pt x="7325" y="3381"/>
                  <a:pt x="7373" y="3381"/>
                </a:cubicBezTo>
                <a:cubicBezTo>
                  <a:pt x="8408" y="3381"/>
                  <a:pt x="8408" y="3381"/>
                  <a:pt x="8408" y="3381"/>
                </a:cubicBezTo>
                <a:cubicBezTo>
                  <a:pt x="8455" y="3381"/>
                  <a:pt x="8494" y="3342"/>
                  <a:pt x="8494" y="3295"/>
                </a:cubicBezTo>
                <a:cubicBezTo>
                  <a:pt x="8494" y="3247"/>
                  <a:pt x="8455" y="3209"/>
                  <a:pt x="8408" y="3209"/>
                </a:cubicBezTo>
                <a:close/>
                <a:moveTo>
                  <a:pt x="5964" y="0"/>
                </a:moveTo>
                <a:cubicBezTo>
                  <a:pt x="4930" y="0"/>
                  <a:pt x="4930" y="0"/>
                  <a:pt x="4930" y="0"/>
                </a:cubicBezTo>
                <a:cubicBezTo>
                  <a:pt x="4882" y="0"/>
                  <a:pt x="4843" y="39"/>
                  <a:pt x="4843" y="86"/>
                </a:cubicBezTo>
                <a:cubicBezTo>
                  <a:pt x="4843" y="134"/>
                  <a:pt x="4882" y="172"/>
                  <a:pt x="4930" y="172"/>
                </a:cubicBezTo>
                <a:cubicBezTo>
                  <a:pt x="5964" y="172"/>
                  <a:pt x="5964" y="172"/>
                  <a:pt x="5964" y="172"/>
                </a:cubicBezTo>
                <a:cubicBezTo>
                  <a:pt x="6012" y="172"/>
                  <a:pt x="6050" y="134"/>
                  <a:pt x="6050" y="86"/>
                </a:cubicBezTo>
                <a:cubicBezTo>
                  <a:pt x="6050" y="39"/>
                  <a:pt x="6012" y="0"/>
                  <a:pt x="5964" y="0"/>
                </a:cubicBezTo>
                <a:close/>
                <a:moveTo>
                  <a:pt x="5964" y="625"/>
                </a:moveTo>
                <a:cubicBezTo>
                  <a:pt x="4930" y="625"/>
                  <a:pt x="4930" y="625"/>
                  <a:pt x="4930" y="625"/>
                </a:cubicBezTo>
                <a:cubicBezTo>
                  <a:pt x="4882" y="625"/>
                  <a:pt x="4843" y="663"/>
                  <a:pt x="4843" y="711"/>
                </a:cubicBezTo>
                <a:cubicBezTo>
                  <a:pt x="4843" y="758"/>
                  <a:pt x="4882" y="797"/>
                  <a:pt x="4930" y="797"/>
                </a:cubicBezTo>
                <a:cubicBezTo>
                  <a:pt x="5964" y="797"/>
                  <a:pt x="5964" y="797"/>
                  <a:pt x="5964" y="797"/>
                </a:cubicBezTo>
                <a:cubicBezTo>
                  <a:pt x="6012" y="797"/>
                  <a:pt x="6050" y="758"/>
                  <a:pt x="6050" y="711"/>
                </a:cubicBezTo>
                <a:cubicBezTo>
                  <a:pt x="6050" y="663"/>
                  <a:pt x="6012" y="625"/>
                  <a:pt x="5964" y="625"/>
                </a:cubicBezTo>
                <a:close/>
                <a:moveTo>
                  <a:pt x="5964" y="1249"/>
                </a:moveTo>
                <a:cubicBezTo>
                  <a:pt x="4930" y="1249"/>
                  <a:pt x="4930" y="1249"/>
                  <a:pt x="4930" y="1249"/>
                </a:cubicBezTo>
                <a:cubicBezTo>
                  <a:pt x="4882" y="1249"/>
                  <a:pt x="4843" y="1288"/>
                  <a:pt x="4843" y="1335"/>
                </a:cubicBezTo>
                <a:cubicBezTo>
                  <a:pt x="4843" y="1383"/>
                  <a:pt x="4882" y="1421"/>
                  <a:pt x="4930" y="1421"/>
                </a:cubicBezTo>
                <a:cubicBezTo>
                  <a:pt x="5964" y="1421"/>
                  <a:pt x="5964" y="1421"/>
                  <a:pt x="5964" y="1421"/>
                </a:cubicBezTo>
                <a:cubicBezTo>
                  <a:pt x="6012" y="1421"/>
                  <a:pt x="6050" y="1383"/>
                  <a:pt x="6050" y="1335"/>
                </a:cubicBezTo>
                <a:cubicBezTo>
                  <a:pt x="6050" y="1288"/>
                  <a:pt x="6012" y="1249"/>
                  <a:pt x="5964" y="1249"/>
                </a:cubicBezTo>
                <a:close/>
                <a:moveTo>
                  <a:pt x="5964" y="1874"/>
                </a:moveTo>
                <a:cubicBezTo>
                  <a:pt x="4930" y="1874"/>
                  <a:pt x="4930" y="1874"/>
                  <a:pt x="4930" y="1874"/>
                </a:cubicBezTo>
                <a:cubicBezTo>
                  <a:pt x="4882" y="1874"/>
                  <a:pt x="4843" y="1912"/>
                  <a:pt x="4843" y="1960"/>
                </a:cubicBezTo>
                <a:cubicBezTo>
                  <a:pt x="4843" y="2007"/>
                  <a:pt x="4882" y="2046"/>
                  <a:pt x="4930" y="2046"/>
                </a:cubicBezTo>
                <a:cubicBezTo>
                  <a:pt x="5964" y="2046"/>
                  <a:pt x="5964" y="2046"/>
                  <a:pt x="5964" y="2046"/>
                </a:cubicBezTo>
                <a:cubicBezTo>
                  <a:pt x="6012" y="2046"/>
                  <a:pt x="6050" y="2007"/>
                  <a:pt x="6050" y="1960"/>
                </a:cubicBezTo>
                <a:cubicBezTo>
                  <a:pt x="6050" y="1912"/>
                  <a:pt x="6012" y="1874"/>
                  <a:pt x="5964" y="1874"/>
                </a:cubicBezTo>
                <a:close/>
                <a:moveTo>
                  <a:pt x="5964" y="2498"/>
                </a:moveTo>
                <a:cubicBezTo>
                  <a:pt x="4930" y="2498"/>
                  <a:pt x="4930" y="2498"/>
                  <a:pt x="4930" y="2498"/>
                </a:cubicBezTo>
                <a:cubicBezTo>
                  <a:pt x="4882" y="2498"/>
                  <a:pt x="4843" y="2537"/>
                  <a:pt x="4843" y="2584"/>
                </a:cubicBezTo>
                <a:cubicBezTo>
                  <a:pt x="4843" y="2632"/>
                  <a:pt x="4882" y="2670"/>
                  <a:pt x="4930" y="2670"/>
                </a:cubicBezTo>
                <a:cubicBezTo>
                  <a:pt x="5964" y="2670"/>
                  <a:pt x="5964" y="2670"/>
                  <a:pt x="5964" y="2670"/>
                </a:cubicBezTo>
                <a:cubicBezTo>
                  <a:pt x="6012" y="2670"/>
                  <a:pt x="6050" y="2632"/>
                  <a:pt x="6050" y="2584"/>
                </a:cubicBezTo>
                <a:cubicBezTo>
                  <a:pt x="6050" y="2537"/>
                  <a:pt x="6012" y="2498"/>
                  <a:pt x="5964" y="2498"/>
                </a:cubicBezTo>
                <a:close/>
                <a:moveTo>
                  <a:pt x="1121" y="711"/>
                </a:moveTo>
                <a:cubicBezTo>
                  <a:pt x="86" y="711"/>
                  <a:pt x="86" y="711"/>
                  <a:pt x="86" y="711"/>
                </a:cubicBezTo>
                <a:cubicBezTo>
                  <a:pt x="38" y="711"/>
                  <a:pt x="0" y="749"/>
                  <a:pt x="0" y="797"/>
                </a:cubicBezTo>
                <a:cubicBezTo>
                  <a:pt x="0" y="844"/>
                  <a:pt x="38" y="883"/>
                  <a:pt x="86" y="883"/>
                </a:cubicBezTo>
                <a:cubicBezTo>
                  <a:pt x="1121" y="883"/>
                  <a:pt x="1121" y="883"/>
                  <a:pt x="1121" y="883"/>
                </a:cubicBezTo>
                <a:cubicBezTo>
                  <a:pt x="1168" y="883"/>
                  <a:pt x="1207" y="844"/>
                  <a:pt x="1207" y="797"/>
                </a:cubicBezTo>
                <a:cubicBezTo>
                  <a:pt x="1207" y="749"/>
                  <a:pt x="1168" y="711"/>
                  <a:pt x="1121" y="711"/>
                </a:cubicBezTo>
                <a:close/>
                <a:moveTo>
                  <a:pt x="1121" y="1335"/>
                </a:moveTo>
                <a:cubicBezTo>
                  <a:pt x="86" y="1335"/>
                  <a:pt x="86" y="1335"/>
                  <a:pt x="86" y="1335"/>
                </a:cubicBezTo>
                <a:cubicBezTo>
                  <a:pt x="38" y="1335"/>
                  <a:pt x="0" y="1374"/>
                  <a:pt x="0" y="1421"/>
                </a:cubicBezTo>
                <a:cubicBezTo>
                  <a:pt x="0" y="1469"/>
                  <a:pt x="38" y="1507"/>
                  <a:pt x="86" y="1507"/>
                </a:cubicBezTo>
                <a:cubicBezTo>
                  <a:pt x="1121" y="1507"/>
                  <a:pt x="1121" y="1507"/>
                  <a:pt x="1121" y="1507"/>
                </a:cubicBezTo>
                <a:cubicBezTo>
                  <a:pt x="1168" y="1507"/>
                  <a:pt x="1207" y="1469"/>
                  <a:pt x="1207" y="1421"/>
                </a:cubicBezTo>
                <a:cubicBezTo>
                  <a:pt x="1207" y="1374"/>
                  <a:pt x="1168" y="1335"/>
                  <a:pt x="1121" y="1335"/>
                </a:cubicBezTo>
                <a:close/>
                <a:moveTo>
                  <a:pt x="1121" y="1960"/>
                </a:moveTo>
                <a:cubicBezTo>
                  <a:pt x="86" y="1960"/>
                  <a:pt x="86" y="1960"/>
                  <a:pt x="86" y="1960"/>
                </a:cubicBezTo>
                <a:cubicBezTo>
                  <a:pt x="38" y="1960"/>
                  <a:pt x="0" y="1998"/>
                  <a:pt x="0" y="2046"/>
                </a:cubicBezTo>
                <a:cubicBezTo>
                  <a:pt x="0" y="2093"/>
                  <a:pt x="38" y="2132"/>
                  <a:pt x="86" y="2132"/>
                </a:cubicBezTo>
                <a:cubicBezTo>
                  <a:pt x="1121" y="2132"/>
                  <a:pt x="1121" y="2132"/>
                  <a:pt x="1121" y="2132"/>
                </a:cubicBezTo>
                <a:cubicBezTo>
                  <a:pt x="1168" y="2132"/>
                  <a:pt x="1207" y="2093"/>
                  <a:pt x="1207" y="2046"/>
                </a:cubicBezTo>
                <a:cubicBezTo>
                  <a:pt x="1207" y="1998"/>
                  <a:pt x="1168" y="1960"/>
                  <a:pt x="1121" y="1960"/>
                </a:cubicBezTo>
                <a:close/>
                <a:moveTo>
                  <a:pt x="1121" y="2584"/>
                </a:moveTo>
                <a:cubicBezTo>
                  <a:pt x="86" y="2584"/>
                  <a:pt x="86" y="2584"/>
                  <a:pt x="86" y="2584"/>
                </a:cubicBezTo>
                <a:cubicBezTo>
                  <a:pt x="38" y="2584"/>
                  <a:pt x="0" y="2623"/>
                  <a:pt x="0" y="2670"/>
                </a:cubicBezTo>
                <a:cubicBezTo>
                  <a:pt x="0" y="2718"/>
                  <a:pt x="38" y="2756"/>
                  <a:pt x="86" y="2756"/>
                </a:cubicBezTo>
                <a:cubicBezTo>
                  <a:pt x="1121" y="2756"/>
                  <a:pt x="1121" y="2756"/>
                  <a:pt x="1121" y="2756"/>
                </a:cubicBezTo>
                <a:cubicBezTo>
                  <a:pt x="1168" y="2756"/>
                  <a:pt x="1207" y="2718"/>
                  <a:pt x="1207" y="2670"/>
                </a:cubicBezTo>
                <a:cubicBezTo>
                  <a:pt x="1207" y="2623"/>
                  <a:pt x="1168" y="2584"/>
                  <a:pt x="1121" y="2584"/>
                </a:cubicBezTo>
                <a:close/>
                <a:moveTo>
                  <a:pt x="1121" y="3209"/>
                </a:moveTo>
                <a:cubicBezTo>
                  <a:pt x="86" y="3209"/>
                  <a:pt x="86" y="3209"/>
                  <a:pt x="86" y="3209"/>
                </a:cubicBezTo>
                <a:cubicBezTo>
                  <a:pt x="38" y="3209"/>
                  <a:pt x="0" y="3247"/>
                  <a:pt x="0" y="3295"/>
                </a:cubicBezTo>
                <a:cubicBezTo>
                  <a:pt x="0" y="3342"/>
                  <a:pt x="38" y="3381"/>
                  <a:pt x="86" y="3381"/>
                </a:cubicBezTo>
                <a:cubicBezTo>
                  <a:pt x="1121" y="3381"/>
                  <a:pt x="1121" y="3381"/>
                  <a:pt x="1121" y="3381"/>
                </a:cubicBezTo>
                <a:cubicBezTo>
                  <a:pt x="1168" y="3381"/>
                  <a:pt x="1207" y="3342"/>
                  <a:pt x="1207" y="3295"/>
                </a:cubicBezTo>
                <a:cubicBezTo>
                  <a:pt x="1207" y="3247"/>
                  <a:pt x="1168" y="3209"/>
                  <a:pt x="1121" y="320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j-lt"/>
              <a:ea typeface="ＭＳ Ｐゴシック" charset="0"/>
              <a:cs typeface="+mn-cs"/>
            </a:endParaRP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66C0FF0E-33D9-4C47-9013-207FE1D7B9EC}"/>
              </a:ext>
            </a:extLst>
          </p:cNvPr>
          <p:cNvSpPr>
            <a:spLocks/>
          </p:cNvSpPr>
          <p:nvPr/>
        </p:nvSpPr>
        <p:spPr bwMode="auto">
          <a:xfrm>
            <a:off x="8351162" y="1924056"/>
            <a:ext cx="357219" cy="421928"/>
          </a:xfrm>
          <a:custGeom>
            <a:avLst/>
            <a:gdLst>
              <a:gd name="T0" fmla="*/ 1148 w 1340"/>
              <a:gd name="T1" fmla="*/ 0 h 1660"/>
              <a:gd name="T2" fmla="*/ 944 w 1340"/>
              <a:gd name="T3" fmla="*/ 0 h 1660"/>
              <a:gd name="T4" fmla="*/ 1110 w 1340"/>
              <a:gd name="T5" fmla="*/ 212 h 1660"/>
              <a:gd name="T6" fmla="*/ 1172 w 1340"/>
              <a:gd name="T7" fmla="*/ 212 h 1660"/>
              <a:gd name="T8" fmla="*/ 1172 w 1340"/>
              <a:gd name="T9" fmla="*/ 1468 h 1660"/>
              <a:gd name="T10" fmla="*/ 152 w 1340"/>
              <a:gd name="T11" fmla="*/ 1468 h 1660"/>
              <a:gd name="T12" fmla="*/ 152 w 1340"/>
              <a:gd name="T13" fmla="*/ 212 h 1660"/>
              <a:gd name="T14" fmla="*/ 193 w 1340"/>
              <a:gd name="T15" fmla="*/ 212 h 1660"/>
              <a:gd name="T16" fmla="*/ 215 w 1340"/>
              <a:gd name="T17" fmla="*/ 212 h 1660"/>
              <a:gd name="T18" fmla="*/ 381 w 1340"/>
              <a:gd name="T19" fmla="*/ 0 h 1660"/>
              <a:gd name="T20" fmla="*/ 191 w 1340"/>
              <a:gd name="T21" fmla="*/ 0 h 1660"/>
              <a:gd name="T22" fmla="*/ 0 w 1340"/>
              <a:gd name="T23" fmla="*/ 192 h 1660"/>
              <a:gd name="T24" fmla="*/ 0 w 1340"/>
              <a:gd name="T25" fmla="*/ 1469 h 1660"/>
              <a:gd name="T26" fmla="*/ 191 w 1340"/>
              <a:gd name="T27" fmla="*/ 1660 h 1660"/>
              <a:gd name="T28" fmla="*/ 1148 w 1340"/>
              <a:gd name="T29" fmla="*/ 1660 h 1660"/>
              <a:gd name="T30" fmla="*/ 1340 w 1340"/>
              <a:gd name="T31" fmla="*/ 1469 h 1660"/>
              <a:gd name="T32" fmla="*/ 1340 w 1340"/>
              <a:gd name="T33" fmla="*/ 192 h 1660"/>
              <a:gd name="T34" fmla="*/ 1148 w 1340"/>
              <a:gd name="T35" fmla="*/ 0 h 1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40" h="1660">
                <a:moveTo>
                  <a:pt x="1148" y="0"/>
                </a:moveTo>
                <a:cubicBezTo>
                  <a:pt x="944" y="0"/>
                  <a:pt x="944" y="0"/>
                  <a:pt x="944" y="0"/>
                </a:cubicBezTo>
                <a:cubicBezTo>
                  <a:pt x="1110" y="212"/>
                  <a:pt x="1110" y="212"/>
                  <a:pt x="1110" y="212"/>
                </a:cubicBezTo>
                <a:cubicBezTo>
                  <a:pt x="1172" y="212"/>
                  <a:pt x="1172" y="212"/>
                  <a:pt x="1172" y="212"/>
                </a:cubicBezTo>
                <a:cubicBezTo>
                  <a:pt x="1172" y="1468"/>
                  <a:pt x="1172" y="1468"/>
                  <a:pt x="1172" y="1468"/>
                </a:cubicBezTo>
                <a:cubicBezTo>
                  <a:pt x="152" y="1468"/>
                  <a:pt x="152" y="1468"/>
                  <a:pt x="152" y="1468"/>
                </a:cubicBezTo>
                <a:cubicBezTo>
                  <a:pt x="152" y="212"/>
                  <a:pt x="152" y="212"/>
                  <a:pt x="152" y="212"/>
                </a:cubicBezTo>
                <a:cubicBezTo>
                  <a:pt x="193" y="212"/>
                  <a:pt x="193" y="212"/>
                  <a:pt x="193" y="212"/>
                </a:cubicBezTo>
                <a:cubicBezTo>
                  <a:pt x="215" y="212"/>
                  <a:pt x="215" y="212"/>
                  <a:pt x="215" y="212"/>
                </a:cubicBezTo>
                <a:cubicBezTo>
                  <a:pt x="381" y="0"/>
                  <a:pt x="381" y="0"/>
                  <a:pt x="381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85" y="0"/>
                  <a:pt x="0" y="86"/>
                  <a:pt x="0" y="192"/>
                </a:cubicBezTo>
                <a:cubicBezTo>
                  <a:pt x="0" y="1469"/>
                  <a:pt x="0" y="1469"/>
                  <a:pt x="0" y="1469"/>
                </a:cubicBezTo>
                <a:cubicBezTo>
                  <a:pt x="0" y="1575"/>
                  <a:pt x="85" y="1660"/>
                  <a:pt x="191" y="1660"/>
                </a:cubicBezTo>
                <a:cubicBezTo>
                  <a:pt x="1148" y="1660"/>
                  <a:pt x="1148" y="1660"/>
                  <a:pt x="1148" y="1660"/>
                </a:cubicBezTo>
                <a:cubicBezTo>
                  <a:pt x="1254" y="1660"/>
                  <a:pt x="1340" y="1575"/>
                  <a:pt x="1340" y="1469"/>
                </a:cubicBezTo>
                <a:cubicBezTo>
                  <a:pt x="1340" y="192"/>
                  <a:pt x="1340" y="192"/>
                  <a:pt x="1340" y="192"/>
                </a:cubicBezTo>
                <a:cubicBezTo>
                  <a:pt x="1340" y="86"/>
                  <a:pt x="1254" y="0"/>
                  <a:pt x="1148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0B60DCA9-72F6-4073-AADB-D4ACDE0FF137}"/>
              </a:ext>
            </a:extLst>
          </p:cNvPr>
          <p:cNvSpPr>
            <a:spLocks noEditPoints="1"/>
          </p:cNvSpPr>
          <p:nvPr/>
        </p:nvSpPr>
        <p:spPr bwMode="auto">
          <a:xfrm>
            <a:off x="8428956" y="1865924"/>
            <a:ext cx="198058" cy="123015"/>
          </a:xfrm>
          <a:custGeom>
            <a:avLst/>
            <a:gdLst>
              <a:gd name="T0" fmla="*/ 514 w 744"/>
              <a:gd name="T1" fmla="*/ 193 h 484"/>
              <a:gd name="T2" fmla="*/ 521 w 744"/>
              <a:gd name="T3" fmla="*/ 147 h 484"/>
              <a:gd name="T4" fmla="*/ 374 w 744"/>
              <a:gd name="T5" fmla="*/ 0 h 484"/>
              <a:gd name="T6" fmla="*/ 228 w 744"/>
              <a:gd name="T7" fmla="*/ 147 h 484"/>
              <a:gd name="T8" fmla="*/ 233 w 744"/>
              <a:gd name="T9" fmla="*/ 188 h 484"/>
              <a:gd name="T10" fmla="*/ 0 w 744"/>
              <a:gd name="T11" fmla="*/ 484 h 484"/>
              <a:gd name="T12" fmla="*/ 363 w 744"/>
              <a:gd name="T13" fmla="*/ 484 h 484"/>
              <a:gd name="T14" fmla="*/ 379 w 744"/>
              <a:gd name="T15" fmla="*/ 484 h 484"/>
              <a:gd name="T16" fmla="*/ 744 w 744"/>
              <a:gd name="T17" fmla="*/ 484 h 484"/>
              <a:gd name="T18" fmla="*/ 514 w 744"/>
              <a:gd name="T19" fmla="*/ 193 h 484"/>
              <a:gd name="T20" fmla="*/ 374 w 744"/>
              <a:gd name="T21" fmla="*/ 204 h 484"/>
              <a:gd name="T22" fmla="*/ 317 w 744"/>
              <a:gd name="T23" fmla="*/ 147 h 484"/>
              <a:gd name="T24" fmla="*/ 374 w 744"/>
              <a:gd name="T25" fmla="*/ 89 h 484"/>
              <a:gd name="T26" fmla="*/ 432 w 744"/>
              <a:gd name="T27" fmla="*/ 147 h 484"/>
              <a:gd name="T28" fmla="*/ 374 w 744"/>
              <a:gd name="T29" fmla="*/ 20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44" h="484">
                <a:moveTo>
                  <a:pt x="514" y="193"/>
                </a:moveTo>
                <a:cubicBezTo>
                  <a:pt x="518" y="179"/>
                  <a:pt x="521" y="163"/>
                  <a:pt x="521" y="147"/>
                </a:cubicBezTo>
                <a:cubicBezTo>
                  <a:pt x="521" y="66"/>
                  <a:pt x="455" y="0"/>
                  <a:pt x="374" y="0"/>
                </a:cubicBezTo>
                <a:cubicBezTo>
                  <a:pt x="293" y="0"/>
                  <a:pt x="228" y="66"/>
                  <a:pt x="228" y="147"/>
                </a:cubicBezTo>
                <a:cubicBezTo>
                  <a:pt x="228" y="161"/>
                  <a:pt x="230" y="175"/>
                  <a:pt x="233" y="188"/>
                </a:cubicBezTo>
                <a:cubicBezTo>
                  <a:pt x="0" y="484"/>
                  <a:pt x="0" y="484"/>
                  <a:pt x="0" y="484"/>
                </a:cubicBezTo>
                <a:cubicBezTo>
                  <a:pt x="363" y="484"/>
                  <a:pt x="363" y="484"/>
                  <a:pt x="363" y="484"/>
                </a:cubicBezTo>
                <a:cubicBezTo>
                  <a:pt x="379" y="484"/>
                  <a:pt x="379" y="484"/>
                  <a:pt x="379" y="484"/>
                </a:cubicBezTo>
                <a:cubicBezTo>
                  <a:pt x="744" y="484"/>
                  <a:pt x="744" y="484"/>
                  <a:pt x="744" y="484"/>
                </a:cubicBezTo>
                <a:lnTo>
                  <a:pt x="514" y="193"/>
                </a:lnTo>
                <a:close/>
                <a:moveTo>
                  <a:pt x="374" y="204"/>
                </a:moveTo>
                <a:cubicBezTo>
                  <a:pt x="343" y="204"/>
                  <a:pt x="317" y="178"/>
                  <a:pt x="317" y="147"/>
                </a:cubicBezTo>
                <a:cubicBezTo>
                  <a:pt x="317" y="115"/>
                  <a:pt x="343" y="89"/>
                  <a:pt x="374" y="89"/>
                </a:cubicBezTo>
                <a:cubicBezTo>
                  <a:pt x="406" y="89"/>
                  <a:pt x="432" y="115"/>
                  <a:pt x="432" y="147"/>
                </a:cubicBezTo>
                <a:cubicBezTo>
                  <a:pt x="432" y="178"/>
                  <a:pt x="406" y="204"/>
                  <a:pt x="374" y="20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88F86A89-9303-4567-B9E6-FE55CF75DBAF}"/>
              </a:ext>
            </a:extLst>
          </p:cNvPr>
          <p:cNvSpPr>
            <a:spLocks/>
          </p:cNvSpPr>
          <p:nvPr/>
        </p:nvSpPr>
        <p:spPr bwMode="auto">
          <a:xfrm>
            <a:off x="8498416" y="2040696"/>
            <a:ext cx="137331" cy="37880"/>
          </a:xfrm>
          <a:custGeom>
            <a:avLst/>
            <a:gdLst>
              <a:gd name="T0" fmla="*/ 440 w 515"/>
              <a:gd name="T1" fmla="*/ 149 h 149"/>
              <a:gd name="T2" fmla="*/ 75 w 515"/>
              <a:gd name="T3" fmla="*/ 149 h 149"/>
              <a:gd name="T4" fmla="*/ 0 w 515"/>
              <a:gd name="T5" fmla="*/ 74 h 149"/>
              <a:gd name="T6" fmla="*/ 0 w 515"/>
              <a:gd name="T7" fmla="*/ 74 h 149"/>
              <a:gd name="T8" fmla="*/ 75 w 515"/>
              <a:gd name="T9" fmla="*/ 0 h 149"/>
              <a:gd name="T10" fmla="*/ 440 w 515"/>
              <a:gd name="T11" fmla="*/ 0 h 149"/>
              <a:gd name="T12" fmla="*/ 515 w 515"/>
              <a:gd name="T13" fmla="*/ 74 h 149"/>
              <a:gd name="T14" fmla="*/ 515 w 515"/>
              <a:gd name="T15" fmla="*/ 74 h 149"/>
              <a:gd name="T16" fmla="*/ 440 w 515"/>
              <a:gd name="T17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5" h="149">
                <a:moveTo>
                  <a:pt x="440" y="149"/>
                </a:moveTo>
                <a:cubicBezTo>
                  <a:pt x="75" y="149"/>
                  <a:pt x="75" y="149"/>
                  <a:pt x="75" y="149"/>
                </a:cubicBezTo>
                <a:cubicBezTo>
                  <a:pt x="34" y="149"/>
                  <a:pt x="0" y="115"/>
                  <a:pt x="0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33"/>
                  <a:pt x="34" y="0"/>
                  <a:pt x="75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481" y="0"/>
                  <a:pt x="515" y="33"/>
                  <a:pt x="515" y="74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5" y="115"/>
                  <a:pt x="481" y="149"/>
                  <a:pt x="440" y="14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F223ACF5-4025-435E-A48D-CAE2667F5BD6}"/>
              </a:ext>
            </a:extLst>
          </p:cNvPr>
          <p:cNvSpPr>
            <a:spLocks/>
          </p:cNvSpPr>
          <p:nvPr/>
        </p:nvSpPr>
        <p:spPr bwMode="auto">
          <a:xfrm>
            <a:off x="8498416" y="2116080"/>
            <a:ext cx="137331" cy="37880"/>
          </a:xfrm>
          <a:custGeom>
            <a:avLst/>
            <a:gdLst>
              <a:gd name="T0" fmla="*/ 440 w 515"/>
              <a:gd name="T1" fmla="*/ 150 h 150"/>
              <a:gd name="T2" fmla="*/ 75 w 515"/>
              <a:gd name="T3" fmla="*/ 150 h 150"/>
              <a:gd name="T4" fmla="*/ 0 w 515"/>
              <a:gd name="T5" fmla="*/ 75 h 150"/>
              <a:gd name="T6" fmla="*/ 0 w 515"/>
              <a:gd name="T7" fmla="*/ 75 h 150"/>
              <a:gd name="T8" fmla="*/ 75 w 515"/>
              <a:gd name="T9" fmla="*/ 0 h 150"/>
              <a:gd name="T10" fmla="*/ 440 w 515"/>
              <a:gd name="T11" fmla="*/ 0 h 150"/>
              <a:gd name="T12" fmla="*/ 515 w 515"/>
              <a:gd name="T13" fmla="*/ 75 h 150"/>
              <a:gd name="T14" fmla="*/ 515 w 515"/>
              <a:gd name="T15" fmla="*/ 75 h 150"/>
              <a:gd name="T16" fmla="*/ 440 w 515"/>
              <a:gd name="T17" fmla="*/ 15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5" h="150">
                <a:moveTo>
                  <a:pt x="440" y="150"/>
                </a:moveTo>
                <a:cubicBezTo>
                  <a:pt x="75" y="150"/>
                  <a:pt x="75" y="150"/>
                  <a:pt x="75" y="150"/>
                </a:cubicBezTo>
                <a:cubicBezTo>
                  <a:pt x="34" y="150"/>
                  <a:pt x="0" y="116"/>
                  <a:pt x="0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34"/>
                  <a:pt x="34" y="0"/>
                  <a:pt x="75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481" y="0"/>
                  <a:pt x="515" y="34"/>
                  <a:pt x="515" y="75"/>
                </a:cubicBezTo>
                <a:cubicBezTo>
                  <a:pt x="515" y="75"/>
                  <a:pt x="515" y="75"/>
                  <a:pt x="515" y="75"/>
                </a:cubicBezTo>
                <a:cubicBezTo>
                  <a:pt x="515" y="116"/>
                  <a:pt x="481" y="150"/>
                  <a:pt x="440" y="15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EE9C8E0B-6DDA-4CBA-9374-7BD6721937B0}"/>
              </a:ext>
            </a:extLst>
          </p:cNvPr>
          <p:cNvSpPr>
            <a:spLocks/>
          </p:cNvSpPr>
          <p:nvPr/>
        </p:nvSpPr>
        <p:spPr bwMode="auto">
          <a:xfrm>
            <a:off x="8498416" y="2191465"/>
            <a:ext cx="137331" cy="37880"/>
          </a:xfrm>
          <a:custGeom>
            <a:avLst/>
            <a:gdLst>
              <a:gd name="T0" fmla="*/ 440 w 515"/>
              <a:gd name="T1" fmla="*/ 149 h 149"/>
              <a:gd name="T2" fmla="*/ 75 w 515"/>
              <a:gd name="T3" fmla="*/ 149 h 149"/>
              <a:gd name="T4" fmla="*/ 0 w 515"/>
              <a:gd name="T5" fmla="*/ 75 h 149"/>
              <a:gd name="T6" fmla="*/ 0 w 515"/>
              <a:gd name="T7" fmla="*/ 75 h 149"/>
              <a:gd name="T8" fmla="*/ 75 w 515"/>
              <a:gd name="T9" fmla="*/ 0 h 149"/>
              <a:gd name="T10" fmla="*/ 440 w 515"/>
              <a:gd name="T11" fmla="*/ 0 h 149"/>
              <a:gd name="T12" fmla="*/ 515 w 515"/>
              <a:gd name="T13" fmla="*/ 75 h 149"/>
              <a:gd name="T14" fmla="*/ 515 w 515"/>
              <a:gd name="T15" fmla="*/ 75 h 149"/>
              <a:gd name="T16" fmla="*/ 440 w 515"/>
              <a:gd name="T17" fmla="*/ 149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15" h="149">
                <a:moveTo>
                  <a:pt x="440" y="149"/>
                </a:moveTo>
                <a:cubicBezTo>
                  <a:pt x="75" y="149"/>
                  <a:pt x="75" y="149"/>
                  <a:pt x="75" y="149"/>
                </a:cubicBezTo>
                <a:cubicBezTo>
                  <a:pt x="34" y="149"/>
                  <a:pt x="0" y="116"/>
                  <a:pt x="0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34"/>
                  <a:pt x="34" y="0"/>
                  <a:pt x="75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481" y="0"/>
                  <a:pt x="515" y="34"/>
                  <a:pt x="515" y="75"/>
                </a:cubicBezTo>
                <a:cubicBezTo>
                  <a:pt x="515" y="75"/>
                  <a:pt x="515" y="75"/>
                  <a:pt x="515" y="75"/>
                </a:cubicBezTo>
                <a:cubicBezTo>
                  <a:pt x="515" y="116"/>
                  <a:pt x="481" y="149"/>
                  <a:pt x="440" y="14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4" name="Freeform 18">
            <a:extLst>
              <a:ext uri="{FF2B5EF4-FFF2-40B4-BE49-F238E27FC236}">
                <a16:creationId xmlns:a16="http://schemas.microsoft.com/office/drawing/2014/main" id="{AFA9762C-63AC-4DD2-8ABB-F92C9FFB6D15}"/>
              </a:ext>
            </a:extLst>
          </p:cNvPr>
          <p:cNvSpPr>
            <a:spLocks/>
          </p:cNvSpPr>
          <p:nvPr/>
        </p:nvSpPr>
        <p:spPr bwMode="auto">
          <a:xfrm>
            <a:off x="8428956" y="2186964"/>
            <a:ext cx="49217" cy="47631"/>
          </a:xfrm>
          <a:custGeom>
            <a:avLst/>
            <a:gdLst>
              <a:gd name="T0" fmla="*/ 106 w 124"/>
              <a:gd name="T1" fmla="*/ 0 h 127"/>
              <a:gd name="T2" fmla="*/ 62 w 124"/>
              <a:gd name="T3" fmla="*/ 44 h 127"/>
              <a:gd name="T4" fmla="*/ 18 w 124"/>
              <a:gd name="T5" fmla="*/ 0 h 127"/>
              <a:gd name="T6" fmla="*/ 0 w 124"/>
              <a:gd name="T7" fmla="*/ 19 h 127"/>
              <a:gd name="T8" fmla="*/ 43 w 124"/>
              <a:gd name="T9" fmla="*/ 63 h 127"/>
              <a:gd name="T10" fmla="*/ 0 w 124"/>
              <a:gd name="T11" fmla="*/ 108 h 127"/>
              <a:gd name="T12" fmla="*/ 18 w 124"/>
              <a:gd name="T13" fmla="*/ 127 h 127"/>
              <a:gd name="T14" fmla="*/ 62 w 124"/>
              <a:gd name="T15" fmla="*/ 82 h 127"/>
              <a:gd name="T16" fmla="*/ 106 w 124"/>
              <a:gd name="T17" fmla="*/ 127 h 127"/>
              <a:gd name="T18" fmla="*/ 124 w 124"/>
              <a:gd name="T19" fmla="*/ 108 h 127"/>
              <a:gd name="T20" fmla="*/ 81 w 124"/>
              <a:gd name="T21" fmla="*/ 63 h 127"/>
              <a:gd name="T22" fmla="*/ 124 w 124"/>
              <a:gd name="T23" fmla="*/ 19 h 127"/>
              <a:gd name="T24" fmla="*/ 106 w 124"/>
              <a:gd name="T25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4" h="127">
                <a:moveTo>
                  <a:pt x="106" y="0"/>
                </a:moveTo>
                <a:lnTo>
                  <a:pt x="62" y="44"/>
                </a:lnTo>
                <a:lnTo>
                  <a:pt x="18" y="0"/>
                </a:lnTo>
                <a:lnTo>
                  <a:pt x="0" y="19"/>
                </a:lnTo>
                <a:lnTo>
                  <a:pt x="43" y="63"/>
                </a:lnTo>
                <a:lnTo>
                  <a:pt x="0" y="108"/>
                </a:lnTo>
                <a:lnTo>
                  <a:pt x="18" y="127"/>
                </a:lnTo>
                <a:lnTo>
                  <a:pt x="62" y="82"/>
                </a:lnTo>
                <a:lnTo>
                  <a:pt x="106" y="127"/>
                </a:lnTo>
                <a:lnTo>
                  <a:pt x="124" y="108"/>
                </a:lnTo>
                <a:lnTo>
                  <a:pt x="81" y="63"/>
                </a:lnTo>
                <a:lnTo>
                  <a:pt x="124" y="19"/>
                </a:lnTo>
                <a:lnTo>
                  <a:pt x="10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5" name="Freeform 19">
            <a:extLst>
              <a:ext uri="{FF2B5EF4-FFF2-40B4-BE49-F238E27FC236}">
                <a16:creationId xmlns:a16="http://schemas.microsoft.com/office/drawing/2014/main" id="{88EC4AD2-C3F7-42FC-B7B6-94B195F1BD5B}"/>
              </a:ext>
            </a:extLst>
          </p:cNvPr>
          <p:cNvSpPr>
            <a:spLocks/>
          </p:cNvSpPr>
          <p:nvPr/>
        </p:nvSpPr>
        <p:spPr bwMode="auto">
          <a:xfrm>
            <a:off x="8428956" y="2111955"/>
            <a:ext cx="49217" cy="47256"/>
          </a:xfrm>
          <a:custGeom>
            <a:avLst/>
            <a:gdLst>
              <a:gd name="T0" fmla="*/ 106 w 124"/>
              <a:gd name="T1" fmla="*/ 0 h 126"/>
              <a:gd name="T2" fmla="*/ 62 w 124"/>
              <a:gd name="T3" fmla="*/ 44 h 126"/>
              <a:gd name="T4" fmla="*/ 18 w 124"/>
              <a:gd name="T5" fmla="*/ 0 h 126"/>
              <a:gd name="T6" fmla="*/ 0 w 124"/>
              <a:gd name="T7" fmla="*/ 19 h 126"/>
              <a:gd name="T8" fmla="*/ 43 w 124"/>
              <a:gd name="T9" fmla="*/ 63 h 126"/>
              <a:gd name="T10" fmla="*/ 0 w 124"/>
              <a:gd name="T11" fmla="*/ 107 h 126"/>
              <a:gd name="T12" fmla="*/ 18 w 124"/>
              <a:gd name="T13" fmla="*/ 126 h 126"/>
              <a:gd name="T14" fmla="*/ 62 w 124"/>
              <a:gd name="T15" fmla="*/ 82 h 126"/>
              <a:gd name="T16" fmla="*/ 106 w 124"/>
              <a:gd name="T17" fmla="*/ 126 h 126"/>
              <a:gd name="T18" fmla="*/ 124 w 124"/>
              <a:gd name="T19" fmla="*/ 107 h 126"/>
              <a:gd name="T20" fmla="*/ 81 w 124"/>
              <a:gd name="T21" fmla="*/ 63 h 126"/>
              <a:gd name="T22" fmla="*/ 124 w 124"/>
              <a:gd name="T23" fmla="*/ 19 h 126"/>
              <a:gd name="T24" fmla="*/ 106 w 124"/>
              <a:gd name="T25" fmla="*/ 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4" h="126">
                <a:moveTo>
                  <a:pt x="106" y="0"/>
                </a:moveTo>
                <a:lnTo>
                  <a:pt x="62" y="44"/>
                </a:lnTo>
                <a:lnTo>
                  <a:pt x="18" y="0"/>
                </a:lnTo>
                <a:lnTo>
                  <a:pt x="0" y="19"/>
                </a:lnTo>
                <a:lnTo>
                  <a:pt x="43" y="63"/>
                </a:lnTo>
                <a:lnTo>
                  <a:pt x="0" y="107"/>
                </a:lnTo>
                <a:lnTo>
                  <a:pt x="18" y="126"/>
                </a:lnTo>
                <a:lnTo>
                  <a:pt x="62" y="82"/>
                </a:lnTo>
                <a:lnTo>
                  <a:pt x="106" y="126"/>
                </a:lnTo>
                <a:lnTo>
                  <a:pt x="124" y="107"/>
                </a:lnTo>
                <a:lnTo>
                  <a:pt x="81" y="63"/>
                </a:lnTo>
                <a:lnTo>
                  <a:pt x="124" y="19"/>
                </a:lnTo>
                <a:lnTo>
                  <a:pt x="10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6" name="Freeform 20">
            <a:extLst>
              <a:ext uri="{FF2B5EF4-FFF2-40B4-BE49-F238E27FC236}">
                <a16:creationId xmlns:a16="http://schemas.microsoft.com/office/drawing/2014/main" id="{2A5591F1-2E0B-44EA-9682-B3D73E78B8F8}"/>
              </a:ext>
            </a:extLst>
          </p:cNvPr>
          <p:cNvSpPr>
            <a:spLocks/>
          </p:cNvSpPr>
          <p:nvPr/>
        </p:nvSpPr>
        <p:spPr bwMode="auto">
          <a:xfrm>
            <a:off x="8424987" y="2031695"/>
            <a:ext cx="57552" cy="46506"/>
          </a:xfrm>
          <a:custGeom>
            <a:avLst/>
            <a:gdLst>
              <a:gd name="T0" fmla="*/ 127 w 145"/>
              <a:gd name="T1" fmla="*/ 0 h 124"/>
              <a:gd name="T2" fmla="*/ 38 w 145"/>
              <a:gd name="T3" fmla="*/ 89 h 124"/>
              <a:gd name="T4" fmla="*/ 17 w 145"/>
              <a:gd name="T5" fmla="*/ 67 h 124"/>
              <a:gd name="T6" fmla="*/ 0 w 145"/>
              <a:gd name="T7" fmla="*/ 85 h 124"/>
              <a:gd name="T8" fmla="*/ 21 w 145"/>
              <a:gd name="T9" fmla="*/ 107 h 124"/>
              <a:gd name="T10" fmla="*/ 38 w 145"/>
              <a:gd name="T11" fmla="*/ 124 h 124"/>
              <a:gd name="T12" fmla="*/ 145 w 145"/>
              <a:gd name="T13" fmla="*/ 17 h 124"/>
              <a:gd name="T14" fmla="*/ 127 w 145"/>
              <a:gd name="T1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" h="124">
                <a:moveTo>
                  <a:pt x="127" y="0"/>
                </a:moveTo>
                <a:lnTo>
                  <a:pt x="38" y="89"/>
                </a:lnTo>
                <a:lnTo>
                  <a:pt x="17" y="67"/>
                </a:lnTo>
                <a:lnTo>
                  <a:pt x="0" y="85"/>
                </a:lnTo>
                <a:lnTo>
                  <a:pt x="21" y="107"/>
                </a:lnTo>
                <a:lnTo>
                  <a:pt x="38" y="124"/>
                </a:lnTo>
                <a:lnTo>
                  <a:pt x="145" y="17"/>
                </a:lnTo>
                <a:lnTo>
                  <a:pt x="12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4916" y="4367522"/>
            <a:ext cx="124232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 defTabSz="457028">
              <a:defRPr/>
            </a:pPr>
            <a:r>
              <a:rPr lang="en-US" sz="900" baseline="30000" dirty="0">
                <a:solidFill>
                  <a:srgbClr val="005073"/>
                </a:solidFill>
                <a:latin typeface="+mj-lt"/>
              </a:rPr>
              <a:t>1</a:t>
            </a:r>
            <a:r>
              <a:rPr lang="en-US" sz="900" dirty="0">
                <a:solidFill>
                  <a:srgbClr val="005073"/>
                </a:solidFill>
                <a:latin typeface="+mj-lt"/>
                <a:ea typeface="ＭＳ Ｐゴシック" pitchFamily="34" charset="-128"/>
              </a:rPr>
              <a:t>Cisco McKinsey Study </a:t>
            </a:r>
            <a:endParaRPr lang="en-US" sz="900" dirty="0">
              <a:solidFill>
                <a:srgbClr val="00507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217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731837"/>
          </a:xfrm>
        </p:spPr>
        <p:txBody>
          <a:bodyPr/>
          <a:lstStyle/>
          <a:p>
            <a:r>
              <a:rPr lang="en-US" dirty="0" err="1"/>
              <a:t>Stealthwatch</a:t>
            </a:r>
            <a:r>
              <a:rPr lang="en-US" dirty="0"/>
              <a:t> Encrypted Traffic Analytics</a:t>
            </a:r>
          </a:p>
        </p:txBody>
      </p:sp>
      <p:grpSp>
        <p:nvGrpSpPr>
          <p:cNvPr id="75" name="Group 74"/>
          <p:cNvGrpSpPr>
            <a:grpSpLocks noChangeAspect="1"/>
          </p:cNvGrpSpPr>
          <p:nvPr/>
        </p:nvGrpSpPr>
        <p:grpSpPr>
          <a:xfrm>
            <a:off x="5586629" y="1689178"/>
            <a:ext cx="1442821" cy="714716"/>
            <a:chOff x="836085" y="1496592"/>
            <a:chExt cx="538984" cy="266991"/>
          </a:xfrm>
          <a:solidFill>
            <a:schemeClr val="accent3"/>
          </a:solidFill>
        </p:grpSpPr>
        <p:sp>
          <p:nvSpPr>
            <p:cNvPr id="76" name="Freeform 751"/>
            <p:cNvSpPr>
              <a:spLocks/>
            </p:cNvSpPr>
            <p:nvPr/>
          </p:nvSpPr>
          <p:spPr bwMode="auto">
            <a:xfrm>
              <a:off x="836085" y="1647587"/>
              <a:ext cx="538984" cy="115996"/>
            </a:xfrm>
            <a:custGeom>
              <a:avLst/>
              <a:gdLst>
                <a:gd name="T0" fmla="*/ 204 w 228"/>
                <a:gd name="T1" fmla="*/ 49 h 49"/>
                <a:gd name="T2" fmla="*/ 24 w 228"/>
                <a:gd name="T3" fmla="*/ 49 h 49"/>
                <a:gd name="T4" fmla="*/ 0 w 228"/>
                <a:gd name="T5" fmla="*/ 25 h 49"/>
                <a:gd name="T6" fmla="*/ 0 w 228"/>
                <a:gd name="T7" fmla="*/ 25 h 49"/>
                <a:gd name="T8" fmla="*/ 24 w 228"/>
                <a:gd name="T9" fmla="*/ 0 h 49"/>
                <a:gd name="T10" fmla="*/ 204 w 228"/>
                <a:gd name="T11" fmla="*/ 0 h 49"/>
                <a:gd name="T12" fmla="*/ 228 w 228"/>
                <a:gd name="T13" fmla="*/ 25 h 49"/>
                <a:gd name="T14" fmla="*/ 228 w 228"/>
                <a:gd name="T15" fmla="*/ 25 h 49"/>
                <a:gd name="T16" fmla="*/ 204 w 228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49">
                  <a:moveTo>
                    <a:pt x="204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7" y="0"/>
                    <a:pt x="228" y="11"/>
                    <a:pt x="228" y="2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28" y="38"/>
                    <a:pt x="217" y="49"/>
                    <a:pt x="20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7" name="Freeform 752"/>
            <p:cNvSpPr>
              <a:spLocks/>
            </p:cNvSpPr>
            <p:nvPr/>
          </p:nvSpPr>
          <p:spPr bwMode="auto">
            <a:xfrm>
              <a:off x="955081" y="1571590"/>
              <a:ext cx="382988" cy="115996"/>
            </a:xfrm>
            <a:custGeom>
              <a:avLst/>
              <a:gdLst>
                <a:gd name="T0" fmla="*/ 137 w 162"/>
                <a:gd name="T1" fmla="*/ 49 h 49"/>
                <a:gd name="T2" fmla="*/ 24 w 162"/>
                <a:gd name="T3" fmla="*/ 49 h 49"/>
                <a:gd name="T4" fmla="*/ 0 w 162"/>
                <a:gd name="T5" fmla="*/ 25 h 49"/>
                <a:gd name="T6" fmla="*/ 0 w 162"/>
                <a:gd name="T7" fmla="*/ 25 h 49"/>
                <a:gd name="T8" fmla="*/ 24 w 162"/>
                <a:gd name="T9" fmla="*/ 0 h 49"/>
                <a:gd name="T10" fmla="*/ 137 w 162"/>
                <a:gd name="T11" fmla="*/ 0 h 49"/>
                <a:gd name="T12" fmla="*/ 162 w 162"/>
                <a:gd name="T13" fmla="*/ 25 h 49"/>
                <a:gd name="T14" fmla="*/ 162 w 162"/>
                <a:gd name="T15" fmla="*/ 25 h 49"/>
                <a:gd name="T16" fmla="*/ 137 w 16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49">
                  <a:moveTo>
                    <a:pt x="137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1" y="0"/>
                    <a:pt x="162" y="11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38"/>
                    <a:pt x="151" y="49"/>
                    <a:pt x="137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8" name="Freeform 753"/>
            <p:cNvSpPr>
              <a:spLocks/>
            </p:cNvSpPr>
            <p:nvPr/>
          </p:nvSpPr>
          <p:spPr bwMode="auto">
            <a:xfrm>
              <a:off x="1106076" y="1496592"/>
              <a:ext cx="181994" cy="115996"/>
            </a:xfrm>
            <a:custGeom>
              <a:avLst/>
              <a:gdLst>
                <a:gd name="T0" fmla="*/ 52 w 77"/>
                <a:gd name="T1" fmla="*/ 49 h 49"/>
                <a:gd name="T2" fmla="*/ 24 w 77"/>
                <a:gd name="T3" fmla="*/ 49 h 49"/>
                <a:gd name="T4" fmla="*/ 0 w 77"/>
                <a:gd name="T5" fmla="*/ 24 h 49"/>
                <a:gd name="T6" fmla="*/ 0 w 77"/>
                <a:gd name="T7" fmla="*/ 24 h 49"/>
                <a:gd name="T8" fmla="*/ 24 w 77"/>
                <a:gd name="T9" fmla="*/ 0 h 49"/>
                <a:gd name="T10" fmla="*/ 52 w 77"/>
                <a:gd name="T11" fmla="*/ 0 h 49"/>
                <a:gd name="T12" fmla="*/ 77 w 77"/>
                <a:gd name="T13" fmla="*/ 24 h 49"/>
                <a:gd name="T14" fmla="*/ 77 w 77"/>
                <a:gd name="T15" fmla="*/ 24 h 49"/>
                <a:gd name="T16" fmla="*/ 52 w 77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9">
                  <a:moveTo>
                    <a:pt x="52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38"/>
                    <a:pt x="66" y="49"/>
                    <a:pt x="52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3799569" y="1201564"/>
            <a:ext cx="4795155" cy="3657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pc="40" dirty="0">
                <a:solidFill>
                  <a:schemeClr val="tx2"/>
                </a:solidFill>
                <a:latin typeface="+mj-lt"/>
                <a:cs typeface="CiscoSansTT" panose="020B0503020201020303" pitchFamily="34" charset="0"/>
              </a:rPr>
              <a:t>Cisco </a:t>
            </a:r>
            <a:r>
              <a:rPr lang="en-US" sz="1400" spc="40" dirty="0" err="1">
                <a:solidFill>
                  <a:schemeClr val="tx2"/>
                </a:solidFill>
                <a:latin typeface="+mj-lt"/>
                <a:cs typeface="CiscoSansTT" panose="020B0503020201020303" pitchFamily="34" charset="0"/>
              </a:rPr>
              <a:t>Stealthwatch</a:t>
            </a:r>
            <a:r>
              <a:rPr lang="en-US" sz="1400" spc="40" dirty="0">
                <a:solidFill>
                  <a:schemeClr val="tx2"/>
                </a:solidFill>
                <a:latin typeface="+mj-lt"/>
                <a:cs typeface="CiscoSansTT" panose="020B0503020201020303" pitchFamily="34" charset="0"/>
              </a:rPr>
              <a:t>®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838687" y="1928650"/>
            <a:ext cx="1059249" cy="443160"/>
          </a:xfrm>
          <a:prstGeom prst="rect">
            <a:avLst/>
          </a:prstGeom>
          <a:noFill/>
        </p:spPr>
        <p:txBody>
          <a:bodyPr wrap="square" lIns="91403" tIns="45701" rIns="91403" bIns="45701" rtlCol="0" anchor="ctr">
            <a:spAutoFit/>
          </a:bodyPr>
          <a:lstStyle/>
          <a:p>
            <a:pPr algn="ctr" defTabSz="456966">
              <a:lnSpc>
                <a:spcPct val="950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j-lt"/>
                <a:cs typeface="CiscoSansTT" panose="020B0503020201020303" pitchFamily="34" charset="0"/>
              </a:rPr>
              <a:t>Machine learning</a:t>
            </a:r>
          </a:p>
        </p:txBody>
      </p:sp>
      <p:grpSp>
        <p:nvGrpSpPr>
          <p:cNvPr id="81" name="Group 80"/>
          <p:cNvGrpSpPr>
            <a:grpSpLocks noChangeAspect="1"/>
          </p:cNvGrpSpPr>
          <p:nvPr/>
        </p:nvGrpSpPr>
        <p:grpSpPr>
          <a:xfrm>
            <a:off x="569136" y="2645462"/>
            <a:ext cx="427342" cy="345684"/>
            <a:chOff x="7821220" y="4390207"/>
            <a:chExt cx="1034234" cy="836610"/>
          </a:xfrm>
          <a:solidFill>
            <a:schemeClr val="accent3"/>
          </a:solidFill>
          <a:effectLst/>
        </p:grpSpPr>
        <p:sp>
          <p:nvSpPr>
            <p:cNvPr id="82" name="Freeform 176"/>
            <p:cNvSpPr>
              <a:spLocks/>
            </p:cNvSpPr>
            <p:nvPr/>
          </p:nvSpPr>
          <p:spPr bwMode="auto">
            <a:xfrm>
              <a:off x="8223052" y="4989667"/>
              <a:ext cx="237148" cy="237150"/>
            </a:xfrm>
            <a:custGeom>
              <a:avLst/>
              <a:gdLst>
                <a:gd name="T0" fmla="*/ 31 w 213"/>
                <a:gd name="T1" fmla="*/ 31 h 213"/>
                <a:gd name="T2" fmla="*/ 17 w 213"/>
                <a:gd name="T3" fmla="*/ 48 h 213"/>
                <a:gd name="T4" fmla="*/ 8 w 213"/>
                <a:gd name="T5" fmla="*/ 67 h 213"/>
                <a:gd name="T6" fmla="*/ 2 w 213"/>
                <a:gd name="T7" fmla="*/ 86 h 213"/>
                <a:gd name="T8" fmla="*/ 0 w 213"/>
                <a:gd name="T9" fmla="*/ 107 h 213"/>
                <a:gd name="T10" fmla="*/ 2 w 213"/>
                <a:gd name="T11" fmla="*/ 127 h 213"/>
                <a:gd name="T12" fmla="*/ 8 w 213"/>
                <a:gd name="T13" fmla="*/ 146 h 213"/>
                <a:gd name="T14" fmla="*/ 17 w 213"/>
                <a:gd name="T15" fmla="*/ 166 h 213"/>
                <a:gd name="T16" fmla="*/ 31 w 213"/>
                <a:gd name="T17" fmla="*/ 182 h 213"/>
                <a:gd name="T18" fmla="*/ 39 w 213"/>
                <a:gd name="T19" fmla="*/ 190 h 213"/>
                <a:gd name="T20" fmla="*/ 57 w 213"/>
                <a:gd name="T21" fmla="*/ 202 h 213"/>
                <a:gd name="T22" fmla="*/ 76 w 213"/>
                <a:gd name="T23" fmla="*/ 210 h 213"/>
                <a:gd name="T24" fmla="*/ 97 w 213"/>
                <a:gd name="T25" fmla="*/ 213 h 213"/>
                <a:gd name="T26" fmla="*/ 117 w 213"/>
                <a:gd name="T27" fmla="*/ 213 h 213"/>
                <a:gd name="T28" fmla="*/ 137 w 213"/>
                <a:gd name="T29" fmla="*/ 210 h 213"/>
                <a:gd name="T30" fmla="*/ 157 w 213"/>
                <a:gd name="T31" fmla="*/ 202 h 213"/>
                <a:gd name="T32" fmla="*/ 174 w 213"/>
                <a:gd name="T33" fmla="*/ 190 h 213"/>
                <a:gd name="T34" fmla="*/ 182 w 213"/>
                <a:gd name="T35" fmla="*/ 182 h 213"/>
                <a:gd name="T36" fmla="*/ 196 w 213"/>
                <a:gd name="T37" fmla="*/ 166 h 213"/>
                <a:gd name="T38" fmla="*/ 206 w 213"/>
                <a:gd name="T39" fmla="*/ 146 h 213"/>
                <a:gd name="T40" fmla="*/ 212 w 213"/>
                <a:gd name="T41" fmla="*/ 127 h 213"/>
                <a:gd name="T42" fmla="*/ 213 w 213"/>
                <a:gd name="T43" fmla="*/ 107 h 213"/>
                <a:gd name="T44" fmla="*/ 212 w 213"/>
                <a:gd name="T45" fmla="*/ 86 h 213"/>
                <a:gd name="T46" fmla="*/ 206 w 213"/>
                <a:gd name="T47" fmla="*/ 67 h 213"/>
                <a:gd name="T48" fmla="*/ 196 w 213"/>
                <a:gd name="T49" fmla="*/ 48 h 213"/>
                <a:gd name="T50" fmla="*/ 182 w 213"/>
                <a:gd name="T51" fmla="*/ 31 h 213"/>
                <a:gd name="T52" fmla="*/ 174 w 213"/>
                <a:gd name="T53" fmla="*/ 24 h 213"/>
                <a:gd name="T54" fmla="*/ 157 w 213"/>
                <a:gd name="T55" fmla="*/ 12 h 213"/>
                <a:gd name="T56" fmla="*/ 137 w 213"/>
                <a:gd name="T57" fmla="*/ 4 h 213"/>
                <a:gd name="T58" fmla="*/ 117 w 213"/>
                <a:gd name="T59" fmla="*/ 0 h 213"/>
                <a:gd name="T60" fmla="*/ 97 w 213"/>
                <a:gd name="T61" fmla="*/ 0 h 213"/>
                <a:gd name="T62" fmla="*/ 76 w 213"/>
                <a:gd name="T63" fmla="*/ 4 h 213"/>
                <a:gd name="T64" fmla="*/ 57 w 213"/>
                <a:gd name="T65" fmla="*/ 12 h 213"/>
                <a:gd name="T66" fmla="*/ 39 w 213"/>
                <a:gd name="T67" fmla="*/ 24 h 213"/>
                <a:gd name="T68" fmla="*/ 31 w 213"/>
                <a:gd name="T69" fmla="*/ 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3" h="213">
                  <a:moveTo>
                    <a:pt x="31" y="31"/>
                  </a:moveTo>
                  <a:lnTo>
                    <a:pt x="31" y="31"/>
                  </a:lnTo>
                  <a:lnTo>
                    <a:pt x="24" y="39"/>
                  </a:lnTo>
                  <a:lnTo>
                    <a:pt x="17" y="48"/>
                  </a:lnTo>
                  <a:lnTo>
                    <a:pt x="12" y="57"/>
                  </a:lnTo>
                  <a:lnTo>
                    <a:pt x="8" y="67"/>
                  </a:lnTo>
                  <a:lnTo>
                    <a:pt x="4" y="76"/>
                  </a:lnTo>
                  <a:lnTo>
                    <a:pt x="2" y="86"/>
                  </a:lnTo>
                  <a:lnTo>
                    <a:pt x="1" y="97"/>
                  </a:lnTo>
                  <a:lnTo>
                    <a:pt x="0" y="107"/>
                  </a:lnTo>
                  <a:lnTo>
                    <a:pt x="1" y="116"/>
                  </a:lnTo>
                  <a:lnTo>
                    <a:pt x="2" y="127"/>
                  </a:lnTo>
                  <a:lnTo>
                    <a:pt x="4" y="137"/>
                  </a:lnTo>
                  <a:lnTo>
                    <a:pt x="8" y="146"/>
                  </a:lnTo>
                  <a:lnTo>
                    <a:pt x="12" y="157"/>
                  </a:lnTo>
                  <a:lnTo>
                    <a:pt x="17" y="166"/>
                  </a:lnTo>
                  <a:lnTo>
                    <a:pt x="24" y="174"/>
                  </a:lnTo>
                  <a:lnTo>
                    <a:pt x="31" y="182"/>
                  </a:lnTo>
                  <a:lnTo>
                    <a:pt x="31" y="182"/>
                  </a:lnTo>
                  <a:lnTo>
                    <a:pt x="39" y="190"/>
                  </a:lnTo>
                  <a:lnTo>
                    <a:pt x="48" y="196"/>
                  </a:lnTo>
                  <a:lnTo>
                    <a:pt x="57" y="202"/>
                  </a:lnTo>
                  <a:lnTo>
                    <a:pt x="67" y="206"/>
                  </a:lnTo>
                  <a:lnTo>
                    <a:pt x="76" y="210"/>
                  </a:lnTo>
                  <a:lnTo>
                    <a:pt x="86" y="212"/>
                  </a:lnTo>
                  <a:lnTo>
                    <a:pt x="97" y="213"/>
                  </a:lnTo>
                  <a:lnTo>
                    <a:pt x="107" y="213"/>
                  </a:lnTo>
                  <a:lnTo>
                    <a:pt x="117" y="213"/>
                  </a:lnTo>
                  <a:lnTo>
                    <a:pt x="127" y="212"/>
                  </a:lnTo>
                  <a:lnTo>
                    <a:pt x="137" y="210"/>
                  </a:lnTo>
                  <a:lnTo>
                    <a:pt x="147" y="206"/>
                  </a:lnTo>
                  <a:lnTo>
                    <a:pt x="157" y="202"/>
                  </a:lnTo>
                  <a:lnTo>
                    <a:pt x="166" y="196"/>
                  </a:lnTo>
                  <a:lnTo>
                    <a:pt x="174" y="190"/>
                  </a:lnTo>
                  <a:lnTo>
                    <a:pt x="182" y="182"/>
                  </a:lnTo>
                  <a:lnTo>
                    <a:pt x="182" y="182"/>
                  </a:lnTo>
                  <a:lnTo>
                    <a:pt x="190" y="174"/>
                  </a:lnTo>
                  <a:lnTo>
                    <a:pt x="196" y="166"/>
                  </a:lnTo>
                  <a:lnTo>
                    <a:pt x="202" y="157"/>
                  </a:lnTo>
                  <a:lnTo>
                    <a:pt x="206" y="146"/>
                  </a:lnTo>
                  <a:lnTo>
                    <a:pt x="210" y="137"/>
                  </a:lnTo>
                  <a:lnTo>
                    <a:pt x="212" y="127"/>
                  </a:lnTo>
                  <a:lnTo>
                    <a:pt x="213" y="116"/>
                  </a:lnTo>
                  <a:lnTo>
                    <a:pt x="213" y="107"/>
                  </a:lnTo>
                  <a:lnTo>
                    <a:pt x="213" y="97"/>
                  </a:lnTo>
                  <a:lnTo>
                    <a:pt x="212" y="86"/>
                  </a:lnTo>
                  <a:lnTo>
                    <a:pt x="210" y="76"/>
                  </a:lnTo>
                  <a:lnTo>
                    <a:pt x="206" y="67"/>
                  </a:lnTo>
                  <a:lnTo>
                    <a:pt x="202" y="57"/>
                  </a:lnTo>
                  <a:lnTo>
                    <a:pt x="196" y="48"/>
                  </a:lnTo>
                  <a:lnTo>
                    <a:pt x="190" y="39"/>
                  </a:lnTo>
                  <a:lnTo>
                    <a:pt x="182" y="31"/>
                  </a:lnTo>
                  <a:lnTo>
                    <a:pt x="182" y="31"/>
                  </a:lnTo>
                  <a:lnTo>
                    <a:pt x="174" y="24"/>
                  </a:lnTo>
                  <a:lnTo>
                    <a:pt x="166" y="17"/>
                  </a:lnTo>
                  <a:lnTo>
                    <a:pt x="157" y="12"/>
                  </a:lnTo>
                  <a:lnTo>
                    <a:pt x="147" y="8"/>
                  </a:lnTo>
                  <a:lnTo>
                    <a:pt x="137" y="4"/>
                  </a:lnTo>
                  <a:lnTo>
                    <a:pt x="127" y="2"/>
                  </a:lnTo>
                  <a:lnTo>
                    <a:pt x="117" y="0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2"/>
                  </a:lnTo>
                  <a:lnTo>
                    <a:pt x="76" y="4"/>
                  </a:lnTo>
                  <a:lnTo>
                    <a:pt x="67" y="8"/>
                  </a:lnTo>
                  <a:lnTo>
                    <a:pt x="57" y="12"/>
                  </a:lnTo>
                  <a:lnTo>
                    <a:pt x="48" y="17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3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  <p:sp>
          <p:nvSpPr>
            <p:cNvPr id="83" name="Freeform 177"/>
            <p:cNvSpPr>
              <a:spLocks/>
            </p:cNvSpPr>
            <p:nvPr/>
          </p:nvSpPr>
          <p:spPr bwMode="auto">
            <a:xfrm>
              <a:off x="8111067" y="4798632"/>
              <a:ext cx="461123" cy="164689"/>
            </a:xfrm>
            <a:custGeom>
              <a:avLst/>
              <a:gdLst>
                <a:gd name="T0" fmla="*/ 302 w 424"/>
                <a:gd name="T1" fmla="*/ 15 h 155"/>
                <a:gd name="T2" fmla="*/ 257 w 424"/>
                <a:gd name="T3" fmla="*/ 4 h 155"/>
                <a:gd name="T4" fmla="*/ 212 w 424"/>
                <a:gd name="T5" fmla="*/ 0 h 155"/>
                <a:gd name="T6" fmla="*/ 184 w 424"/>
                <a:gd name="T7" fmla="*/ 1 h 155"/>
                <a:gd name="T8" fmla="*/ 131 w 424"/>
                <a:gd name="T9" fmla="*/ 12 h 155"/>
                <a:gd name="T10" fmla="*/ 81 w 424"/>
                <a:gd name="T11" fmla="*/ 32 h 155"/>
                <a:gd name="T12" fmla="*/ 56 w 424"/>
                <a:gd name="T13" fmla="*/ 47 h 155"/>
                <a:gd name="T14" fmla="*/ 33 w 424"/>
                <a:gd name="T15" fmla="*/ 64 h 155"/>
                <a:gd name="T16" fmla="*/ 11 w 424"/>
                <a:gd name="T17" fmla="*/ 83 h 155"/>
                <a:gd name="T18" fmla="*/ 7 w 424"/>
                <a:gd name="T19" fmla="*/ 90 h 155"/>
                <a:gd name="T20" fmla="*/ 0 w 424"/>
                <a:gd name="T21" fmla="*/ 105 h 155"/>
                <a:gd name="T22" fmla="*/ 0 w 424"/>
                <a:gd name="T23" fmla="*/ 121 h 155"/>
                <a:gd name="T24" fmla="*/ 7 w 424"/>
                <a:gd name="T25" fmla="*/ 136 h 155"/>
                <a:gd name="T26" fmla="*/ 11 w 424"/>
                <a:gd name="T27" fmla="*/ 142 h 155"/>
                <a:gd name="T28" fmla="*/ 25 w 424"/>
                <a:gd name="T29" fmla="*/ 151 h 155"/>
                <a:gd name="T30" fmla="*/ 41 w 424"/>
                <a:gd name="T31" fmla="*/ 155 h 155"/>
                <a:gd name="T32" fmla="*/ 49 w 424"/>
                <a:gd name="T33" fmla="*/ 154 h 155"/>
                <a:gd name="T34" fmla="*/ 64 w 424"/>
                <a:gd name="T35" fmla="*/ 148 h 155"/>
                <a:gd name="T36" fmla="*/ 70 w 424"/>
                <a:gd name="T37" fmla="*/ 142 h 155"/>
                <a:gd name="T38" fmla="*/ 102 w 424"/>
                <a:gd name="T39" fmla="*/ 117 h 155"/>
                <a:gd name="T40" fmla="*/ 137 w 424"/>
                <a:gd name="T41" fmla="*/ 98 h 155"/>
                <a:gd name="T42" fmla="*/ 174 w 424"/>
                <a:gd name="T43" fmla="*/ 88 h 155"/>
                <a:gd name="T44" fmla="*/ 212 w 424"/>
                <a:gd name="T45" fmla="*/ 84 h 155"/>
                <a:gd name="T46" fmla="*/ 228 w 424"/>
                <a:gd name="T47" fmla="*/ 84 h 155"/>
                <a:gd name="T48" fmla="*/ 261 w 424"/>
                <a:gd name="T49" fmla="*/ 90 h 155"/>
                <a:gd name="T50" fmla="*/ 276 w 424"/>
                <a:gd name="T51" fmla="*/ 95 h 155"/>
                <a:gd name="T52" fmla="*/ 316 w 424"/>
                <a:gd name="T53" fmla="*/ 113 h 155"/>
                <a:gd name="T54" fmla="*/ 353 w 424"/>
                <a:gd name="T55" fmla="*/ 142 h 155"/>
                <a:gd name="T56" fmla="*/ 360 w 424"/>
                <a:gd name="T57" fmla="*/ 148 h 155"/>
                <a:gd name="T58" fmla="*/ 375 w 424"/>
                <a:gd name="T59" fmla="*/ 154 h 155"/>
                <a:gd name="T60" fmla="*/ 391 w 424"/>
                <a:gd name="T61" fmla="*/ 154 h 155"/>
                <a:gd name="T62" fmla="*/ 406 w 424"/>
                <a:gd name="T63" fmla="*/ 148 h 155"/>
                <a:gd name="T64" fmla="*/ 412 w 424"/>
                <a:gd name="T65" fmla="*/ 142 h 155"/>
                <a:gd name="T66" fmla="*/ 421 w 424"/>
                <a:gd name="T67" fmla="*/ 128 h 155"/>
                <a:gd name="T68" fmla="*/ 424 w 424"/>
                <a:gd name="T69" fmla="*/ 113 h 155"/>
                <a:gd name="T70" fmla="*/ 421 w 424"/>
                <a:gd name="T71" fmla="*/ 97 h 155"/>
                <a:gd name="T72" fmla="*/ 412 w 424"/>
                <a:gd name="T73" fmla="*/ 83 h 155"/>
                <a:gd name="T74" fmla="*/ 400 w 424"/>
                <a:gd name="T75" fmla="*/ 72 h 155"/>
                <a:gd name="T76" fmla="*/ 374 w 424"/>
                <a:gd name="T77" fmla="*/ 51 h 155"/>
                <a:gd name="T78" fmla="*/ 346 w 424"/>
                <a:gd name="T79" fmla="*/ 35 h 155"/>
                <a:gd name="T80" fmla="*/ 317 w 424"/>
                <a:gd name="T81" fmla="*/ 21 h 155"/>
                <a:gd name="T82" fmla="*/ 302 w 424"/>
                <a:gd name="T83" fmla="*/ 1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4" h="155">
                  <a:moveTo>
                    <a:pt x="302" y="15"/>
                  </a:moveTo>
                  <a:lnTo>
                    <a:pt x="302" y="15"/>
                  </a:lnTo>
                  <a:lnTo>
                    <a:pt x="280" y="8"/>
                  </a:lnTo>
                  <a:lnTo>
                    <a:pt x="257" y="4"/>
                  </a:lnTo>
                  <a:lnTo>
                    <a:pt x="235" y="1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184" y="1"/>
                  </a:lnTo>
                  <a:lnTo>
                    <a:pt x="158" y="6"/>
                  </a:lnTo>
                  <a:lnTo>
                    <a:pt x="131" y="12"/>
                  </a:lnTo>
                  <a:lnTo>
                    <a:pt x="105" y="21"/>
                  </a:lnTo>
                  <a:lnTo>
                    <a:pt x="81" y="32"/>
                  </a:lnTo>
                  <a:lnTo>
                    <a:pt x="68" y="39"/>
                  </a:lnTo>
                  <a:lnTo>
                    <a:pt x="56" y="47"/>
                  </a:lnTo>
                  <a:lnTo>
                    <a:pt x="45" y="56"/>
                  </a:lnTo>
                  <a:lnTo>
                    <a:pt x="33" y="64"/>
                  </a:lnTo>
                  <a:lnTo>
                    <a:pt x="22" y="73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7" y="90"/>
                  </a:lnTo>
                  <a:lnTo>
                    <a:pt x="2" y="97"/>
                  </a:lnTo>
                  <a:lnTo>
                    <a:pt x="0" y="105"/>
                  </a:lnTo>
                  <a:lnTo>
                    <a:pt x="0" y="113"/>
                  </a:lnTo>
                  <a:lnTo>
                    <a:pt x="0" y="121"/>
                  </a:lnTo>
                  <a:lnTo>
                    <a:pt x="2" y="128"/>
                  </a:lnTo>
                  <a:lnTo>
                    <a:pt x="7" y="136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8" y="148"/>
                  </a:lnTo>
                  <a:lnTo>
                    <a:pt x="25" y="151"/>
                  </a:lnTo>
                  <a:lnTo>
                    <a:pt x="33" y="154"/>
                  </a:lnTo>
                  <a:lnTo>
                    <a:pt x="41" y="155"/>
                  </a:lnTo>
                  <a:lnTo>
                    <a:pt x="41" y="155"/>
                  </a:lnTo>
                  <a:lnTo>
                    <a:pt x="49" y="154"/>
                  </a:lnTo>
                  <a:lnTo>
                    <a:pt x="57" y="151"/>
                  </a:lnTo>
                  <a:lnTo>
                    <a:pt x="64" y="148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86" y="128"/>
                  </a:lnTo>
                  <a:lnTo>
                    <a:pt x="102" y="117"/>
                  </a:lnTo>
                  <a:lnTo>
                    <a:pt x="119" y="106"/>
                  </a:lnTo>
                  <a:lnTo>
                    <a:pt x="137" y="98"/>
                  </a:lnTo>
                  <a:lnTo>
                    <a:pt x="154" y="92"/>
                  </a:lnTo>
                  <a:lnTo>
                    <a:pt x="174" y="88"/>
                  </a:lnTo>
                  <a:lnTo>
                    <a:pt x="192" y="84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28" y="84"/>
                  </a:lnTo>
                  <a:lnTo>
                    <a:pt x="244" y="87"/>
                  </a:lnTo>
                  <a:lnTo>
                    <a:pt x="261" y="90"/>
                  </a:lnTo>
                  <a:lnTo>
                    <a:pt x="276" y="95"/>
                  </a:lnTo>
                  <a:lnTo>
                    <a:pt x="276" y="95"/>
                  </a:lnTo>
                  <a:lnTo>
                    <a:pt x="296" y="103"/>
                  </a:lnTo>
                  <a:lnTo>
                    <a:pt x="316" y="113"/>
                  </a:lnTo>
                  <a:lnTo>
                    <a:pt x="336" y="127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60" y="148"/>
                  </a:lnTo>
                  <a:lnTo>
                    <a:pt x="367" y="151"/>
                  </a:lnTo>
                  <a:lnTo>
                    <a:pt x="375" y="154"/>
                  </a:lnTo>
                  <a:lnTo>
                    <a:pt x="383" y="155"/>
                  </a:lnTo>
                  <a:lnTo>
                    <a:pt x="391" y="154"/>
                  </a:lnTo>
                  <a:lnTo>
                    <a:pt x="398" y="151"/>
                  </a:lnTo>
                  <a:lnTo>
                    <a:pt x="406" y="148"/>
                  </a:lnTo>
                  <a:lnTo>
                    <a:pt x="412" y="142"/>
                  </a:lnTo>
                  <a:lnTo>
                    <a:pt x="412" y="142"/>
                  </a:lnTo>
                  <a:lnTo>
                    <a:pt x="417" y="136"/>
                  </a:lnTo>
                  <a:lnTo>
                    <a:pt x="421" y="128"/>
                  </a:lnTo>
                  <a:lnTo>
                    <a:pt x="423" y="121"/>
                  </a:lnTo>
                  <a:lnTo>
                    <a:pt x="424" y="113"/>
                  </a:lnTo>
                  <a:lnTo>
                    <a:pt x="423" y="105"/>
                  </a:lnTo>
                  <a:lnTo>
                    <a:pt x="421" y="97"/>
                  </a:lnTo>
                  <a:lnTo>
                    <a:pt x="417" y="90"/>
                  </a:lnTo>
                  <a:lnTo>
                    <a:pt x="412" y="83"/>
                  </a:lnTo>
                  <a:lnTo>
                    <a:pt x="412" y="83"/>
                  </a:lnTo>
                  <a:lnTo>
                    <a:pt x="400" y="72"/>
                  </a:lnTo>
                  <a:lnTo>
                    <a:pt x="387" y="61"/>
                  </a:lnTo>
                  <a:lnTo>
                    <a:pt x="374" y="51"/>
                  </a:lnTo>
                  <a:lnTo>
                    <a:pt x="360" y="43"/>
                  </a:lnTo>
                  <a:lnTo>
                    <a:pt x="346" y="35"/>
                  </a:lnTo>
                  <a:lnTo>
                    <a:pt x="332" y="27"/>
                  </a:lnTo>
                  <a:lnTo>
                    <a:pt x="317" y="21"/>
                  </a:lnTo>
                  <a:lnTo>
                    <a:pt x="302" y="15"/>
                  </a:lnTo>
                  <a:lnTo>
                    <a:pt x="30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  <p:sp>
          <p:nvSpPr>
            <p:cNvPr id="84" name="Freeform 178"/>
            <p:cNvSpPr>
              <a:spLocks/>
            </p:cNvSpPr>
            <p:nvPr/>
          </p:nvSpPr>
          <p:spPr bwMode="auto">
            <a:xfrm>
              <a:off x="7966144" y="4594418"/>
              <a:ext cx="750971" cy="230565"/>
            </a:xfrm>
            <a:custGeom>
              <a:avLst/>
              <a:gdLst>
                <a:gd name="T0" fmla="*/ 341 w 682"/>
                <a:gd name="T1" fmla="*/ 0 h 208"/>
                <a:gd name="T2" fmla="*/ 296 w 682"/>
                <a:gd name="T3" fmla="*/ 2 h 208"/>
                <a:gd name="T4" fmla="*/ 252 w 682"/>
                <a:gd name="T5" fmla="*/ 9 h 208"/>
                <a:gd name="T6" fmla="*/ 208 w 682"/>
                <a:gd name="T7" fmla="*/ 19 h 208"/>
                <a:gd name="T8" fmla="*/ 166 w 682"/>
                <a:gd name="T9" fmla="*/ 34 h 208"/>
                <a:gd name="T10" fmla="*/ 124 w 682"/>
                <a:gd name="T11" fmla="*/ 54 h 208"/>
                <a:gd name="T12" fmla="*/ 85 w 682"/>
                <a:gd name="T13" fmla="*/ 77 h 208"/>
                <a:gd name="T14" fmla="*/ 47 w 682"/>
                <a:gd name="T15" fmla="*/ 105 h 208"/>
                <a:gd name="T16" fmla="*/ 12 w 682"/>
                <a:gd name="T17" fmla="*/ 137 h 208"/>
                <a:gd name="T18" fmla="*/ 6 w 682"/>
                <a:gd name="T19" fmla="*/ 143 h 208"/>
                <a:gd name="T20" fmla="*/ 1 w 682"/>
                <a:gd name="T21" fmla="*/ 158 h 208"/>
                <a:gd name="T22" fmla="*/ 1 w 682"/>
                <a:gd name="T23" fmla="*/ 174 h 208"/>
                <a:gd name="T24" fmla="*/ 6 w 682"/>
                <a:gd name="T25" fmla="*/ 189 h 208"/>
                <a:gd name="T26" fmla="*/ 12 w 682"/>
                <a:gd name="T27" fmla="*/ 196 h 208"/>
                <a:gd name="T28" fmla="*/ 26 w 682"/>
                <a:gd name="T29" fmla="*/ 205 h 208"/>
                <a:gd name="T30" fmla="*/ 41 w 682"/>
                <a:gd name="T31" fmla="*/ 208 h 208"/>
                <a:gd name="T32" fmla="*/ 49 w 682"/>
                <a:gd name="T33" fmla="*/ 208 h 208"/>
                <a:gd name="T34" fmla="*/ 64 w 682"/>
                <a:gd name="T35" fmla="*/ 201 h 208"/>
                <a:gd name="T36" fmla="*/ 71 w 682"/>
                <a:gd name="T37" fmla="*/ 196 h 208"/>
                <a:gd name="T38" fmla="*/ 100 w 682"/>
                <a:gd name="T39" fmla="*/ 169 h 208"/>
                <a:gd name="T40" fmla="*/ 131 w 682"/>
                <a:gd name="T41" fmla="*/ 146 h 208"/>
                <a:gd name="T42" fmla="*/ 163 w 682"/>
                <a:gd name="T43" fmla="*/ 128 h 208"/>
                <a:gd name="T44" fmla="*/ 197 w 682"/>
                <a:gd name="T45" fmla="*/ 112 h 208"/>
                <a:gd name="T46" fmla="*/ 233 w 682"/>
                <a:gd name="T47" fmla="*/ 99 h 208"/>
                <a:gd name="T48" fmla="*/ 268 w 682"/>
                <a:gd name="T49" fmla="*/ 91 h 208"/>
                <a:gd name="T50" fmla="*/ 304 w 682"/>
                <a:gd name="T51" fmla="*/ 85 h 208"/>
                <a:gd name="T52" fmla="*/ 341 w 682"/>
                <a:gd name="T53" fmla="*/ 84 h 208"/>
                <a:gd name="T54" fmla="*/ 360 w 682"/>
                <a:gd name="T55" fmla="*/ 84 h 208"/>
                <a:gd name="T56" fmla="*/ 395 w 682"/>
                <a:gd name="T57" fmla="*/ 88 h 208"/>
                <a:gd name="T58" fmla="*/ 432 w 682"/>
                <a:gd name="T59" fmla="*/ 94 h 208"/>
                <a:gd name="T60" fmla="*/ 467 w 682"/>
                <a:gd name="T61" fmla="*/ 105 h 208"/>
                <a:gd name="T62" fmla="*/ 501 w 682"/>
                <a:gd name="T63" fmla="*/ 119 h 208"/>
                <a:gd name="T64" fmla="*/ 535 w 682"/>
                <a:gd name="T65" fmla="*/ 136 h 208"/>
                <a:gd name="T66" fmla="*/ 566 w 682"/>
                <a:gd name="T67" fmla="*/ 158 h 208"/>
                <a:gd name="T68" fmla="*/ 596 w 682"/>
                <a:gd name="T69" fmla="*/ 182 h 208"/>
                <a:gd name="T70" fmla="*/ 611 w 682"/>
                <a:gd name="T71" fmla="*/ 196 h 208"/>
                <a:gd name="T72" fmla="*/ 625 w 682"/>
                <a:gd name="T73" fmla="*/ 205 h 208"/>
                <a:gd name="T74" fmla="*/ 640 w 682"/>
                <a:gd name="T75" fmla="*/ 208 h 208"/>
                <a:gd name="T76" fmla="*/ 656 w 682"/>
                <a:gd name="T77" fmla="*/ 205 h 208"/>
                <a:gd name="T78" fmla="*/ 670 w 682"/>
                <a:gd name="T79" fmla="*/ 196 h 208"/>
                <a:gd name="T80" fmla="*/ 675 w 682"/>
                <a:gd name="T81" fmla="*/ 189 h 208"/>
                <a:gd name="T82" fmla="*/ 682 w 682"/>
                <a:gd name="T83" fmla="*/ 174 h 208"/>
                <a:gd name="T84" fmla="*/ 682 w 682"/>
                <a:gd name="T85" fmla="*/ 158 h 208"/>
                <a:gd name="T86" fmla="*/ 675 w 682"/>
                <a:gd name="T87" fmla="*/ 143 h 208"/>
                <a:gd name="T88" fmla="*/ 670 w 682"/>
                <a:gd name="T89" fmla="*/ 137 h 208"/>
                <a:gd name="T90" fmla="*/ 634 w 682"/>
                <a:gd name="T91" fmla="*/ 105 h 208"/>
                <a:gd name="T92" fmla="*/ 597 w 682"/>
                <a:gd name="T93" fmla="*/ 77 h 208"/>
                <a:gd name="T94" fmla="*/ 557 w 682"/>
                <a:gd name="T95" fmla="*/ 54 h 208"/>
                <a:gd name="T96" fmla="*/ 515 w 682"/>
                <a:gd name="T97" fmla="*/ 34 h 208"/>
                <a:gd name="T98" fmla="*/ 473 w 682"/>
                <a:gd name="T99" fmla="*/ 19 h 208"/>
                <a:gd name="T100" fmla="*/ 430 w 682"/>
                <a:gd name="T101" fmla="*/ 9 h 208"/>
                <a:gd name="T102" fmla="*/ 385 w 682"/>
                <a:gd name="T103" fmla="*/ 2 h 208"/>
                <a:gd name="T104" fmla="*/ 341 w 682"/>
                <a:gd name="T10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2" h="208">
                  <a:moveTo>
                    <a:pt x="341" y="0"/>
                  </a:moveTo>
                  <a:lnTo>
                    <a:pt x="341" y="0"/>
                  </a:lnTo>
                  <a:lnTo>
                    <a:pt x="318" y="1"/>
                  </a:lnTo>
                  <a:lnTo>
                    <a:pt x="296" y="2"/>
                  </a:lnTo>
                  <a:lnTo>
                    <a:pt x="274" y="6"/>
                  </a:lnTo>
                  <a:lnTo>
                    <a:pt x="252" y="9"/>
                  </a:lnTo>
                  <a:lnTo>
                    <a:pt x="230" y="14"/>
                  </a:lnTo>
                  <a:lnTo>
                    <a:pt x="208" y="19"/>
                  </a:lnTo>
                  <a:lnTo>
                    <a:pt x="186" y="26"/>
                  </a:lnTo>
                  <a:lnTo>
                    <a:pt x="166" y="34"/>
                  </a:lnTo>
                  <a:lnTo>
                    <a:pt x="145" y="44"/>
                  </a:lnTo>
                  <a:lnTo>
                    <a:pt x="124" y="54"/>
                  </a:lnTo>
                  <a:lnTo>
                    <a:pt x="105" y="64"/>
                  </a:lnTo>
                  <a:lnTo>
                    <a:pt x="85" y="77"/>
                  </a:lnTo>
                  <a:lnTo>
                    <a:pt x="65" y="90"/>
                  </a:lnTo>
                  <a:lnTo>
                    <a:pt x="47" y="105"/>
                  </a:lnTo>
                  <a:lnTo>
                    <a:pt x="30" y="120"/>
                  </a:lnTo>
                  <a:lnTo>
                    <a:pt x="12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3" y="150"/>
                  </a:lnTo>
                  <a:lnTo>
                    <a:pt x="1" y="158"/>
                  </a:lnTo>
                  <a:lnTo>
                    <a:pt x="0" y="166"/>
                  </a:lnTo>
                  <a:lnTo>
                    <a:pt x="1" y="174"/>
                  </a:lnTo>
                  <a:lnTo>
                    <a:pt x="3" y="182"/>
                  </a:lnTo>
                  <a:lnTo>
                    <a:pt x="6" y="189"/>
                  </a:lnTo>
                  <a:lnTo>
                    <a:pt x="12" y="196"/>
                  </a:lnTo>
                  <a:lnTo>
                    <a:pt x="12" y="196"/>
                  </a:lnTo>
                  <a:lnTo>
                    <a:pt x="18" y="201"/>
                  </a:lnTo>
                  <a:lnTo>
                    <a:pt x="26" y="205"/>
                  </a:lnTo>
                  <a:lnTo>
                    <a:pt x="33" y="208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49" y="208"/>
                  </a:lnTo>
                  <a:lnTo>
                    <a:pt x="57" y="205"/>
                  </a:lnTo>
                  <a:lnTo>
                    <a:pt x="64" y="201"/>
                  </a:lnTo>
                  <a:lnTo>
                    <a:pt x="71" y="196"/>
                  </a:lnTo>
                  <a:lnTo>
                    <a:pt x="71" y="196"/>
                  </a:lnTo>
                  <a:lnTo>
                    <a:pt x="85" y="182"/>
                  </a:lnTo>
                  <a:lnTo>
                    <a:pt x="100" y="169"/>
                  </a:lnTo>
                  <a:lnTo>
                    <a:pt x="115" y="158"/>
                  </a:lnTo>
                  <a:lnTo>
                    <a:pt x="131" y="146"/>
                  </a:lnTo>
                  <a:lnTo>
                    <a:pt x="147" y="136"/>
                  </a:lnTo>
                  <a:lnTo>
                    <a:pt x="163" y="128"/>
                  </a:lnTo>
                  <a:lnTo>
                    <a:pt x="181" y="119"/>
                  </a:lnTo>
                  <a:lnTo>
                    <a:pt x="197" y="112"/>
                  </a:lnTo>
                  <a:lnTo>
                    <a:pt x="214" y="105"/>
                  </a:lnTo>
                  <a:lnTo>
                    <a:pt x="233" y="99"/>
                  </a:lnTo>
                  <a:lnTo>
                    <a:pt x="250" y="94"/>
                  </a:lnTo>
                  <a:lnTo>
                    <a:pt x="268" y="91"/>
                  </a:lnTo>
                  <a:lnTo>
                    <a:pt x="286" y="88"/>
                  </a:lnTo>
                  <a:lnTo>
                    <a:pt x="304" y="85"/>
                  </a:lnTo>
                  <a:lnTo>
                    <a:pt x="323" y="84"/>
                  </a:lnTo>
                  <a:lnTo>
                    <a:pt x="341" y="84"/>
                  </a:lnTo>
                  <a:lnTo>
                    <a:pt x="341" y="84"/>
                  </a:lnTo>
                  <a:lnTo>
                    <a:pt x="360" y="84"/>
                  </a:lnTo>
                  <a:lnTo>
                    <a:pt x="378" y="85"/>
                  </a:lnTo>
                  <a:lnTo>
                    <a:pt x="395" y="88"/>
                  </a:lnTo>
                  <a:lnTo>
                    <a:pt x="414" y="91"/>
                  </a:lnTo>
                  <a:lnTo>
                    <a:pt x="432" y="94"/>
                  </a:lnTo>
                  <a:lnTo>
                    <a:pt x="450" y="99"/>
                  </a:lnTo>
                  <a:lnTo>
                    <a:pt x="467" y="105"/>
                  </a:lnTo>
                  <a:lnTo>
                    <a:pt x="484" y="112"/>
                  </a:lnTo>
                  <a:lnTo>
                    <a:pt x="501" y="119"/>
                  </a:lnTo>
                  <a:lnTo>
                    <a:pt x="519" y="128"/>
                  </a:lnTo>
                  <a:lnTo>
                    <a:pt x="535" y="136"/>
                  </a:lnTo>
                  <a:lnTo>
                    <a:pt x="551" y="146"/>
                  </a:lnTo>
                  <a:lnTo>
                    <a:pt x="566" y="158"/>
                  </a:lnTo>
                  <a:lnTo>
                    <a:pt x="581" y="169"/>
                  </a:lnTo>
                  <a:lnTo>
                    <a:pt x="596" y="182"/>
                  </a:lnTo>
                  <a:lnTo>
                    <a:pt x="611" y="196"/>
                  </a:lnTo>
                  <a:lnTo>
                    <a:pt x="611" y="196"/>
                  </a:lnTo>
                  <a:lnTo>
                    <a:pt x="617" y="201"/>
                  </a:lnTo>
                  <a:lnTo>
                    <a:pt x="625" y="205"/>
                  </a:lnTo>
                  <a:lnTo>
                    <a:pt x="632" y="208"/>
                  </a:lnTo>
                  <a:lnTo>
                    <a:pt x="640" y="208"/>
                  </a:lnTo>
                  <a:lnTo>
                    <a:pt x="648" y="208"/>
                  </a:lnTo>
                  <a:lnTo>
                    <a:pt x="656" y="205"/>
                  </a:lnTo>
                  <a:lnTo>
                    <a:pt x="663" y="201"/>
                  </a:lnTo>
                  <a:lnTo>
                    <a:pt x="670" y="196"/>
                  </a:lnTo>
                  <a:lnTo>
                    <a:pt x="670" y="196"/>
                  </a:lnTo>
                  <a:lnTo>
                    <a:pt x="675" y="189"/>
                  </a:lnTo>
                  <a:lnTo>
                    <a:pt x="679" y="182"/>
                  </a:lnTo>
                  <a:lnTo>
                    <a:pt x="682" y="174"/>
                  </a:lnTo>
                  <a:lnTo>
                    <a:pt x="682" y="166"/>
                  </a:lnTo>
                  <a:lnTo>
                    <a:pt x="682" y="158"/>
                  </a:lnTo>
                  <a:lnTo>
                    <a:pt x="679" y="150"/>
                  </a:lnTo>
                  <a:lnTo>
                    <a:pt x="675" y="143"/>
                  </a:lnTo>
                  <a:lnTo>
                    <a:pt x="670" y="137"/>
                  </a:lnTo>
                  <a:lnTo>
                    <a:pt x="670" y="137"/>
                  </a:lnTo>
                  <a:lnTo>
                    <a:pt x="653" y="120"/>
                  </a:lnTo>
                  <a:lnTo>
                    <a:pt x="634" y="105"/>
                  </a:lnTo>
                  <a:lnTo>
                    <a:pt x="616" y="90"/>
                  </a:lnTo>
                  <a:lnTo>
                    <a:pt x="597" y="77"/>
                  </a:lnTo>
                  <a:lnTo>
                    <a:pt x="578" y="64"/>
                  </a:lnTo>
                  <a:lnTo>
                    <a:pt x="557" y="54"/>
                  </a:lnTo>
                  <a:lnTo>
                    <a:pt x="536" y="44"/>
                  </a:lnTo>
                  <a:lnTo>
                    <a:pt x="515" y="34"/>
                  </a:lnTo>
                  <a:lnTo>
                    <a:pt x="495" y="26"/>
                  </a:lnTo>
                  <a:lnTo>
                    <a:pt x="473" y="19"/>
                  </a:lnTo>
                  <a:lnTo>
                    <a:pt x="452" y="14"/>
                  </a:lnTo>
                  <a:lnTo>
                    <a:pt x="430" y="9"/>
                  </a:lnTo>
                  <a:lnTo>
                    <a:pt x="408" y="6"/>
                  </a:lnTo>
                  <a:lnTo>
                    <a:pt x="385" y="2"/>
                  </a:lnTo>
                  <a:lnTo>
                    <a:pt x="363" y="1"/>
                  </a:lnTo>
                  <a:lnTo>
                    <a:pt x="341" y="0"/>
                  </a:ln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  <p:sp>
          <p:nvSpPr>
            <p:cNvPr id="85" name="Freeform 179"/>
            <p:cNvSpPr>
              <a:spLocks/>
            </p:cNvSpPr>
            <p:nvPr/>
          </p:nvSpPr>
          <p:spPr bwMode="auto">
            <a:xfrm>
              <a:off x="7821220" y="4390207"/>
              <a:ext cx="1034234" cy="296439"/>
            </a:xfrm>
            <a:custGeom>
              <a:avLst/>
              <a:gdLst>
                <a:gd name="T0" fmla="*/ 495 w 946"/>
                <a:gd name="T1" fmla="*/ 0 h 270"/>
                <a:gd name="T2" fmla="*/ 430 w 946"/>
                <a:gd name="T3" fmla="*/ 3 h 270"/>
                <a:gd name="T4" fmla="*/ 366 w 946"/>
                <a:gd name="T5" fmla="*/ 13 h 270"/>
                <a:gd name="T6" fmla="*/ 303 w 946"/>
                <a:gd name="T7" fmla="*/ 28 h 270"/>
                <a:gd name="T8" fmla="*/ 241 w 946"/>
                <a:gd name="T9" fmla="*/ 50 h 270"/>
                <a:gd name="T10" fmla="*/ 180 w 946"/>
                <a:gd name="T11" fmla="*/ 77 h 270"/>
                <a:gd name="T12" fmla="*/ 121 w 946"/>
                <a:gd name="T13" fmla="*/ 112 h 270"/>
                <a:gd name="T14" fmla="*/ 65 w 946"/>
                <a:gd name="T15" fmla="*/ 152 h 270"/>
                <a:gd name="T16" fmla="*/ 12 w 946"/>
                <a:gd name="T17" fmla="*/ 198 h 270"/>
                <a:gd name="T18" fmla="*/ 6 w 946"/>
                <a:gd name="T19" fmla="*/ 204 h 270"/>
                <a:gd name="T20" fmla="*/ 1 w 946"/>
                <a:gd name="T21" fmla="*/ 219 h 270"/>
                <a:gd name="T22" fmla="*/ 0 w 946"/>
                <a:gd name="T23" fmla="*/ 235 h 270"/>
                <a:gd name="T24" fmla="*/ 5 w 946"/>
                <a:gd name="T25" fmla="*/ 250 h 270"/>
                <a:gd name="T26" fmla="*/ 11 w 946"/>
                <a:gd name="T27" fmla="*/ 257 h 270"/>
                <a:gd name="T28" fmla="*/ 25 w 946"/>
                <a:gd name="T29" fmla="*/ 266 h 270"/>
                <a:gd name="T30" fmla="*/ 41 w 946"/>
                <a:gd name="T31" fmla="*/ 270 h 270"/>
                <a:gd name="T32" fmla="*/ 49 w 946"/>
                <a:gd name="T33" fmla="*/ 269 h 270"/>
                <a:gd name="T34" fmla="*/ 64 w 946"/>
                <a:gd name="T35" fmla="*/ 263 h 270"/>
                <a:gd name="T36" fmla="*/ 70 w 946"/>
                <a:gd name="T37" fmla="*/ 258 h 270"/>
                <a:gd name="T38" fmla="*/ 117 w 946"/>
                <a:gd name="T39" fmla="*/ 217 h 270"/>
                <a:gd name="T40" fmla="*/ 167 w 946"/>
                <a:gd name="T41" fmla="*/ 182 h 270"/>
                <a:gd name="T42" fmla="*/ 218 w 946"/>
                <a:gd name="T43" fmla="*/ 152 h 270"/>
                <a:gd name="T44" fmla="*/ 272 w 946"/>
                <a:gd name="T45" fmla="*/ 127 h 270"/>
                <a:gd name="T46" fmla="*/ 326 w 946"/>
                <a:gd name="T47" fmla="*/ 108 h 270"/>
                <a:gd name="T48" fmla="*/ 381 w 946"/>
                <a:gd name="T49" fmla="*/ 95 h 270"/>
                <a:gd name="T50" fmla="*/ 438 w 946"/>
                <a:gd name="T51" fmla="*/ 86 h 270"/>
                <a:gd name="T52" fmla="*/ 495 w 946"/>
                <a:gd name="T53" fmla="*/ 83 h 270"/>
                <a:gd name="T54" fmla="*/ 521 w 946"/>
                <a:gd name="T55" fmla="*/ 84 h 270"/>
                <a:gd name="T56" fmla="*/ 573 w 946"/>
                <a:gd name="T57" fmla="*/ 89 h 270"/>
                <a:gd name="T58" fmla="*/ 625 w 946"/>
                <a:gd name="T59" fmla="*/ 99 h 270"/>
                <a:gd name="T60" fmla="*/ 675 w 946"/>
                <a:gd name="T61" fmla="*/ 114 h 270"/>
                <a:gd name="T62" fmla="*/ 723 w 946"/>
                <a:gd name="T63" fmla="*/ 134 h 270"/>
                <a:gd name="T64" fmla="*/ 769 w 946"/>
                <a:gd name="T65" fmla="*/ 158 h 270"/>
                <a:gd name="T66" fmla="*/ 813 w 946"/>
                <a:gd name="T67" fmla="*/ 188 h 270"/>
                <a:gd name="T68" fmla="*/ 855 w 946"/>
                <a:gd name="T69" fmla="*/ 223 h 270"/>
                <a:gd name="T70" fmla="*/ 874 w 946"/>
                <a:gd name="T71" fmla="*/ 241 h 270"/>
                <a:gd name="T72" fmla="*/ 888 w 946"/>
                <a:gd name="T73" fmla="*/ 250 h 270"/>
                <a:gd name="T74" fmla="*/ 903 w 946"/>
                <a:gd name="T75" fmla="*/ 254 h 270"/>
                <a:gd name="T76" fmla="*/ 919 w 946"/>
                <a:gd name="T77" fmla="*/ 251 h 270"/>
                <a:gd name="T78" fmla="*/ 933 w 946"/>
                <a:gd name="T79" fmla="*/ 242 h 270"/>
                <a:gd name="T80" fmla="*/ 939 w 946"/>
                <a:gd name="T81" fmla="*/ 236 h 270"/>
                <a:gd name="T82" fmla="*/ 945 w 946"/>
                <a:gd name="T83" fmla="*/ 221 h 270"/>
                <a:gd name="T84" fmla="*/ 946 w 946"/>
                <a:gd name="T85" fmla="*/ 205 h 270"/>
                <a:gd name="T86" fmla="*/ 939 w 946"/>
                <a:gd name="T87" fmla="*/ 190 h 270"/>
                <a:gd name="T88" fmla="*/ 934 w 946"/>
                <a:gd name="T89" fmla="*/ 183 h 270"/>
                <a:gd name="T90" fmla="*/ 888 w 946"/>
                <a:gd name="T91" fmla="*/ 141 h 270"/>
                <a:gd name="T92" fmla="*/ 838 w 946"/>
                <a:gd name="T93" fmla="*/ 103 h 270"/>
                <a:gd name="T94" fmla="*/ 787 w 946"/>
                <a:gd name="T95" fmla="*/ 71 h 270"/>
                <a:gd name="T96" fmla="*/ 731 w 946"/>
                <a:gd name="T97" fmla="*/ 46 h 270"/>
                <a:gd name="T98" fmla="*/ 673 w 946"/>
                <a:gd name="T99" fmla="*/ 25 h 270"/>
                <a:gd name="T100" fmla="*/ 615 w 946"/>
                <a:gd name="T101" fmla="*/ 11 h 270"/>
                <a:gd name="T102" fmla="*/ 555 w 946"/>
                <a:gd name="T103" fmla="*/ 3 h 270"/>
                <a:gd name="T104" fmla="*/ 495 w 946"/>
                <a:gd name="T10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6" h="270">
                  <a:moveTo>
                    <a:pt x="495" y="0"/>
                  </a:moveTo>
                  <a:lnTo>
                    <a:pt x="495" y="0"/>
                  </a:lnTo>
                  <a:lnTo>
                    <a:pt x="462" y="1"/>
                  </a:lnTo>
                  <a:lnTo>
                    <a:pt x="430" y="3"/>
                  </a:lnTo>
                  <a:lnTo>
                    <a:pt x="398" y="7"/>
                  </a:lnTo>
                  <a:lnTo>
                    <a:pt x="366" y="13"/>
                  </a:lnTo>
                  <a:lnTo>
                    <a:pt x="334" y="20"/>
                  </a:lnTo>
                  <a:lnTo>
                    <a:pt x="303" y="28"/>
                  </a:lnTo>
                  <a:lnTo>
                    <a:pt x="272" y="38"/>
                  </a:lnTo>
                  <a:lnTo>
                    <a:pt x="241" y="50"/>
                  </a:lnTo>
                  <a:lnTo>
                    <a:pt x="210" y="63"/>
                  </a:lnTo>
                  <a:lnTo>
                    <a:pt x="180" y="77"/>
                  </a:lnTo>
                  <a:lnTo>
                    <a:pt x="151" y="95"/>
                  </a:lnTo>
                  <a:lnTo>
                    <a:pt x="121" y="112"/>
                  </a:lnTo>
                  <a:lnTo>
                    <a:pt x="93" y="131"/>
                  </a:lnTo>
                  <a:lnTo>
                    <a:pt x="65" y="152"/>
                  </a:lnTo>
                  <a:lnTo>
                    <a:pt x="39" y="174"/>
                  </a:lnTo>
                  <a:lnTo>
                    <a:pt x="12" y="198"/>
                  </a:lnTo>
                  <a:lnTo>
                    <a:pt x="12" y="198"/>
                  </a:lnTo>
                  <a:lnTo>
                    <a:pt x="6" y="204"/>
                  </a:lnTo>
                  <a:lnTo>
                    <a:pt x="3" y="212"/>
                  </a:lnTo>
                  <a:lnTo>
                    <a:pt x="1" y="219"/>
                  </a:lnTo>
                  <a:lnTo>
                    <a:pt x="0" y="227"/>
                  </a:lnTo>
                  <a:lnTo>
                    <a:pt x="0" y="235"/>
                  </a:lnTo>
                  <a:lnTo>
                    <a:pt x="2" y="243"/>
                  </a:lnTo>
                  <a:lnTo>
                    <a:pt x="5" y="250"/>
                  </a:lnTo>
                  <a:lnTo>
                    <a:pt x="11" y="257"/>
                  </a:lnTo>
                  <a:lnTo>
                    <a:pt x="11" y="257"/>
                  </a:lnTo>
                  <a:lnTo>
                    <a:pt x="18" y="263"/>
                  </a:lnTo>
                  <a:lnTo>
                    <a:pt x="25" y="266"/>
                  </a:lnTo>
                  <a:lnTo>
                    <a:pt x="33" y="269"/>
                  </a:lnTo>
                  <a:lnTo>
                    <a:pt x="41" y="270"/>
                  </a:lnTo>
                  <a:lnTo>
                    <a:pt x="41" y="270"/>
                  </a:lnTo>
                  <a:lnTo>
                    <a:pt x="49" y="269"/>
                  </a:lnTo>
                  <a:lnTo>
                    <a:pt x="56" y="266"/>
                  </a:lnTo>
                  <a:lnTo>
                    <a:pt x="64" y="263"/>
                  </a:lnTo>
                  <a:lnTo>
                    <a:pt x="70" y="258"/>
                  </a:lnTo>
                  <a:lnTo>
                    <a:pt x="70" y="258"/>
                  </a:lnTo>
                  <a:lnTo>
                    <a:pt x="93" y="238"/>
                  </a:lnTo>
                  <a:lnTo>
                    <a:pt x="117" y="217"/>
                  </a:lnTo>
                  <a:lnTo>
                    <a:pt x="141" y="198"/>
                  </a:lnTo>
                  <a:lnTo>
                    <a:pt x="167" y="182"/>
                  </a:lnTo>
                  <a:lnTo>
                    <a:pt x="192" y="166"/>
                  </a:lnTo>
                  <a:lnTo>
                    <a:pt x="218" y="152"/>
                  </a:lnTo>
                  <a:lnTo>
                    <a:pt x="244" y="138"/>
                  </a:lnTo>
                  <a:lnTo>
                    <a:pt x="272" y="127"/>
                  </a:lnTo>
                  <a:lnTo>
                    <a:pt x="298" y="116"/>
                  </a:lnTo>
                  <a:lnTo>
                    <a:pt x="326" y="108"/>
                  </a:lnTo>
                  <a:lnTo>
                    <a:pt x="354" y="100"/>
                  </a:lnTo>
                  <a:lnTo>
                    <a:pt x="381" y="95"/>
                  </a:lnTo>
                  <a:lnTo>
                    <a:pt x="410" y="90"/>
                  </a:lnTo>
                  <a:lnTo>
                    <a:pt x="438" y="86"/>
                  </a:lnTo>
                  <a:lnTo>
                    <a:pt x="466" y="84"/>
                  </a:lnTo>
                  <a:lnTo>
                    <a:pt x="495" y="83"/>
                  </a:lnTo>
                  <a:lnTo>
                    <a:pt x="495" y="83"/>
                  </a:lnTo>
                  <a:lnTo>
                    <a:pt x="521" y="84"/>
                  </a:lnTo>
                  <a:lnTo>
                    <a:pt x="546" y="86"/>
                  </a:lnTo>
                  <a:lnTo>
                    <a:pt x="573" y="89"/>
                  </a:lnTo>
                  <a:lnTo>
                    <a:pt x="600" y="93"/>
                  </a:lnTo>
                  <a:lnTo>
                    <a:pt x="625" y="99"/>
                  </a:lnTo>
                  <a:lnTo>
                    <a:pt x="650" y="106"/>
                  </a:lnTo>
                  <a:lnTo>
                    <a:pt x="675" y="114"/>
                  </a:lnTo>
                  <a:lnTo>
                    <a:pt x="699" y="123"/>
                  </a:lnTo>
                  <a:lnTo>
                    <a:pt x="723" y="134"/>
                  </a:lnTo>
                  <a:lnTo>
                    <a:pt x="746" y="145"/>
                  </a:lnTo>
                  <a:lnTo>
                    <a:pt x="769" y="158"/>
                  </a:lnTo>
                  <a:lnTo>
                    <a:pt x="792" y="172"/>
                  </a:lnTo>
                  <a:lnTo>
                    <a:pt x="813" y="188"/>
                  </a:lnTo>
                  <a:lnTo>
                    <a:pt x="835" y="204"/>
                  </a:lnTo>
                  <a:lnTo>
                    <a:pt x="855" y="223"/>
                  </a:lnTo>
                  <a:lnTo>
                    <a:pt x="874" y="241"/>
                  </a:lnTo>
                  <a:lnTo>
                    <a:pt x="874" y="241"/>
                  </a:lnTo>
                  <a:lnTo>
                    <a:pt x="880" y="247"/>
                  </a:lnTo>
                  <a:lnTo>
                    <a:pt x="888" y="250"/>
                  </a:lnTo>
                  <a:lnTo>
                    <a:pt x="895" y="254"/>
                  </a:lnTo>
                  <a:lnTo>
                    <a:pt x="903" y="254"/>
                  </a:lnTo>
                  <a:lnTo>
                    <a:pt x="911" y="254"/>
                  </a:lnTo>
                  <a:lnTo>
                    <a:pt x="919" y="251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9" y="236"/>
                  </a:lnTo>
                  <a:lnTo>
                    <a:pt x="942" y="230"/>
                  </a:lnTo>
                  <a:lnTo>
                    <a:pt x="945" y="221"/>
                  </a:lnTo>
                  <a:lnTo>
                    <a:pt x="946" y="213"/>
                  </a:lnTo>
                  <a:lnTo>
                    <a:pt x="946" y="205"/>
                  </a:lnTo>
                  <a:lnTo>
                    <a:pt x="943" y="197"/>
                  </a:lnTo>
                  <a:lnTo>
                    <a:pt x="939" y="190"/>
                  </a:lnTo>
                  <a:lnTo>
                    <a:pt x="934" y="183"/>
                  </a:lnTo>
                  <a:lnTo>
                    <a:pt x="934" y="183"/>
                  </a:lnTo>
                  <a:lnTo>
                    <a:pt x="911" y="161"/>
                  </a:lnTo>
                  <a:lnTo>
                    <a:pt x="888" y="141"/>
                  </a:lnTo>
                  <a:lnTo>
                    <a:pt x="864" y="121"/>
                  </a:lnTo>
                  <a:lnTo>
                    <a:pt x="838" y="103"/>
                  </a:lnTo>
                  <a:lnTo>
                    <a:pt x="813" y="86"/>
                  </a:lnTo>
                  <a:lnTo>
                    <a:pt x="787" y="71"/>
                  </a:lnTo>
                  <a:lnTo>
                    <a:pt x="759" y="58"/>
                  </a:lnTo>
                  <a:lnTo>
                    <a:pt x="731" y="46"/>
                  </a:lnTo>
                  <a:lnTo>
                    <a:pt x="702" y="35"/>
                  </a:lnTo>
                  <a:lnTo>
                    <a:pt x="673" y="25"/>
                  </a:lnTo>
                  <a:lnTo>
                    <a:pt x="645" y="18"/>
                  </a:lnTo>
                  <a:lnTo>
                    <a:pt x="615" y="11"/>
                  </a:lnTo>
                  <a:lnTo>
                    <a:pt x="585" y="7"/>
                  </a:lnTo>
                  <a:lnTo>
                    <a:pt x="555" y="3"/>
                  </a:lnTo>
                  <a:lnTo>
                    <a:pt x="525" y="1"/>
                  </a:lnTo>
                  <a:lnTo>
                    <a:pt x="495" y="0"/>
                  </a:lnTo>
                  <a:lnTo>
                    <a:pt x="4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</p:grpSp>
      <p:sp>
        <p:nvSpPr>
          <p:cNvPr id="86" name="Freeform 7"/>
          <p:cNvSpPr>
            <a:spLocks noChangeAspect="1" noEditPoints="1"/>
          </p:cNvSpPr>
          <p:nvPr/>
        </p:nvSpPr>
        <p:spPr bwMode="auto">
          <a:xfrm>
            <a:off x="588333" y="3165358"/>
            <a:ext cx="388949" cy="388952"/>
          </a:xfrm>
          <a:custGeom>
            <a:avLst/>
            <a:gdLst>
              <a:gd name="T0" fmla="*/ 115 w 231"/>
              <a:gd name="T1" fmla="*/ 0 h 231"/>
              <a:gd name="T2" fmla="*/ 0 w 231"/>
              <a:gd name="T3" fmla="*/ 116 h 231"/>
              <a:gd name="T4" fmla="*/ 115 w 231"/>
              <a:gd name="T5" fmla="*/ 231 h 231"/>
              <a:gd name="T6" fmla="*/ 231 w 231"/>
              <a:gd name="T7" fmla="*/ 116 h 231"/>
              <a:gd name="T8" fmla="*/ 115 w 231"/>
              <a:gd name="T9" fmla="*/ 0 h 231"/>
              <a:gd name="T10" fmla="*/ 87 w 231"/>
              <a:gd name="T11" fmla="*/ 56 h 231"/>
              <a:gd name="T12" fmla="*/ 113 w 231"/>
              <a:gd name="T13" fmla="*/ 23 h 231"/>
              <a:gd name="T14" fmla="*/ 118 w 231"/>
              <a:gd name="T15" fmla="*/ 23 h 231"/>
              <a:gd name="T16" fmla="*/ 144 w 231"/>
              <a:gd name="T17" fmla="*/ 56 h 231"/>
              <a:gd name="T18" fmla="*/ 143 w 231"/>
              <a:gd name="T19" fmla="*/ 60 h 231"/>
              <a:gd name="T20" fmla="*/ 125 w 231"/>
              <a:gd name="T21" fmla="*/ 60 h 231"/>
              <a:gd name="T22" fmla="*/ 125 w 231"/>
              <a:gd name="T23" fmla="*/ 88 h 231"/>
              <a:gd name="T24" fmla="*/ 120 w 231"/>
              <a:gd name="T25" fmla="*/ 92 h 231"/>
              <a:gd name="T26" fmla="*/ 110 w 231"/>
              <a:gd name="T27" fmla="*/ 92 h 231"/>
              <a:gd name="T28" fmla="*/ 106 w 231"/>
              <a:gd name="T29" fmla="*/ 88 h 231"/>
              <a:gd name="T30" fmla="*/ 106 w 231"/>
              <a:gd name="T31" fmla="*/ 59 h 231"/>
              <a:gd name="T32" fmla="*/ 88 w 231"/>
              <a:gd name="T33" fmla="*/ 59 h 231"/>
              <a:gd name="T34" fmla="*/ 87 w 231"/>
              <a:gd name="T35" fmla="*/ 56 h 231"/>
              <a:gd name="T36" fmla="*/ 52 w 231"/>
              <a:gd name="T37" fmla="*/ 143 h 231"/>
              <a:gd name="T38" fmla="*/ 52 w 231"/>
              <a:gd name="T39" fmla="*/ 125 h 231"/>
              <a:gd name="T40" fmla="*/ 24 w 231"/>
              <a:gd name="T41" fmla="*/ 125 h 231"/>
              <a:gd name="T42" fmla="*/ 20 w 231"/>
              <a:gd name="T43" fmla="*/ 121 h 231"/>
              <a:gd name="T44" fmla="*/ 20 w 231"/>
              <a:gd name="T45" fmla="*/ 111 h 231"/>
              <a:gd name="T46" fmla="*/ 24 w 231"/>
              <a:gd name="T47" fmla="*/ 107 h 231"/>
              <a:gd name="T48" fmla="*/ 52 w 231"/>
              <a:gd name="T49" fmla="*/ 107 h 231"/>
              <a:gd name="T50" fmla="*/ 52 w 231"/>
              <a:gd name="T51" fmla="*/ 88 h 231"/>
              <a:gd name="T52" fmla="*/ 55 w 231"/>
              <a:gd name="T53" fmla="*/ 87 h 231"/>
              <a:gd name="T54" fmla="*/ 88 w 231"/>
              <a:gd name="T55" fmla="*/ 113 h 231"/>
              <a:gd name="T56" fmla="*/ 88 w 231"/>
              <a:gd name="T57" fmla="*/ 118 h 231"/>
              <a:gd name="T58" fmla="*/ 55 w 231"/>
              <a:gd name="T59" fmla="*/ 144 h 231"/>
              <a:gd name="T60" fmla="*/ 52 w 231"/>
              <a:gd name="T61" fmla="*/ 143 h 231"/>
              <a:gd name="T62" fmla="*/ 144 w 231"/>
              <a:gd name="T63" fmla="*/ 175 h 231"/>
              <a:gd name="T64" fmla="*/ 118 w 231"/>
              <a:gd name="T65" fmla="*/ 208 h 231"/>
              <a:gd name="T66" fmla="*/ 113 w 231"/>
              <a:gd name="T67" fmla="*/ 208 h 231"/>
              <a:gd name="T68" fmla="*/ 87 w 231"/>
              <a:gd name="T69" fmla="*/ 175 h 231"/>
              <a:gd name="T70" fmla="*/ 88 w 231"/>
              <a:gd name="T71" fmla="*/ 172 h 231"/>
              <a:gd name="T72" fmla="*/ 106 w 231"/>
              <a:gd name="T73" fmla="*/ 172 h 231"/>
              <a:gd name="T74" fmla="*/ 106 w 231"/>
              <a:gd name="T75" fmla="*/ 144 h 231"/>
              <a:gd name="T76" fmla="*/ 110 w 231"/>
              <a:gd name="T77" fmla="*/ 140 h 231"/>
              <a:gd name="T78" fmla="*/ 120 w 231"/>
              <a:gd name="T79" fmla="*/ 140 h 231"/>
              <a:gd name="T80" fmla="*/ 125 w 231"/>
              <a:gd name="T81" fmla="*/ 144 h 231"/>
              <a:gd name="T82" fmla="*/ 125 w 231"/>
              <a:gd name="T83" fmla="*/ 172 h 231"/>
              <a:gd name="T84" fmla="*/ 143 w 231"/>
              <a:gd name="T85" fmla="*/ 172 h 231"/>
              <a:gd name="T86" fmla="*/ 144 w 231"/>
              <a:gd name="T87" fmla="*/ 175 h 231"/>
              <a:gd name="T88" fmla="*/ 207 w 231"/>
              <a:gd name="T89" fmla="*/ 125 h 231"/>
              <a:gd name="T90" fmla="*/ 179 w 231"/>
              <a:gd name="T91" fmla="*/ 125 h 231"/>
              <a:gd name="T92" fmla="*/ 179 w 231"/>
              <a:gd name="T93" fmla="*/ 143 h 231"/>
              <a:gd name="T94" fmla="*/ 175 w 231"/>
              <a:gd name="T95" fmla="*/ 144 h 231"/>
              <a:gd name="T96" fmla="*/ 143 w 231"/>
              <a:gd name="T97" fmla="*/ 118 h 231"/>
              <a:gd name="T98" fmla="*/ 143 w 231"/>
              <a:gd name="T99" fmla="*/ 113 h 231"/>
              <a:gd name="T100" fmla="*/ 175 w 231"/>
              <a:gd name="T101" fmla="*/ 87 h 231"/>
              <a:gd name="T102" fmla="*/ 179 w 231"/>
              <a:gd name="T103" fmla="*/ 88 h 231"/>
              <a:gd name="T104" fmla="*/ 179 w 231"/>
              <a:gd name="T105" fmla="*/ 107 h 231"/>
              <a:gd name="T106" fmla="*/ 207 w 231"/>
              <a:gd name="T107" fmla="*/ 107 h 231"/>
              <a:gd name="T108" fmla="*/ 211 w 231"/>
              <a:gd name="T109" fmla="*/ 111 h 231"/>
              <a:gd name="T110" fmla="*/ 211 w 231"/>
              <a:gd name="T111" fmla="*/ 121 h 231"/>
              <a:gd name="T112" fmla="*/ 207 w 231"/>
              <a:gd name="T113" fmla="*/ 12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1" h="231">
                <a:moveTo>
                  <a:pt x="115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1"/>
                  <a:pt x="115" y="231"/>
                </a:cubicBezTo>
                <a:cubicBezTo>
                  <a:pt x="179" y="231"/>
                  <a:pt x="231" y="180"/>
                  <a:pt x="231" y="116"/>
                </a:cubicBezTo>
                <a:cubicBezTo>
                  <a:pt x="231" y="52"/>
                  <a:pt x="179" y="0"/>
                  <a:pt x="115" y="0"/>
                </a:cubicBezTo>
                <a:close/>
                <a:moveTo>
                  <a:pt x="87" y="56"/>
                </a:moveTo>
                <a:cubicBezTo>
                  <a:pt x="113" y="23"/>
                  <a:pt x="113" y="23"/>
                  <a:pt x="113" y="23"/>
                </a:cubicBezTo>
                <a:cubicBezTo>
                  <a:pt x="114" y="22"/>
                  <a:pt x="117" y="22"/>
                  <a:pt x="118" y="23"/>
                </a:cubicBezTo>
                <a:cubicBezTo>
                  <a:pt x="144" y="56"/>
                  <a:pt x="144" y="56"/>
                  <a:pt x="144" y="56"/>
                </a:cubicBezTo>
                <a:cubicBezTo>
                  <a:pt x="146" y="58"/>
                  <a:pt x="145" y="60"/>
                  <a:pt x="143" y="60"/>
                </a:cubicBezTo>
                <a:cubicBezTo>
                  <a:pt x="125" y="60"/>
                  <a:pt x="125" y="60"/>
                  <a:pt x="125" y="60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90"/>
                  <a:pt x="123" y="92"/>
                  <a:pt x="120" y="92"/>
                </a:cubicBezTo>
                <a:cubicBezTo>
                  <a:pt x="110" y="92"/>
                  <a:pt x="110" y="92"/>
                  <a:pt x="110" y="92"/>
                </a:cubicBezTo>
                <a:cubicBezTo>
                  <a:pt x="108" y="92"/>
                  <a:pt x="106" y="90"/>
                  <a:pt x="106" y="88"/>
                </a:cubicBezTo>
                <a:cubicBezTo>
                  <a:pt x="106" y="59"/>
                  <a:pt x="106" y="59"/>
                  <a:pt x="106" y="59"/>
                </a:cubicBezTo>
                <a:cubicBezTo>
                  <a:pt x="88" y="59"/>
                  <a:pt x="88" y="59"/>
                  <a:pt x="88" y="59"/>
                </a:cubicBezTo>
                <a:cubicBezTo>
                  <a:pt x="86" y="59"/>
                  <a:pt x="85" y="58"/>
                  <a:pt x="87" y="56"/>
                </a:cubicBezTo>
                <a:close/>
                <a:moveTo>
                  <a:pt x="52" y="143"/>
                </a:moveTo>
                <a:cubicBezTo>
                  <a:pt x="52" y="125"/>
                  <a:pt x="52" y="125"/>
                  <a:pt x="52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22" y="125"/>
                  <a:pt x="20" y="123"/>
                  <a:pt x="20" y="121"/>
                </a:cubicBezTo>
                <a:cubicBezTo>
                  <a:pt x="20" y="111"/>
                  <a:pt x="20" y="111"/>
                  <a:pt x="20" y="111"/>
                </a:cubicBezTo>
                <a:cubicBezTo>
                  <a:pt x="20" y="108"/>
                  <a:pt x="22" y="107"/>
                  <a:pt x="24" y="107"/>
                </a:cubicBezTo>
                <a:cubicBezTo>
                  <a:pt x="52" y="107"/>
                  <a:pt x="52" y="107"/>
                  <a:pt x="52" y="107"/>
                </a:cubicBezTo>
                <a:cubicBezTo>
                  <a:pt x="52" y="88"/>
                  <a:pt x="52" y="88"/>
                  <a:pt x="52" y="88"/>
                </a:cubicBezTo>
                <a:cubicBezTo>
                  <a:pt x="52" y="86"/>
                  <a:pt x="53" y="86"/>
                  <a:pt x="55" y="87"/>
                </a:cubicBezTo>
                <a:cubicBezTo>
                  <a:pt x="88" y="113"/>
                  <a:pt x="88" y="113"/>
                  <a:pt x="88" y="113"/>
                </a:cubicBezTo>
                <a:cubicBezTo>
                  <a:pt x="90" y="115"/>
                  <a:pt x="90" y="117"/>
                  <a:pt x="88" y="118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53" y="146"/>
                  <a:pt x="52" y="145"/>
                  <a:pt x="52" y="143"/>
                </a:cubicBezTo>
                <a:close/>
                <a:moveTo>
                  <a:pt x="144" y="175"/>
                </a:moveTo>
                <a:cubicBezTo>
                  <a:pt x="118" y="208"/>
                  <a:pt x="118" y="208"/>
                  <a:pt x="118" y="208"/>
                </a:cubicBezTo>
                <a:cubicBezTo>
                  <a:pt x="117" y="210"/>
                  <a:pt x="114" y="210"/>
                  <a:pt x="113" y="208"/>
                </a:cubicBezTo>
                <a:cubicBezTo>
                  <a:pt x="87" y="175"/>
                  <a:pt x="87" y="175"/>
                  <a:pt x="87" y="175"/>
                </a:cubicBezTo>
                <a:cubicBezTo>
                  <a:pt x="85" y="173"/>
                  <a:pt x="86" y="172"/>
                  <a:pt x="88" y="172"/>
                </a:cubicBezTo>
                <a:cubicBezTo>
                  <a:pt x="106" y="172"/>
                  <a:pt x="106" y="172"/>
                  <a:pt x="106" y="172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1"/>
                  <a:pt x="108" y="140"/>
                  <a:pt x="110" y="140"/>
                </a:cubicBezTo>
                <a:cubicBezTo>
                  <a:pt x="120" y="140"/>
                  <a:pt x="120" y="140"/>
                  <a:pt x="120" y="140"/>
                </a:cubicBezTo>
                <a:cubicBezTo>
                  <a:pt x="123" y="140"/>
                  <a:pt x="125" y="141"/>
                  <a:pt x="125" y="144"/>
                </a:cubicBezTo>
                <a:cubicBezTo>
                  <a:pt x="125" y="172"/>
                  <a:pt x="125" y="172"/>
                  <a:pt x="125" y="172"/>
                </a:cubicBezTo>
                <a:cubicBezTo>
                  <a:pt x="143" y="172"/>
                  <a:pt x="143" y="172"/>
                  <a:pt x="143" y="172"/>
                </a:cubicBezTo>
                <a:cubicBezTo>
                  <a:pt x="145" y="172"/>
                  <a:pt x="146" y="173"/>
                  <a:pt x="144" y="175"/>
                </a:cubicBezTo>
                <a:close/>
                <a:moveTo>
                  <a:pt x="207" y="125"/>
                </a:moveTo>
                <a:cubicBezTo>
                  <a:pt x="179" y="125"/>
                  <a:pt x="179" y="125"/>
                  <a:pt x="179" y="125"/>
                </a:cubicBezTo>
                <a:cubicBezTo>
                  <a:pt x="179" y="143"/>
                  <a:pt x="179" y="143"/>
                  <a:pt x="179" y="143"/>
                </a:cubicBezTo>
                <a:cubicBezTo>
                  <a:pt x="179" y="145"/>
                  <a:pt x="177" y="146"/>
                  <a:pt x="175" y="144"/>
                </a:cubicBezTo>
                <a:cubicBezTo>
                  <a:pt x="143" y="118"/>
                  <a:pt x="143" y="118"/>
                  <a:pt x="143" y="118"/>
                </a:cubicBezTo>
                <a:cubicBezTo>
                  <a:pt x="141" y="117"/>
                  <a:pt x="141" y="115"/>
                  <a:pt x="143" y="113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77" y="86"/>
                  <a:pt x="179" y="86"/>
                  <a:pt x="179" y="88"/>
                </a:cubicBezTo>
                <a:cubicBezTo>
                  <a:pt x="179" y="107"/>
                  <a:pt x="179" y="107"/>
                  <a:pt x="179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9" y="107"/>
                  <a:pt x="211" y="108"/>
                  <a:pt x="211" y="111"/>
                </a:cubicBezTo>
                <a:cubicBezTo>
                  <a:pt x="211" y="121"/>
                  <a:pt x="211" y="121"/>
                  <a:pt x="211" y="121"/>
                </a:cubicBezTo>
                <a:cubicBezTo>
                  <a:pt x="211" y="123"/>
                  <a:pt x="209" y="125"/>
                  <a:pt x="207" y="1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44" tIns="34272" rIns="68544" bIns="34272" numCol="1" anchor="t" anchorCtr="0" compatLnSpc="1">
            <a:prstTxWarp prst="textNoShape">
              <a:avLst/>
            </a:prstTxWarp>
          </a:bodyPr>
          <a:lstStyle/>
          <a:p>
            <a:pPr defTabSz="456966">
              <a:defRPr/>
            </a:pPr>
            <a:endParaRPr lang="en-US" sz="1799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87946" y="2251489"/>
            <a:ext cx="1239362" cy="729023"/>
          </a:xfrm>
          <a:prstGeom prst="rect">
            <a:avLst/>
          </a:prstGeom>
          <a:noFill/>
        </p:spPr>
        <p:txBody>
          <a:bodyPr wrap="square" lIns="51410" tIns="25706" rIns="51410" bIns="25706" rtlCol="0">
            <a:spAutoFit/>
          </a:bodyPr>
          <a:lstStyle/>
          <a:p>
            <a:pPr algn="ctr" defTabSz="456966">
              <a:defRPr/>
            </a:pPr>
            <a:r>
              <a:rPr lang="en-US" sz="1100" dirty="0">
                <a:solidFill>
                  <a:schemeClr val="tx2"/>
                </a:solidFill>
                <a:latin typeface="+mj-lt"/>
              </a:rPr>
              <a:t>Malware detection and cryptographic compliance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550861" y="1201564"/>
            <a:ext cx="3182939" cy="3657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966">
              <a:defRPr/>
            </a:pPr>
            <a:r>
              <a:rPr lang="en-US" sz="1400" spc="40" dirty="0">
                <a:solidFill>
                  <a:schemeClr val="tx2"/>
                </a:solidFill>
                <a:latin typeface="+mj-lt"/>
                <a:cs typeface="CiscoSansTT" panose="020B0503020201020303" pitchFamily="34" charset="0"/>
              </a:rPr>
              <a:t>Telemetry exporter*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369874" y="1939830"/>
            <a:ext cx="2040892" cy="221191"/>
          </a:xfrm>
          <a:prstGeom prst="rect">
            <a:avLst/>
          </a:prstGeom>
          <a:noFill/>
        </p:spPr>
        <p:txBody>
          <a:bodyPr wrap="square" lIns="51410" tIns="25706" rIns="51410" bIns="25706" rtlCol="0">
            <a:spAutoFit/>
          </a:bodyPr>
          <a:lstStyle>
            <a:defPPr>
              <a:defRPr lang="en-US"/>
            </a:defPPr>
            <a:lvl1pPr marL="0" marR="0" lvl="0" indent="0" algn="ctr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100" b="1" i="0" u="none" strike="noStrike" cap="none" spc="5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</a:defRPr>
            </a:lvl1pPr>
          </a:lstStyle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NetFlow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311723" y="2508502"/>
            <a:ext cx="2138060" cy="559745"/>
          </a:xfrm>
          <a:prstGeom prst="rect">
            <a:avLst/>
          </a:prstGeom>
          <a:noFill/>
        </p:spPr>
        <p:txBody>
          <a:bodyPr wrap="square" lIns="51410" tIns="25706" rIns="51410" bIns="25706" rtlCol="0">
            <a:spAutoFit/>
          </a:bodyPr>
          <a:lstStyle>
            <a:defPPr>
              <a:defRPr lang="en-US"/>
            </a:defPPr>
            <a:lvl1pPr marL="0" marR="0" lvl="0" indent="0" algn="ctr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100" b="1" i="0" u="none" strike="noStrike" cap="none" spc="5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</a:defRPr>
            </a:lvl1pPr>
          </a:lstStyle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Telemetry for </a:t>
            </a:r>
          </a:p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encrypted malware detection</a:t>
            </a:r>
          </a:p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 and cryptographic compliance</a:t>
            </a:r>
          </a:p>
        </p:txBody>
      </p:sp>
      <p:sp>
        <p:nvSpPr>
          <p:cNvPr id="93" name="Rectangle 5"/>
          <p:cNvSpPr>
            <a:spLocks noChangeArrowheads="1"/>
          </p:cNvSpPr>
          <p:nvPr/>
        </p:nvSpPr>
        <p:spPr bwMode="auto">
          <a:xfrm>
            <a:off x="550863" y="3959044"/>
            <a:ext cx="8043862" cy="43415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spcBef>
                <a:spcPts val="0"/>
              </a:spcBef>
              <a:buSzPct val="80000"/>
            </a:pPr>
            <a:r>
              <a:rPr lang="en-US" sz="1200" dirty="0">
                <a:solidFill>
                  <a:schemeClr val="bg2"/>
                </a:solidFill>
                <a:latin typeface="+mj-lt"/>
                <a:cs typeface="CiscoSansTT" panose="020B0503020201020303" pitchFamily="34" charset="0"/>
              </a:rPr>
              <a:t>Industry’s first network with the ability to find threats in encrypted traffic without decryption </a:t>
            </a:r>
          </a:p>
          <a:p>
            <a:pPr algn="ctr">
              <a:spcBef>
                <a:spcPts val="0"/>
              </a:spcBef>
              <a:buSzPct val="80000"/>
            </a:pPr>
            <a:r>
              <a:rPr lang="en-US" sz="1050" dirty="0">
                <a:solidFill>
                  <a:schemeClr val="bg2"/>
                </a:solidFill>
                <a:latin typeface="+mj-lt"/>
                <a:cs typeface="CiscoSansTT" panose="020B0503020201020303" pitchFamily="34" charset="0"/>
              </a:rPr>
              <a:t>Avoid, stop, or mitigate threats faster then ever before | Real-time flow analysis for better visibility</a:t>
            </a:r>
          </a:p>
        </p:txBody>
      </p:sp>
      <p:grpSp>
        <p:nvGrpSpPr>
          <p:cNvPr id="103" name="Group 102"/>
          <p:cNvGrpSpPr/>
          <p:nvPr/>
        </p:nvGrpSpPr>
        <p:grpSpPr>
          <a:xfrm>
            <a:off x="7246483" y="3040034"/>
            <a:ext cx="810641" cy="717540"/>
            <a:chOff x="8232775" y="841376"/>
            <a:chExt cx="1368425" cy="1211263"/>
          </a:xfrm>
        </p:grpSpPr>
        <p:sp>
          <p:nvSpPr>
            <p:cNvPr id="104" name="Freeform 29"/>
            <p:cNvSpPr>
              <a:spLocks/>
            </p:cNvSpPr>
            <p:nvPr/>
          </p:nvSpPr>
          <p:spPr bwMode="auto">
            <a:xfrm>
              <a:off x="8640763" y="1793876"/>
              <a:ext cx="547688" cy="258763"/>
            </a:xfrm>
            <a:custGeom>
              <a:avLst/>
              <a:gdLst>
                <a:gd name="T0" fmla="*/ 97 w 345"/>
                <a:gd name="T1" fmla="*/ 0 h 163"/>
                <a:gd name="T2" fmla="*/ 76 w 345"/>
                <a:gd name="T3" fmla="*/ 87 h 163"/>
                <a:gd name="T4" fmla="*/ 0 w 345"/>
                <a:gd name="T5" fmla="*/ 149 h 163"/>
                <a:gd name="T6" fmla="*/ 0 w 345"/>
                <a:gd name="T7" fmla="*/ 163 h 163"/>
                <a:gd name="T8" fmla="*/ 345 w 345"/>
                <a:gd name="T9" fmla="*/ 163 h 163"/>
                <a:gd name="T10" fmla="*/ 345 w 345"/>
                <a:gd name="T11" fmla="*/ 149 h 163"/>
                <a:gd name="T12" fmla="*/ 272 w 345"/>
                <a:gd name="T13" fmla="*/ 87 h 163"/>
                <a:gd name="T14" fmla="*/ 248 w 345"/>
                <a:gd name="T15" fmla="*/ 0 h 163"/>
                <a:gd name="T16" fmla="*/ 173 w 345"/>
                <a:gd name="T17" fmla="*/ 0 h 163"/>
                <a:gd name="T18" fmla="*/ 97 w 345"/>
                <a:gd name="T1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5" h="163">
                  <a:moveTo>
                    <a:pt x="97" y="0"/>
                  </a:moveTo>
                  <a:lnTo>
                    <a:pt x="76" y="87"/>
                  </a:lnTo>
                  <a:lnTo>
                    <a:pt x="0" y="149"/>
                  </a:lnTo>
                  <a:lnTo>
                    <a:pt x="0" y="163"/>
                  </a:lnTo>
                  <a:lnTo>
                    <a:pt x="345" y="163"/>
                  </a:lnTo>
                  <a:lnTo>
                    <a:pt x="345" y="149"/>
                  </a:lnTo>
                  <a:lnTo>
                    <a:pt x="272" y="87"/>
                  </a:lnTo>
                  <a:lnTo>
                    <a:pt x="248" y="0"/>
                  </a:lnTo>
                  <a:lnTo>
                    <a:pt x="173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5" name="Rectangle 30"/>
            <p:cNvSpPr>
              <a:spLocks noChangeArrowheads="1"/>
            </p:cNvSpPr>
            <p:nvPr/>
          </p:nvSpPr>
          <p:spPr bwMode="auto">
            <a:xfrm>
              <a:off x="8640763" y="2030413"/>
              <a:ext cx="547688" cy="22225"/>
            </a:xfrm>
            <a:prstGeom prst="rect">
              <a:avLst/>
            </a:prstGeom>
            <a:solidFill>
              <a:srgbClr val="E1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6" name="Freeform 31"/>
            <p:cNvSpPr>
              <a:spLocks/>
            </p:cNvSpPr>
            <p:nvPr/>
          </p:nvSpPr>
          <p:spPr bwMode="auto">
            <a:xfrm>
              <a:off x="8232775" y="841376"/>
              <a:ext cx="1368425" cy="825500"/>
            </a:xfrm>
            <a:custGeom>
              <a:avLst/>
              <a:gdLst>
                <a:gd name="T0" fmla="*/ 20 w 365"/>
                <a:gd name="T1" fmla="*/ 0 h 220"/>
                <a:gd name="T2" fmla="*/ 345 w 365"/>
                <a:gd name="T3" fmla="*/ 0 h 220"/>
                <a:gd name="T4" fmla="*/ 365 w 365"/>
                <a:gd name="T5" fmla="*/ 19 h 220"/>
                <a:gd name="T6" fmla="*/ 365 w 365"/>
                <a:gd name="T7" fmla="*/ 220 h 220"/>
                <a:gd name="T8" fmla="*/ 0 w 365"/>
                <a:gd name="T9" fmla="*/ 220 h 220"/>
                <a:gd name="T10" fmla="*/ 0 w 365"/>
                <a:gd name="T11" fmla="*/ 19 h 220"/>
                <a:gd name="T12" fmla="*/ 20 w 365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5" h="220">
                  <a:moveTo>
                    <a:pt x="20" y="0"/>
                  </a:moveTo>
                  <a:cubicBezTo>
                    <a:pt x="345" y="0"/>
                    <a:pt x="345" y="0"/>
                    <a:pt x="345" y="0"/>
                  </a:cubicBezTo>
                  <a:cubicBezTo>
                    <a:pt x="356" y="0"/>
                    <a:pt x="365" y="8"/>
                    <a:pt x="365" y="19"/>
                  </a:cubicBezTo>
                  <a:cubicBezTo>
                    <a:pt x="365" y="220"/>
                    <a:pt x="365" y="220"/>
                    <a:pt x="365" y="220"/>
                  </a:cubicBezTo>
                  <a:cubicBezTo>
                    <a:pt x="0" y="220"/>
                    <a:pt x="0" y="220"/>
                    <a:pt x="0" y="2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lose/>
                </a:path>
              </a:pathLst>
            </a:custGeom>
            <a:solidFill>
              <a:srgbClr val="3A3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7" name="Freeform 32"/>
            <p:cNvSpPr>
              <a:spLocks/>
            </p:cNvSpPr>
            <p:nvPr/>
          </p:nvSpPr>
          <p:spPr bwMode="auto">
            <a:xfrm>
              <a:off x="8281988" y="889001"/>
              <a:ext cx="1266825" cy="723900"/>
            </a:xfrm>
            <a:custGeom>
              <a:avLst/>
              <a:gdLst>
                <a:gd name="T0" fmla="*/ 0 w 338"/>
                <a:gd name="T1" fmla="*/ 193 h 193"/>
                <a:gd name="T2" fmla="*/ 338 w 338"/>
                <a:gd name="T3" fmla="*/ 193 h 193"/>
                <a:gd name="T4" fmla="*/ 338 w 338"/>
                <a:gd name="T5" fmla="*/ 6 h 193"/>
                <a:gd name="T6" fmla="*/ 332 w 338"/>
                <a:gd name="T7" fmla="*/ 0 h 193"/>
                <a:gd name="T8" fmla="*/ 7 w 338"/>
                <a:gd name="T9" fmla="*/ 0 h 193"/>
                <a:gd name="T10" fmla="*/ 0 w 338"/>
                <a:gd name="T11" fmla="*/ 6 h 193"/>
                <a:gd name="T12" fmla="*/ 0 w 338"/>
                <a:gd name="T13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193">
                  <a:moveTo>
                    <a:pt x="0" y="193"/>
                  </a:moveTo>
                  <a:cubicBezTo>
                    <a:pt x="338" y="193"/>
                    <a:pt x="338" y="193"/>
                    <a:pt x="338" y="193"/>
                  </a:cubicBezTo>
                  <a:cubicBezTo>
                    <a:pt x="338" y="6"/>
                    <a:pt x="338" y="6"/>
                    <a:pt x="338" y="6"/>
                  </a:cubicBezTo>
                  <a:cubicBezTo>
                    <a:pt x="338" y="3"/>
                    <a:pt x="336" y="0"/>
                    <a:pt x="33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93"/>
                    <a:pt x="0" y="193"/>
                    <a:pt x="0" y="1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8" name="Freeform 33"/>
            <p:cNvSpPr>
              <a:spLocks/>
            </p:cNvSpPr>
            <p:nvPr/>
          </p:nvSpPr>
          <p:spPr bwMode="auto">
            <a:xfrm>
              <a:off x="8232775" y="1666876"/>
              <a:ext cx="1368425" cy="149225"/>
            </a:xfrm>
            <a:custGeom>
              <a:avLst/>
              <a:gdLst>
                <a:gd name="T0" fmla="*/ 365 w 365"/>
                <a:gd name="T1" fmla="*/ 0 h 40"/>
                <a:gd name="T2" fmla="*/ 365 w 365"/>
                <a:gd name="T3" fmla="*/ 21 h 40"/>
                <a:gd name="T4" fmla="*/ 343 w 365"/>
                <a:gd name="T5" fmla="*/ 40 h 40"/>
                <a:gd name="T6" fmla="*/ 22 w 365"/>
                <a:gd name="T7" fmla="*/ 40 h 40"/>
                <a:gd name="T8" fmla="*/ 0 w 365"/>
                <a:gd name="T9" fmla="*/ 21 h 40"/>
                <a:gd name="T10" fmla="*/ 0 w 365"/>
                <a:gd name="T11" fmla="*/ 0 h 40"/>
                <a:gd name="T12" fmla="*/ 365 w 36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5" h="40">
                  <a:moveTo>
                    <a:pt x="365" y="0"/>
                  </a:moveTo>
                  <a:cubicBezTo>
                    <a:pt x="365" y="21"/>
                    <a:pt x="365" y="21"/>
                    <a:pt x="365" y="21"/>
                  </a:cubicBezTo>
                  <a:cubicBezTo>
                    <a:pt x="365" y="32"/>
                    <a:pt x="355" y="40"/>
                    <a:pt x="343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0" y="40"/>
                    <a:pt x="0" y="32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458201" y="941579"/>
              <a:ext cx="914399" cy="618744"/>
              <a:chOff x="10045701" y="2533650"/>
              <a:chExt cx="1428749" cy="966788"/>
            </a:xfrm>
          </p:grpSpPr>
          <p:sp>
            <p:nvSpPr>
              <p:cNvPr id="110" name="Rectangle 7"/>
              <p:cNvSpPr>
                <a:spLocks noChangeArrowheads="1"/>
              </p:cNvSpPr>
              <p:nvPr/>
            </p:nvSpPr>
            <p:spPr bwMode="auto">
              <a:xfrm>
                <a:off x="10539413" y="2735263"/>
                <a:ext cx="506412" cy="649288"/>
              </a:xfrm>
              <a:prstGeom prst="rect">
                <a:avLst/>
              </a:prstGeom>
              <a:solidFill>
                <a:srgbClr val="E9EA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1" name="Freeform 8"/>
              <p:cNvSpPr>
                <a:spLocks/>
              </p:cNvSpPr>
              <p:nvPr/>
            </p:nvSpPr>
            <p:spPr bwMode="auto">
              <a:xfrm>
                <a:off x="10629900" y="2840038"/>
                <a:ext cx="330200" cy="26988"/>
              </a:xfrm>
              <a:custGeom>
                <a:avLst/>
                <a:gdLst>
                  <a:gd name="T0" fmla="*/ 84 w 88"/>
                  <a:gd name="T1" fmla="*/ 7 h 7"/>
                  <a:gd name="T2" fmla="*/ 3 w 88"/>
                  <a:gd name="T3" fmla="*/ 7 h 7"/>
                  <a:gd name="T4" fmla="*/ 0 w 88"/>
                  <a:gd name="T5" fmla="*/ 3 h 7"/>
                  <a:gd name="T6" fmla="*/ 3 w 88"/>
                  <a:gd name="T7" fmla="*/ 0 h 7"/>
                  <a:gd name="T8" fmla="*/ 84 w 88"/>
                  <a:gd name="T9" fmla="*/ 0 h 7"/>
                  <a:gd name="T10" fmla="*/ 88 w 88"/>
                  <a:gd name="T11" fmla="*/ 3 h 7"/>
                  <a:gd name="T12" fmla="*/ 84 w 8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">
                    <a:moveTo>
                      <a:pt x="84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6" y="0"/>
                      <a:pt x="88" y="2"/>
                      <a:pt x="88" y="3"/>
                    </a:cubicBezTo>
                    <a:cubicBezTo>
                      <a:pt x="88" y="5"/>
                      <a:pt x="86" y="7"/>
                      <a:pt x="84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2" name="Freeform 9"/>
              <p:cNvSpPr>
                <a:spLocks/>
              </p:cNvSpPr>
              <p:nvPr/>
            </p:nvSpPr>
            <p:spPr bwMode="auto">
              <a:xfrm>
                <a:off x="10629900" y="2919413"/>
                <a:ext cx="330200" cy="25400"/>
              </a:xfrm>
              <a:custGeom>
                <a:avLst/>
                <a:gdLst>
                  <a:gd name="T0" fmla="*/ 84 w 88"/>
                  <a:gd name="T1" fmla="*/ 7 h 7"/>
                  <a:gd name="T2" fmla="*/ 3 w 88"/>
                  <a:gd name="T3" fmla="*/ 7 h 7"/>
                  <a:gd name="T4" fmla="*/ 0 w 88"/>
                  <a:gd name="T5" fmla="*/ 4 h 7"/>
                  <a:gd name="T6" fmla="*/ 3 w 88"/>
                  <a:gd name="T7" fmla="*/ 0 h 7"/>
                  <a:gd name="T8" fmla="*/ 84 w 88"/>
                  <a:gd name="T9" fmla="*/ 0 h 7"/>
                  <a:gd name="T10" fmla="*/ 88 w 88"/>
                  <a:gd name="T11" fmla="*/ 4 h 7"/>
                  <a:gd name="T12" fmla="*/ 84 w 8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">
                    <a:moveTo>
                      <a:pt x="84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6" y="0"/>
                      <a:pt x="88" y="2"/>
                      <a:pt x="88" y="4"/>
                    </a:cubicBezTo>
                    <a:cubicBezTo>
                      <a:pt x="88" y="6"/>
                      <a:pt x="86" y="7"/>
                      <a:pt x="84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3" name="Freeform 10"/>
              <p:cNvSpPr>
                <a:spLocks/>
              </p:cNvSpPr>
              <p:nvPr/>
            </p:nvSpPr>
            <p:spPr bwMode="auto">
              <a:xfrm>
                <a:off x="10629900" y="3001963"/>
                <a:ext cx="330200" cy="25400"/>
              </a:xfrm>
              <a:custGeom>
                <a:avLst/>
                <a:gdLst>
                  <a:gd name="T0" fmla="*/ 84 w 88"/>
                  <a:gd name="T1" fmla="*/ 7 h 7"/>
                  <a:gd name="T2" fmla="*/ 3 w 88"/>
                  <a:gd name="T3" fmla="*/ 7 h 7"/>
                  <a:gd name="T4" fmla="*/ 0 w 88"/>
                  <a:gd name="T5" fmla="*/ 3 h 7"/>
                  <a:gd name="T6" fmla="*/ 3 w 88"/>
                  <a:gd name="T7" fmla="*/ 0 h 7"/>
                  <a:gd name="T8" fmla="*/ 84 w 88"/>
                  <a:gd name="T9" fmla="*/ 0 h 7"/>
                  <a:gd name="T10" fmla="*/ 88 w 88"/>
                  <a:gd name="T11" fmla="*/ 3 h 7"/>
                  <a:gd name="T12" fmla="*/ 84 w 8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">
                    <a:moveTo>
                      <a:pt x="84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6" y="0"/>
                      <a:pt x="88" y="1"/>
                      <a:pt x="88" y="3"/>
                    </a:cubicBezTo>
                    <a:cubicBezTo>
                      <a:pt x="88" y="5"/>
                      <a:pt x="86" y="7"/>
                      <a:pt x="84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4" name="Freeform 11"/>
              <p:cNvSpPr>
                <a:spLocks/>
              </p:cNvSpPr>
              <p:nvPr/>
            </p:nvSpPr>
            <p:spPr bwMode="auto">
              <a:xfrm>
                <a:off x="10629900" y="3079750"/>
                <a:ext cx="330200" cy="26988"/>
              </a:xfrm>
              <a:custGeom>
                <a:avLst/>
                <a:gdLst>
                  <a:gd name="T0" fmla="*/ 84 w 88"/>
                  <a:gd name="T1" fmla="*/ 7 h 7"/>
                  <a:gd name="T2" fmla="*/ 3 w 88"/>
                  <a:gd name="T3" fmla="*/ 7 h 7"/>
                  <a:gd name="T4" fmla="*/ 0 w 88"/>
                  <a:gd name="T5" fmla="*/ 4 h 7"/>
                  <a:gd name="T6" fmla="*/ 3 w 88"/>
                  <a:gd name="T7" fmla="*/ 0 h 7"/>
                  <a:gd name="T8" fmla="*/ 84 w 88"/>
                  <a:gd name="T9" fmla="*/ 0 h 7"/>
                  <a:gd name="T10" fmla="*/ 88 w 88"/>
                  <a:gd name="T11" fmla="*/ 4 h 7"/>
                  <a:gd name="T12" fmla="*/ 84 w 8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">
                    <a:moveTo>
                      <a:pt x="84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6" y="0"/>
                      <a:pt x="88" y="2"/>
                      <a:pt x="88" y="4"/>
                    </a:cubicBezTo>
                    <a:cubicBezTo>
                      <a:pt x="88" y="5"/>
                      <a:pt x="86" y="7"/>
                      <a:pt x="84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5" name="Freeform 12"/>
              <p:cNvSpPr>
                <a:spLocks/>
              </p:cNvSpPr>
              <p:nvPr/>
            </p:nvSpPr>
            <p:spPr bwMode="auto">
              <a:xfrm>
                <a:off x="10629900" y="3162300"/>
                <a:ext cx="330200" cy="22225"/>
              </a:xfrm>
              <a:custGeom>
                <a:avLst/>
                <a:gdLst>
                  <a:gd name="T0" fmla="*/ 84 w 88"/>
                  <a:gd name="T1" fmla="*/ 6 h 6"/>
                  <a:gd name="T2" fmla="*/ 3 w 88"/>
                  <a:gd name="T3" fmla="*/ 6 h 6"/>
                  <a:gd name="T4" fmla="*/ 0 w 88"/>
                  <a:gd name="T5" fmla="*/ 3 h 6"/>
                  <a:gd name="T6" fmla="*/ 3 w 88"/>
                  <a:gd name="T7" fmla="*/ 0 h 6"/>
                  <a:gd name="T8" fmla="*/ 84 w 88"/>
                  <a:gd name="T9" fmla="*/ 0 h 6"/>
                  <a:gd name="T10" fmla="*/ 88 w 88"/>
                  <a:gd name="T11" fmla="*/ 3 h 6"/>
                  <a:gd name="T12" fmla="*/ 84 w 88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6">
                    <a:moveTo>
                      <a:pt x="84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6" y="0"/>
                      <a:pt x="88" y="1"/>
                      <a:pt x="88" y="3"/>
                    </a:cubicBezTo>
                    <a:cubicBezTo>
                      <a:pt x="88" y="5"/>
                      <a:pt x="86" y="6"/>
                      <a:pt x="84" y="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6" name="Freeform 13"/>
              <p:cNvSpPr>
                <a:spLocks/>
              </p:cNvSpPr>
              <p:nvPr/>
            </p:nvSpPr>
            <p:spPr bwMode="auto">
              <a:xfrm>
                <a:off x="10629900" y="3241675"/>
                <a:ext cx="330200" cy="25400"/>
              </a:xfrm>
              <a:custGeom>
                <a:avLst/>
                <a:gdLst>
                  <a:gd name="T0" fmla="*/ 84 w 88"/>
                  <a:gd name="T1" fmla="*/ 7 h 7"/>
                  <a:gd name="T2" fmla="*/ 3 w 88"/>
                  <a:gd name="T3" fmla="*/ 7 h 7"/>
                  <a:gd name="T4" fmla="*/ 0 w 88"/>
                  <a:gd name="T5" fmla="*/ 3 h 7"/>
                  <a:gd name="T6" fmla="*/ 3 w 88"/>
                  <a:gd name="T7" fmla="*/ 0 h 7"/>
                  <a:gd name="T8" fmla="*/ 84 w 88"/>
                  <a:gd name="T9" fmla="*/ 0 h 7"/>
                  <a:gd name="T10" fmla="*/ 88 w 88"/>
                  <a:gd name="T11" fmla="*/ 3 h 7"/>
                  <a:gd name="T12" fmla="*/ 84 w 88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">
                    <a:moveTo>
                      <a:pt x="84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6" y="0"/>
                      <a:pt x="88" y="2"/>
                      <a:pt x="88" y="3"/>
                    </a:cubicBezTo>
                    <a:cubicBezTo>
                      <a:pt x="88" y="5"/>
                      <a:pt x="86" y="7"/>
                      <a:pt x="84" y="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7" name="Freeform 14"/>
              <p:cNvSpPr>
                <a:spLocks/>
              </p:cNvSpPr>
              <p:nvPr/>
            </p:nvSpPr>
            <p:spPr bwMode="auto">
              <a:xfrm>
                <a:off x="10299700" y="2982913"/>
                <a:ext cx="157162" cy="157163"/>
              </a:xfrm>
              <a:custGeom>
                <a:avLst/>
                <a:gdLst>
                  <a:gd name="T0" fmla="*/ 85 w 99"/>
                  <a:gd name="T1" fmla="*/ 0 h 99"/>
                  <a:gd name="T2" fmla="*/ 99 w 99"/>
                  <a:gd name="T3" fmla="*/ 14 h 99"/>
                  <a:gd name="T4" fmla="*/ 14 w 99"/>
                  <a:gd name="T5" fmla="*/ 99 h 99"/>
                  <a:gd name="T6" fmla="*/ 0 w 99"/>
                  <a:gd name="T7" fmla="*/ 85 h 99"/>
                  <a:gd name="T8" fmla="*/ 85 w 99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99">
                    <a:moveTo>
                      <a:pt x="85" y="0"/>
                    </a:moveTo>
                    <a:lnTo>
                      <a:pt x="99" y="14"/>
                    </a:lnTo>
                    <a:lnTo>
                      <a:pt x="14" y="99"/>
                    </a:lnTo>
                    <a:lnTo>
                      <a:pt x="0" y="85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C7C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8" name="Freeform 15"/>
              <p:cNvSpPr>
                <a:spLocks noEditPoints="1"/>
              </p:cNvSpPr>
              <p:nvPr/>
            </p:nvSpPr>
            <p:spPr bwMode="auto">
              <a:xfrm>
                <a:off x="10337800" y="2533650"/>
                <a:ext cx="565150" cy="565150"/>
              </a:xfrm>
              <a:custGeom>
                <a:avLst/>
                <a:gdLst>
                  <a:gd name="T0" fmla="*/ 76 w 151"/>
                  <a:gd name="T1" fmla="*/ 0 h 151"/>
                  <a:gd name="T2" fmla="*/ 0 w 151"/>
                  <a:gd name="T3" fmla="*/ 76 h 151"/>
                  <a:gd name="T4" fmla="*/ 76 w 151"/>
                  <a:gd name="T5" fmla="*/ 151 h 151"/>
                  <a:gd name="T6" fmla="*/ 151 w 151"/>
                  <a:gd name="T7" fmla="*/ 76 h 151"/>
                  <a:gd name="T8" fmla="*/ 76 w 151"/>
                  <a:gd name="T9" fmla="*/ 0 h 151"/>
                  <a:gd name="T10" fmla="*/ 76 w 151"/>
                  <a:gd name="T11" fmla="*/ 135 h 151"/>
                  <a:gd name="T12" fmla="*/ 16 w 151"/>
                  <a:gd name="T13" fmla="*/ 76 h 151"/>
                  <a:gd name="T14" fmla="*/ 76 w 151"/>
                  <a:gd name="T15" fmla="*/ 16 h 151"/>
                  <a:gd name="T16" fmla="*/ 135 w 151"/>
                  <a:gd name="T17" fmla="*/ 76 h 151"/>
                  <a:gd name="T18" fmla="*/ 76 w 151"/>
                  <a:gd name="T19" fmla="*/ 13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1" h="151">
                    <a:moveTo>
                      <a:pt x="76" y="0"/>
                    </a:moveTo>
                    <a:cubicBezTo>
                      <a:pt x="34" y="0"/>
                      <a:pt x="0" y="34"/>
                      <a:pt x="0" y="76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118" y="151"/>
                      <a:pt x="151" y="117"/>
                      <a:pt x="151" y="76"/>
                    </a:cubicBezTo>
                    <a:cubicBezTo>
                      <a:pt x="151" y="34"/>
                      <a:pt x="118" y="0"/>
                      <a:pt x="76" y="0"/>
                    </a:cubicBezTo>
                    <a:moveTo>
                      <a:pt x="76" y="135"/>
                    </a:moveTo>
                    <a:cubicBezTo>
                      <a:pt x="43" y="135"/>
                      <a:pt x="16" y="108"/>
                      <a:pt x="16" y="76"/>
                    </a:cubicBezTo>
                    <a:cubicBezTo>
                      <a:pt x="16" y="43"/>
                      <a:pt x="43" y="16"/>
                      <a:pt x="76" y="16"/>
                    </a:cubicBezTo>
                    <a:cubicBezTo>
                      <a:pt x="109" y="16"/>
                      <a:pt x="135" y="43"/>
                      <a:pt x="135" y="76"/>
                    </a:cubicBezTo>
                    <a:cubicBezTo>
                      <a:pt x="135" y="108"/>
                      <a:pt x="109" y="135"/>
                      <a:pt x="76" y="135"/>
                    </a:cubicBezTo>
                  </a:path>
                </a:pathLst>
              </a:custGeom>
              <a:solidFill>
                <a:srgbClr val="11BD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19" name="Freeform 16"/>
              <p:cNvSpPr>
                <a:spLocks/>
              </p:cNvSpPr>
              <p:nvPr/>
            </p:nvSpPr>
            <p:spPr bwMode="auto">
              <a:xfrm>
                <a:off x="10491788" y="2641600"/>
                <a:ext cx="261937" cy="79375"/>
              </a:xfrm>
              <a:custGeom>
                <a:avLst/>
                <a:gdLst>
                  <a:gd name="T0" fmla="*/ 5 w 70"/>
                  <a:gd name="T1" fmla="*/ 20 h 21"/>
                  <a:gd name="T2" fmla="*/ 2 w 70"/>
                  <a:gd name="T3" fmla="*/ 19 h 21"/>
                  <a:gd name="T4" fmla="*/ 2 w 70"/>
                  <a:gd name="T5" fmla="*/ 13 h 21"/>
                  <a:gd name="T6" fmla="*/ 35 w 70"/>
                  <a:gd name="T7" fmla="*/ 0 h 21"/>
                  <a:gd name="T8" fmla="*/ 68 w 70"/>
                  <a:gd name="T9" fmla="*/ 13 h 21"/>
                  <a:gd name="T10" fmla="*/ 68 w 70"/>
                  <a:gd name="T11" fmla="*/ 19 h 21"/>
                  <a:gd name="T12" fmla="*/ 62 w 70"/>
                  <a:gd name="T13" fmla="*/ 19 h 21"/>
                  <a:gd name="T14" fmla="*/ 35 w 70"/>
                  <a:gd name="T15" fmla="*/ 8 h 21"/>
                  <a:gd name="T16" fmla="*/ 7 w 70"/>
                  <a:gd name="T17" fmla="*/ 19 h 21"/>
                  <a:gd name="T18" fmla="*/ 5 w 70"/>
                  <a:gd name="T1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0" h="21">
                    <a:moveTo>
                      <a:pt x="5" y="20"/>
                    </a:moveTo>
                    <a:cubicBezTo>
                      <a:pt x="3" y="20"/>
                      <a:pt x="2" y="20"/>
                      <a:pt x="2" y="19"/>
                    </a:cubicBezTo>
                    <a:cubicBezTo>
                      <a:pt x="0" y="18"/>
                      <a:pt x="0" y="15"/>
                      <a:pt x="2" y="13"/>
                    </a:cubicBezTo>
                    <a:cubicBezTo>
                      <a:pt x="10" y="5"/>
                      <a:pt x="22" y="0"/>
                      <a:pt x="35" y="0"/>
                    </a:cubicBezTo>
                    <a:cubicBezTo>
                      <a:pt x="47" y="0"/>
                      <a:pt x="59" y="5"/>
                      <a:pt x="68" y="13"/>
                    </a:cubicBezTo>
                    <a:cubicBezTo>
                      <a:pt x="70" y="15"/>
                      <a:pt x="70" y="18"/>
                      <a:pt x="68" y="19"/>
                    </a:cubicBezTo>
                    <a:cubicBezTo>
                      <a:pt x="66" y="21"/>
                      <a:pt x="64" y="21"/>
                      <a:pt x="62" y="19"/>
                    </a:cubicBezTo>
                    <a:cubicBezTo>
                      <a:pt x="55" y="12"/>
                      <a:pt x="45" y="8"/>
                      <a:pt x="35" y="8"/>
                    </a:cubicBezTo>
                    <a:cubicBezTo>
                      <a:pt x="24" y="8"/>
                      <a:pt x="15" y="12"/>
                      <a:pt x="7" y="19"/>
                    </a:cubicBezTo>
                    <a:cubicBezTo>
                      <a:pt x="7" y="20"/>
                      <a:pt x="6" y="20"/>
                      <a:pt x="5" y="20"/>
                    </a:cubicBezTo>
                  </a:path>
                </a:pathLst>
              </a:custGeom>
              <a:solidFill>
                <a:srgbClr val="E9EA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0" name="Freeform 17"/>
              <p:cNvSpPr>
                <a:spLocks/>
              </p:cNvSpPr>
              <p:nvPr/>
            </p:nvSpPr>
            <p:spPr bwMode="auto">
              <a:xfrm>
                <a:off x="10045701" y="3114675"/>
                <a:ext cx="276225" cy="280988"/>
              </a:xfrm>
              <a:custGeom>
                <a:avLst/>
                <a:gdLst>
                  <a:gd name="T0" fmla="*/ 74 w 74"/>
                  <a:gd name="T1" fmla="*/ 24 h 75"/>
                  <a:gd name="T2" fmla="*/ 30 w 74"/>
                  <a:gd name="T3" fmla="*/ 68 h 75"/>
                  <a:gd name="T4" fmla="*/ 10 w 74"/>
                  <a:gd name="T5" fmla="*/ 64 h 75"/>
                  <a:gd name="T6" fmla="*/ 6 w 74"/>
                  <a:gd name="T7" fmla="*/ 44 h 75"/>
                  <a:gd name="T8" fmla="*/ 51 w 74"/>
                  <a:gd name="T9" fmla="*/ 0 h 75"/>
                  <a:gd name="T10" fmla="*/ 70 w 74"/>
                  <a:gd name="T11" fmla="*/ 4 h 75"/>
                  <a:gd name="T12" fmla="*/ 74 w 74"/>
                  <a:gd name="T13" fmla="*/ 2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75">
                    <a:moveTo>
                      <a:pt x="74" y="24"/>
                    </a:moveTo>
                    <a:cubicBezTo>
                      <a:pt x="30" y="68"/>
                      <a:pt x="30" y="68"/>
                      <a:pt x="30" y="68"/>
                    </a:cubicBezTo>
                    <a:cubicBezTo>
                      <a:pt x="24" y="75"/>
                      <a:pt x="17" y="71"/>
                      <a:pt x="10" y="64"/>
                    </a:cubicBezTo>
                    <a:cubicBezTo>
                      <a:pt x="4" y="58"/>
                      <a:pt x="0" y="51"/>
                      <a:pt x="6" y="4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70" y="4"/>
                      <a:pt x="70" y="4"/>
                      <a:pt x="70" y="4"/>
                    </a:cubicBezTo>
                    <a:lnTo>
                      <a:pt x="74" y="24"/>
                    </a:lnTo>
                    <a:close/>
                  </a:path>
                </a:pathLst>
              </a:custGeom>
              <a:solidFill>
                <a:srgbClr val="0A52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1" name="Freeform 18"/>
              <p:cNvSpPr>
                <a:spLocks/>
              </p:cNvSpPr>
              <p:nvPr/>
            </p:nvSpPr>
            <p:spPr bwMode="auto">
              <a:xfrm>
                <a:off x="10236200" y="3062288"/>
                <a:ext cx="142875" cy="141288"/>
              </a:xfrm>
              <a:custGeom>
                <a:avLst/>
                <a:gdLst>
                  <a:gd name="T0" fmla="*/ 31 w 38"/>
                  <a:gd name="T1" fmla="*/ 30 h 38"/>
                  <a:gd name="T2" fmla="*/ 23 w 38"/>
                  <a:gd name="T3" fmla="*/ 38 h 38"/>
                  <a:gd name="T4" fmla="*/ 0 w 38"/>
                  <a:gd name="T5" fmla="*/ 14 h 38"/>
                  <a:gd name="T6" fmla="*/ 7 w 38"/>
                  <a:gd name="T7" fmla="*/ 6 h 38"/>
                  <a:gd name="T8" fmla="*/ 31 w 38"/>
                  <a:gd name="T9" fmla="*/ 6 h 38"/>
                  <a:gd name="T10" fmla="*/ 31 w 38"/>
                  <a:gd name="T11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8">
                    <a:moveTo>
                      <a:pt x="31" y="30"/>
                    </a:moveTo>
                    <a:cubicBezTo>
                      <a:pt x="23" y="38"/>
                      <a:pt x="23" y="38"/>
                      <a:pt x="23" y="3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4" y="0"/>
                      <a:pt x="24" y="0"/>
                      <a:pt x="31" y="6"/>
                    </a:cubicBezTo>
                    <a:cubicBezTo>
                      <a:pt x="38" y="13"/>
                      <a:pt x="38" y="24"/>
                      <a:pt x="31" y="30"/>
                    </a:cubicBezTo>
                  </a:path>
                </a:pathLst>
              </a:custGeom>
              <a:solidFill>
                <a:srgbClr val="C7C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2" name="Freeform 19"/>
              <p:cNvSpPr>
                <a:spLocks/>
              </p:cNvSpPr>
              <p:nvPr/>
            </p:nvSpPr>
            <p:spPr bwMode="auto">
              <a:xfrm>
                <a:off x="10787063" y="3090863"/>
                <a:ext cx="412750" cy="409575"/>
              </a:xfrm>
              <a:custGeom>
                <a:avLst/>
                <a:gdLst>
                  <a:gd name="T0" fmla="*/ 106 w 110"/>
                  <a:gd name="T1" fmla="*/ 64 h 109"/>
                  <a:gd name="T2" fmla="*/ 102 w 110"/>
                  <a:gd name="T3" fmla="*/ 62 h 109"/>
                  <a:gd name="T4" fmla="*/ 102 w 110"/>
                  <a:gd name="T5" fmla="*/ 46 h 109"/>
                  <a:gd name="T6" fmla="*/ 106 w 110"/>
                  <a:gd name="T7" fmla="*/ 44 h 109"/>
                  <a:gd name="T8" fmla="*/ 109 w 110"/>
                  <a:gd name="T9" fmla="*/ 38 h 109"/>
                  <a:gd name="T10" fmla="*/ 105 w 110"/>
                  <a:gd name="T11" fmla="*/ 28 h 109"/>
                  <a:gd name="T12" fmla="*/ 102 w 110"/>
                  <a:gd name="T13" fmla="*/ 25 h 109"/>
                  <a:gd name="T14" fmla="*/ 98 w 110"/>
                  <a:gd name="T15" fmla="*/ 25 h 109"/>
                  <a:gd name="T16" fmla="*/ 93 w 110"/>
                  <a:gd name="T17" fmla="*/ 27 h 109"/>
                  <a:gd name="T18" fmla="*/ 82 w 110"/>
                  <a:gd name="T19" fmla="*/ 16 h 109"/>
                  <a:gd name="T20" fmla="*/ 84 w 110"/>
                  <a:gd name="T21" fmla="*/ 11 h 109"/>
                  <a:gd name="T22" fmla="*/ 81 w 110"/>
                  <a:gd name="T23" fmla="*/ 5 h 109"/>
                  <a:gd name="T24" fmla="*/ 71 w 110"/>
                  <a:gd name="T25" fmla="*/ 1 h 109"/>
                  <a:gd name="T26" fmla="*/ 65 w 110"/>
                  <a:gd name="T27" fmla="*/ 4 h 109"/>
                  <a:gd name="T28" fmla="*/ 63 w 110"/>
                  <a:gd name="T29" fmla="*/ 8 h 109"/>
                  <a:gd name="T30" fmla="*/ 47 w 110"/>
                  <a:gd name="T31" fmla="*/ 8 h 109"/>
                  <a:gd name="T32" fmla="*/ 45 w 110"/>
                  <a:gd name="T33" fmla="*/ 4 h 109"/>
                  <a:gd name="T34" fmla="*/ 42 w 110"/>
                  <a:gd name="T35" fmla="*/ 1 h 109"/>
                  <a:gd name="T36" fmla="*/ 38 w 110"/>
                  <a:gd name="T37" fmla="*/ 1 h 109"/>
                  <a:gd name="T38" fmla="*/ 28 w 110"/>
                  <a:gd name="T39" fmla="*/ 5 h 109"/>
                  <a:gd name="T40" fmla="*/ 26 w 110"/>
                  <a:gd name="T41" fmla="*/ 12 h 109"/>
                  <a:gd name="T42" fmla="*/ 28 w 110"/>
                  <a:gd name="T43" fmla="*/ 16 h 109"/>
                  <a:gd name="T44" fmla="*/ 16 w 110"/>
                  <a:gd name="T45" fmla="*/ 28 h 109"/>
                  <a:gd name="T46" fmla="*/ 12 w 110"/>
                  <a:gd name="T47" fmla="*/ 26 h 109"/>
                  <a:gd name="T48" fmla="*/ 5 w 110"/>
                  <a:gd name="T49" fmla="*/ 29 h 109"/>
                  <a:gd name="T50" fmla="*/ 1 w 110"/>
                  <a:gd name="T51" fmla="*/ 39 h 109"/>
                  <a:gd name="T52" fmla="*/ 4 w 110"/>
                  <a:gd name="T53" fmla="*/ 45 h 109"/>
                  <a:gd name="T54" fmla="*/ 9 w 110"/>
                  <a:gd name="T55" fmla="*/ 47 h 109"/>
                  <a:gd name="T56" fmla="*/ 9 w 110"/>
                  <a:gd name="T57" fmla="*/ 63 h 109"/>
                  <a:gd name="T58" fmla="*/ 4 w 110"/>
                  <a:gd name="T59" fmla="*/ 65 h 109"/>
                  <a:gd name="T60" fmla="*/ 2 w 110"/>
                  <a:gd name="T61" fmla="*/ 68 h 109"/>
                  <a:gd name="T62" fmla="*/ 2 w 110"/>
                  <a:gd name="T63" fmla="*/ 72 h 109"/>
                  <a:gd name="T64" fmla="*/ 6 w 110"/>
                  <a:gd name="T65" fmla="*/ 81 h 109"/>
                  <a:gd name="T66" fmla="*/ 9 w 110"/>
                  <a:gd name="T67" fmla="*/ 84 h 109"/>
                  <a:gd name="T68" fmla="*/ 13 w 110"/>
                  <a:gd name="T69" fmla="*/ 84 h 109"/>
                  <a:gd name="T70" fmla="*/ 17 w 110"/>
                  <a:gd name="T71" fmla="*/ 82 h 109"/>
                  <a:gd name="T72" fmla="*/ 28 w 110"/>
                  <a:gd name="T73" fmla="*/ 93 h 109"/>
                  <a:gd name="T74" fmla="*/ 27 w 110"/>
                  <a:gd name="T75" fmla="*/ 98 h 109"/>
                  <a:gd name="T76" fmla="*/ 29 w 110"/>
                  <a:gd name="T77" fmla="*/ 104 h 109"/>
                  <a:gd name="T78" fmla="*/ 39 w 110"/>
                  <a:gd name="T79" fmla="*/ 108 h 109"/>
                  <a:gd name="T80" fmla="*/ 46 w 110"/>
                  <a:gd name="T81" fmla="*/ 106 h 109"/>
                  <a:gd name="T82" fmla="*/ 48 w 110"/>
                  <a:gd name="T83" fmla="*/ 101 h 109"/>
                  <a:gd name="T84" fmla="*/ 64 w 110"/>
                  <a:gd name="T85" fmla="*/ 101 h 109"/>
                  <a:gd name="T86" fmla="*/ 65 w 110"/>
                  <a:gd name="T87" fmla="*/ 105 h 109"/>
                  <a:gd name="T88" fmla="*/ 68 w 110"/>
                  <a:gd name="T89" fmla="*/ 108 h 109"/>
                  <a:gd name="T90" fmla="*/ 72 w 110"/>
                  <a:gd name="T91" fmla="*/ 108 h 109"/>
                  <a:gd name="T92" fmla="*/ 82 w 110"/>
                  <a:gd name="T93" fmla="*/ 104 h 109"/>
                  <a:gd name="T94" fmla="*/ 85 w 110"/>
                  <a:gd name="T95" fmla="*/ 101 h 109"/>
                  <a:gd name="T96" fmla="*/ 85 w 110"/>
                  <a:gd name="T97" fmla="*/ 97 h 109"/>
                  <a:gd name="T98" fmla="*/ 83 w 110"/>
                  <a:gd name="T99" fmla="*/ 93 h 109"/>
                  <a:gd name="T100" fmla="*/ 94 w 110"/>
                  <a:gd name="T101" fmla="*/ 81 h 109"/>
                  <a:gd name="T102" fmla="*/ 98 w 110"/>
                  <a:gd name="T103" fmla="*/ 83 h 109"/>
                  <a:gd name="T104" fmla="*/ 105 w 110"/>
                  <a:gd name="T105" fmla="*/ 80 h 109"/>
                  <a:gd name="T106" fmla="*/ 109 w 110"/>
                  <a:gd name="T107" fmla="*/ 71 h 109"/>
                  <a:gd name="T108" fmla="*/ 106 w 110"/>
                  <a:gd name="T109" fmla="*/ 6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0" h="109">
                    <a:moveTo>
                      <a:pt x="106" y="64"/>
                    </a:moveTo>
                    <a:cubicBezTo>
                      <a:pt x="102" y="62"/>
                      <a:pt x="102" y="62"/>
                      <a:pt x="102" y="62"/>
                    </a:cubicBezTo>
                    <a:cubicBezTo>
                      <a:pt x="103" y="57"/>
                      <a:pt x="103" y="51"/>
                      <a:pt x="102" y="46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09" y="43"/>
                      <a:pt x="110" y="40"/>
                      <a:pt x="109" y="3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4" y="27"/>
                      <a:pt x="103" y="26"/>
                      <a:pt x="102" y="25"/>
                    </a:cubicBezTo>
                    <a:cubicBezTo>
                      <a:pt x="100" y="25"/>
                      <a:pt x="99" y="25"/>
                      <a:pt x="98" y="25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0" y="23"/>
                      <a:pt x="86" y="19"/>
                      <a:pt x="82" y="16"/>
                    </a:cubicBezTo>
                    <a:cubicBezTo>
                      <a:pt x="84" y="11"/>
                      <a:pt x="84" y="11"/>
                      <a:pt x="84" y="11"/>
                    </a:cubicBezTo>
                    <a:cubicBezTo>
                      <a:pt x="85" y="9"/>
                      <a:pt x="84" y="6"/>
                      <a:pt x="81" y="5"/>
                    </a:cubicBezTo>
                    <a:cubicBezTo>
                      <a:pt x="71" y="1"/>
                      <a:pt x="71" y="1"/>
                      <a:pt x="71" y="1"/>
                    </a:cubicBezTo>
                    <a:cubicBezTo>
                      <a:pt x="69" y="0"/>
                      <a:pt x="66" y="1"/>
                      <a:pt x="65" y="4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57" y="7"/>
                      <a:pt x="52" y="7"/>
                      <a:pt x="47" y="8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4" y="3"/>
                      <a:pt x="43" y="2"/>
                      <a:pt x="42" y="1"/>
                    </a:cubicBezTo>
                    <a:cubicBezTo>
                      <a:pt x="41" y="1"/>
                      <a:pt x="39" y="1"/>
                      <a:pt x="38" y="1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6" y="6"/>
                      <a:pt x="25" y="9"/>
                      <a:pt x="26" y="12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3" y="19"/>
                      <a:pt x="19" y="23"/>
                      <a:pt x="16" y="2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5"/>
                      <a:pt x="6" y="26"/>
                      <a:pt x="5" y="2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41"/>
                      <a:pt x="2" y="44"/>
                      <a:pt x="4" y="4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8" y="52"/>
                      <a:pt x="8" y="58"/>
                      <a:pt x="9" y="63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2" y="66"/>
                      <a:pt x="2" y="68"/>
                    </a:cubicBezTo>
                    <a:cubicBezTo>
                      <a:pt x="1" y="69"/>
                      <a:pt x="1" y="70"/>
                      <a:pt x="2" y="72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3"/>
                      <a:pt x="7" y="84"/>
                      <a:pt x="9" y="84"/>
                    </a:cubicBezTo>
                    <a:cubicBezTo>
                      <a:pt x="10" y="85"/>
                      <a:pt x="11" y="85"/>
                      <a:pt x="13" y="84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20" y="87"/>
                      <a:pt x="24" y="90"/>
                      <a:pt x="28" y="93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5" y="100"/>
                      <a:pt x="27" y="103"/>
                      <a:pt x="29" y="104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42" y="109"/>
                      <a:pt x="45" y="108"/>
                      <a:pt x="46" y="106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53" y="102"/>
                      <a:pt x="58" y="102"/>
                      <a:pt x="64" y="101"/>
                    </a:cubicBezTo>
                    <a:cubicBezTo>
                      <a:pt x="65" y="105"/>
                      <a:pt x="65" y="105"/>
                      <a:pt x="65" y="105"/>
                    </a:cubicBezTo>
                    <a:cubicBezTo>
                      <a:pt x="66" y="107"/>
                      <a:pt x="67" y="108"/>
                      <a:pt x="68" y="108"/>
                    </a:cubicBezTo>
                    <a:cubicBezTo>
                      <a:pt x="70" y="109"/>
                      <a:pt x="71" y="109"/>
                      <a:pt x="72" y="108"/>
                    </a:cubicBezTo>
                    <a:cubicBezTo>
                      <a:pt x="82" y="104"/>
                      <a:pt x="82" y="104"/>
                      <a:pt x="82" y="104"/>
                    </a:cubicBezTo>
                    <a:cubicBezTo>
                      <a:pt x="83" y="103"/>
                      <a:pt x="84" y="102"/>
                      <a:pt x="85" y="101"/>
                    </a:cubicBezTo>
                    <a:cubicBezTo>
                      <a:pt x="85" y="100"/>
                      <a:pt x="85" y="99"/>
                      <a:pt x="85" y="97"/>
                    </a:cubicBezTo>
                    <a:cubicBezTo>
                      <a:pt x="83" y="93"/>
                      <a:pt x="83" y="93"/>
                      <a:pt x="83" y="93"/>
                    </a:cubicBezTo>
                    <a:cubicBezTo>
                      <a:pt x="87" y="90"/>
                      <a:pt x="91" y="86"/>
                      <a:pt x="94" y="81"/>
                    </a:cubicBezTo>
                    <a:cubicBezTo>
                      <a:pt x="98" y="83"/>
                      <a:pt x="98" y="83"/>
                      <a:pt x="98" y="83"/>
                    </a:cubicBezTo>
                    <a:cubicBezTo>
                      <a:pt x="101" y="84"/>
                      <a:pt x="104" y="83"/>
                      <a:pt x="105" y="80"/>
                    </a:cubicBezTo>
                    <a:cubicBezTo>
                      <a:pt x="109" y="71"/>
                      <a:pt x="109" y="71"/>
                      <a:pt x="109" y="71"/>
                    </a:cubicBezTo>
                    <a:cubicBezTo>
                      <a:pt x="110" y="68"/>
                      <a:pt x="109" y="65"/>
                      <a:pt x="106" y="64"/>
                    </a:cubicBezTo>
                  </a:path>
                </a:pathLst>
              </a:custGeom>
              <a:solidFill>
                <a:srgbClr val="0551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3" name="Oval 20"/>
              <p:cNvSpPr>
                <a:spLocks noChangeArrowheads="1"/>
              </p:cNvSpPr>
              <p:nvPr/>
            </p:nvSpPr>
            <p:spPr bwMode="auto">
              <a:xfrm>
                <a:off x="10874375" y="3170238"/>
                <a:ext cx="250825" cy="255588"/>
              </a:xfrm>
              <a:prstGeom prst="ellipse">
                <a:avLst/>
              </a:prstGeom>
              <a:solidFill>
                <a:srgbClr val="08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4" name="Oval 21"/>
              <p:cNvSpPr>
                <a:spLocks noChangeArrowheads="1"/>
              </p:cNvSpPr>
              <p:nvPr/>
            </p:nvSpPr>
            <p:spPr bwMode="auto">
              <a:xfrm>
                <a:off x="10888663" y="3189288"/>
                <a:ext cx="220662" cy="220663"/>
              </a:xfrm>
              <a:prstGeom prst="ellipse">
                <a:avLst/>
              </a:prstGeom>
              <a:solidFill>
                <a:srgbClr val="0551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5" name="Oval 22"/>
              <p:cNvSpPr>
                <a:spLocks noChangeArrowheads="1"/>
              </p:cNvSpPr>
              <p:nvPr/>
            </p:nvSpPr>
            <p:spPr bwMode="auto">
              <a:xfrm>
                <a:off x="10907713" y="3208338"/>
                <a:ext cx="184150" cy="1825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6" name="Freeform 23"/>
              <p:cNvSpPr>
                <a:spLocks/>
              </p:cNvSpPr>
              <p:nvPr/>
            </p:nvSpPr>
            <p:spPr bwMode="auto">
              <a:xfrm>
                <a:off x="11196638" y="2955925"/>
                <a:ext cx="277812" cy="277813"/>
              </a:xfrm>
              <a:custGeom>
                <a:avLst/>
                <a:gdLst>
                  <a:gd name="T0" fmla="*/ 71 w 74"/>
                  <a:gd name="T1" fmla="*/ 43 h 74"/>
                  <a:gd name="T2" fmla="*/ 68 w 74"/>
                  <a:gd name="T3" fmla="*/ 42 h 74"/>
                  <a:gd name="T4" fmla="*/ 68 w 74"/>
                  <a:gd name="T5" fmla="*/ 31 h 74"/>
                  <a:gd name="T6" fmla="*/ 71 w 74"/>
                  <a:gd name="T7" fmla="*/ 30 h 74"/>
                  <a:gd name="T8" fmla="*/ 73 w 74"/>
                  <a:gd name="T9" fmla="*/ 26 h 74"/>
                  <a:gd name="T10" fmla="*/ 70 w 74"/>
                  <a:gd name="T11" fmla="*/ 19 h 74"/>
                  <a:gd name="T12" fmla="*/ 68 w 74"/>
                  <a:gd name="T13" fmla="*/ 17 h 74"/>
                  <a:gd name="T14" fmla="*/ 66 w 74"/>
                  <a:gd name="T15" fmla="*/ 17 h 74"/>
                  <a:gd name="T16" fmla="*/ 63 w 74"/>
                  <a:gd name="T17" fmla="*/ 19 h 74"/>
                  <a:gd name="T18" fmla="*/ 55 w 74"/>
                  <a:gd name="T19" fmla="*/ 11 h 74"/>
                  <a:gd name="T20" fmla="*/ 56 w 74"/>
                  <a:gd name="T21" fmla="*/ 8 h 74"/>
                  <a:gd name="T22" fmla="*/ 54 w 74"/>
                  <a:gd name="T23" fmla="*/ 4 h 74"/>
                  <a:gd name="T24" fmla="*/ 48 w 74"/>
                  <a:gd name="T25" fmla="*/ 1 h 74"/>
                  <a:gd name="T26" fmla="*/ 43 w 74"/>
                  <a:gd name="T27" fmla="*/ 3 h 74"/>
                  <a:gd name="T28" fmla="*/ 42 w 74"/>
                  <a:gd name="T29" fmla="*/ 6 h 74"/>
                  <a:gd name="T30" fmla="*/ 31 w 74"/>
                  <a:gd name="T31" fmla="*/ 6 h 74"/>
                  <a:gd name="T32" fmla="*/ 30 w 74"/>
                  <a:gd name="T33" fmla="*/ 3 h 74"/>
                  <a:gd name="T34" fmla="*/ 28 w 74"/>
                  <a:gd name="T35" fmla="*/ 1 h 74"/>
                  <a:gd name="T36" fmla="*/ 26 w 74"/>
                  <a:gd name="T37" fmla="*/ 1 h 74"/>
                  <a:gd name="T38" fmla="*/ 19 w 74"/>
                  <a:gd name="T39" fmla="*/ 4 h 74"/>
                  <a:gd name="T40" fmla="*/ 17 w 74"/>
                  <a:gd name="T41" fmla="*/ 8 h 74"/>
                  <a:gd name="T42" fmla="*/ 19 w 74"/>
                  <a:gd name="T43" fmla="*/ 11 h 74"/>
                  <a:gd name="T44" fmla="*/ 11 w 74"/>
                  <a:gd name="T45" fmla="*/ 19 h 74"/>
                  <a:gd name="T46" fmla="*/ 8 w 74"/>
                  <a:gd name="T47" fmla="*/ 18 h 74"/>
                  <a:gd name="T48" fmla="*/ 4 w 74"/>
                  <a:gd name="T49" fmla="*/ 20 h 74"/>
                  <a:gd name="T50" fmla="*/ 1 w 74"/>
                  <a:gd name="T51" fmla="*/ 26 h 74"/>
                  <a:gd name="T52" fmla="*/ 3 w 74"/>
                  <a:gd name="T53" fmla="*/ 31 h 74"/>
                  <a:gd name="T54" fmla="*/ 6 w 74"/>
                  <a:gd name="T55" fmla="*/ 32 h 74"/>
                  <a:gd name="T56" fmla="*/ 6 w 74"/>
                  <a:gd name="T57" fmla="*/ 43 h 74"/>
                  <a:gd name="T58" fmla="*/ 3 w 74"/>
                  <a:gd name="T59" fmla="*/ 44 h 74"/>
                  <a:gd name="T60" fmla="*/ 1 w 74"/>
                  <a:gd name="T61" fmla="*/ 46 h 74"/>
                  <a:gd name="T62" fmla="*/ 1 w 74"/>
                  <a:gd name="T63" fmla="*/ 48 h 74"/>
                  <a:gd name="T64" fmla="*/ 4 w 74"/>
                  <a:gd name="T65" fmla="*/ 55 h 74"/>
                  <a:gd name="T66" fmla="*/ 6 w 74"/>
                  <a:gd name="T67" fmla="*/ 57 h 74"/>
                  <a:gd name="T68" fmla="*/ 9 w 74"/>
                  <a:gd name="T69" fmla="*/ 57 h 74"/>
                  <a:gd name="T70" fmla="*/ 11 w 74"/>
                  <a:gd name="T71" fmla="*/ 56 h 74"/>
                  <a:gd name="T72" fmla="*/ 19 w 74"/>
                  <a:gd name="T73" fmla="*/ 63 h 74"/>
                  <a:gd name="T74" fmla="*/ 18 w 74"/>
                  <a:gd name="T75" fmla="*/ 66 h 74"/>
                  <a:gd name="T76" fmla="*/ 20 w 74"/>
                  <a:gd name="T77" fmla="*/ 70 h 74"/>
                  <a:gd name="T78" fmla="*/ 26 w 74"/>
                  <a:gd name="T79" fmla="*/ 73 h 74"/>
                  <a:gd name="T80" fmla="*/ 31 w 74"/>
                  <a:gd name="T81" fmla="*/ 71 h 74"/>
                  <a:gd name="T82" fmla="*/ 32 w 74"/>
                  <a:gd name="T83" fmla="*/ 68 h 74"/>
                  <a:gd name="T84" fmla="*/ 43 w 74"/>
                  <a:gd name="T85" fmla="*/ 68 h 74"/>
                  <a:gd name="T86" fmla="*/ 44 w 74"/>
                  <a:gd name="T87" fmla="*/ 71 h 74"/>
                  <a:gd name="T88" fmla="*/ 46 w 74"/>
                  <a:gd name="T89" fmla="*/ 73 h 74"/>
                  <a:gd name="T90" fmla="*/ 49 w 74"/>
                  <a:gd name="T91" fmla="*/ 73 h 74"/>
                  <a:gd name="T92" fmla="*/ 55 w 74"/>
                  <a:gd name="T93" fmla="*/ 70 h 74"/>
                  <a:gd name="T94" fmla="*/ 57 w 74"/>
                  <a:gd name="T95" fmla="*/ 68 h 74"/>
                  <a:gd name="T96" fmla="*/ 57 w 74"/>
                  <a:gd name="T97" fmla="*/ 66 h 74"/>
                  <a:gd name="T98" fmla="*/ 56 w 74"/>
                  <a:gd name="T99" fmla="*/ 63 h 74"/>
                  <a:gd name="T100" fmla="*/ 63 w 74"/>
                  <a:gd name="T101" fmla="*/ 55 h 74"/>
                  <a:gd name="T102" fmla="*/ 66 w 74"/>
                  <a:gd name="T103" fmla="*/ 56 h 74"/>
                  <a:gd name="T104" fmla="*/ 71 w 74"/>
                  <a:gd name="T105" fmla="*/ 54 h 74"/>
                  <a:gd name="T106" fmla="*/ 73 w 74"/>
                  <a:gd name="T107" fmla="*/ 48 h 74"/>
                  <a:gd name="T108" fmla="*/ 71 w 74"/>
                  <a:gd name="T109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4" h="74">
                    <a:moveTo>
                      <a:pt x="71" y="43"/>
                    </a:moveTo>
                    <a:cubicBezTo>
                      <a:pt x="68" y="42"/>
                      <a:pt x="68" y="42"/>
                      <a:pt x="68" y="42"/>
                    </a:cubicBezTo>
                    <a:cubicBezTo>
                      <a:pt x="69" y="39"/>
                      <a:pt x="69" y="35"/>
                      <a:pt x="68" y="31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3" y="29"/>
                      <a:pt x="74" y="27"/>
                      <a:pt x="73" y="26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18"/>
                      <a:pt x="69" y="18"/>
                      <a:pt x="68" y="17"/>
                    </a:cubicBezTo>
                    <a:cubicBezTo>
                      <a:pt x="68" y="17"/>
                      <a:pt x="67" y="17"/>
                      <a:pt x="66" y="17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6"/>
                      <a:pt x="58" y="13"/>
                      <a:pt x="55" y="11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7" y="6"/>
                      <a:pt x="56" y="4"/>
                      <a:pt x="54" y="4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6" y="0"/>
                      <a:pt x="44" y="1"/>
                      <a:pt x="43" y="3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5"/>
                      <a:pt x="35" y="5"/>
                      <a:pt x="31" y="6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2"/>
                      <a:pt x="29" y="1"/>
                      <a:pt x="28" y="1"/>
                    </a:cubicBezTo>
                    <a:cubicBezTo>
                      <a:pt x="27" y="1"/>
                      <a:pt x="27" y="1"/>
                      <a:pt x="26" y="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7" y="5"/>
                      <a:pt x="17" y="7"/>
                      <a:pt x="17" y="8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6" y="13"/>
                      <a:pt x="13" y="16"/>
                      <a:pt x="11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17"/>
                      <a:pt x="4" y="18"/>
                      <a:pt x="4" y="2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8"/>
                      <a:pt x="1" y="30"/>
                      <a:pt x="3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5"/>
                      <a:pt x="5" y="39"/>
                      <a:pt x="6" y="43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" y="44"/>
                      <a:pt x="2" y="45"/>
                      <a:pt x="1" y="46"/>
                    </a:cubicBezTo>
                    <a:cubicBezTo>
                      <a:pt x="1" y="47"/>
                      <a:pt x="1" y="48"/>
                      <a:pt x="1" y="48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6"/>
                      <a:pt x="5" y="56"/>
                      <a:pt x="6" y="57"/>
                    </a:cubicBezTo>
                    <a:cubicBezTo>
                      <a:pt x="7" y="57"/>
                      <a:pt x="8" y="57"/>
                      <a:pt x="9" y="57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4" y="58"/>
                      <a:pt x="16" y="61"/>
                      <a:pt x="19" y="63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7" y="68"/>
                      <a:pt x="18" y="70"/>
                      <a:pt x="20" y="70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8" y="74"/>
                      <a:pt x="30" y="73"/>
                      <a:pt x="31" y="71"/>
                    </a:cubicBezTo>
                    <a:cubicBezTo>
                      <a:pt x="32" y="68"/>
                      <a:pt x="32" y="68"/>
                      <a:pt x="32" y="68"/>
                    </a:cubicBezTo>
                    <a:cubicBezTo>
                      <a:pt x="36" y="69"/>
                      <a:pt x="39" y="69"/>
                      <a:pt x="43" y="68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44" y="72"/>
                      <a:pt x="45" y="73"/>
                      <a:pt x="46" y="73"/>
                    </a:cubicBezTo>
                    <a:cubicBezTo>
                      <a:pt x="47" y="73"/>
                      <a:pt x="48" y="73"/>
                      <a:pt x="49" y="73"/>
                    </a:cubicBezTo>
                    <a:cubicBezTo>
                      <a:pt x="55" y="70"/>
                      <a:pt x="55" y="70"/>
                      <a:pt x="55" y="70"/>
                    </a:cubicBezTo>
                    <a:cubicBezTo>
                      <a:pt x="56" y="70"/>
                      <a:pt x="57" y="69"/>
                      <a:pt x="57" y="68"/>
                    </a:cubicBezTo>
                    <a:cubicBezTo>
                      <a:pt x="57" y="67"/>
                      <a:pt x="57" y="66"/>
                      <a:pt x="57" y="66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9" y="61"/>
                      <a:pt x="61" y="58"/>
                      <a:pt x="63" y="55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68" y="57"/>
                      <a:pt x="70" y="56"/>
                      <a:pt x="71" y="54"/>
                    </a:cubicBezTo>
                    <a:cubicBezTo>
                      <a:pt x="73" y="48"/>
                      <a:pt x="73" y="48"/>
                      <a:pt x="73" y="48"/>
                    </a:cubicBezTo>
                    <a:cubicBezTo>
                      <a:pt x="74" y="46"/>
                      <a:pt x="73" y="44"/>
                      <a:pt x="71" y="43"/>
                    </a:cubicBezTo>
                  </a:path>
                </a:pathLst>
              </a:custGeom>
              <a:solidFill>
                <a:srgbClr val="08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7" name="Oval 24"/>
              <p:cNvSpPr>
                <a:spLocks noChangeArrowheads="1"/>
              </p:cNvSpPr>
              <p:nvPr/>
            </p:nvSpPr>
            <p:spPr bwMode="auto">
              <a:xfrm>
                <a:off x="11263313" y="3021013"/>
                <a:ext cx="146050" cy="149225"/>
              </a:xfrm>
              <a:prstGeom prst="ellipse">
                <a:avLst/>
              </a:prstGeom>
              <a:noFill/>
              <a:ln w="1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  <p:sp>
            <p:nvSpPr>
              <p:cNvPr id="128" name="Oval 25"/>
              <p:cNvSpPr>
                <a:spLocks noChangeArrowheads="1"/>
              </p:cNvSpPr>
              <p:nvPr/>
            </p:nvSpPr>
            <p:spPr bwMode="auto">
              <a:xfrm>
                <a:off x="11304588" y="3065463"/>
                <a:ext cx="60325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j-lt"/>
                </a:endParaRPr>
              </a:p>
            </p:txBody>
          </p:sp>
        </p:grpSp>
      </p:grpSp>
      <p:sp>
        <p:nvSpPr>
          <p:cNvPr id="129" name="TextBox 128"/>
          <p:cNvSpPr txBox="1"/>
          <p:nvPr/>
        </p:nvSpPr>
        <p:spPr>
          <a:xfrm>
            <a:off x="5302135" y="2639370"/>
            <a:ext cx="971669" cy="221191"/>
          </a:xfrm>
          <a:prstGeom prst="rect">
            <a:avLst/>
          </a:prstGeom>
          <a:noFill/>
        </p:spPr>
        <p:txBody>
          <a:bodyPr wrap="square" lIns="51410" tIns="25706" rIns="51410" bIns="25706" rtlCol="0">
            <a:spAutoFit/>
          </a:bodyPr>
          <a:lstStyle>
            <a:defPPr>
              <a:defRPr lang="en-US"/>
            </a:defPPr>
            <a:lvl1pPr marL="0" marR="0" lvl="0" indent="0" algn="ctr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100" b="1" i="0" u="none" strike="noStrike" cap="none" spc="5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</a:defRPr>
            </a:lvl1pPr>
          </a:lstStyle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Metadata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8000960" y="3136513"/>
            <a:ext cx="314411" cy="536058"/>
            <a:chOff x="6858889" y="1372260"/>
            <a:chExt cx="309756" cy="528120"/>
          </a:xfrm>
          <a:solidFill>
            <a:schemeClr val="accent1"/>
          </a:solidFill>
        </p:grpSpPr>
        <p:sp>
          <p:nvSpPr>
            <p:cNvPr id="131" name="Freeform 6"/>
            <p:cNvSpPr>
              <a:spLocks/>
            </p:cNvSpPr>
            <p:nvPr/>
          </p:nvSpPr>
          <p:spPr bwMode="auto">
            <a:xfrm>
              <a:off x="6858889" y="1597347"/>
              <a:ext cx="309756" cy="303033"/>
            </a:xfrm>
            <a:custGeom>
              <a:avLst/>
              <a:gdLst>
                <a:gd name="T0" fmla="*/ 145 w 572"/>
                <a:gd name="T1" fmla="*/ 788 h 788"/>
                <a:gd name="T2" fmla="*/ 130 w 572"/>
                <a:gd name="T3" fmla="*/ 786 h 788"/>
                <a:gd name="T4" fmla="*/ 102 w 572"/>
                <a:gd name="T5" fmla="*/ 780 h 788"/>
                <a:gd name="T6" fmla="*/ 76 w 572"/>
                <a:gd name="T7" fmla="*/ 769 h 788"/>
                <a:gd name="T8" fmla="*/ 52 w 572"/>
                <a:gd name="T9" fmla="*/ 754 h 788"/>
                <a:gd name="T10" fmla="*/ 33 w 572"/>
                <a:gd name="T11" fmla="*/ 734 h 788"/>
                <a:gd name="T12" fmla="*/ 17 w 572"/>
                <a:gd name="T13" fmla="*/ 711 h 788"/>
                <a:gd name="T14" fmla="*/ 6 w 572"/>
                <a:gd name="T15" fmla="*/ 684 h 788"/>
                <a:gd name="T16" fmla="*/ 0 w 572"/>
                <a:gd name="T17" fmla="*/ 655 h 788"/>
                <a:gd name="T18" fmla="*/ 0 w 572"/>
                <a:gd name="T19" fmla="*/ 145 h 788"/>
                <a:gd name="T20" fmla="*/ 0 w 572"/>
                <a:gd name="T21" fmla="*/ 131 h 788"/>
                <a:gd name="T22" fmla="*/ 6 w 572"/>
                <a:gd name="T23" fmla="*/ 102 h 788"/>
                <a:gd name="T24" fmla="*/ 17 w 572"/>
                <a:gd name="T25" fmla="*/ 77 h 788"/>
                <a:gd name="T26" fmla="*/ 33 w 572"/>
                <a:gd name="T27" fmla="*/ 53 h 788"/>
                <a:gd name="T28" fmla="*/ 52 w 572"/>
                <a:gd name="T29" fmla="*/ 34 h 788"/>
                <a:gd name="T30" fmla="*/ 76 w 572"/>
                <a:gd name="T31" fmla="*/ 18 h 788"/>
                <a:gd name="T32" fmla="*/ 102 w 572"/>
                <a:gd name="T33" fmla="*/ 6 h 788"/>
                <a:gd name="T34" fmla="*/ 130 w 572"/>
                <a:gd name="T35" fmla="*/ 2 h 788"/>
                <a:gd name="T36" fmla="*/ 425 w 572"/>
                <a:gd name="T37" fmla="*/ 0 h 788"/>
                <a:gd name="T38" fmla="*/ 441 w 572"/>
                <a:gd name="T39" fmla="*/ 2 h 788"/>
                <a:gd name="T40" fmla="*/ 468 w 572"/>
                <a:gd name="T41" fmla="*/ 6 h 788"/>
                <a:gd name="T42" fmla="*/ 495 w 572"/>
                <a:gd name="T43" fmla="*/ 18 h 788"/>
                <a:gd name="T44" fmla="*/ 518 w 572"/>
                <a:gd name="T45" fmla="*/ 34 h 788"/>
                <a:gd name="T46" fmla="*/ 539 w 572"/>
                <a:gd name="T47" fmla="*/ 53 h 788"/>
                <a:gd name="T48" fmla="*/ 553 w 572"/>
                <a:gd name="T49" fmla="*/ 77 h 788"/>
                <a:gd name="T50" fmla="*/ 564 w 572"/>
                <a:gd name="T51" fmla="*/ 102 h 788"/>
                <a:gd name="T52" fmla="*/ 570 w 572"/>
                <a:gd name="T53" fmla="*/ 131 h 788"/>
                <a:gd name="T54" fmla="*/ 572 w 572"/>
                <a:gd name="T55" fmla="*/ 641 h 788"/>
                <a:gd name="T56" fmla="*/ 570 w 572"/>
                <a:gd name="T57" fmla="*/ 655 h 788"/>
                <a:gd name="T58" fmla="*/ 564 w 572"/>
                <a:gd name="T59" fmla="*/ 684 h 788"/>
                <a:gd name="T60" fmla="*/ 553 w 572"/>
                <a:gd name="T61" fmla="*/ 711 h 788"/>
                <a:gd name="T62" fmla="*/ 539 w 572"/>
                <a:gd name="T63" fmla="*/ 734 h 788"/>
                <a:gd name="T64" fmla="*/ 518 w 572"/>
                <a:gd name="T65" fmla="*/ 754 h 788"/>
                <a:gd name="T66" fmla="*/ 495 w 572"/>
                <a:gd name="T67" fmla="*/ 769 h 788"/>
                <a:gd name="T68" fmla="*/ 468 w 572"/>
                <a:gd name="T69" fmla="*/ 780 h 788"/>
                <a:gd name="T70" fmla="*/ 441 w 572"/>
                <a:gd name="T71" fmla="*/ 786 h 788"/>
                <a:gd name="T72" fmla="*/ 425 w 572"/>
                <a:gd name="T7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2" h="788">
                  <a:moveTo>
                    <a:pt x="425" y="788"/>
                  </a:moveTo>
                  <a:lnTo>
                    <a:pt x="145" y="788"/>
                  </a:lnTo>
                  <a:lnTo>
                    <a:pt x="145" y="788"/>
                  </a:lnTo>
                  <a:lnTo>
                    <a:pt x="130" y="786"/>
                  </a:lnTo>
                  <a:lnTo>
                    <a:pt x="116" y="785"/>
                  </a:lnTo>
                  <a:lnTo>
                    <a:pt x="102" y="780"/>
                  </a:lnTo>
                  <a:lnTo>
                    <a:pt x="89" y="775"/>
                  </a:lnTo>
                  <a:lnTo>
                    <a:pt x="76" y="769"/>
                  </a:lnTo>
                  <a:lnTo>
                    <a:pt x="63" y="762"/>
                  </a:lnTo>
                  <a:lnTo>
                    <a:pt x="52" y="754"/>
                  </a:lnTo>
                  <a:lnTo>
                    <a:pt x="43" y="745"/>
                  </a:lnTo>
                  <a:lnTo>
                    <a:pt x="33" y="734"/>
                  </a:lnTo>
                  <a:lnTo>
                    <a:pt x="24" y="722"/>
                  </a:lnTo>
                  <a:lnTo>
                    <a:pt x="17" y="711"/>
                  </a:lnTo>
                  <a:lnTo>
                    <a:pt x="11" y="698"/>
                  </a:lnTo>
                  <a:lnTo>
                    <a:pt x="6" y="684"/>
                  </a:lnTo>
                  <a:lnTo>
                    <a:pt x="3" y="671"/>
                  </a:lnTo>
                  <a:lnTo>
                    <a:pt x="0" y="655"/>
                  </a:lnTo>
                  <a:lnTo>
                    <a:pt x="0" y="641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31"/>
                  </a:lnTo>
                  <a:lnTo>
                    <a:pt x="3" y="116"/>
                  </a:lnTo>
                  <a:lnTo>
                    <a:pt x="6" y="102"/>
                  </a:lnTo>
                  <a:lnTo>
                    <a:pt x="11" y="89"/>
                  </a:lnTo>
                  <a:lnTo>
                    <a:pt x="17" y="77"/>
                  </a:lnTo>
                  <a:lnTo>
                    <a:pt x="24" y="64"/>
                  </a:lnTo>
                  <a:lnTo>
                    <a:pt x="33" y="53"/>
                  </a:lnTo>
                  <a:lnTo>
                    <a:pt x="43" y="43"/>
                  </a:lnTo>
                  <a:lnTo>
                    <a:pt x="52" y="34"/>
                  </a:lnTo>
                  <a:lnTo>
                    <a:pt x="63" y="26"/>
                  </a:lnTo>
                  <a:lnTo>
                    <a:pt x="76" y="18"/>
                  </a:lnTo>
                  <a:lnTo>
                    <a:pt x="89" y="11"/>
                  </a:lnTo>
                  <a:lnTo>
                    <a:pt x="102" y="6"/>
                  </a:lnTo>
                  <a:lnTo>
                    <a:pt x="116" y="3"/>
                  </a:lnTo>
                  <a:lnTo>
                    <a:pt x="130" y="2"/>
                  </a:lnTo>
                  <a:lnTo>
                    <a:pt x="145" y="0"/>
                  </a:lnTo>
                  <a:lnTo>
                    <a:pt x="425" y="0"/>
                  </a:lnTo>
                  <a:lnTo>
                    <a:pt x="425" y="0"/>
                  </a:lnTo>
                  <a:lnTo>
                    <a:pt x="441" y="2"/>
                  </a:lnTo>
                  <a:lnTo>
                    <a:pt x="456" y="3"/>
                  </a:lnTo>
                  <a:lnTo>
                    <a:pt x="468" y="6"/>
                  </a:lnTo>
                  <a:lnTo>
                    <a:pt x="483" y="11"/>
                  </a:lnTo>
                  <a:lnTo>
                    <a:pt x="495" y="18"/>
                  </a:lnTo>
                  <a:lnTo>
                    <a:pt x="507" y="26"/>
                  </a:lnTo>
                  <a:lnTo>
                    <a:pt x="518" y="34"/>
                  </a:lnTo>
                  <a:lnTo>
                    <a:pt x="529" y="43"/>
                  </a:lnTo>
                  <a:lnTo>
                    <a:pt x="539" y="53"/>
                  </a:lnTo>
                  <a:lnTo>
                    <a:pt x="546" y="64"/>
                  </a:lnTo>
                  <a:lnTo>
                    <a:pt x="553" y="77"/>
                  </a:lnTo>
                  <a:lnTo>
                    <a:pt x="559" y="89"/>
                  </a:lnTo>
                  <a:lnTo>
                    <a:pt x="564" y="102"/>
                  </a:lnTo>
                  <a:lnTo>
                    <a:pt x="569" y="116"/>
                  </a:lnTo>
                  <a:lnTo>
                    <a:pt x="570" y="131"/>
                  </a:lnTo>
                  <a:lnTo>
                    <a:pt x="572" y="145"/>
                  </a:lnTo>
                  <a:lnTo>
                    <a:pt x="572" y="641"/>
                  </a:lnTo>
                  <a:lnTo>
                    <a:pt x="572" y="641"/>
                  </a:lnTo>
                  <a:lnTo>
                    <a:pt x="570" y="655"/>
                  </a:lnTo>
                  <a:lnTo>
                    <a:pt x="569" y="671"/>
                  </a:lnTo>
                  <a:lnTo>
                    <a:pt x="564" y="684"/>
                  </a:lnTo>
                  <a:lnTo>
                    <a:pt x="559" y="698"/>
                  </a:lnTo>
                  <a:lnTo>
                    <a:pt x="553" y="711"/>
                  </a:lnTo>
                  <a:lnTo>
                    <a:pt x="546" y="722"/>
                  </a:lnTo>
                  <a:lnTo>
                    <a:pt x="539" y="734"/>
                  </a:lnTo>
                  <a:lnTo>
                    <a:pt x="529" y="745"/>
                  </a:lnTo>
                  <a:lnTo>
                    <a:pt x="518" y="754"/>
                  </a:lnTo>
                  <a:lnTo>
                    <a:pt x="507" y="762"/>
                  </a:lnTo>
                  <a:lnTo>
                    <a:pt x="495" y="769"/>
                  </a:lnTo>
                  <a:lnTo>
                    <a:pt x="483" y="775"/>
                  </a:lnTo>
                  <a:lnTo>
                    <a:pt x="468" y="780"/>
                  </a:lnTo>
                  <a:lnTo>
                    <a:pt x="456" y="785"/>
                  </a:lnTo>
                  <a:lnTo>
                    <a:pt x="441" y="786"/>
                  </a:lnTo>
                  <a:lnTo>
                    <a:pt x="425" y="788"/>
                  </a:lnTo>
                  <a:lnTo>
                    <a:pt x="425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7"/>
            <p:cNvSpPr>
              <a:spLocks/>
            </p:cNvSpPr>
            <p:nvPr/>
          </p:nvSpPr>
          <p:spPr bwMode="auto">
            <a:xfrm>
              <a:off x="6920408" y="1372260"/>
              <a:ext cx="185638" cy="185638"/>
            </a:xfrm>
            <a:custGeom>
              <a:avLst/>
              <a:gdLst>
                <a:gd name="T0" fmla="*/ 0 w 344"/>
                <a:gd name="T1" fmla="*/ 172 h 344"/>
                <a:gd name="T2" fmla="*/ 3 w 344"/>
                <a:gd name="T3" fmla="*/ 138 h 344"/>
                <a:gd name="T4" fmla="*/ 14 w 344"/>
                <a:gd name="T5" fmla="*/ 105 h 344"/>
                <a:gd name="T6" fmla="*/ 30 w 344"/>
                <a:gd name="T7" fmla="*/ 76 h 344"/>
                <a:gd name="T8" fmla="*/ 51 w 344"/>
                <a:gd name="T9" fmla="*/ 51 h 344"/>
                <a:gd name="T10" fmla="*/ 76 w 344"/>
                <a:gd name="T11" fmla="*/ 30 h 344"/>
                <a:gd name="T12" fmla="*/ 105 w 344"/>
                <a:gd name="T13" fmla="*/ 14 h 344"/>
                <a:gd name="T14" fmla="*/ 137 w 344"/>
                <a:gd name="T15" fmla="*/ 5 h 344"/>
                <a:gd name="T16" fmla="*/ 172 w 344"/>
                <a:gd name="T17" fmla="*/ 0 h 344"/>
                <a:gd name="T18" fmla="*/ 190 w 344"/>
                <a:gd name="T19" fmla="*/ 1 h 344"/>
                <a:gd name="T20" fmla="*/ 223 w 344"/>
                <a:gd name="T21" fmla="*/ 8 h 344"/>
                <a:gd name="T22" fmla="*/ 255 w 344"/>
                <a:gd name="T23" fmla="*/ 21 h 344"/>
                <a:gd name="T24" fmla="*/ 282 w 344"/>
                <a:gd name="T25" fmla="*/ 40 h 344"/>
                <a:gd name="T26" fmla="*/ 304 w 344"/>
                <a:gd name="T27" fmla="*/ 64 h 344"/>
                <a:gd name="T28" fmla="*/ 323 w 344"/>
                <a:gd name="T29" fmla="*/ 91 h 344"/>
                <a:gd name="T30" fmla="*/ 336 w 344"/>
                <a:gd name="T31" fmla="*/ 121 h 344"/>
                <a:gd name="T32" fmla="*/ 344 w 344"/>
                <a:gd name="T33" fmla="*/ 154 h 344"/>
                <a:gd name="T34" fmla="*/ 344 w 344"/>
                <a:gd name="T35" fmla="*/ 172 h 344"/>
                <a:gd name="T36" fmla="*/ 341 w 344"/>
                <a:gd name="T37" fmla="*/ 207 h 344"/>
                <a:gd name="T38" fmla="*/ 331 w 344"/>
                <a:gd name="T39" fmla="*/ 239 h 344"/>
                <a:gd name="T40" fmla="*/ 316 w 344"/>
                <a:gd name="T41" fmla="*/ 269 h 344"/>
                <a:gd name="T42" fmla="*/ 295 w 344"/>
                <a:gd name="T43" fmla="*/ 295 h 344"/>
                <a:gd name="T44" fmla="*/ 269 w 344"/>
                <a:gd name="T45" fmla="*/ 315 h 344"/>
                <a:gd name="T46" fmla="*/ 239 w 344"/>
                <a:gd name="T47" fmla="*/ 331 h 344"/>
                <a:gd name="T48" fmla="*/ 207 w 344"/>
                <a:gd name="T49" fmla="*/ 341 h 344"/>
                <a:gd name="T50" fmla="*/ 172 w 344"/>
                <a:gd name="T51" fmla="*/ 344 h 344"/>
                <a:gd name="T52" fmla="*/ 154 w 344"/>
                <a:gd name="T53" fmla="*/ 344 h 344"/>
                <a:gd name="T54" fmla="*/ 121 w 344"/>
                <a:gd name="T55" fmla="*/ 338 h 344"/>
                <a:gd name="T56" fmla="*/ 91 w 344"/>
                <a:gd name="T57" fmla="*/ 323 h 344"/>
                <a:gd name="T58" fmla="*/ 64 w 344"/>
                <a:gd name="T59" fmla="*/ 306 h 344"/>
                <a:gd name="T60" fmla="*/ 40 w 344"/>
                <a:gd name="T61" fmla="*/ 282 h 344"/>
                <a:gd name="T62" fmla="*/ 21 w 344"/>
                <a:gd name="T63" fmla="*/ 255 h 344"/>
                <a:gd name="T64" fmla="*/ 8 w 344"/>
                <a:gd name="T65" fmla="*/ 225 h 344"/>
                <a:gd name="T66" fmla="*/ 1 w 344"/>
                <a:gd name="T67" fmla="*/ 190 h 344"/>
                <a:gd name="T68" fmla="*/ 0 w 344"/>
                <a:gd name="T69" fmla="*/ 17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4" h="344">
                  <a:moveTo>
                    <a:pt x="0" y="172"/>
                  </a:moveTo>
                  <a:lnTo>
                    <a:pt x="0" y="172"/>
                  </a:lnTo>
                  <a:lnTo>
                    <a:pt x="1" y="154"/>
                  </a:lnTo>
                  <a:lnTo>
                    <a:pt x="3" y="138"/>
                  </a:lnTo>
                  <a:lnTo>
                    <a:pt x="8" y="121"/>
                  </a:lnTo>
                  <a:lnTo>
                    <a:pt x="14" y="105"/>
                  </a:lnTo>
                  <a:lnTo>
                    <a:pt x="21" y="91"/>
                  </a:lnTo>
                  <a:lnTo>
                    <a:pt x="30" y="76"/>
                  </a:lnTo>
                  <a:lnTo>
                    <a:pt x="40" y="64"/>
                  </a:lnTo>
                  <a:lnTo>
                    <a:pt x="51" y="51"/>
                  </a:lnTo>
                  <a:lnTo>
                    <a:pt x="64" y="40"/>
                  </a:lnTo>
                  <a:lnTo>
                    <a:pt x="76" y="30"/>
                  </a:lnTo>
                  <a:lnTo>
                    <a:pt x="91" y="21"/>
                  </a:lnTo>
                  <a:lnTo>
                    <a:pt x="105" y="14"/>
                  </a:lnTo>
                  <a:lnTo>
                    <a:pt x="121" y="8"/>
                  </a:lnTo>
                  <a:lnTo>
                    <a:pt x="137" y="5"/>
                  </a:lnTo>
                  <a:lnTo>
                    <a:pt x="154" y="1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90" y="1"/>
                  </a:lnTo>
                  <a:lnTo>
                    <a:pt x="207" y="5"/>
                  </a:lnTo>
                  <a:lnTo>
                    <a:pt x="223" y="8"/>
                  </a:lnTo>
                  <a:lnTo>
                    <a:pt x="239" y="14"/>
                  </a:lnTo>
                  <a:lnTo>
                    <a:pt x="255" y="21"/>
                  </a:lnTo>
                  <a:lnTo>
                    <a:pt x="269" y="30"/>
                  </a:lnTo>
                  <a:lnTo>
                    <a:pt x="282" y="40"/>
                  </a:lnTo>
                  <a:lnTo>
                    <a:pt x="295" y="51"/>
                  </a:lnTo>
                  <a:lnTo>
                    <a:pt x="304" y="64"/>
                  </a:lnTo>
                  <a:lnTo>
                    <a:pt x="316" y="76"/>
                  </a:lnTo>
                  <a:lnTo>
                    <a:pt x="323" y="91"/>
                  </a:lnTo>
                  <a:lnTo>
                    <a:pt x="331" y="105"/>
                  </a:lnTo>
                  <a:lnTo>
                    <a:pt x="336" y="121"/>
                  </a:lnTo>
                  <a:lnTo>
                    <a:pt x="341" y="138"/>
                  </a:lnTo>
                  <a:lnTo>
                    <a:pt x="344" y="154"/>
                  </a:lnTo>
                  <a:lnTo>
                    <a:pt x="344" y="172"/>
                  </a:lnTo>
                  <a:lnTo>
                    <a:pt x="344" y="172"/>
                  </a:lnTo>
                  <a:lnTo>
                    <a:pt x="344" y="190"/>
                  </a:lnTo>
                  <a:lnTo>
                    <a:pt x="341" y="207"/>
                  </a:lnTo>
                  <a:lnTo>
                    <a:pt x="336" y="225"/>
                  </a:lnTo>
                  <a:lnTo>
                    <a:pt x="331" y="239"/>
                  </a:lnTo>
                  <a:lnTo>
                    <a:pt x="323" y="255"/>
                  </a:lnTo>
                  <a:lnTo>
                    <a:pt x="316" y="269"/>
                  </a:lnTo>
                  <a:lnTo>
                    <a:pt x="304" y="282"/>
                  </a:lnTo>
                  <a:lnTo>
                    <a:pt x="295" y="295"/>
                  </a:lnTo>
                  <a:lnTo>
                    <a:pt x="282" y="306"/>
                  </a:lnTo>
                  <a:lnTo>
                    <a:pt x="269" y="315"/>
                  </a:lnTo>
                  <a:lnTo>
                    <a:pt x="255" y="323"/>
                  </a:lnTo>
                  <a:lnTo>
                    <a:pt x="239" y="331"/>
                  </a:lnTo>
                  <a:lnTo>
                    <a:pt x="223" y="338"/>
                  </a:lnTo>
                  <a:lnTo>
                    <a:pt x="207" y="341"/>
                  </a:lnTo>
                  <a:lnTo>
                    <a:pt x="190" y="344"/>
                  </a:lnTo>
                  <a:lnTo>
                    <a:pt x="172" y="344"/>
                  </a:lnTo>
                  <a:lnTo>
                    <a:pt x="172" y="344"/>
                  </a:lnTo>
                  <a:lnTo>
                    <a:pt x="154" y="344"/>
                  </a:lnTo>
                  <a:lnTo>
                    <a:pt x="137" y="341"/>
                  </a:lnTo>
                  <a:lnTo>
                    <a:pt x="121" y="338"/>
                  </a:lnTo>
                  <a:lnTo>
                    <a:pt x="105" y="331"/>
                  </a:lnTo>
                  <a:lnTo>
                    <a:pt x="91" y="323"/>
                  </a:lnTo>
                  <a:lnTo>
                    <a:pt x="76" y="315"/>
                  </a:lnTo>
                  <a:lnTo>
                    <a:pt x="64" y="306"/>
                  </a:lnTo>
                  <a:lnTo>
                    <a:pt x="51" y="295"/>
                  </a:lnTo>
                  <a:lnTo>
                    <a:pt x="40" y="282"/>
                  </a:lnTo>
                  <a:lnTo>
                    <a:pt x="30" y="269"/>
                  </a:lnTo>
                  <a:lnTo>
                    <a:pt x="21" y="255"/>
                  </a:lnTo>
                  <a:lnTo>
                    <a:pt x="14" y="239"/>
                  </a:lnTo>
                  <a:lnTo>
                    <a:pt x="8" y="225"/>
                  </a:lnTo>
                  <a:lnTo>
                    <a:pt x="3" y="207"/>
                  </a:lnTo>
                  <a:lnTo>
                    <a:pt x="1" y="190"/>
                  </a:lnTo>
                  <a:lnTo>
                    <a:pt x="0" y="172"/>
                  </a:lnTo>
                  <a:lnTo>
                    <a:pt x="0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591661" y="2062784"/>
            <a:ext cx="382292" cy="343134"/>
            <a:chOff x="2555419" y="2379471"/>
            <a:chExt cx="259625" cy="233032"/>
          </a:xfrm>
        </p:grpSpPr>
        <p:sp>
          <p:nvSpPr>
            <p:cNvPr id="134" name="Rounded Rectangle 133"/>
            <p:cNvSpPr/>
            <p:nvPr/>
          </p:nvSpPr>
          <p:spPr>
            <a:xfrm flipV="1">
              <a:off x="2555419" y="2379471"/>
              <a:ext cx="259625" cy="233032"/>
            </a:xfrm>
            <a:prstGeom prst="roundRect">
              <a:avLst>
                <a:gd name="adj" fmla="val 1049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5" name="Group 134"/>
            <p:cNvGrpSpPr/>
            <p:nvPr/>
          </p:nvGrpSpPr>
          <p:grpSpPr>
            <a:xfrm flipV="1">
              <a:off x="2599134" y="2404399"/>
              <a:ext cx="172195" cy="175942"/>
              <a:chOff x="5457226" y="2884266"/>
              <a:chExt cx="224202" cy="229080"/>
            </a:xfrm>
            <a:solidFill>
              <a:schemeClr val="bg2"/>
            </a:solidFill>
          </p:grpSpPr>
          <p:sp>
            <p:nvSpPr>
              <p:cNvPr id="136" name="Freeform 6"/>
              <p:cNvSpPr>
                <a:spLocks/>
              </p:cNvSpPr>
              <p:nvPr/>
            </p:nvSpPr>
            <p:spPr bwMode="auto">
              <a:xfrm>
                <a:off x="5457226" y="2940551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5457226" y="3042702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38" name="Freeform 6"/>
              <p:cNvSpPr>
                <a:spLocks/>
              </p:cNvSpPr>
              <p:nvPr/>
            </p:nvSpPr>
            <p:spPr bwMode="auto">
              <a:xfrm flipH="1">
                <a:off x="5578574" y="2884266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39" name="Freeform 6"/>
              <p:cNvSpPr>
                <a:spLocks/>
              </p:cNvSpPr>
              <p:nvPr/>
            </p:nvSpPr>
            <p:spPr bwMode="auto">
              <a:xfrm flipH="1">
                <a:off x="5578574" y="2986417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140" name="Group 105"/>
          <p:cNvGrpSpPr>
            <a:grpSpLocks noChangeAspect="1"/>
          </p:cNvGrpSpPr>
          <p:nvPr/>
        </p:nvGrpSpPr>
        <p:grpSpPr bwMode="auto">
          <a:xfrm>
            <a:off x="3903205" y="2081284"/>
            <a:ext cx="1439988" cy="1357575"/>
            <a:chOff x="1991" y="1544"/>
            <a:chExt cx="961" cy="906"/>
          </a:xfrm>
        </p:grpSpPr>
        <p:sp>
          <p:nvSpPr>
            <p:cNvPr id="141" name="Freeform 116"/>
            <p:cNvSpPr>
              <a:spLocks/>
            </p:cNvSpPr>
            <p:nvPr/>
          </p:nvSpPr>
          <p:spPr bwMode="auto">
            <a:xfrm>
              <a:off x="2517" y="1846"/>
              <a:ext cx="435" cy="604"/>
            </a:xfrm>
            <a:custGeom>
              <a:avLst/>
              <a:gdLst>
                <a:gd name="T0" fmla="*/ 5 w 52"/>
                <a:gd name="T1" fmla="*/ 0 h 74"/>
                <a:gd name="T2" fmla="*/ 0 w 52"/>
                <a:gd name="T3" fmla="*/ 5 h 74"/>
                <a:gd name="T4" fmla="*/ 0 w 52"/>
                <a:gd name="T5" fmla="*/ 74 h 74"/>
                <a:gd name="T6" fmla="*/ 52 w 52"/>
                <a:gd name="T7" fmla="*/ 74 h 74"/>
                <a:gd name="T8" fmla="*/ 52 w 52"/>
                <a:gd name="T9" fmla="*/ 5 h 74"/>
                <a:gd name="T10" fmla="*/ 47 w 52"/>
                <a:gd name="T11" fmla="*/ 0 h 74"/>
                <a:gd name="T12" fmla="*/ 5 w 52"/>
                <a:gd name="T1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4"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2"/>
                    <a:pt x="50" y="0"/>
                    <a:pt x="4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06"/>
            <p:cNvSpPr>
              <a:spLocks/>
            </p:cNvSpPr>
            <p:nvPr/>
          </p:nvSpPr>
          <p:spPr bwMode="auto">
            <a:xfrm>
              <a:off x="1991" y="1544"/>
              <a:ext cx="585" cy="906"/>
            </a:xfrm>
            <a:custGeom>
              <a:avLst/>
              <a:gdLst>
                <a:gd name="T0" fmla="*/ 5 w 70"/>
                <a:gd name="T1" fmla="*/ 0 h 111"/>
                <a:gd name="T2" fmla="*/ 0 w 70"/>
                <a:gd name="T3" fmla="*/ 5 h 111"/>
                <a:gd name="T4" fmla="*/ 0 w 70"/>
                <a:gd name="T5" fmla="*/ 111 h 111"/>
                <a:gd name="T6" fmla="*/ 70 w 70"/>
                <a:gd name="T7" fmla="*/ 111 h 111"/>
                <a:gd name="T8" fmla="*/ 70 w 70"/>
                <a:gd name="T9" fmla="*/ 5 h 111"/>
                <a:gd name="T10" fmla="*/ 65 w 70"/>
                <a:gd name="T11" fmla="*/ 0 h 111"/>
                <a:gd name="T12" fmla="*/ 5 w 70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11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70" y="111"/>
                    <a:pt x="70" y="111"/>
                    <a:pt x="70" y="111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70" y="3"/>
                    <a:pt x="67" y="0"/>
                    <a:pt x="65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Rectangle 107"/>
            <p:cNvSpPr>
              <a:spLocks noChangeArrowheads="1"/>
            </p:cNvSpPr>
            <p:nvPr/>
          </p:nvSpPr>
          <p:spPr bwMode="auto">
            <a:xfrm>
              <a:off x="2099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08"/>
            <p:cNvSpPr>
              <a:spLocks noChangeArrowheads="1"/>
            </p:cNvSpPr>
            <p:nvPr/>
          </p:nvSpPr>
          <p:spPr bwMode="auto">
            <a:xfrm>
              <a:off x="2241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09"/>
            <p:cNvSpPr>
              <a:spLocks noChangeArrowheads="1"/>
            </p:cNvSpPr>
            <p:nvPr/>
          </p:nvSpPr>
          <p:spPr bwMode="auto">
            <a:xfrm>
              <a:off x="2383" y="1650"/>
              <a:ext cx="84" cy="8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10"/>
            <p:cNvSpPr>
              <a:spLocks noChangeArrowheads="1"/>
            </p:cNvSpPr>
            <p:nvPr/>
          </p:nvSpPr>
          <p:spPr bwMode="auto">
            <a:xfrm>
              <a:off x="2099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11"/>
            <p:cNvSpPr>
              <a:spLocks noChangeArrowheads="1"/>
            </p:cNvSpPr>
            <p:nvPr/>
          </p:nvSpPr>
          <p:spPr bwMode="auto">
            <a:xfrm>
              <a:off x="2241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12"/>
            <p:cNvSpPr>
              <a:spLocks noChangeArrowheads="1"/>
            </p:cNvSpPr>
            <p:nvPr/>
          </p:nvSpPr>
          <p:spPr bwMode="auto">
            <a:xfrm>
              <a:off x="2383" y="1993"/>
              <a:ext cx="84" cy="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13"/>
            <p:cNvSpPr>
              <a:spLocks noChangeArrowheads="1"/>
            </p:cNvSpPr>
            <p:nvPr/>
          </p:nvSpPr>
          <p:spPr bwMode="auto">
            <a:xfrm>
              <a:off x="2099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14"/>
            <p:cNvSpPr>
              <a:spLocks noChangeArrowheads="1"/>
            </p:cNvSpPr>
            <p:nvPr/>
          </p:nvSpPr>
          <p:spPr bwMode="auto">
            <a:xfrm>
              <a:off x="2241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15"/>
            <p:cNvSpPr>
              <a:spLocks noChangeArrowheads="1"/>
            </p:cNvSpPr>
            <p:nvPr/>
          </p:nvSpPr>
          <p:spPr bwMode="auto">
            <a:xfrm>
              <a:off x="2383" y="1821"/>
              <a:ext cx="84" cy="9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17"/>
            <p:cNvSpPr>
              <a:spLocks noChangeArrowheads="1"/>
            </p:cNvSpPr>
            <p:nvPr/>
          </p:nvSpPr>
          <p:spPr bwMode="auto">
            <a:xfrm>
              <a:off x="2629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18"/>
            <p:cNvSpPr>
              <a:spLocks noChangeArrowheads="1"/>
            </p:cNvSpPr>
            <p:nvPr/>
          </p:nvSpPr>
          <p:spPr bwMode="auto">
            <a:xfrm>
              <a:off x="2725" y="1927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19"/>
            <p:cNvSpPr>
              <a:spLocks noChangeArrowheads="1"/>
            </p:cNvSpPr>
            <p:nvPr/>
          </p:nvSpPr>
          <p:spPr bwMode="auto">
            <a:xfrm>
              <a:off x="2823" y="1927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20"/>
            <p:cNvSpPr>
              <a:spLocks noChangeArrowheads="1"/>
            </p:cNvSpPr>
            <p:nvPr/>
          </p:nvSpPr>
          <p:spPr bwMode="auto">
            <a:xfrm>
              <a:off x="2629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21"/>
            <p:cNvSpPr>
              <a:spLocks noChangeArrowheads="1"/>
            </p:cNvSpPr>
            <p:nvPr/>
          </p:nvSpPr>
          <p:spPr bwMode="auto">
            <a:xfrm>
              <a:off x="2725" y="2189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22"/>
            <p:cNvSpPr>
              <a:spLocks noChangeArrowheads="1"/>
            </p:cNvSpPr>
            <p:nvPr/>
          </p:nvSpPr>
          <p:spPr bwMode="auto">
            <a:xfrm>
              <a:off x="2823" y="2189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23"/>
            <p:cNvSpPr>
              <a:spLocks noChangeArrowheads="1"/>
            </p:cNvSpPr>
            <p:nvPr/>
          </p:nvSpPr>
          <p:spPr bwMode="auto">
            <a:xfrm>
              <a:off x="2629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24"/>
            <p:cNvSpPr>
              <a:spLocks noChangeArrowheads="1"/>
            </p:cNvSpPr>
            <p:nvPr/>
          </p:nvSpPr>
          <p:spPr bwMode="auto">
            <a:xfrm>
              <a:off x="2725" y="2058"/>
              <a:ext cx="59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25"/>
            <p:cNvSpPr>
              <a:spLocks noChangeArrowheads="1"/>
            </p:cNvSpPr>
            <p:nvPr/>
          </p:nvSpPr>
          <p:spPr bwMode="auto">
            <a:xfrm>
              <a:off x="2823" y="2058"/>
              <a:ext cx="58" cy="57"/>
            </a:xfrm>
            <a:prstGeom prst="rect">
              <a:avLst/>
            </a:pr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61" name="Straight Arrow Connector 160"/>
          <p:cNvCxnSpPr/>
          <p:nvPr/>
        </p:nvCxnSpPr>
        <p:spPr>
          <a:xfrm>
            <a:off x="996478" y="2215014"/>
            <a:ext cx="2874325" cy="0"/>
          </a:xfrm>
          <a:prstGeom prst="straightConnector1">
            <a:avLst/>
          </a:prstGeom>
          <a:ln w="15875" cap="rnd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996478" y="3388290"/>
            <a:ext cx="2874325" cy="0"/>
          </a:xfrm>
          <a:prstGeom prst="straightConnector1">
            <a:avLst/>
          </a:prstGeom>
          <a:ln w="15875" cap="rnd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Freeform 162"/>
          <p:cNvSpPr/>
          <p:nvPr/>
        </p:nvSpPr>
        <p:spPr>
          <a:xfrm>
            <a:off x="5494714" y="2538397"/>
            <a:ext cx="789709" cy="573578"/>
          </a:xfrm>
          <a:custGeom>
            <a:avLst/>
            <a:gdLst>
              <a:gd name="connsiteX0" fmla="*/ 0 w 789709"/>
              <a:gd name="connsiteY0" fmla="*/ 573578 h 573578"/>
              <a:gd name="connsiteX1" fmla="*/ 532014 w 789709"/>
              <a:gd name="connsiteY1" fmla="*/ 465513 h 573578"/>
              <a:gd name="connsiteX2" fmla="*/ 789709 w 789709"/>
              <a:gd name="connsiteY2" fmla="*/ 0 h 57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709" h="573578">
                <a:moveTo>
                  <a:pt x="0" y="573578"/>
                </a:moveTo>
                <a:cubicBezTo>
                  <a:pt x="200198" y="567343"/>
                  <a:pt x="400396" y="561109"/>
                  <a:pt x="532014" y="465513"/>
                </a:cubicBezTo>
                <a:cubicBezTo>
                  <a:pt x="663632" y="369917"/>
                  <a:pt x="726670" y="184958"/>
                  <a:pt x="789709" y="0"/>
                </a:cubicBezTo>
              </a:path>
            </a:pathLst>
          </a:custGeom>
          <a:ln w="15875" cap="rnd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3"/>
          <p:cNvSpPr/>
          <p:nvPr/>
        </p:nvSpPr>
        <p:spPr>
          <a:xfrm rot="4500000">
            <a:off x="6353430" y="2572048"/>
            <a:ext cx="789709" cy="573578"/>
          </a:xfrm>
          <a:custGeom>
            <a:avLst/>
            <a:gdLst>
              <a:gd name="connsiteX0" fmla="*/ 0 w 789709"/>
              <a:gd name="connsiteY0" fmla="*/ 573578 h 573578"/>
              <a:gd name="connsiteX1" fmla="*/ 532014 w 789709"/>
              <a:gd name="connsiteY1" fmla="*/ 465513 h 573578"/>
              <a:gd name="connsiteX2" fmla="*/ 789709 w 789709"/>
              <a:gd name="connsiteY2" fmla="*/ 0 h 57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9709" h="573578">
                <a:moveTo>
                  <a:pt x="0" y="573578"/>
                </a:moveTo>
                <a:cubicBezTo>
                  <a:pt x="200198" y="567343"/>
                  <a:pt x="400396" y="561109"/>
                  <a:pt x="532014" y="465513"/>
                </a:cubicBezTo>
                <a:cubicBezTo>
                  <a:pt x="663632" y="369917"/>
                  <a:pt x="726670" y="184958"/>
                  <a:pt x="789709" y="0"/>
                </a:cubicBezTo>
              </a:path>
            </a:pathLst>
          </a:custGeom>
          <a:ln w="15875" cap="rnd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/>
          <p:cNvCxnSpPr/>
          <p:nvPr/>
        </p:nvCxnSpPr>
        <p:spPr>
          <a:xfrm>
            <a:off x="5508104" y="3388290"/>
            <a:ext cx="1619394" cy="0"/>
          </a:xfrm>
          <a:prstGeom prst="straightConnector1">
            <a:avLst/>
          </a:prstGeom>
          <a:ln w="15875" cap="rnd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/>
          <p:cNvSpPr/>
          <p:nvPr/>
        </p:nvSpPr>
        <p:spPr>
          <a:xfrm>
            <a:off x="437766" y="4502606"/>
            <a:ext cx="27502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966">
              <a:defRPr/>
            </a:pPr>
            <a:r>
              <a:rPr lang="en-US" sz="800" spc="49" dirty="0">
                <a:latin typeface="+mj-lt"/>
                <a:cs typeface="CiscoSansTT" panose="020B0503020201020303" pitchFamily="34" charset="0"/>
              </a:rPr>
              <a:t>* Cisco® Catalyst®, ISR, ASR, CSR are supported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643027" y="3485004"/>
            <a:ext cx="1293292" cy="220409"/>
          </a:xfrm>
          <a:prstGeom prst="rect">
            <a:avLst/>
          </a:prstGeom>
          <a:noFill/>
        </p:spPr>
        <p:txBody>
          <a:bodyPr wrap="square" lIns="51410" tIns="25706" rIns="51410" bIns="25706" rtlCol="0">
            <a:spAutoFit/>
          </a:bodyPr>
          <a:lstStyle>
            <a:defPPr>
              <a:defRPr lang="en-US"/>
            </a:defPPr>
            <a:lvl1pPr marL="0" marR="0" lvl="0" indent="0" algn="ctr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100" b="1" i="0" u="none" strike="noStrike" cap="none" spc="5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</a:defRPr>
            </a:lvl1pPr>
          </a:lstStyle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Enhanced </a:t>
            </a:r>
            <a:r>
              <a:rPr lang="en-US" b="0" spc="0" dirty="0" err="1">
                <a:solidFill>
                  <a:schemeClr val="tx2"/>
                </a:solidFill>
                <a:latin typeface="+mj-lt"/>
              </a:rPr>
              <a:t>NetFlow</a:t>
            </a:r>
            <a:endParaRPr lang="en-US" b="0" spc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882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" name="Table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672937"/>
              </p:ext>
            </p:extLst>
          </p:nvPr>
        </p:nvGraphicFramePr>
        <p:xfrm>
          <a:off x="5722079" y="1406979"/>
          <a:ext cx="2871061" cy="29666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3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388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US" sz="10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Flow Information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US" sz="105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</a:rPr>
                        <a:t>Packets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SOURCE ADDRESS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10.1.8.3</a:t>
                      </a:r>
                      <a:endParaRPr kumimoji="0" lang="en-US" sz="90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206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097DBC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DESTINATION ADDRESS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Arial" charset="0"/>
                        <a:ea typeface="ＭＳ Ｐゴシック" charset="0"/>
                        <a:cs typeface="+mn-cs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172.168.134.2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SOURCE PORT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47321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DESTINATION PORT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443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INTERFACE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Gi0/0/0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IP TOS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0x00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IP PROTOCOL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NEXT HOP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172.168.25.1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TCP FLAGS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0x1A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SOURCE SGT</a:t>
                      </a:r>
                      <a:endParaRPr kumimoji="0" lang="en-CA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en-CA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: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862"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APPLICATION NAME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4388" rtl="0" eaLnBrk="0" fontAlgn="base" latinLnBrk="0" hangingPunct="0">
                        <a:lnSpc>
                          <a:spcPct val="95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00000"/>
                        <a:buFont typeface="Wingdings" charset="0"/>
                        <a:buNone/>
                        <a:tabLst/>
                      </a:pPr>
                      <a:r>
                        <a:rPr kumimoji="0" lang="en-CA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NBAR SECURE-HTTP</a:t>
                      </a:r>
                      <a:endParaRPr kumimoji="0" lang="en-CA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97025" marR="97025" marT="43122" marB="43122" anchor="ctr" horzOverflow="overflow">
                    <a:lnL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21" name="Rectangle 120">
            <a:extLst>
              <a:ext uri="{FF2B5EF4-FFF2-40B4-BE49-F238E27FC236}">
                <a16:creationId xmlns:a16="http://schemas.microsoft.com/office/drawing/2014/main" id="{8CB53C32-8D72-4EAE-AFE3-13AD0FFB39DC}"/>
              </a:ext>
            </a:extLst>
          </p:cNvPr>
          <p:cNvSpPr/>
          <p:nvPr/>
        </p:nvSpPr>
        <p:spPr>
          <a:xfrm>
            <a:off x="5713993" y="1197782"/>
            <a:ext cx="2879146" cy="35202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Automating </a:t>
            </a:r>
            <a:r>
              <a:rPr lang="en-US" dirty="0" err="1"/>
              <a:t>NetFlow</a:t>
            </a:r>
            <a:r>
              <a:rPr lang="en-US" dirty="0"/>
              <a:t> for ETA</a:t>
            </a:r>
          </a:p>
        </p:txBody>
      </p:sp>
      <p:sp>
        <p:nvSpPr>
          <p:cNvPr id="4" name="Round Same Side Corner Rectangle 3"/>
          <p:cNvSpPr/>
          <p:nvPr/>
        </p:nvSpPr>
        <p:spPr>
          <a:xfrm rot="5400000">
            <a:off x="16866" y="1182092"/>
            <a:ext cx="3521073" cy="35508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40" tIns="182880" rIns="0" bIns="548640" rtlCol="0" anchor="ctr"/>
          <a:lstStyle/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dirty="0" err="1"/>
              <a:t>NetFlow</a:t>
            </a:r>
            <a:r>
              <a:rPr lang="en-US" dirty="0"/>
              <a:t> provides</a:t>
            </a:r>
          </a:p>
          <a:p>
            <a:pPr marL="169863" indent="-16986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A trace of every conversation in your network</a:t>
            </a:r>
          </a:p>
          <a:p>
            <a:pPr marL="169863" indent="-16986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An ability to collect records everywhere in your network</a:t>
            </a:r>
            <a:br>
              <a:rPr lang="en-US" sz="1200" dirty="0"/>
            </a:br>
            <a:r>
              <a:rPr lang="en-US" sz="1200" dirty="0"/>
              <a:t>(switch, router, or firewall)</a:t>
            </a:r>
          </a:p>
          <a:p>
            <a:pPr marL="169863" indent="-16986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Network usage measurements</a:t>
            </a:r>
          </a:p>
          <a:p>
            <a:pPr marL="169863" indent="-16986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An ability to find north-south as well as east-west communication</a:t>
            </a:r>
          </a:p>
          <a:p>
            <a:pPr marL="169863" indent="-16986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Indications of Compromise (IOC)</a:t>
            </a:r>
          </a:p>
          <a:p>
            <a:pPr marL="169863" indent="-169863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en-US" sz="1200" dirty="0"/>
              <a:t>Security group information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709211" y="2900539"/>
            <a:ext cx="427342" cy="345684"/>
            <a:chOff x="7821220" y="4390207"/>
            <a:chExt cx="1034234" cy="836610"/>
          </a:xfrm>
          <a:solidFill>
            <a:schemeClr val="accent3"/>
          </a:solidFill>
          <a:effectLst/>
        </p:grpSpPr>
        <p:sp>
          <p:nvSpPr>
            <p:cNvPr id="6" name="Freeform 176"/>
            <p:cNvSpPr>
              <a:spLocks/>
            </p:cNvSpPr>
            <p:nvPr/>
          </p:nvSpPr>
          <p:spPr bwMode="auto">
            <a:xfrm>
              <a:off x="8223052" y="4989667"/>
              <a:ext cx="237148" cy="237150"/>
            </a:xfrm>
            <a:custGeom>
              <a:avLst/>
              <a:gdLst>
                <a:gd name="T0" fmla="*/ 31 w 213"/>
                <a:gd name="T1" fmla="*/ 31 h 213"/>
                <a:gd name="T2" fmla="*/ 17 w 213"/>
                <a:gd name="T3" fmla="*/ 48 h 213"/>
                <a:gd name="T4" fmla="*/ 8 w 213"/>
                <a:gd name="T5" fmla="*/ 67 h 213"/>
                <a:gd name="T6" fmla="*/ 2 w 213"/>
                <a:gd name="T7" fmla="*/ 86 h 213"/>
                <a:gd name="T8" fmla="*/ 0 w 213"/>
                <a:gd name="T9" fmla="*/ 107 h 213"/>
                <a:gd name="T10" fmla="*/ 2 w 213"/>
                <a:gd name="T11" fmla="*/ 127 h 213"/>
                <a:gd name="T12" fmla="*/ 8 w 213"/>
                <a:gd name="T13" fmla="*/ 146 h 213"/>
                <a:gd name="T14" fmla="*/ 17 w 213"/>
                <a:gd name="T15" fmla="*/ 166 h 213"/>
                <a:gd name="T16" fmla="*/ 31 w 213"/>
                <a:gd name="T17" fmla="*/ 182 h 213"/>
                <a:gd name="T18" fmla="*/ 39 w 213"/>
                <a:gd name="T19" fmla="*/ 190 h 213"/>
                <a:gd name="T20" fmla="*/ 57 w 213"/>
                <a:gd name="T21" fmla="*/ 202 h 213"/>
                <a:gd name="T22" fmla="*/ 76 w 213"/>
                <a:gd name="T23" fmla="*/ 210 h 213"/>
                <a:gd name="T24" fmla="*/ 97 w 213"/>
                <a:gd name="T25" fmla="*/ 213 h 213"/>
                <a:gd name="T26" fmla="*/ 117 w 213"/>
                <a:gd name="T27" fmla="*/ 213 h 213"/>
                <a:gd name="T28" fmla="*/ 137 w 213"/>
                <a:gd name="T29" fmla="*/ 210 h 213"/>
                <a:gd name="T30" fmla="*/ 157 w 213"/>
                <a:gd name="T31" fmla="*/ 202 h 213"/>
                <a:gd name="T32" fmla="*/ 174 w 213"/>
                <a:gd name="T33" fmla="*/ 190 h 213"/>
                <a:gd name="T34" fmla="*/ 182 w 213"/>
                <a:gd name="T35" fmla="*/ 182 h 213"/>
                <a:gd name="T36" fmla="*/ 196 w 213"/>
                <a:gd name="T37" fmla="*/ 166 h 213"/>
                <a:gd name="T38" fmla="*/ 206 w 213"/>
                <a:gd name="T39" fmla="*/ 146 h 213"/>
                <a:gd name="T40" fmla="*/ 212 w 213"/>
                <a:gd name="T41" fmla="*/ 127 h 213"/>
                <a:gd name="T42" fmla="*/ 213 w 213"/>
                <a:gd name="T43" fmla="*/ 107 h 213"/>
                <a:gd name="T44" fmla="*/ 212 w 213"/>
                <a:gd name="T45" fmla="*/ 86 h 213"/>
                <a:gd name="T46" fmla="*/ 206 w 213"/>
                <a:gd name="T47" fmla="*/ 67 h 213"/>
                <a:gd name="T48" fmla="*/ 196 w 213"/>
                <a:gd name="T49" fmla="*/ 48 h 213"/>
                <a:gd name="T50" fmla="*/ 182 w 213"/>
                <a:gd name="T51" fmla="*/ 31 h 213"/>
                <a:gd name="T52" fmla="*/ 174 w 213"/>
                <a:gd name="T53" fmla="*/ 24 h 213"/>
                <a:gd name="T54" fmla="*/ 157 w 213"/>
                <a:gd name="T55" fmla="*/ 12 h 213"/>
                <a:gd name="T56" fmla="*/ 137 w 213"/>
                <a:gd name="T57" fmla="*/ 4 h 213"/>
                <a:gd name="T58" fmla="*/ 117 w 213"/>
                <a:gd name="T59" fmla="*/ 0 h 213"/>
                <a:gd name="T60" fmla="*/ 97 w 213"/>
                <a:gd name="T61" fmla="*/ 0 h 213"/>
                <a:gd name="T62" fmla="*/ 76 w 213"/>
                <a:gd name="T63" fmla="*/ 4 h 213"/>
                <a:gd name="T64" fmla="*/ 57 w 213"/>
                <a:gd name="T65" fmla="*/ 12 h 213"/>
                <a:gd name="T66" fmla="*/ 39 w 213"/>
                <a:gd name="T67" fmla="*/ 24 h 213"/>
                <a:gd name="T68" fmla="*/ 31 w 213"/>
                <a:gd name="T69" fmla="*/ 3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3" h="213">
                  <a:moveTo>
                    <a:pt x="31" y="31"/>
                  </a:moveTo>
                  <a:lnTo>
                    <a:pt x="31" y="31"/>
                  </a:lnTo>
                  <a:lnTo>
                    <a:pt x="24" y="39"/>
                  </a:lnTo>
                  <a:lnTo>
                    <a:pt x="17" y="48"/>
                  </a:lnTo>
                  <a:lnTo>
                    <a:pt x="12" y="57"/>
                  </a:lnTo>
                  <a:lnTo>
                    <a:pt x="8" y="67"/>
                  </a:lnTo>
                  <a:lnTo>
                    <a:pt x="4" y="76"/>
                  </a:lnTo>
                  <a:lnTo>
                    <a:pt x="2" y="86"/>
                  </a:lnTo>
                  <a:lnTo>
                    <a:pt x="1" y="97"/>
                  </a:lnTo>
                  <a:lnTo>
                    <a:pt x="0" y="107"/>
                  </a:lnTo>
                  <a:lnTo>
                    <a:pt x="1" y="116"/>
                  </a:lnTo>
                  <a:lnTo>
                    <a:pt x="2" y="127"/>
                  </a:lnTo>
                  <a:lnTo>
                    <a:pt x="4" y="137"/>
                  </a:lnTo>
                  <a:lnTo>
                    <a:pt x="8" y="146"/>
                  </a:lnTo>
                  <a:lnTo>
                    <a:pt x="12" y="157"/>
                  </a:lnTo>
                  <a:lnTo>
                    <a:pt x="17" y="166"/>
                  </a:lnTo>
                  <a:lnTo>
                    <a:pt x="24" y="174"/>
                  </a:lnTo>
                  <a:lnTo>
                    <a:pt x="31" y="182"/>
                  </a:lnTo>
                  <a:lnTo>
                    <a:pt x="31" y="182"/>
                  </a:lnTo>
                  <a:lnTo>
                    <a:pt x="39" y="190"/>
                  </a:lnTo>
                  <a:lnTo>
                    <a:pt x="48" y="196"/>
                  </a:lnTo>
                  <a:lnTo>
                    <a:pt x="57" y="202"/>
                  </a:lnTo>
                  <a:lnTo>
                    <a:pt x="67" y="206"/>
                  </a:lnTo>
                  <a:lnTo>
                    <a:pt x="76" y="210"/>
                  </a:lnTo>
                  <a:lnTo>
                    <a:pt x="86" y="212"/>
                  </a:lnTo>
                  <a:lnTo>
                    <a:pt x="97" y="213"/>
                  </a:lnTo>
                  <a:lnTo>
                    <a:pt x="107" y="213"/>
                  </a:lnTo>
                  <a:lnTo>
                    <a:pt x="117" y="213"/>
                  </a:lnTo>
                  <a:lnTo>
                    <a:pt x="127" y="212"/>
                  </a:lnTo>
                  <a:lnTo>
                    <a:pt x="137" y="210"/>
                  </a:lnTo>
                  <a:lnTo>
                    <a:pt x="147" y="206"/>
                  </a:lnTo>
                  <a:lnTo>
                    <a:pt x="157" y="202"/>
                  </a:lnTo>
                  <a:lnTo>
                    <a:pt x="166" y="196"/>
                  </a:lnTo>
                  <a:lnTo>
                    <a:pt x="174" y="190"/>
                  </a:lnTo>
                  <a:lnTo>
                    <a:pt x="182" y="182"/>
                  </a:lnTo>
                  <a:lnTo>
                    <a:pt x="182" y="182"/>
                  </a:lnTo>
                  <a:lnTo>
                    <a:pt x="190" y="174"/>
                  </a:lnTo>
                  <a:lnTo>
                    <a:pt x="196" y="166"/>
                  </a:lnTo>
                  <a:lnTo>
                    <a:pt x="202" y="157"/>
                  </a:lnTo>
                  <a:lnTo>
                    <a:pt x="206" y="146"/>
                  </a:lnTo>
                  <a:lnTo>
                    <a:pt x="210" y="137"/>
                  </a:lnTo>
                  <a:lnTo>
                    <a:pt x="212" y="127"/>
                  </a:lnTo>
                  <a:lnTo>
                    <a:pt x="213" y="116"/>
                  </a:lnTo>
                  <a:lnTo>
                    <a:pt x="213" y="107"/>
                  </a:lnTo>
                  <a:lnTo>
                    <a:pt x="213" y="97"/>
                  </a:lnTo>
                  <a:lnTo>
                    <a:pt x="212" y="86"/>
                  </a:lnTo>
                  <a:lnTo>
                    <a:pt x="210" y="76"/>
                  </a:lnTo>
                  <a:lnTo>
                    <a:pt x="206" y="67"/>
                  </a:lnTo>
                  <a:lnTo>
                    <a:pt x="202" y="57"/>
                  </a:lnTo>
                  <a:lnTo>
                    <a:pt x="196" y="48"/>
                  </a:lnTo>
                  <a:lnTo>
                    <a:pt x="190" y="39"/>
                  </a:lnTo>
                  <a:lnTo>
                    <a:pt x="182" y="31"/>
                  </a:lnTo>
                  <a:lnTo>
                    <a:pt x="182" y="31"/>
                  </a:lnTo>
                  <a:lnTo>
                    <a:pt x="174" y="24"/>
                  </a:lnTo>
                  <a:lnTo>
                    <a:pt x="166" y="17"/>
                  </a:lnTo>
                  <a:lnTo>
                    <a:pt x="157" y="12"/>
                  </a:lnTo>
                  <a:lnTo>
                    <a:pt x="147" y="8"/>
                  </a:lnTo>
                  <a:lnTo>
                    <a:pt x="137" y="4"/>
                  </a:lnTo>
                  <a:lnTo>
                    <a:pt x="127" y="2"/>
                  </a:lnTo>
                  <a:lnTo>
                    <a:pt x="117" y="0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2"/>
                  </a:lnTo>
                  <a:lnTo>
                    <a:pt x="76" y="4"/>
                  </a:lnTo>
                  <a:lnTo>
                    <a:pt x="67" y="8"/>
                  </a:lnTo>
                  <a:lnTo>
                    <a:pt x="57" y="12"/>
                  </a:lnTo>
                  <a:lnTo>
                    <a:pt x="48" y="17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31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  <p:sp>
          <p:nvSpPr>
            <p:cNvPr id="7" name="Freeform 177"/>
            <p:cNvSpPr>
              <a:spLocks/>
            </p:cNvSpPr>
            <p:nvPr/>
          </p:nvSpPr>
          <p:spPr bwMode="auto">
            <a:xfrm>
              <a:off x="8111067" y="4798632"/>
              <a:ext cx="461123" cy="164689"/>
            </a:xfrm>
            <a:custGeom>
              <a:avLst/>
              <a:gdLst>
                <a:gd name="T0" fmla="*/ 302 w 424"/>
                <a:gd name="T1" fmla="*/ 15 h 155"/>
                <a:gd name="T2" fmla="*/ 257 w 424"/>
                <a:gd name="T3" fmla="*/ 4 h 155"/>
                <a:gd name="T4" fmla="*/ 212 w 424"/>
                <a:gd name="T5" fmla="*/ 0 h 155"/>
                <a:gd name="T6" fmla="*/ 184 w 424"/>
                <a:gd name="T7" fmla="*/ 1 h 155"/>
                <a:gd name="T8" fmla="*/ 131 w 424"/>
                <a:gd name="T9" fmla="*/ 12 h 155"/>
                <a:gd name="T10" fmla="*/ 81 w 424"/>
                <a:gd name="T11" fmla="*/ 32 h 155"/>
                <a:gd name="T12" fmla="*/ 56 w 424"/>
                <a:gd name="T13" fmla="*/ 47 h 155"/>
                <a:gd name="T14" fmla="*/ 33 w 424"/>
                <a:gd name="T15" fmla="*/ 64 h 155"/>
                <a:gd name="T16" fmla="*/ 11 w 424"/>
                <a:gd name="T17" fmla="*/ 83 h 155"/>
                <a:gd name="T18" fmla="*/ 7 w 424"/>
                <a:gd name="T19" fmla="*/ 90 h 155"/>
                <a:gd name="T20" fmla="*/ 0 w 424"/>
                <a:gd name="T21" fmla="*/ 105 h 155"/>
                <a:gd name="T22" fmla="*/ 0 w 424"/>
                <a:gd name="T23" fmla="*/ 121 h 155"/>
                <a:gd name="T24" fmla="*/ 7 w 424"/>
                <a:gd name="T25" fmla="*/ 136 h 155"/>
                <a:gd name="T26" fmla="*/ 11 w 424"/>
                <a:gd name="T27" fmla="*/ 142 h 155"/>
                <a:gd name="T28" fmla="*/ 25 w 424"/>
                <a:gd name="T29" fmla="*/ 151 h 155"/>
                <a:gd name="T30" fmla="*/ 41 w 424"/>
                <a:gd name="T31" fmla="*/ 155 h 155"/>
                <a:gd name="T32" fmla="*/ 49 w 424"/>
                <a:gd name="T33" fmla="*/ 154 h 155"/>
                <a:gd name="T34" fmla="*/ 64 w 424"/>
                <a:gd name="T35" fmla="*/ 148 h 155"/>
                <a:gd name="T36" fmla="*/ 70 w 424"/>
                <a:gd name="T37" fmla="*/ 142 h 155"/>
                <a:gd name="T38" fmla="*/ 102 w 424"/>
                <a:gd name="T39" fmla="*/ 117 h 155"/>
                <a:gd name="T40" fmla="*/ 137 w 424"/>
                <a:gd name="T41" fmla="*/ 98 h 155"/>
                <a:gd name="T42" fmla="*/ 174 w 424"/>
                <a:gd name="T43" fmla="*/ 88 h 155"/>
                <a:gd name="T44" fmla="*/ 212 w 424"/>
                <a:gd name="T45" fmla="*/ 84 h 155"/>
                <a:gd name="T46" fmla="*/ 228 w 424"/>
                <a:gd name="T47" fmla="*/ 84 h 155"/>
                <a:gd name="T48" fmla="*/ 261 w 424"/>
                <a:gd name="T49" fmla="*/ 90 h 155"/>
                <a:gd name="T50" fmla="*/ 276 w 424"/>
                <a:gd name="T51" fmla="*/ 95 h 155"/>
                <a:gd name="T52" fmla="*/ 316 w 424"/>
                <a:gd name="T53" fmla="*/ 113 h 155"/>
                <a:gd name="T54" fmla="*/ 353 w 424"/>
                <a:gd name="T55" fmla="*/ 142 h 155"/>
                <a:gd name="T56" fmla="*/ 360 w 424"/>
                <a:gd name="T57" fmla="*/ 148 h 155"/>
                <a:gd name="T58" fmla="*/ 375 w 424"/>
                <a:gd name="T59" fmla="*/ 154 h 155"/>
                <a:gd name="T60" fmla="*/ 391 w 424"/>
                <a:gd name="T61" fmla="*/ 154 h 155"/>
                <a:gd name="T62" fmla="*/ 406 w 424"/>
                <a:gd name="T63" fmla="*/ 148 h 155"/>
                <a:gd name="T64" fmla="*/ 412 w 424"/>
                <a:gd name="T65" fmla="*/ 142 h 155"/>
                <a:gd name="T66" fmla="*/ 421 w 424"/>
                <a:gd name="T67" fmla="*/ 128 h 155"/>
                <a:gd name="T68" fmla="*/ 424 w 424"/>
                <a:gd name="T69" fmla="*/ 113 h 155"/>
                <a:gd name="T70" fmla="*/ 421 w 424"/>
                <a:gd name="T71" fmla="*/ 97 h 155"/>
                <a:gd name="T72" fmla="*/ 412 w 424"/>
                <a:gd name="T73" fmla="*/ 83 h 155"/>
                <a:gd name="T74" fmla="*/ 400 w 424"/>
                <a:gd name="T75" fmla="*/ 72 h 155"/>
                <a:gd name="T76" fmla="*/ 374 w 424"/>
                <a:gd name="T77" fmla="*/ 51 h 155"/>
                <a:gd name="T78" fmla="*/ 346 w 424"/>
                <a:gd name="T79" fmla="*/ 35 h 155"/>
                <a:gd name="T80" fmla="*/ 317 w 424"/>
                <a:gd name="T81" fmla="*/ 21 h 155"/>
                <a:gd name="T82" fmla="*/ 302 w 424"/>
                <a:gd name="T83" fmla="*/ 1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4" h="155">
                  <a:moveTo>
                    <a:pt x="302" y="15"/>
                  </a:moveTo>
                  <a:lnTo>
                    <a:pt x="302" y="15"/>
                  </a:lnTo>
                  <a:lnTo>
                    <a:pt x="280" y="8"/>
                  </a:lnTo>
                  <a:lnTo>
                    <a:pt x="257" y="4"/>
                  </a:lnTo>
                  <a:lnTo>
                    <a:pt x="235" y="1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184" y="1"/>
                  </a:lnTo>
                  <a:lnTo>
                    <a:pt x="158" y="6"/>
                  </a:lnTo>
                  <a:lnTo>
                    <a:pt x="131" y="12"/>
                  </a:lnTo>
                  <a:lnTo>
                    <a:pt x="105" y="21"/>
                  </a:lnTo>
                  <a:lnTo>
                    <a:pt x="81" y="32"/>
                  </a:lnTo>
                  <a:lnTo>
                    <a:pt x="68" y="39"/>
                  </a:lnTo>
                  <a:lnTo>
                    <a:pt x="56" y="47"/>
                  </a:lnTo>
                  <a:lnTo>
                    <a:pt x="45" y="56"/>
                  </a:lnTo>
                  <a:lnTo>
                    <a:pt x="33" y="64"/>
                  </a:lnTo>
                  <a:lnTo>
                    <a:pt x="22" y="73"/>
                  </a:lnTo>
                  <a:lnTo>
                    <a:pt x="11" y="83"/>
                  </a:lnTo>
                  <a:lnTo>
                    <a:pt x="11" y="83"/>
                  </a:lnTo>
                  <a:lnTo>
                    <a:pt x="7" y="90"/>
                  </a:lnTo>
                  <a:lnTo>
                    <a:pt x="2" y="97"/>
                  </a:lnTo>
                  <a:lnTo>
                    <a:pt x="0" y="105"/>
                  </a:lnTo>
                  <a:lnTo>
                    <a:pt x="0" y="113"/>
                  </a:lnTo>
                  <a:lnTo>
                    <a:pt x="0" y="121"/>
                  </a:lnTo>
                  <a:lnTo>
                    <a:pt x="2" y="128"/>
                  </a:lnTo>
                  <a:lnTo>
                    <a:pt x="7" y="136"/>
                  </a:lnTo>
                  <a:lnTo>
                    <a:pt x="11" y="142"/>
                  </a:lnTo>
                  <a:lnTo>
                    <a:pt x="11" y="142"/>
                  </a:lnTo>
                  <a:lnTo>
                    <a:pt x="18" y="148"/>
                  </a:lnTo>
                  <a:lnTo>
                    <a:pt x="25" y="151"/>
                  </a:lnTo>
                  <a:lnTo>
                    <a:pt x="33" y="154"/>
                  </a:lnTo>
                  <a:lnTo>
                    <a:pt x="41" y="155"/>
                  </a:lnTo>
                  <a:lnTo>
                    <a:pt x="41" y="155"/>
                  </a:lnTo>
                  <a:lnTo>
                    <a:pt x="49" y="154"/>
                  </a:lnTo>
                  <a:lnTo>
                    <a:pt x="57" y="151"/>
                  </a:lnTo>
                  <a:lnTo>
                    <a:pt x="64" y="148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86" y="128"/>
                  </a:lnTo>
                  <a:lnTo>
                    <a:pt x="102" y="117"/>
                  </a:lnTo>
                  <a:lnTo>
                    <a:pt x="119" y="106"/>
                  </a:lnTo>
                  <a:lnTo>
                    <a:pt x="137" y="98"/>
                  </a:lnTo>
                  <a:lnTo>
                    <a:pt x="154" y="92"/>
                  </a:lnTo>
                  <a:lnTo>
                    <a:pt x="174" y="88"/>
                  </a:lnTo>
                  <a:lnTo>
                    <a:pt x="192" y="84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28" y="84"/>
                  </a:lnTo>
                  <a:lnTo>
                    <a:pt x="244" y="87"/>
                  </a:lnTo>
                  <a:lnTo>
                    <a:pt x="261" y="90"/>
                  </a:lnTo>
                  <a:lnTo>
                    <a:pt x="276" y="95"/>
                  </a:lnTo>
                  <a:lnTo>
                    <a:pt x="276" y="95"/>
                  </a:lnTo>
                  <a:lnTo>
                    <a:pt x="296" y="103"/>
                  </a:lnTo>
                  <a:lnTo>
                    <a:pt x="316" y="113"/>
                  </a:lnTo>
                  <a:lnTo>
                    <a:pt x="336" y="127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60" y="148"/>
                  </a:lnTo>
                  <a:lnTo>
                    <a:pt x="367" y="151"/>
                  </a:lnTo>
                  <a:lnTo>
                    <a:pt x="375" y="154"/>
                  </a:lnTo>
                  <a:lnTo>
                    <a:pt x="383" y="155"/>
                  </a:lnTo>
                  <a:lnTo>
                    <a:pt x="391" y="154"/>
                  </a:lnTo>
                  <a:lnTo>
                    <a:pt x="398" y="151"/>
                  </a:lnTo>
                  <a:lnTo>
                    <a:pt x="406" y="148"/>
                  </a:lnTo>
                  <a:lnTo>
                    <a:pt x="412" y="142"/>
                  </a:lnTo>
                  <a:lnTo>
                    <a:pt x="412" y="142"/>
                  </a:lnTo>
                  <a:lnTo>
                    <a:pt x="417" y="136"/>
                  </a:lnTo>
                  <a:lnTo>
                    <a:pt x="421" y="128"/>
                  </a:lnTo>
                  <a:lnTo>
                    <a:pt x="423" y="121"/>
                  </a:lnTo>
                  <a:lnTo>
                    <a:pt x="424" y="113"/>
                  </a:lnTo>
                  <a:lnTo>
                    <a:pt x="423" y="105"/>
                  </a:lnTo>
                  <a:lnTo>
                    <a:pt x="421" y="97"/>
                  </a:lnTo>
                  <a:lnTo>
                    <a:pt x="417" y="90"/>
                  </a:lnTo>
                  <a:lnTo>
                    <a:pt x="412" y="83"/>
                  </a:lnTo>
                  <a:lnTo>
                    <a:pt x="412" y="83"/>
                  </a:lnTo>
                  <a:lnTo>
                    <a:pt x="400" y="72"/>
                  </a:lnTo>
                  <a:lnTo>
                    <a:pt x="387" y="61"/>
                  </a:lnTo>
                  <a:lnTo>
                    <a:pt x="374" y="51"/>
                  </a:lnTo>
                  <a:lnTo>
                    <a:pt x="360" y="43"/>
                  </a:lnTo>
                  <a:lnTo>
                    <a:pt x="346" y="35"/>
                  </a:lnTo>
                  <a:lnTo>
                    <a:pt x="332" y="27"/>
                  </a:lnTo>
                  <a:lnTo>
                    <a:pt x="317" y="21"/>
                  </a:lnTo>
                  <a:lnTo>
                    <a:pt x="302" y="15"/>
                  </a:lnTo>
                  <a:lnTo>
                    <a:pt x="302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  <p:sp>
          <p:nvSpPr>
            <p:cNvPr id="8" name="Freeform 178"/>
            <p:cNvSpPr>
              <a:spLocks/>
            </p:cNvSpPr>
            <p:nvPr/>
          </p:nvSpPr>
          <p:spPr bwMode="auto">
            <a:xfrm>
              <a:off x="7966144" y="4594418"/>
              <a:ext cx="750971" cy="230565"/>
            </a:xfrm>
            <a:custGeom>
              <a:avLst/>
              <a:gdLst>
                <a:gd name="T0" fmla="*/ 341 w 682"/>
                <a:gd name="T1" fmla="*/ 0 h 208"/>
                <a:gd name="T2" fmla="*/ 296 w 682"/>
                <a:gd name="T3" fmla="*/ 2 h 208"/>
                <a:gd name="T4" fmla="*/ 252 w 682"/>
                <a:gd name="T5" fmla="*/ 9 h 208"/>
                <a:gd name="T6" fmla="*/ 208 w 682"/>
                <a:gd name="T7" fmla="*/ 19 h 208"/>
                <a:gd name="T8" fmla="*/ 166 w 682"/>
                <a:gd name="T9" fmla="*/ 34 h 208"/>
                <a:gd name="T10" fmla="*/ 124 w 682"/>
                <a:gd name="T11" fmla="*/ 54 h 208"/>
                <a:gd name="T12" fmla="*/ 85 w 682"/>
                <a:gd name="T13" fmla="*/ 77 h 208"/>
                <a:gd name="T14" fmla="*/ 47 w 682"/>
                <a:gd name="T15" fmla="*/ 105 h 208"/>
                <a:gd name="T16" fmla="*/ 12 w 682"/>
                <a:gd name="T17" fmla="*/ 137 h 208"/>
                <a:gd name="T18" fmla="*/ 6 w 682"/>
                <a:gd name="T19" fmla="*/ 143 h 208"/>
                <a:gd name="T20" fmla="*/ 1 w 682"/>
                <a:gd name="T21" fmla="*/ 158 h 208"/>
                <a:gd name="T22" fmla="*/ 1 w 682"/>
                <a:gd name="T23" fmla="*/ 174 h 208"/>
                <a:gd name="T24" fmla="*/ 6 w 682"/>
                <a:gd name="T25" fmla="*/ 189 h 208"/>
                <a:gd name="T26" fmla="*/ 12 w 682"/>
                <a:gd name="T27" fmla="*/ 196 h 208"/>
                <a:gd name="T28" fmla="*/ 26 w 682"/>
                <a:gd name="T29" fmla="*/ 205 h 208"/>
                <a:gd name="T30" fmla="*/ 41 w 682"/>
                <a:gd name="T31" fmla="*/ 208 h 208"/>
                <a:gd name="T32" fmla="*/ 49 w 682"/>
                <a:gd name="T33" fmla="*/ 208 h 208"/>
                <a:gd name="T34" fmla="*/ 64 w 682"/>
                <a:gd name="T35" fmla="*/ 201 h 208"/>
                <a:gd name="T36" fmla="*/ 71 w 682"/>
                <a:gd name="T37" fmla="*/ 196 h 208"/>
                <a:gd name="T38" fmla="*/ 100 w 682"/>
                <a:gd name="T39" fmla="*/ 169 h 208"/>
                <a:gd name="T40" fmla="*/ 131 w 682"/>
                <a:gd name="T41" fmla="*/ 146 h 208"/>
                <a:gd name="T42" fmla="*/ 163 w 682"/>
                <a:gd name="T43" fmla="*/ 128 h 208"/>
                <a:gd name="T44" fmla="*/ 197 w 682"/>
                <a:gd name="T45" fmla="*/ 112 h 208"/>
                <a:gd name="T46" fmla="*/ 233 w 682"/>
                <a:gd name="T47" fmla="*/ 99 h 208"/>
                <a:gd name="T48" fmla="*/ 268 w 682"/>
                <a:gd name="T49" fmla="*/ 91 h 208"/>
                <a:gd name="T50" fmla="*/ 304 w 682"/>
                <a:gd name="T51" fmla="*/ 85 h 208"/>
                <a:gd name="T52" fmla="*/ 341 w 682"/>
                <a:gd name="T53" fmla="*/ 84 h 208"/>
                <a:gd name="T54" fmla="*/ 360 w 682"/>
                <a:gd name="T55" fmla="*/ 84 h 208"/>
                <a:gd name="T56" fmla="*/ 395 w 682"/>
                <a:gd name="T57" fmla="*/ 88 h 208"/>
                <a:gd name="T58" fmla="*/ 432 w 682"/>
                <a:gd name="T59" fmla="*/ 94 h 208"/>
                <a:gd name="T60" fmla="*/ 467 w 682"/>
                <a:gd name="T61" fmla="*/ 105 h 208"/>
                <a:gd name="T62" fmla="*/ 501 w 682"/>
                <a:gd name="T63" fmla="*/ 119 h 208"/>
                <a:gd name="T64" fmla="*/ 535 w 682"/>
                <a:gd name="T65" fmla="*/ 136 h 208"/>
                <a:gd name="T66" fmla="*/ 566 w 682"/>
                <a:gd name="T67" fmla="*/ 158 h 208"/>
                <a:gd name="T68" fmla="*/ 596 w 682"/>
                <a:gd name="T69" fmla="*/ 182 h 208"/>
                <a:gd name="T70" fmla="*/ 611 w 682"/>
                <a:gd name="T71" fmla="*/ 196 h 208"/>
                <a:gd name="T72" fmla="*/ 625 w 682"/>
                <a:gd name="T73" fmla="*/ 205 h 208"/>
                <a:gd name="T74" fmla="*/ 640 w 682"/>
                <a:gd name="T75" fmla="*/ 208 h 208"/>
                <a:gd name="T76" fmla="*/ 656 w 682"/>
                <a:gd name="T77" fmla="*/ 205 h 208"/>
                <a:gd name="T78" fmla="*/ 670 w 682"/>
                <a:gd name="T79" fmla="*/ 196 h 208"/>
                <a:gd name="T80" fmla="*/ 675 w 682"/>
                <a:gd name="T81" fmla="*/ 189 h 208"/>
                <a:gd name="T82" fmla="*/ 682 w 682"/>
                <a:gd name="T83" fmla="*/ 174 h 208"/>
                <a:gd name="T84" fmla="*/ 682 w 682"/>
                <a:gd name="T85" fmla="*/ 158 h 208"/>
                <a:gd name="T86" fmla="*/ 675 w 682"/>
                <a:gd name="T87" fmla="*/ 143 h 208"/>
                <a:gd name="T88" fmla="*/ 670 w 682"/>
                <a:gd name="T89" fmla="*/ 137 h 208"/>
                <a:gd name="T90" fmla="*/ 634 w 682"/>
                <a:gd name="T91" fmla="*/ 105 h 208"/>
                <a:gd name="T92" fmla="*/ 597 w 682"/>
                <a:gd name="T93" fmla="*/ 77 h 208"/>
                <a:gd name="T94" fmla="*/ 557 w 682"/>
                <a:gd name="T95" fmla="*/ 54 h 208"/>
                <a:gd name="T96" fmla="*/ 515 w 682"/>
                <a:gd name="T97" fmla="*/ 34 h 208"/>
                <a:gd name="T98" fmla="*/ 473 w 682"/>
                <a:gd name="T99" fmla="*/ 19 h 208"/>
                <a:gd name="T100" fmla="*/ 430 w 682"/>
                <a:gd name="T101" fmla="*/ 9 h 208"/>
                <a:gd name="T102" fmla="*/ 385 w 682"/>
                <a:gd name="T103" fmla="*/ 2 h 208"/>
                <a:gd name="T104" fmla="*/ 341 w 682"/>
                <a:gd name="T105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2" h="208">
                  <a:moveTo>
                    <a:pt x="341" y="0"/>
                  </a:moveTo>
                  <a:lnTo>
                    <a:pt x="341" y="0"/>
                  </a:lnTo>
                  <a:lnTo>
                    <a:pt x="318" y="1"/>
                  </a:lnTo>
                  <a:lnTo>
                    <a:pt x="296" y="2"/>
                  </a:lnTo>
                  <a:lnTo>
                    <a:pt x="274" y="6"/>
                  </a:lnTo>
                  <a:lnTo>
                    <a:pt x="252" y="9"/>
                  </a:lnTo>
                  <a:lnTo>
                    <a:pt x="230" y="14"/>
                  </a:lnTo>
                  <a:lnTo>
                    <a:pt x="208" y="19"/>
                  </a:lnTo>
                  <a:lnTo>
                    <a:pt x="186" y="26"/>
                  </a:lnTo>
                  <a:lnTo>
                    <a:pt x="166" y="34"/>
                  </a:lnTo>
                  <a:lnTo>
                    <a:pt x="145" y="44"/>
                  </a:lnTo>
                  <a:lnTo>
                    <a:pt x="124" y="54"/>
                  </a:lnTo>
                  <a:lnTo>
                    <a:pt x="105" y="64"/>
                  </a:lnTo>
                  <a:lnTo>
                    <a:pt x="85" y="77"/>
                  </a:lnTo>
                  <a:lnTo>
                    <a:pt x="65" y="90"/>
                  </a:lnTo>
                  <a:lnTo>
                    <a:pt x="47" y="105"/>
                  </a:lnTo>
                  <a:lnTo>
                    <a:pt x="30" y="120"/>
                  </a:lnTo>
                  <a:lnTo>
                    <a:pt x="12" y="137"/>
                  </a:lnTo>
                  <a:lnTo>
                    <a:pt x="12" y="137"/>
                  </a:lnTo>
                  <a:lnTo>
                    <a:pt x="6" y="143"/>
                  </a:lnTo>
                  <a:lnTo>
                    <a:pt x="3" y="150"/>
                  </a:lnTo>
                  <a:lnTo>
                    <a:pt x="1" y="158"/>
                  </a:lnTo>
                  <a:lnTo>
                    <a:pt x="0" y="166"/>
                  </a:lnTo>
                  <a:lnTo>
                    <a:pt x="1" y="174"/>
                  </a:lnTo>
                  <a:lnTo>
                    <a:pt x="3" y="182"/>
                  </a:lnTo>
                  <a:lnTo>
                    <a:pt x="6" y="189"/>
                  </a:lnTo>
                  <a:lnTo>
                    <a:pt x="12" y="196"/>
                  </a:lnTo>
                  <a:lnTo>
                    <a:pt x="12" y="196"/>
                  </a:lnTo>
                  <a:lnTo>
                    <a:pt x="18" y="201"/>
                  </a:lnTo>
                  <a:lnTo>
                    <a:pt x="26" y="205"/>
                  </a:lnTo>
                  <a:lnTo>
                    <a:pt x="33" y="208"/>
                  </a:lnTo>
                  <a:lnTo>
                    <a:pt x="41" y="208"/>
                  </a:lnTo>
                  <a:lnTo>
                    <a:pt x="41" y="208"/>
                  </a:lnTo>
                  <a:lnTo>
                    <a:pt x="49" y="208"/>
                  </a:lnTo>
                  <a:lnTo>
                    <a:pt x="57" y="205"/>
                  </a:lnTo>
                  <a:lnTo>
                    <a:pt x="64" y="201"/>
                  </a:lnTo>
                  <a:lnTo>
                    <a:pt x="71" y="196"/>
                  </a:lnTo>
                  <a:lnTo>
                    <a:pt x="71" y="196"/>
                  </a:lnTo>
                  <a:lnTo>
                    <a:pt x="85" y="182"/>
                  </a:lnTo>
                  <a:lnTo>
                    <a:pt x="100" y="169"/>
                  </a:lnTo>
                  <a:lnTo>
                    <a:pt x="115" y="158"/>
                  </a:lnTo>
                  <a:lnTo>
                    <a:pt x="131" y="146"/>
                  </a:lnTo>
                  <a:lnTo>
                    <a:pt x="147" y="136"/>
                  </a:lnTo>
                  <a:lnTo>
                    <a:pt x="163" y="128"/>
                  </a:lnTo>
                  <a:lnTo>
                    <a:pt x="181" y="119"/>
                  </a:lnTo>
                  <a:lnTo>
                    <a:pt x="197" y="112"/>
                  </a:lnTo>
                  <a:lnTo>
                    <a:pt x="214" y="105"/>
                  </a:lnTo>
                  <a:lnTo>
                    <a:pt x="233" y="99"/>
                  </a:lnTo>
                  <a:lnTo>
                    <a:pt x="250" y="94"/>
                  </a:lnTo>
                  <a:lnTo>
                    <a:pt x="268" y="91"/>
                  </a:lnTo>
                  <a:lnTo>
                    <a:pt x="286" y="88"/>
                  </a:lnTo>
                  <a:lnTo>
                    <a:pt x="304" y="85"/>
                  </a:lnTo>
                  <a:lnTo>
                    <a:pt x="323" y="84"/>
                  </a:lnTo>
                  <a:lnTo>
                    <a:pt x="341" y="84"/>
                  </a:lnTo>
                  <a:lnTo>
                    <a:pt x="341" y="84"/>
                  </a:lnTo>
                  <a:lnTo>
                    <a:pt x="360" y="84"/>
                  </a:lnTo>
                  <a:lnTo>
                    <a:pt x="378" y="85"/>
                  </a:lnTo>
                  <a:lnTo>
                    <a:pt x="395" y="88"/>
                  </a:lnTo>
                  <a:lnTo>
                    <a:pt x="414" y="91"/>
                  </a:lnTo>
                  <a:lnTo>
                    <a:pt x="432" y="94"/>
                  </a:lnTo>
                  <a:lnTo>
                    <a:pt x="450" y="99"/>
                  </a:lnTo>
                  <a:lnTo>
                    <a:pt x="467" y="105"/>
                  </a:lnTo>
                  <a:lnTo>
                    <a:pt x="484" y="112"/>
                  </a:lnTo>
                  <a:lnTo>
                    <a:pt x="501" y="119"/>
                  </a:lnTo>
                  <a:lnTo>
                    <a:pt x="519" y="128"/>
                  </a:lnTo>
                  <a:lnTo>
                    <a:pt x="535" y="136"/>
                  </a:lnTo>
                  <a:lnTo>
                    <a:pt x="551" y="146"/>
                  </a:lnTo>
                  <a:lnTo>
                    <a:pt x="566" y="158"/>
                  </a:lnTo>
                  <a:lnTo>
                    <a:pt x="581" y="169"/>
                  </a:lnTo>
                  <a:lnTo>
                    <a:pt x="596" y="182"/>
                  </a:lnTo>
                  <a:lnTo>
                    <a:pt x="611" y="196"/>
                  </a:lnTo>
                  <a:lnTo>
                    <a:pt x="611" y="196"/>
                  </a:lnTo>
                  <a:lnTo>
                    <a:pt x="617" y="201"/>
                  </a:lnTo>
                  <a:lnTo>
                    <a:pt x="625" y="205"/>
                  </a:lnTo>
                  <a:lnTo>
                    <a:pt x="632" y="208"/>
                  </a:lnTo>
                  <a:lnTo>
                    <a:pt x="640" y="208"/>
                  </a:lnTo>
                  <a:lnTo>
                    <a:pt x="648" y="208"/>
                  </a:lnTo>
                  <a:lnTo>
                    <a:pt x="656" y="205"/>
                  </a:lnTo>
                  <a:lnTo>
                    <a:pt x="663" y="201"/>
                  </a:lnTo>
                  <a:lnTo>
                    <a:pt x="670" y="196"/>
                  </a:lnTo>
                  <a:lnTo>
                    <a:pt x="670" y="196"/>
                  </a:lnTo>
                  <a:lnTo>
                    <a:pt x="675" y="189"/>
                  </a:lnTo>
                  <a:lnTo>
                    <a:pt x="679" y="182"/>
                  </a:lnTo>
                  <a:lnTo>
                    <a:pt x="682" y="174"/>
                  </a:lnTo>
                  <a:lnTo>
                    <a:pt x="682" y="166"/>
                  </a:lnTo>
                  <a:lnTo>
                    <a:pt x="682" y="158"/>
                  </a:lnTo>
                  <a:lnTo>
                    <a:pt x="679" y="150"/>
                  </a:lnTo>
                  <a:lnTo>
                    <a:pt x="675" y="143"/>
                  </a:lnTo>
                  <a:lnTo>
                    <a:pt x="670" y="137"/>
                  </a:lnTo>
                  <a:lnTo>
                    <a:pt x="670" y="137"/>
                  </a:lnTo>
                  <a:lnTo>
                    <a:pt x="653" y="120"/>
                  </a:lnTo>
                  <a:lnTo>
                    <a:pt x="634" y="105"/>
                  </a:lnTo>
                  <a:lnTo>
                    <a:pt x="616" y="90"/>
                  </a:lnTo>
                  <a:lnTo>
                    <a:pt x="597" y="77"/>
                  </a:lnTo>
                  <a:lnTo>
                    <a:pt x="578" y="64"/>
                  </a:lnTo>
                  <a:lnTo>
                    <a:pt x="557" y="54"/>
                  </a:lnTo>
                  <a:lnTo>
                    <a:pt x="536" y="44"/>
                  </a:lnTo>
                  <a:lnTo>
                    <a:pt x="515" y="34"/>
                  </a:lnTo>
                  <a:lnTo>
                    <a:pt x="495" y="26"/>
                  </a:lnTo>
                  <a:lnTo>
                    <a:pt x="473" y="19"/>
                  </a:lnTo>
                  <a:lnTo>
                    <a:pt x="452" y="14"/>
                  </a:lnTo>
                  <a:lnTo>
                    <a:pt x="430" y="9"/>
                  </a:lnTo>
                  <a:lnTo>
                    <a:pt x="408" y="6"/>
                  </a:lnTo>
                  <a:lnTo>
                    <a:pt x="385" y="2"/>
                  </a:lnTo>
                  <a:lnTo>
                    <a:pt x="363" y="1"/>
                  </a:lnTo>
                  <a:lnTo>
                    <a:pt x="341" y="0"/>
                  </a:lnTo>
                  <a:lnTo>
                    <a:pt x="3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  <p:sp>
          <p:nvSpPr>
            <p:cNvPr id="9" name="Freeform 179"/>
            <p:cNvSpPr>
              <a:spLocks/>
            </p:cNvSpPr>
            <p:nvPr/>
          </p:nvSpPr>
          <p:spPr bwMode="auto">
            <a:xfrm>
              <a:off x="7821220" y="4390207"/>
              <a:ext cx="1034234" cy="296439"/>
            </a:xfrm>
            <a:custGeom>
              <a:avLst/>
              <a:gdLst>
                <a:gd name="T0" fmla="*/ 495 w 946"/>
                <a:gd name="T1" fmla="*/ 0 h 270"/>
                <a:gd name="T2" fmla="*/ 430 w 946"/>
                <a:gd name="T3" fmla="*/ 3 h 270"/>
                <a:gd name="T4" fmla="*/ 366 w 946"/>
                <a:gd name="T5" fmla="*/ 13 h 270"/>
                <a:gd name="T6" fmla="*/ 303 w 946"/>
                <a:gd name="T7" fmla="*/ 28 h 270"/>
                <a:gd name="T8" fmla="*/ 241 w 946"/>
                <a:gd name="T9" fmla="*/ 50 h 270"/>
                <a:gd name="T10" fmla="*/ 180 w 946"/>
                <a:gd name="T11" fmla="*/ 77 h 270"/>
                <a:gd name="T12" fmla="*/ 121 w 946"/>
                <a:gd name="T13" fmla="*/ 112 h 270"/>
                <a:gd name="T14" fmla="*/ 65 w 946"/>
                <a:gd name="T15" fmla="*/ 152 h 270"/>
                <a:gd name="T16" fmla="*/ 12 w 946"/>
                <a:gd name="T17" fmla="*/ 198 h 270"/>
                <a:gd name="T18" fmla="*/ 6 w 946"/>
                <a:gd name="T19" fmla="*/ 204 h 270"/>
                <a:gd name="T20" fmla="*/ 1 w 946"/>
                <a:gd name="T21" fmla="*/ 219 h 270"/>
                <a:gd name="T22" fmla="*/ 0 w 946"/>
                <a:gd name="T23" fmla="*/ 235 h 270"/>
                <a:gd name="T24" fmla="*/ 5 w 946"/>
                <a:gd name="T25" fmla="*/ 250 h 270"/>
                <a:gd name="T26" fmla="*/ 11 w 946"/>
                <a:gd name="T27" fmla="*/ 257 h 270"/>
                <a:gd name="T28" fmla="*/ 25 w 946"/>
                <a:gd name="T29" fmla="*/ 266 h 270"/>
                <a:gd name="T30" fmla="*/ 41 w 946"/>
                <a:gd name="T31" fmla="*/ 270 h 270"/>
                <a:gd name="T32" fmla="*/ 49 w 946"/>
                <a:gd name="T33" fmla="*/ 269 h 270"/>
                <a:gd name="T34" fmla="*/ 64 w 946"/>
                <a:gd name="T35" fmla="*/ 263 h 270"/>
                <a:gd name="T36" fmla="*/ 70 w 946"/>
                <a:gd name="T37" fmla="*/ 258 h 270"/>
                <a:gd name="T38" fmla="*/ 117 w 946"/>
                <a:gd name="T39" fmla="*/ 217 h 270"/>
                <a:gd name="T40" fmla="*/ 167 w 946"/>
                <a:gd name="T41" fmla="*/ 182 h 270"/>
                <a:gd name="T42" fmla="*/ 218 w 946"/>
                <a:gd name="T43" fmla="*/ 152 h 270"/>
                <a:gd name="T44" fmla="*/ 272 w 946"/>
                <a:gd name="T45" fmla="*/ 127 h 270"/>
                <a:gd name="T46" fmla="*/ 326 w 946"/>
                <a:gd name="T47" fmla="*/ 108 h 270"/>
                <a:gd name="T48" fmla="*/ 381 w 946"/>
                <a:gd name="T49" fmla="*/ 95 h 270"/>
                <a:gd name="T50" fmla="*/ 438 w 946"/>
                <a:gd name="T51" fmla="*/ 86 h 270"/>
                <a:gd name="T52" fmla="*/ 495 w 946"/>
                <a:gd name="T53" fmla="*/ 83 h 270"/>
                <a:gd name="T54" fmla="*/ 521 w 946"/>
                <a:gd name="T55" fmla="*/ 84 h 270"/>
                <a:gd name="T56" fmla="*/ 573 w 946"/>
                <a:gd name="T57" fmla="*/ 89 h 270"/>
                <a:gd name="T58" fmla="*/ 625 w 946"/>
                <a:gd name="T59" fmla="*/ 99 h 270"/>
                <a:gd name="T60" fmla="*/ 675 w 946"/>
                <a:gd name="T61" fmla="*/ 114 h 270"/>
                <a:gd name="T62" fmla="*/ 723 w 946"/>
                <a:gd name="T63" fmla="*/ 134 h 270"/>
                <a:gd name="T64" fmla="*/ 769 w 946"/>
                <a:gd name="T65" fmla="*/ 158 h 270"/>
                <a:gd name="T66" fmla="*/ 813 w 946"/>
                <a:gd name="T67" fmla="*/ 188 h 270"/>
                <a:gd name="T68" fmla="*/ 855 w 946"/>
                <a:gd name="T69" fmla="*/ 223 h 270"/>
                <a:gd name="T70" fmla="*/ 874 w 946"/>
                <a:gd name="T71" fmla="*/ 241 h 270"/>
                <a:gd name="T72" fmla="*/ 888 w 946"/>
                <a:gd name="T73" fmla="*/ 250 h 270"/>
                <a:gd name="T74" fmla="*/ 903 w 946"/>
                <a:gd name="T75" fmla="*/ 254 h 270"/>
                <a:gd name="T76" fmla="*/ 919 w 946"/>
                <a:gd name="T77" fmla="*/ 251 h 270"/>
                <a:gd name="T78" fmla="*/ 933 w 946"/>
                <a:gd name="T79" fmla="*/ 242 h 270"/>
                <a:gd name="T80" fmla="*/ 939 w 946"/>
                <a:gd name="T81" fmla="*/ 236 h 270"/>
                <a:gd name="T82" fmla="*/ 945 w 946"/>
                <a:gd name="T83" fmla="*/ 221 h 270"/>
                <a:gd name="T84" fmla="*/ 946 w 946"/>
                <a:gd name="T85" fmla="*/ 205 h 270"/>
                <a:gd name="T86" fmla="*/ 939 w 946"/>
                <a:gd name="T87" fmla="*/ 190 h 270"/>
                <a:gd name="T88" fmla="*/ 934 w 946"/>
                <a:gd name="T89" fmla="*/ 183 h 270"/>
                <a:gd name="T90" fmla="*/ 888 w 946"/>
                <a:gd name="T91" fmla="*/ 141 h 270"/>
                <a:gd name="T92" fmla="*/ 838 w 946"/>
                <a:gd name="T93" fmla="*/ 103 h 270"/>
                <a:gd name="T94" fmla="*/ 787 w 946"/>
                <a:gd name="T95" fmla="*/ 71 h 270"/>
                <a:gd name="T96" fmla="*/ 731 w 946"/>
                <a:gd name="T97" fmla="*/ 46 h 270"/>
                <a:gd name="T98" fmla="*/ 673 w 946"/>
                <a:gd name="T99" fmla="*/ 25 h 270"/>
                <a:gd name="T100" fmla="*/ 615 w 946"/>
                <a:gd name="T101" fmla="*/ 11 h 270"/>
                <a:gd name="T102" fmla="*/ 555 w 946"/>
                <a:gd name="T103" fmla="*/ 3 h 270"/>
                <a:gd name="T104" fmla="*/ 495 w 946"/>
                <a:gd name="T105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6" h="270">
                  <a:moveTo>
                    <a:pt x="495" y="0"/>
                  </a:moveTo>
                  <a:lnTo>
                    <a:pt x="495" y="0"/>
                  </a:lnTo>
                  <a:lnTo>
                    <a:pt x="462" y="1"/>
                  </a:lnTo>
                  <a:lnTo>
                    <a:pt x="430" y="3"/>
                  </a:lnTo>
                  <a:lnTo>
                    <a:pt x="398" y="7"/>
                  </a:lnTo>
                  <a:lnTo>
                    <a:pt x="366" y="13"/>
                  </a:lnTo>
                  <a:lnTo>
                    <a:pt x="334" y="20"/>
                  </a:lnTo>
                  <a:lnTo>
                    <a:pt x="303" y="28"/>
                  </a:lnTo>
                  <a:lnTo>
                    <a:pt x="272" y="38"/>
                  </a:lnTo>
                  <a:lnTo>
                    <a:pt x="241" y="50"/>
                  </a:lnTo>
                  <a:lnTo>
                    <a:pt x="210" y="63"/>
                  </a:lnTo>
                  <a:lnTo>
                    <a:pt x="180" y="77"/>
                  </a:lnTo>
                  <a:lnTo>
                    <a:pt x="151" y="95"/>
                  </a:lnTo>
                  <a:lnTo>
                    <a:pt x="121" y="112"/>
                  </a:lnTo>
                  <a:lnTo>
                    <a:pt x="93" y="131"/>
                  </a:lnTo>
                  <a:lnTo>
                    <a:pt x="65" y="152"/>
                  </a:lnTo>
                  <a:lnTo>
                    <a:pt x="39" y="174"/>
                  </a:lnTo>
                  <a:lnTo>
                    <a:pt x="12" y="198"/>
                  </a:lnTo>
                  <a:lnTo>
                    <a:pt x="12" y="198"/>
                  </a:lnTo>
                  <a:lnTo>
                    <a:pt x="6" y="204"/>
                  </a:lnTo>
                  <a:lnTo>
                    <a:pt x="3" y="212"/>
                  </a:lnTo>
                  <a:lnTo>
                    <a:pt x="1" y="219"/>
                  </a:lnTo>
                  <a:lnTo>
                    <a:pt x="0" y="227"/>
                  </a:lnTo>
                  <a:lnTo>
                    <a:pt x="0" y="235"/>
                  </a:lnTo>
                  <a:lnTo>
                    <a:pt x="2" y="243"/>
                  </a:lnTo>
                  <a:lnTo>
                    <a:pt x="5" y="250"/>
                  </a:lnTo>
                  <a:lnTo>
                    <a:pt x="11" y="257"/>
                  </a:lnTo>
                  <a:lnTo>
                    <a:pt x="11" y="257"/>
                  </a:lnTo>
                  <a:lnTo>
                    <a:pt x="18" y="263"/>
                  </a:lnTo>
                  <a:lnTo>
                    <a:pt x="25" y="266"/>
                  </a:lnTo>
                  <a:lnTo>
                    <a:pt x="33" y="269"/>
                  </a:lnTo>
                  <a:lnTo>
                    <a:pt x="41" y="270"/>
                  </a:lnTo>
                  <a:lnTo>
                    <a:pt x="41" y="270"/>
                  </a:lnTo>
                  <a:lnTo>
                    <a:pt x="49" y="269"/>
                  </a:lnTo>
                  <a:lnTo>
                    <a:pt x="56" y="266"/>
                  </a:lnTo>
                  <a:lnTo>
                    <a:pt x="64" y="263"/>
                  </a:lnTo>
                  <a:lnTo>
                    <a:pt x="70" y="258"/>
                  </a:lnTo>
                  <a:lnTo>
                    <a:pt x="70" y="258"/>
                  </a:lnTo>
                  <a:lnTo>
                    <a:pt x="93" y="238"/>
                  </a:lnTo>
                  <a:lnTo>
                    <a:pt x="117" y="217"/>
                  </a:lnTo>
                  <a:lnTo>
                    <a:pt x="141" y="198"/>
                  </a:lnTo>
                  <a:lnTo>
                    <a:pt x="167" y="182"/>
                  </a:lnTo>
                  <a:lnTo>
                    <a:pt x="192" y="166"/>
                  </a:lnTo>
                  <a:lnTo>
                    <a:pt x="218" y="152"/>
                  </a:lnTo>
                  <a:lnTo>
                    <a:pt x="244" y="138"/>
                  </a:lnTo>
                  <a:lnTo>
                    <a:pt x="272" y="127"/>
                  </a:lnTo>
                  <a:lnTo>
                    <a:pt x="298" y="116"/>
                  </a:lnTo>
                  <a:lnTo>
                    <a:pt x="326" y="108"/>
                  </a:lnTo>
                  <a:lnTo>
                    <a:pt x="354" y="100"/>
                  </a:lnTo>
                  <a:lnTo>
                    <a:pt x="381" y="95"/>
                  </a:lnTo>
                  <a:lnTo>
                    <a:pt x="410" y="90"/>
                  </a:lnTo>
                  <a:lnTo>
                    <a:pt x="438" y="86"/>
                  </a:lnTo>
                  <a:lnTo>
                    <a:pt x="466" y="84"/>
                  </a:lnTo>
                  <a:lnTo>
                    <a:pt x="495" y="83"/>
                  </a:lnTo>
                  <a:lnTo>
                    <a:pt x="495" y="83"/>
                  </a:lnTo>
                  <a:lnTo>
                    <a:pt x="521" y="84"/>
                  </a:lnTo>
                  <a:lnTo>
                    <a:pt x="546" y="86"/>
                  </a:lnTo>
                  <a:lnTo>
                    <a:pt x="573" y="89"/>
                  </a:lnTo>
                  <a:lnTo>
                    <a:pt x="600" y="93"/>
                  </a:lnTo>
                  <a:lnTo>
                    <a:pt x="625" y="99"/>
                  </a:lnTo>
                  <a:lnTo>
                    <a:pt x="650" y="106"/>
                  </a:lnTo>
                  <a:lnTo>
                    <a:pt x="675" y="114"/>
                  </a:lnTo>
                  <a:lnTo>
                    <a:pt x="699" y="123"/>
                  </a:lnTo>
                  <a:lnTo>
                    <a:pt x="723" y="134"/>
                  </a:lnTo>
                  <a:lnTo>
                    <a:pt x="746" y="145"/>
                  </a:lnTo>
                  <a:lnTo>
                    <a:pt x="769" y="158"/>
                  </a:lnTo>
                  <a:lnTo>
                    <a:pt x="792" y="172"/>
                  </a:lnTo>
                  <a:lnTo>
                    <a:pt x="813" y="188"/>
                  </a:lnTo>
                  <a:lnTo>
                    <a:pt x="835" y="204"/>
                  </a:lnTo>
                  <a:lnTo>
                    <a:pt x="855" y="223"/>
                  </a:lnTo>
                  <a:lnTo>
                    <a:pt x="874" y="241"/>
                  </a:lnTo>
                  <a:lnTo>
                    <a:pt x="874" y="241"/>
                  </a:lnTo>
                  <a:lnTo>
                    <a:pt x="880" y="247"/>
                  </a:lnTo>
                  <a:lnTo>
                    <a:pt x="888" y="250"/>
                  </a:lnTo>
                  <a:lnTo>
                    <a:pt x="895" y="254"/>
                  </a:lnTo>
                  <a:lnTo>
                    <a:pt x="903" y="254"/>
                  </a:lnTo>
                  <a:lnTo>
                    <a:pt x="911" y="254"/>
                  </a:lnTo>
                  <a:lnTo>
                    <a:pt x="919" y="251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9" y="236"/>
                  </a:lnTo>
                  <a:lnTo>
                    <a:pt x="942" y="230"/>
                  </a:lnTo>
                  <a:lnTo>
                    <a:pt x="945" y="221"/>
                  </a:lnTo>
                  <a:lnTo>
                    <a:pt x="946" y="213"/>
                  </a:lnTo>
                  <a:lnTo>
                    <a:pt x="946" y="205"/>
                  </a:lnTo>
                  <a:lnTo>
                    <a:pt x="943" y="197"/>
                  </a:lnTo>
                  <a:lnTo>
                    <a:pt x="939" y="190"/>
                  </a:lnTo>
                  <a:lnTo>
                    <a:pt x="934" y="183"/>
                  </a:lnTo>
                  <a:lnTo>
                    <a:pt x="934" y="183"/>
                  </a:lnTo>
                  <a:lnTo>
                    <a:pt x="911" y="161"/>
                  </a:lnTo>
                  <a:lnTo>
                    <a:pt x="888" y="141"/>
                  </a:lnTo>
                  <a:lnTo>
                    <a:pt x="864" y="121"/>
                  </a:lnTo>
                  <a:lnTo>
                    <a:pt x="838" y="103"/>
                  </a:lnTo>
                  <a:lnTo>
                    <a:pt x="813" y="86"/>
                  </a:lnTo>
                  <a:lnTo>
                    <a:pt x="787" y="71"/>
                  </a:lnTo>
                  <a:lnTo>
                    <a:pt x="759" y="58"/>
                  </a:lnTo>
                  <a:lnTo>
                    <a:pt x="731" y="46"/>
                  </a:lnTo>
                  <a:lnTo>
                    <a:pt x="702" y="35"/>
                  </a:lnTo>
                  <a:lnTo>
                    <a:pt x="673" y="25"/>
                  </a:lnTo>
                  <a:lnTo>
                    <a:pt x="645" y="18"/>
                  </a:lnTo>
                  <a:lnTo>
                    <a:pt x="615" y="11"/>
                  </a:lnTo>
                  <a:lnTo>
                    <a:pt x="585" y="7"/>
                  </a:lnTo>
                  <a:lnTo>
                    <a:pt x="555" y="3"/>
                  </a:lnTo>
                  <a:lnTo>
                    <a:pt x="525" y="1"/>
                  </a:lnTo>
                  <a:lnTo>
                    <a:pt x="495" y="0"/>
                  </a:lnTo>
                  <a:lnTo>
                    <a:pt x="4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685539">
                <a:defRPr/>
              </a:pPr>
              <a:endParaRPr lang="en-US" sz="1399" kern="0" dirty="0">
                <a:solidFill>
                  <a:schemeClr val="bg1"/>
                </a:solidFill>
                <a:latin typeface="+mj-lt"/>
                <a:ea typeface=""/>
                <a:cs typeface=""/>
              </a:endParaRPr>
            </a:p>
          </p:txBody>
        </p:sp>
      </p:grp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728408" y="3420435"/>
            <a:ext cx="388949" cy="388952"/>
          </a:xfrm>
          <a:custGeom>
            <a:avLst/>
            <a:gdLst>
              <a:gd name="T0" fmla="*/ 115 w 231"/>
              <a:gd name="T1" fmla="*/ 0 h 231"/>
              <a:gd name="T2" fmla="*/ 0 w 231"/>
              <a:gd name="T3" fmla="*/ 116 h 231"/>
              <a:gd name="T4" fmla="*/ 115 w 231"/>
              <a:gd name="T5" fmla="*/ 231 h 231"/>
              <a:gd name="T6" fmla="*/ 231 w 231"/>
              <a:gd name="T7" fmla="*/ 116 h 231"/>
              <a:gd name="T8" fmla="*/ 115 w 231"/>
              <a:gd name="T9" fmla="*/ 0 h 231"/>
              <a:gd name="T10" fmla="*/ 87 w 231"/>
              <a:gd name="T11" fmla="*/ 56 h 231"/>
              <a:gd name="T12" fmla="*/ 113 w 231"/>
              <a:gd name="T13" fmla="*/ 23 h 231"/>
              <a:gd name="T14" fmla="*/ 118 w 231"/>
              <a:gd name="T15" fmla="*/ 23 h 231"/>
              <a:gd name="T16" fmla="*/ 144 w 231"/>
              <a:gd name="T17" fmla="*/ 56 h 231"/>
              <a:gd name="T18" fmla="*/ 143 w 231"/>
              <a:gd name="T19" fmla="*/ 60 h 231"/>
              <a:gd name="T20" fmla="*/ 125 w 231"/>
              <a:gd name="T21" fmla="*/ 60 h 231"/>
              <a:gd name="T22" fmla="*/ 125 w 231"/>
              <a:gd name="T23" fmla="*/ 88 h 231"/>
              <a:gd name="T24" fmla="*/ 120 w 231"/>
              <a:gd name="T25" fmla="*/ 92 h 231"/>
              <a:gd name="T26" fmla="*/ 110 w 231"/>
              <a:gd name="T27" fmla="*/ 92 h 231"/>
              <a:gd name="T28" fmla="*/ 106 w 231"/>
              <a:gd name="T29" fmla="*/ 88 h 231"/>
              <a:gd name="T30" fmla="*/ 106 w 231"/>
              <a:gd name="T31" fmla="*/ 59 h 231"/>
              <a:gd name="T32" fmla="*/ 88 w 231"/>
              <a:gd name="T33" fmla="*/ 59 h 231"/>
              <a:gd name="T34" fmla="*/ 87 w 231"/>
              <a:gd name="T35" fmla="*/ 56 h 231"/>
              <a:gd name="T36" fmla="*/ 52 w 231"/>
              <a:gd name="T37" fmla="*/ 143 h 231"/>
              <a:gd name="T38" fmla="*/ 52 w 231"/>
              <a:gd name="T39" fmla="*/ 125 h 231"/>
              <a:gd name="T40" fmla="*/ 24 w 231"/>
              <a:gd name="T41" fmla="*/ 125 h 231"/>
              <a:gd name="T42" fmla="*/ 20 w 231"/>
              <a:gd name="T43" fmla="*/ 121 h 231"/>
              <a:gd name="T44" fmla="*/ 20 w 231"/>
              <a:gd name="T45" fmla="*/ 111 h 231"/>
              <a:gd name="T46" fmla="*/ 24 w 231"/>
              <a:gd name="T47" fmla="*/ 107 h 231"/>
              <a:gd name="T48" fmla="*/ 52 w 231"/>
              <a:gd name="T49" fmla="*/ 107 h 231"/>
              <a:gd name="T50" fmla="*/ 52 w 231"/>
              <a:gd name="T51" fmla="*/ 88 h 231"/>
              <a:gd name="T52" fmla="*/ 55 w 231"/>
              <a:gd name="T53" fmla="*/ 87 h 231"/>
              <a:gd name="T54" fmla="*/ 88 w 231"/>
              <a:gd name="T55" fmla="*/ 113 h 231"/>
              <a:gd name="T56" fmla="*/ 88 w 231"/>
              <a:gd name="T57" fmla="*/ 118 h 231"/>
              <a:gd name="T58" fmla="*/ 55 w 231"/>
              <a:gd name="T59" fmla="*/ 144 h 231"/>
              <a:gd name="T60" fmla="*/ 52 w 231"/>
              <a:gd name="T61" fmla="*/ 143 h 231"/>
              <a:gd name="T62" fmla="*/ 144 w 231"/>
              <a:gd name="T63" fmla="*/ 175 h 231"/>
              <a:gd name="T64" fmla="*/ 118 w 231"/>
              <a:gd name="T65" fmla="*/ 208 h 231"/>
              <a:gd name="T66" fmla="*/ 113 w 231"/>
              <a:gd name="T67" fmla="*/ 208 h 231"/>
              <a:gd name="T68" fmla="*/ 87 w 231"/>
              <a:gd name="T69" fmla="*/ 175 h 231"/>
              <a:gd name="T70" fmla="*/ 88 w 231"/>
              <a:gd name="T71" fmla="*/ 172 h 231"/>
              <a:gd name="T72" fmla="*/ 106 w 231"/>
              <a:gd name="T73" fmla="*/ 172 h 231"/>
              <a:gd name="T74" fmla="*/ 106 w 231"/>
              <a:gd name="T75" fmla="*/ 144 h 231"/>
              <a:gd name="T76" fmla="*/ 110 w 231"/>
              <a:gd name="T77" fmla="*/ 140 h 231"/>
              <a:gd name="T78" fmla="*/ 120 w 231"/>
              <a:gd name="T79" fmla="*/ 140 h 231"/>
              <a:gd name="T80" fmla="*/ 125 w 231"/>
              <a:gd name="T81" fmla="*/ 144 h 231"/>
              <a:gd name="T82" fmla="*/ 125 w 231"/>
              <a:gd name="T83" fmla="*/ 172 h 231"/>
              <a:gd name="T84" fmla="*/ 143 w 231"/>
              <a:gd name="T85" fmla="*/ 172 h 231"/>
              <a:gd name="T86" fmla="*/ 144 w 231"/>
              <a:gd name="T87" fmla="*/ 175 h 231"/>
              <a:gd name="T88" fmla="*/ 207 w 231"/>
              <a:gd name="T89" fmla="*/ 125 h 231"/>
              <a:gd name="T90" fmla="*/ 179 w 231"/>
              <a:gd name="T91" fmla="*/ 125 h 231"/>
              <a:gd name="T92" fmla="*/ 179 w 231"/>
              <a:gd name="T93" fmla="*/ 143 h 231"/>
              <a:gd name="T94" fmla="*/ 175 w 231"/>
              <a:gd name="T95" fmla="*/ 144 h 231"/>
              <a:gd name="T96" fmla="*/ 143 w 231"/>
              <a:gd name="T97" fmla="*/ 118 h 231"/>
              <a:gd name="T98" fmla="*/ 143 w 231"/>
              <a:gd name="T99" fmla="*/ 113 h 231"/>
              <a:gd name="T100" fmla="*/ 175 w 231"/>
              <a:gd name="T101" fmla="*/ 87 h 231"/>
              <a:gd name="T102" fmla="*/ 179 w 231"/>
              <a:gd name="T103" fmla="*/ 88 h 231"/>
              <a:gd name="T104" fmla="*/ 179 w 231"/>
              <a:gd name="T105" fmla="*/ 107 h 231"/>
              <a:gd name="T106" fmla="*/ 207 w 231"/>
              <a:gd name="T107" fmla="*/ 107 h 231"/>
              <a:gd name="T108" fmla="*/ 211 w 231"/>
              <a:gd name="T109" fmla="*/ 111 h 231"/>
              <a:gd name="T110" fmla="*/ 211 w 231"/>
              <a:gd name="T111" fmla="*/ 121 h 231"/>
              <a:gd name="T112" fmla="*/ 207 w 231"/>
              <a:gd name="T113" fmla="*/ 125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1" h="231">
                <a:moveTo>
                  <a:pt x="115" y="0"/>
                </a:moveTo>
                <a:cubicBezTo>
                  <a:pt x="52" y="0"/>
                  <a:pt x="0" y="52"/>
                  <a:pt x="0" y="116"/>
                </a:cubicBezTo>
                <a:cubicBezTo>
                  <a:pt x="0" y="180"/>
                  <a:pt x="52" y="231"/>
                  <a:pt x="115" y="231"/>
                </a:cubicBezTo>
                <a:cubicBezTo>
                  <a:pt x="179" y="231"/>
                  <a:pt x="231" y="180"/>
                  <a:pt x="231" y="116"/>
                </a:cubicBezTo>
                <a:cubicBezTo>
                  <a:pt x="231" y="52"/>
                  <a:pt x="179" y="0"/>
                  <a:pt x="115" y="0"/>
                </a:cubicBezTo>
                <a:close/>
                <a:moveTo>
                  <a:pt x="87" y="56"/>
                </a:moveTo>
                <a:cubicBezTo>
                  <a:pt x="113" y="23"/>
                  <a:pt x="113" y="23"/>
                  <a:pt x="113" y="23"/>
                </a:cubicBezTo>
                <a:cubicBezTo>
                  <a:pt x="114" y="22"/>
                  <a:pt x="117" y="22"/>
                  <a:pt x="118" y="23"/>
                </a:cubicBezTo>
                <a:cubicBezTo>
                  <a:pt x="144" y="56"/>
                  <a:pt x="144" y="56"/>
                  <a:pt x="144" y="56"/>
                </a:cubicBezTo>
                <a:cubicBezTo>
                  <a:pt x="146" y="58"/>
                  <a:pt x="145" y="60"/>
                  <a:pt x="143" y="60"/>
                </a:cubicBezTo>
                <a:cubicBezTo>
                  <a:pt x="125" y="60"/>
                  <a:pt x="125" y="60"/>
                  <a:pt x="125" y="60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90"/>
                  <a:pt x="123" y="92"/>
                  <a:pt x="120" y="92"/>
                </a:cubicBezTo>
                <a:cubicBezTo>
                  <a:pt x="110" y="92"/>
                  <a:pt x="110" y="92"/>
                  <a:pt x="110" y="92"/>
                </a:cubicBezTo>
                <a:cubicBezTo>
                  <a:pt x="108" y="92"/>
                  <a:pt x="106" y="90"/>
                  <a:pt x="106" y="88"/>
                </a:cubicBezTo>
                <a:cubicBezTo>
                  <a:pt x="106" y="59"/>
                  <a:pt x="106" y="59"/>
                  <a:pt x="106" y="59"/>
                </a:cubicBezTo>
                <a:cubicBezTo>
                  <a:pt x="88" y="59"/>
                  <a:pt x="88" y="59"/>
                  <a:pt x="88" y="59"/>
                </a:cubicBezTo>
                <a:cubicBezTo>
                  <a:pt x="86" y="59"/>
                  <a:pt x="85" y="58"/>
                  <a:pt x="87" y="56"/>
                </a:cubicBezTo>
                <a:close/>
                <a:moveTo>
                  <a:pt x="52" y="143"/>
                </a:moveTo>
                <a:cubicBezTo>
                  <a:pt x="52" y="125"/>
                  <a:pt x="52" y="125"/>
                  <a:pt x="52" y="12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22" y="125"/>
                  <a:pt x="20" y="123"/>
                  <a:pt x="20" y="121"/>
                </a:cubicBezTo>
                <a:cubicBezTo>
                  <a:pt x="20" y="111"/>
                  <a:pt x="20" y="111"/>
                  <a:pt x="20" y="111"/>
                </a:cubicBezTo>
                <a:cubicBezTo>
                  <a:pt x="20" y="108"/>
                  <a:pt x="22" y="107"/>
                  <a:pt x="24" y="107"/>
                </a:cubicBezTo>
                <a:cubicBezTo>
                  <a:pt x="52" y="107"/>
                  <a:pt x="52" y="107"/>
                  <a:pt x="52" y="107"/>
                </a:cubicBezTo>
                <a:cubicBezTo>
                  <a:pt x="52" y="88"/>
                  <a:pt x="52" y="88"/>
                  <a:pt x="52" y="88"/>
                </a:cubicBezTo>
                <a:cubicBezTo>
                  <a:pt x="52" y="86"/>
                  <a:pt x="53" y="86"/>
                  <a:pt x="55" y="87"/>
                </a:cubicBezTo>
                <a:cubicBezTo>
                  <a:pt x="88" y="113"/>
                  <a:pt x="88" y="113"/>
                  <a:pt x="88" y="113"/>
                </a:cubicBezTo>
                <a:cubicBezTo>
                  <a:pt x="90" y="115"/>
                  <a:pt x="90" y="117"/>
                  <a:pt x="88" y="118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53" y="146"/>
                  <a:pt x="52" y="145"/>
                  <a:pt x="52" y="143"/>
                </a:cubicBezTo>
                <a:close/>
                <a:moveTo>
                  <a:pt x="144" y="175"/>
                </a:moveTo>
                <a:cubicBezTo>
                  <a:pt x="118" y="208"/>
                  <a:pt x="118" y="208"/>
                  <a:pt x="118" y="208"/>
                </a:cubicBezTo>
                <a:cubicBezTo>
                  <a:pt x="117" y="210"/>
                  <a:pt x="114" y="210"/>
                  <a:pt x="113" y="208"/>
                </a:cubicBezTo>
                <a:cubicBezTo>
                  <a:pt x="87" y="175"/>
                  <a:pt x="87" y="175"/>
                  <a:pt x="87" y="175"/>
                </a:cubicBezTo>
                <a:cubicBezTo>
                  <a:pt x="85" y="173"/>
                  <a:pt x="86" y="172"/>
                  <a:pt x="88" y="172"/>
                </a:cubicBezTo>
                <a:cubicBezTo>
                  <a:pt x="106" y="172"/>
                  <a:pt x="106" y="172"/>
                  <a:pt x="106" y="172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1"/>
                  <a:pt x="108" y="140"/>
                  <a:pt x="110" y="140"/>
                </a:cubicBezTo>
                <a:cubicBezTo>
                  <a:pt x="120" y="140"/>
                  <a:pt x="120" y="140"/>
                  <a:pt x="120" y="140"/>
                </a:cubicBezTo>
                <a:cubicBezTo>
                  <a:pt x="123" y="140"/>
                  <a:pt x="125" y="141"/>
                  <a:pt x="125" y="144"/>
                </a:cubicBezTo>
                <a:cubicBezTo>
                  <a:pt x="125" y="172"/>
                  <a:pt x="125" y="172"/>
                  <a:pt x="125" y="172"/>
                </a:cubicBezTo>
                <a:cubicBezTo>
                  <a:pt x="143" y="172"/>
                  <a:pt x="143" y="172"/>
                  <a:pt x="143" y="172"/>
                </a:cubicBezTo>
                <a:cubicBezTo>
                  <a:pt x="145" y="172"/>
                  <a:pt x="146" y="173"/>
                  <a:pt x="144" y="175"/>
                </a:cubicBezTo>
                <a:close/>
                <a:moveTo>
                  <a:pt x="207" y="125"/>
                </a:moveTo>
                <a:cubicBezTo>
                  <a:pt x="179" y="125"/>
                  <a:pt x="179" y="125"/>
                  <a:pt x="179" y="125"/>
                </a:cubicBezTo>
                <a:cubicBezTo>
                  <a:pt x="179" y="143"/>
                  <a:pt x="179" y="143"/>
                  <a:pt x="179" y="143"/>
                </a:cubicBezTo>
                <a:cubicBezTo>
                  <a:pt x="179" y="145"/>
                  <a:pt x="177" y="146"/>
                  <a:pt x="175" y="144"/>
                </a:cubicBezTo>
                <a:cubicBezTo>
                  <a:pt x="143" y="118"/>
                  <a:pt x="143" y="118"/>
                  <a:pt x="143" y="118"/>
                </a:cubicBezTo>
                <a:cubicBezTo>
                  <a:pt x="141" y="117"/>
                  <a:pt x="141" y="115"/>
                  <a:pt x="143" y="113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77" y="86"/>
                  <a:pt x="179" y="86"/>
                  <a:pt x="179" y="88"/>
                </a:cubicBezTo>
                <a:cubicBezTo>
                  <a:pt x="179" y="107"/>
                  <a:pt x="179" y="107"/>
                  <a:pt x="179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9" y="107"/>
                  <a:pt x="211" y="108"/>
                  <a:pt x="211" y="111"/>
                </a:cubicBezTo>
                <a:cubicBezTo>
                  <a:pt x="211" y="121"/>
                  <a:pt x="211" y="121"/>
                  <a:pt x="211" y="121"/>
                </a:cubicBezTo>
                <a:cubicBezTo>
                  <a:pt x="211" y="123"/>
                  <a:pt x="209" y="125"/>
                  <a:pt x="207" y="1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44" tIns="34272" rIns="68544" bIns="34272" numCol="1" anchor="t" anchorCtr="0" compatLnSpc="1">
            <a:prstTxWarp prst="textNoShape">
              <a:avLst/>
            </a:prstTxWarp>
          </a:bodyPr>
          <a:lstStyle/>
          <a:p>
            <a:pPr defTabSz="456966">
              <a:defRPr/>
            </a:pPr>
            <a:endParaRPr lang="en-US" sz="1799" kern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6969" y="2194907"/>
            <a:ext cx="1533352" cy="221191"/>
          </a:xfrm>
          <a:prstGeom prst="rect">
            <a:avLst/>
          </a:prstGeom>
          <a:noFill/>
        </p:spPr>
        <p:txBody>
          <a:bodyPr wrap="square" lIns="51410" tIns="25706" rIns="51410" bIns="25706" rtlCol="0">
            <a:spAutoFit/>
          </a:bodyPr>
          <a:lstStyle>
            <a:defPPr>
              <a:defRPr lang="en-US"/>
            </a:defPPr>
            <a:lvl1pPr marL="0" marR="0" lvl="0" indent="0" algn="ctr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100" b="1" i="0" u="none" strike="noStrike" cap="none" spc="5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</a:defRPr>
            </a:lvl1pPr>
          </a:lstStyle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NetFlow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50900" y="2592129"/>
            <a:ext cx="1606356" cy="898300"/>
          </a:xfrm>
          <a:prstGeom prst="rect">
            <a:avLst/>
          </a:prstGeom>
          <a:noFill/>
        </p:spPr>
        <p:txBody>
          <a:bodyPr wrap="square" lIns="51410" tIns="25706" rIns="51410" bIns="25706" rtlCol="0">
            <a:spAutoFit/>
          </a:bodyPr>
          <a:lstStyle>
            <a:defPPr>
              <a:defRPr lang="en-US"/>
            </a:defPPr>
            <a:lvl1pPr marL="0" marR="0" lvl="0" indent="0" algn="ctr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100" b="1" i="0" u="none" strike="noStrike" cap="none" spc="5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</a:defRPr>
            </a:lvl1pPr>
          </a:lstStyle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Telemetry for </a:t>
            </a:r>
          </a:p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encrypted malware </a:t>
            </a:r>
            <a:br>
              <a:rPr lang="en-US" b="0" spc="0" dirty="0">
                <a:solidFill>
                  <a:schemeClr val="tx2"/>
                </a:solidFill>
                <a:latin typeface="+mj-lt"/>
              </a:rPr>
            </a:br>
            <a:r>
              <a:rPr lang="en-US" b="0" spc="0" dirty="0">
                <a:solidFill>
                  <a:schemeClr val="tx2"/>
                </a:solidFill>
                <a:latin typeface="+mj-lt"/>
              </a:rPr>
              <a:t>detection</a:t>
            </a:r>
          </a:p>
          <a:p>
            <a:r>
              <a:rPr lang="en-US" b="0" spc="0" dirty="0">
                <a:solidFill>
                  <a:schemeClr val="tx2"/>
                </a:solidFill>
                <a:latin typeface="+mj-lt"/>
              </a:rPr>
              <a:t> and cryptographic compliance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31736" y="2317861"/>
            <a:ext cx="382292" cy="343134"/>
            <a:chOff x="2555419" y="2379471"/>
            <a:chExt cx="259625" cy="233032"/>
          </a:xfrm>
        </p:grpSpPr>
        <p:sp>
          <p:nvSpPr>
            <p:cNvPr id="14" name="Rounded Rectangle 13"/>
            <p:cNvSpPr/>
            <p:nvPr/>
          </p:nvSpPr>
          <p:spPr>
            <a:xfrm flipV="1">
              <a:off x="2555419" y="2379471"/>
              <a:ext cx="259625" cy="233032"/>
            </a:xfrm>
            <a:prstGeom prst="roundRect">
              <a:avLst>
                <a:gd name="adj" fmla="val 10492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 flipV="1">
              <a:off x="2599134" y="2404399"/>
              <a:ext cx="172195" cy="175942"/>
              <a:chOff x="5457226" y="2884266"/>
              <a:chExt cx="224202" cy="229080"/>
            </a:xfrm>
            <a:solidFill>
              <a:schemeClr val="bg2"/>
            </a:solidFill>
          </p:grpSpPr>
          <p:sp>
            <p:nvSpPr>
              <p:cNvPr id="16" name="Freeform 6"/>
              <p:cNvSpPr>
                <a:spLocks/>
              </p:cNvSpPr>
              <p:nvPr/>
            </p:nvSpPr>
            <p:spPr bwMode="auto">
              <a:xfrm>
                <a:off x="5457226" y="2940551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5457226" y="3042702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" name="Freeform 6"/>
              <p:cNvSpPr>
                <a:spLocks/>
              </p:cNvSpPr>
              <p:nvPr/>
            </p:nvSpPr>
            <p:spPr bwMode="auto">
              <a:xfrm flipH="1">
                <a:off x="5578574" y="2884266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" name="Freeform 6"/>
              <p:cNvSpPr>
                <a:spLocks/>
              </p:cNvSpPr>
              <p:nvPr/>
            </p:nvSpPr>
            <p:spPr bwMode="auto">
              <a:xfrm flipH="1">
                <a:off x="5578574" y="2986417"/>
                <a:ext cx="102854" cy="70644"/>
              </a:xfrm>
              <a:custGeom>
                <a:avLst/>
                <a:gdLst>
                  <a:gd name="T0" fmla="*/ 821 w 1983"/>
                  <a:gd name="T1" fmla="*/ 338 h 1362"/>
                  <a:gd name="T2" fmla="*/ 846 w 1983"/>
                  <a:gd name="T3" fmla="*/ 307 h 1362"/>
                  <a:gd name="T4" fmla="*/ 871 w 1983"/>
                  <a:gd name="T5" fmla="*/ 254 h 1362"/>
                  <a:gd name="T6" fmla="*/ 879 w 1983"/>
                  <a:gd name="T7" fmla="*/ 198 h 1362"/>
                  <a:gd name="T8" fmla="*/ 871 w 1983"/>
                  <a:gd name="T9" fmla="*/ 142 h 1362"/>
                  <a:gd name="T10" fmla="*/ 846 w 1983"/>
                  <a:gd name="T11" fmla="*/ 89 h 1362"/>
                  <a:gd name="T12" fmla="*/ 820 w 1983"/>
                  <a:gd name="T13" fmla="*/ 59 h 1362"/>
                  <a:gd name="T14" fmla="*/ 773 w 1983"/>
                  <a:gd name="T15" fmla="*/ 23 h 1362"/>
                  <a:gd name="T16" fmla="*/ 718 w 1983"/>
                  <a:gd name="T17" fmla="*/ 4 h 1362"/>
                  <a:gd name="T18" fmla="*/ 662 w 1983"/>
                  <a:gd name="T19" fmla="*/ 1 h 1362"/>
                  <a:gd name="T20" fmla="*/ 606 w 1983"/>
                  <a:gd name="T21" fmla="*/ 14 h 1362"/>
                  <a:gd name="T22" fmla="*/ 556 w 1983"/>
                  <a:gd name="T23" fmla="*/ 44 h 1362"/>
                  <a:gd name="T24" fmla="*/ 57 w 1983"/>
                  <a:gd name="T25" fmla="*/ 541 h 1362"/>
                  <a:gd name="T26" fmla="*/ 22 w 1983"/>
                  <a:gd name="T27" fmla="*/ 590 h 1362"/>
                  <a:gd name="T28" fmla="*/ 3 w 1983"/>
                  <a:gd name="T29" fmla="*/ 643 h 1362"/>
                  <a:gd name="T30" fmla="*/ 0 w 1983"/>
                  <a:gd name="T31" fmla="*/ 701 h 1362"/>
                  <a:gd name="T32" fmla="*/ 14 w 1983"/>
                  <a:gd name="T33" fmla="*/ 755 h 1362"/>
                  <a:gd name="T34" fmla="*/ 44 w 1983"/>
                  <a:gd name="T35" fmla="*/ 806 h 1362"/>
                  <a:gd name="T36" fmla="*/ 540 w 1983"/>
                  <a:gd name="T37" fmla="*/ 1303 h 1362"/>
                  <a:gd name="T38" fmla="*/ 589 w 1983"/>
                  <a:gd name="T39" fmla="*/ 1339 h 1362"/>
                  <a:gd name="T40" fmla="*/ 642 w 1983"/>
                  <a:gd name="T41" fmla="*/ 1358 h 1362"/>
                  <a:gd name="T42" fmla="*/ 680 w 1983"/>
                  <a:gd name="T43" fmla="*/ 1362 h 1362"/>
                  <a:gd name="T44" fmla="*/ 738 w 1983"/>
                  <a:gd name="T45" fmla="*/ 1354 h 1362"/>
                  <a:gd name="T46" fmla="*/ 790 w 1983"/>
                  <a:gd name="T47" fmla="*/ 1329 h 1362"/>
                  <a:gd name="T48" fmla="*/ 820 w 1983"/>
                  <a:gd name="T49" fmla="*/ 1303 h 1362"/>
                  <a:gd name="T50" fmla="*/ 856 w 1983"/>
                  <a:gd name="T51" fmla="*/ 1256 h 1362"/>
                  <a:gd name="T52" fmla="*/ 875 w 1983"/>
                  <a:gd name="T53" fmla="*/ 1202 h 1362"/>
                  <a:gd name="T54" fmla="*/ 877 w 1983"/>
                  <a:gd name="T55" fmla="*/ 1145 h 1362"/>
                  <a:gd name="T56" fmla="*/ 864 w 1983"/>
                  <a:gd name="T57" fmla="*/ 1089 h 1362"/>
                  <a:gd name="T58" fmla="*/ 834 w 1983"/>
                  <a:gd name="T59" fmla="*/ 1040 h 1362"/>
                  <a:gd name="T60" fmla="*/ 1786 w 1983"/>
                  <a:gd name="T61" fmla="*/ 878 h 1362"/>
                  <a:gd name="T62" fmla="*/ 1825 w 1983"/>
                  <a:gd name="T63" fmla="*/ 874 h 1362"/>
                  <a:gd name="T64" fmla="*/ 1880 w 1983"/>
                  <a:gd name="T65" fmla="*/ 855 h 1362"/>
                  <a:gd name="T66" fmla="*/ 1926 w 1983"/>
                  <a:gd name="T67" fmla="*/ 821 h 1362"/>
                  <a:gd name="T68" fmla="*/ 1960 w 1983"/>
                  <a:gd name="T69" fmla="*/ 775 h 1362"/>
                  <a:gd name="T70" fmla="*/ 1979 w 1983"/>
                  <a:gd name="T71" fmla="*/ 721 h 1362"/>
                  <a:gd name="T72" fmla="*/ 1983 w 1983"/>
                  <a:gd name="T73" fmla="*/ 681 h 1362"/>
                  <a:gd name="T74" fmla="*/ 1974 w 1983"/>
                  <a:gd name="T75" fmla="*/ 622 h 1362"/>
                  <a:gd name="T76" fmla="*/ 1949 w 1983"/>
                  <a:gd name="T77" fmla="*/ 570 h 1362"/>
                  <a:gd name="T78" fmla="*/ 1911 w 1983"/>
                  <a:gd name="T79" fmla="*/ 528 h 1362"/>
                  <a:gd name="T80" fmla="*/ 1863 w 1983"/>
                  <a:gd name="T81" fmla="*/ 498 h 1362"/>
                  <a:gd name="T82" fmla="*/ 1805 w 1983"/>
                  <a:gd name="T83" fmla="*/ 484 h 1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83" h="1362">
                    <a:moveTo>
                      <a:pt x="1786" y="484"/>
                    </a:moveTo>
                    <a:lnTo>
                      <a:pt x="675" y="484"/>
                    </a:lnTo>
                    <a:lnTo>
                      <a:pt x="821" y="338"/>
                    </a:lnTo>
                    <a:lnTo>
                      <a:pt x="821" y="338"/>
                    </a:lnTo>
                    <a:lnTo>
                      <a:pt x="834" y="322"/>
                    </a:lnTo>
                    <a:lnTo>
                      <a:pt x="846" y="307"/>
                    </a:lnTo>
                    <a:lnTo>
                      <a:pt x="856" y="290"/>
                    </a:lnTo>
                    <a:lnTo>
                      <a:pt x="864" y="273"/>
                    </a:lnTo>
                    <a:lnTo>
                      <a:pt x="871" y="254"/>
                    </a:lnTo>
                    <a:lnTo>
                      <a:pt x="875" y="236"/>
                    </a:lnTo>
                    <a:lnTo>
                      <a:pt x="877" y="217"/>
                    </a:lnTo>
                    <a:lnTo>
                      <a:pt x="879" y="198"/>
                    </a:lnTo>
                    <a:lnTo>
                      <a:pt x="877" y="179"/>
                    </a:lnTo>
                    <a:lnTo>
                      <a:pt x="875" y="160"/>
                    </a:lnTo>
                    <a:lnTo>
                      <a:pt x="871" y="142"/>
                    </a:lnTo>
                    <a:lnTo>
                      <a:pt x="864" y="124"/>
                    </a:lnTo>
                    <a:lnTo>
                      <a:pt x="856" y="106"/>
                    </a:lnTo>
                    <a:lnTo>
                      <a:pt x="846" y="89"/>
                    </a:lnTo>
                    <a:lnTo>
                      <a:pt x="834" y="73"/>
                    </a:lnTo>
                    <a:lnTo>
                      <a:pt x="820" y="59"/>
                    </a:lnTo>
                    <a:lnTo>
                      <a:pt x="820" y="59"/>
                    </a:lnTo>
                    <a:lnTo>
                      <a:pt x="805" y="44"/>
                    </a:lnTo>
                    <a:lnTo>
                      <a:pt x="790" y="33"/>
                    </a:lnTo>
                    <a:lnTo>
                      <a:pt x="773" y="23"/>
                    </a:lnTo>
                    <a:lnTo>
                      <a:pt x="755" y="14"/>
                    </a:lnTo>
                    <a:lnTo>
                      <a:pt x="738" y="8"/>
                    </a:lnTo>
                    <a:lnTo>
                      <a:pt x="718" y="4"/>
                    </a:lnTo>
                    <a:lnTo>
                      <a:pt x="700" y="1"/>
                    </a:lnTo>
                    <a:lnTo>
                      <a:pt x="680" y="0"/>
                    </a:lnTo>
                    <a:lnTo>
                      <a:pt x="662" y="1"/>
                    </a:lnTo>
                    <a:lnTo>
                      <a:pt x="642" y="4"/>
                    </a:lnTo>
                    <a:lnTo>
                      <a:pt x="624" y="8"/>
                    </a:lnTo>
                    <a:lnTo>
                      <a:pt x="606" y="14"/>
                    </a:lnTo>
                    <a:lnTo>
                      <a:pt x="589" y="23"/>
                    </a:lnTo>
                    <a:lnTo>
                      <a:pt x="572" y="33"/>
                    </a:lnTo>
                    <a:lnTo>
                      <a:pt x="556" y="44"/>
                    </a:lnTo>
                    <a:lnTo>
                      <a:pt x="540" y="59"/>
                    </a:lnTo>
                    <a:lnTo>
                      <a:pt x="57" y="541"/>
                    </a:lnTo>
                    <a:lnTo>
                      <a:pt x="57" y="541"/>
                    </a:lnTo>
                    <a:lnTo>
                      <a:pt x="44" y="556"/>
                    </a:lnTo>
                    <a:lnTo>
                      <a:pt x="33" y="573"/>
                    </a:lnTo>
                    <a:lnTo>
                      <a:pt x="22" y="590"/>
                    </a:lnTo>
                    <a:lnTo>
                      <a:pt x="14" y="607"/>
                    </a:lnTo>
                    <a:lnTo>
                      <a:pt x="8" y="625"/>
                    </a:lnTo>
                    <a:lnTo>
                      <a:pt x="3" y="643"/>
                    </a:lnTo>
                    <a:lnTo>
                      <a:pt x="0" y="661"/>
                    </a:lnTo>
                    <a:lnTo>
                      <a:pt x="0" y="681"/>
                    </a:lnTo>
                    <a:lnTo>
                      <a:pt x="0" y="701"/>
                    </a:lnTo>
                    <a:lnTo>
                      <a:pt x="3" y="719"/>
                    </a:lnTo>
                    <a:lnTo>
                      <a:pt x="8" y="737"/>
                    </a:lnTo>
                    <a:lnTo>
                      <a:pt x="14" y="755"/>
                    </a:lnTo>
                    <a:lnTo>
                      <a:pt x="22" y="772"/>
                    </a:lnTo>
                    <a:lnTo>
                      <a:pt x="33" y="789"/>
                    </a:lnTo>
                    <a:lnTo>
                      <a:pt x="44" y="806"/>
                    </a:lnTo>
                    <a:lnTo>
                      <a:pt x="57" y="821"/>
                    </a:lnTo>
                    <a:lnTo>
                      <a:pt x="540" y="1303"/>
                    </a:lnTo>
                    <a:lnTo>
                      <a:pt x="540" y="1303"/>
                    </a:lnTo>
                    <a:lnTo>
                      <a:pt x="556" y="1318"/>
                    </a:lnTo>
                    <a:lnTo>
                      <a:pt x="572" y="1329"/>
                    </a:lnTo>
                    <a:lnTo>
                      <a:pt x="589" y="1339"/>
                    </a:lnTo>
                    <a:lnTo>
                      <a:pt x="606" y="1348"/>
                    </a:lnTo>
                    <a:lnTo>
                      <a:pt x="624" y="1354"/>
                    </a:lnTo>
                    <a:lnTo>
                      <a:pt x="642" y="1358"/>
                    </a:lnTo>
                    <a:lnTo>
                      <a:pt x="662" y="1361"/>
                    </a:lnTo>
                    <a:lnTo>
                      <a:pt x="680" y="1362"/>
                    </a:lnTo>
                    <a:lnTo>
                      <a:pt x="680" y="1362"/>
                    </a:lnTo>
                    <a:lnTo>
                      <a:pt x="700" y="1361"/>
                    </a:lnTo>
                    <a:lnTo>
                      <a:pt x="718" y="1358"/>
                    </a:lnTo>
                    <a:lnTo>
                      <a:pt x="738" y="1354"/>
                    </a:lnTo>
                    <a:lnTo>
                      <a:pt x="755" y="1348"/>
                    </a:lnTo>
                    <a:lnTo>
                      <a:pt x="773" y="1339"/>
                    </a:lnTo>
                    <a:lnTo>
                      <a:pt x="790" y="1329"/>
                    </a:lnTo>
                    <a:lnTo>
                      <a:pt x="805" y="1318"/>
                    </a:lnTo>
                    <a:lnTo>
                      <a:pt x="820" y="1303"/>
                    </a:lnTo>
                    <a:lnTo>
                      <a:pt x="820" y="1303"/>
                    </a:lnTo>
                    <a:lnTo>
                      <a:pt x="834" y="1289"/>
                    </a:lnTo>
                    <a:lnTo>
                      <a:pt x="846" y="1273"/>
                    </a:lnTo>
                    <a:lnTo>
                      <a:pt x="856" y="1256"/>
                    </a:lnTo>
                    <a:lnTo>
                      <a:pt x="864" y="1238"/>
                    </a:lnTo>
                    <a:lnTo>
                      <a:pt x="871" y="1220"/>
                    </a:lnTo>
                    <a:lnTo>
                      <a:pt x="875" y="1202"/>
                    </a:lnTo>
                    <a:lnTo>
                      <a:pt x="877" y="1183"/>
                    </a:lnTo>
                    <a:lnTo>
                      <a:pt x="879" y="1164"/>
                    </a:lnTo>
                    <a:lnTo>
                      <a:pt x="877" y="1145"/>
                    </a:lnTo>
                    <a:lnTo>
                      <a:pt x="875" y="1126"/>
                    </a:lnTo>
                    <a:lnTo>
                      <a:pt x="871" y="1108"/>
                    </a:lnTo>
                    <a:lnTo>
                      <a:pt x="864" y="1089"/>
                    </a:lnTo>
                    <a:lnTo>
                      <a:pt x="856" y="1072"/>
                    </a:lnTo>
                    <a:lnTo>
                      <a:pt x="846" y="1055"/>
                    </a:lnTo>
                    <a:lnTo>
                      <a:pt x="834" y="1040"/>
                    </a:lnTo>
                    <a:lnTo>
                      <a:pt x="821" y="1024"/>
                    </a:lnTo>
                    <a:lnTo>
                      <a:pt x="675" y="878"/>
                    </a:lnTo>
                    <a:lnTo>
                      <a:pt x="1786" y="878"/>
                    </a:lnTo>
                    <a:lnTo>
                      <a:pt x="1786" y="878"/>
                    </a:lnTo>
                    <a:lnTo>
                      <a:pt x="1805" y="878"/>
                    </a:lnTo>
                    <a:lnTo>
                      <a:pt x="1825" y="874"/>
                    </a:lnTo>
                    <a:lnTo>
                      <a:pt x="1845" y="870"/>
                    </a:lnTo>
                    <a:lnTo>
                      <a:pt x="1863" y="864"/>
                    </a:lnTo>
                    <a:lnTo>
                      <a:pt x="1880" y="855"/>
                    </a:lnTo>
                    <a:lnTo>
                      <a:pt x="1896" y="845"/>
                    </a:lnTo>
                    <a:lnTo>
                      <a:pt x="1911" y="834"/>
                    </a:lnTo>
                    <a:lnTo>
                      <a:pt x="1926" y="821"/>
                    </a:lnTo>
                    <a:lnTo>
                      <a:pt x="1939" y="806"/>
                    </a:lnTo>
                    <a:lnTo>
                      <a:pt x="1949" y="792"/>
                    </a:lnTo>
                    <a:lnTo>
                      <a:pt x="1960" y="775"/>
                    </a:lnTo>
                    <a:lnTo>
                      <a:pt x="1967" y="758"/>
                    </a:lnTo>
                    <a:lnTo>
                      <a:pt x="1974" y="740"/>
                    </a:lnTo>
                    <a:lnTo>
                      <a:pt x="1979" y="721"/>
                    </a:lnTo>
                    <a:lnTo>
                      <a:pt x="1982" y="701"/>
                    </a:lnTo>
                    <a:lnTo>
                      <a:pt x="1983" y="681"/>
                    </a:lnTo>
                    <a:lnTo>
                      <a:pt x="1983" y="681"/>
                    </a:lnTo>
                    <a:lnTo>
                      <a:pt x="1982" y="661"/>
                    </a:lnTo>
                    <a:lnTo>
                      <a:pt x="1979" y="641"/>
                    </a:lnTo>
                    <a:lnTo>
                      <a:pt x="1974" y="622"/>
                    </a:lnTo>
                    <a:lnTo>
                      <a:pt x="1967" y="604"/>
                    </a:lnTo>
                    <a:lnTo>
                      <a:pt x="1960" y="587"/>
                    </a:lnTo>
                    <a:lnTo>
                      <a:pt x="1949" y="570"/>
                    </a:lnTo>
                    <a:lnTo>
                      <a:pt x="1939" y="556"/>
                    </a:lnTo>
                    <a:lnTo>
                      <a:pt x="1926" y="541"/>
                    </a:lnTo>
                    <a:lnTo>
                      <a:pt x="1911" y="528"/>
                    </a:lnTo>
                    <a:lnTo>
                      <a:pt x="1896" y="517"/>
                    </a:lnTo>
                    <a:lnTo>
                      <a:pt x="1880" y="507"/>
                    </a:lnTo>
                    <a:lnTo>
                      <a:pt x="1863" y="498"/>
                    </a:lnTo>
                    <a:lnTo>
                      <a:pt x="1845" y="492"/>
                    </a:lnTo>
                    <a:lnTo>
                      <a:pt x="1825" y="488"/>
                    </a:lnTo>
                    <a:lnTo>
                      <a:pt x="1805" y="484"/>
                    </a:lnTo>
                    <a:lnTo>
                      <a:pt x="1786" y="484"/>
                    </a:lnTo>
                    <a:lnTo>
                      <a:pt x="1786" y="4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cxnSp>
        <p:nvCxnSpPr>
          <p:cNvPr id="20" name="Straight Arrow Connector 19"/>
          <p:cNvCxnSpPr/>
          <p:nvPr/>
        </p:nvCxnSpPr>
        <p:spPr>
          <a:xfrm>
            <a:off x="4133824" y="2489428"/>
            <a:ext cx="1622482" cy="0"/>
          </a:xfrm>
          <a:prstGeom prst="straightConnector1">
            <a:avLst/>
          </a:prstGeom>
          <a:ln w="15875" cap="rnd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33824" y="3614911"/>
            <a:ext cx="1622482" cy="0"/>
          </a:xfrm>
          <a:prstGeom prst="straightConnector1">
            <a:avLst/>
          </a:prstGeom>
          <a:ln w="15875" cap="rnd">
            <a:solidFill>
              <a:schemeClr val="accent4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5631408" y="1274290"/>
            <a:ext cx="3023570" cy="3443758"/>
            <a:chOff x="5631408" y="1274290"/>
            <a:chExt cx="3023570" cy="344375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44C9832-6360-4DE9-9035-89294837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1408" y="1557436"/>
              <a:ext cx="3023570" cy="1443215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5722079" y="1274290"/>
              <a:ext cx="2842228" cy="3443758"/>
              <a:chOff x="5722079" y="1274290"/>
              <a:chExt cx="2842228" cy="3443758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C3654FA-921E-4B3B-8CDA-5D1ADBD950ED}"/>
                  </a:ext>
                </a:extLst>
              </p:cNvPr>
              <p:cNvCxnSpPr/>
              <p:nvPr/>
            </p:nvCxnSpPr>
            <p:spPr>
              <a:xfrm>
                <a:off x="7143193" y="3716655"/>
                <a:ext cx="0" cy="196739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ounded Rectangle 85">
                <a:extLst>
                  <a:ext uri="{FF2B5EF4-FFF2-40B4-BE49-F238E27FC236}">
                    <a16:creationId xmlns:a16="http://schemas.microsoft.com/office/drawing/2014/main" id="{5C198B2B-AD50-4707-9DF4-52BE1D6BAB63}"/>
                  </a:ext>
                </a:extLst>
              </p:cNvPr>
              <p:cNvSpPr/>
              <p:nvPr/>
            </p:nvSpPr>
            <p:spPr>
              <a:xfrm>
                <a:off x="6259156" y="1274290"/>
                <a:ext cx="1768075" cy="221371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+mj-lt"/>
                    <a:cs typeface="CiscoSansTT" panose="020B0503020201020303" pitchFamily="34" charset="0"/>
                  </a:rPr>
                  <a:t>Cisco DNA Center</a:t>
                </a: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8BCF6BEB-EF5F-4F18-A302-D5FA3FC07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49805" y="3469761"/>
                <a:ext cx="1786777" cy="218607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F5631EA-693E-451E-8C48-508B589BCF2B}"/>
                  </a:ext>
                </a:extLst>
              </p:cNvPr>
              <p:cNvGrpSpPr/>
              <p:nvPr/>
            </p:nvGrpSpPr>
            <p:grpSpPr>
              <a:xfrm>
                <a:off x="7110255" y="2913671"/>
                <a:ext cx="65877" cy="584491"/>
                <a:chOff x="6186769" y="2895549"/>
                <a:chExt cx="75970" cy="674042"/>
              </a:xfrm>
              <a:solidFill>
                <a:schemeClr val="accent1"/>
              </a:solidFill>
            </p:grpSpPr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FC0801A9-18CA-4730-952B-74E9F8564007}"/>
                    </a:ext>
                  </a:extLst>
                </p:cNvPr>
                <p:cNvSpPr/>
                <p:nvPr/>
              </p:nvSpPr>
              <p:spPr>
                <a:xfrm>
                  <a:off x="6186769" y="3496080"/>
                  <a:ext cx="75970" cy="73511"/>
                </a:xfrm>
                <a:prstGeom prst="ellipse">
                  <a:avLst/>
                </a:prstGeom>
                <a:grpFill/>
                <a:ln w="12700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9B5C96B3-71E0-4D38-87F1-80C4F0E02C62}"/>
                    </a:ext>
                  </a:extLst>
                </p:cNvPr>
                <p:cNvSpPr/>
                <p:nvPr/>
              </p:nvSpPr>
              <p:spPr>
                <a:xfrm>
                  <a:off x="6186769" y="2895549"/>
                  <a:ext cx="75970" cy="73511"/>
                </a:xfrm>
                <a:prstGeom prst="ellipse">
                  <a:avLst/>
                </a:prstGeom>
                <a:grpFill/>
                <a:ln w="12700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A42C9F97-F3C3-4932-92CB-107AE171FE14}"/>
                    </a:ext>
                  </a:extLst>
                </p:cNvPr>
                <p:cNvCxnSpPr>
                  <a:stCxn id="118" idx="4"/>
                  <a:endCxn id="117" idx="0"/>
                </p:cNvCxnSpPr>
                <p:nvPr/>
              </p:nvCxnSpPr>
              <p:spPr>
                <a:xfrm>
                  <a:off x="6224754" y="2969060"/>
                  <a:ext cx="0" cy="527020"/>
                </a:xfrm>
                <a:prstGeom prst="line">
                  <a:avLst/>
                </a:prstGeom>
                <a:grpFill/>
                <a:ln w="127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Rectangle: Rounded Corners 30">
                <a:extLst>
                  <a:ext uri="{FF2B5EF4-FFF2-40B4-BE49-F238E27FC236}">
                    <a16:creationId xmlns:a16="http://schemas.microsoft.com/office/drawing/2014/main" id="{C0C691DF-10CC-4C06-95AC-1C99AFC43CC9}"/>
                  </a:ext>
                </a:extLst>
              </p:cNvPr>
              <p:cNvSpPr/>
              <p:nvPr/>
            </p:nvSpPr>
            <p:spPr>
              <a:xfrm>
                <a:off x="5722079" y="3941312"/>
                <a:ext cx="2842228" cy="776736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000" kern="0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02707D13-CB20-4C69-956E-67AFCDE8BF5E}"/>
                  </a:ext>
                </a:extLst>
              </p:cNvPr>
              <p:cNvGrpSpPr/>
              <p:nvPr/>
            </p:nvGrpSpPr>
            <p:grpSpPr>
              <a:xfrm>
                <a:off x="6113289" y="4245372"/>
                <a:ext cx="2059808" cy="186073"/>
                <a:chOff x="2746753" y="4376370"/>
                <a:chExt cx="3436367" cy="310424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86B6706C-2445-436A-AEC6-8CA6318C4A7B}"/>
                    </a:ext>
                  </a:extLst>
                </p:cNvPr>
                <p:cNvGrpSpPr/>
                <p:nvPr/>
              </p:nvGrpSpPr>
              <p:grpSpPr>
                <a:xfrm>
                  <a:off x="5128950" y="4390903"/>
                  <a:ext cx="266037" cy="281359"/>
                  <a:chOff x="4972411" y="4401700"/>
                  <a:chExt cx="266037" cy="281359"/>
                </a:xfrm>
              </p:grpSpPr>
              <p:sp>
                <p:nvSpPr>
                  <p:cNvPr id="115" name="Freeform 14">
                    <a:extLst>
                      <a:ext uri="{FF2B5EF4-FFF2-40B4-BE49-F238E27FC236}">
                        <a16:creationId xmlns:a16="http://schemas.microsoft.com/office/drawing/2014/main" id="{3B21C610-4F2D-41DE-AB62-393AD7E2336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046742" y="4480340"/>
                    <a:ext cx="117375" cy="124078"/>
                  </a:xfrm>
                  <a:custGeom>
                    <a:avLst/>
                    <a:gdLst>
                      <a:gd name="T0" fmla="*/ 384 w 511"/>
                      <a:gd name="T1" fmla="*/ 0 h 511"/>
                      <a:gd name="T2" fmla="*/ 127 w 511"/>
                      <a:gd name="T3" fmla="*/ 0 h 511"/>
                      <a:gd name="T4" fmla="*/ 0 w 511"/>
                      <a:gd name="T5" fmla="*/ 127 h 511"/>
                      <a:gd name="T6" fmla="*/ 0 w 511"/>
                      <a:gd name="T7" fmla="*/ 384 h 511"/>
                      <a:gd name="T8" fmla="*/ 127 w 511"/>
                      <a:gd name="T9" fmla="*/ 511 h 511"/>
                      <a:gd name="T10" fmla="*/ 384 w 511"/>
                      <a:gd name="T11" fmla="*/ 511 h 511"/>
                      <a:gd name="T12" fmla="*/ 511 w 511"/>
                      <a:gd name="T13" fmla="*/ 384 h 511"/>
                      <a:gd name="T14" fmla="*/ 511 w 511"/>
                      <a:gd name="T15" fmla="*/ 127 h 511"/>
                      <a:gd name="T16" fmla="*/ 384 w 511"/>
                      <a:gd name="T17" fmla="*/ 0 h 511"/>
                      <a:gd name="T18" fmla="*/ 275 w 511"/>
                      <a:gd name="T19" fmla="*/ 85 h 511"/>
                      <a:gd name="T20" fmla="*/ 236 w 511"/>
                      <a:gd name="T21" fmla="*/ 85 h 511"/>
                      <a:gd name="T22" fmla="*/ 236 w 511"/>
                      <a:gd name="T23" fmla="*/ 45 h 511"/>
                      <a:gd name="T24" fmla="*/ 275 w 511"/>
                      <a:gd name="T25" fmla="*/ 45 h 511"/>
                      <a:gd name="T26" fmla="*/ 275 w 511"/>
                      <a:gd name="T27" fmla="*/ 85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11" h="511">
                        <a:moveTo>
                          <a:pt x="384" y="0"/>
                        </a:moveTo>
                        <a:cubicBezTo>
                          <a:pt x="127" y="0"/>
                          <a:pt x="127" y="0"/>
                          <a:pt x="127" y="0"/>
                        </a:cubicBezTo>
                        <a:cubicBezTo>
                          <a:pt x="57" y="0"/>
                          <a:pt x="0" y="57"/>
                          <a:pt x="0" y="127"/>
                        </a:cubicBezTo>
                        <a:cubicBezTo>
                          <a:pt x="0" y="384"/>
                          <a:pt x="0" y="384"/>
                          <a:pt x="0" y="384"/>
                        </a:cubicBezTo>
                        <a:cubicBezTo>
                          <a:pt x="0" y="454"/>
                          <a:pt x="57" y="511"/>
                          <a:pt x="127" y="511"/>
                        </a:cubicBezTo>
                        <a:cubicBezTo>
                          <a:pt x="384" y="511"/>
                          <a:pt x="384" y="511"/>
                          <a:pt x="384" y="511"/>
                        </a:cubicBezTo>
                        <a:cubicBezTo>
                          <a:pt x="454" y="511"/>
                          <a:pt x="511" y="454"/>
                          <a:pt x="511" y="384"/>
                        </a:cubicBezTo>
                        <a:cubicBezTo>
                          <a:pt x="511" y="127"/>
                          <a:pt x="511" y="127"/>
                          <a:pt x="511" y="127"/>
                        </a:cubicBezTo>
                        <a:cubicBezTo>
                          <a:pt x="511" y="57"/>
                          <a:pt x="454" y="0"/>
                          <a:pt x="384" y="0"/>
                        </a:cubicBezTo>
                        <a:close/>
                        <a:moveTo>
                          <a:pt x="275" y="85"/>
                        </a:moveTo>
                        <a:cubicBezTo>
                          <a:pt x="236" y="85"/>
                          <a:pt x="236" y="85"/>
                          <a:pt x="236" y="85"/>
                        </a:cubicBezTo>
                        <a:cubicBezTo>
                          <a:pt x="236" y="45"/>
                          <a:pt x="236" y="45"/>
                          <a:pt x="236" y="45"/>
                        </a:cubicBezTo>
                        <a:cubicBezTo>
                          <a:pt x="275" y="45"/>
                          <a:pt x="275" y="45"/>
                          <a:pt x="275" y="45"/>
                        </a:cubicBezTo>
                        <a:lnTo>
                          <a:pt x="275" y="8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62">
                      <a:defRPr/>
                    </a:pPr>
                    <a:endParaRPr lang="en-US" sz="1100" kern="0" dirty="0">
                      <a:solidFill>
                        <a:srgbClr val="005073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16" name="Freeform 14">
                    <a:extLst>
                      <a:ext uri="{FF2B5EF4-FFF2-40B4-BE49-F238E27FC236}">
                        <a16:creationId xmlns:a16="http://schemas.microsoft.com/office/drawing/2014/main" id="{8EFB59BC-5346-4F82-BC69-470BCBA838D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972411" y="4401700"/>
                    <a:ext cx="266037" cy="281359"/>
                  </a:xfrm>
                  <a:custGeom>
                    <a:avLst/>
                    <a:gdLst>
                      <a:gd name="T0" fmla="*/ 885 w 1159"/>
                      <a:gd name="T1" fmla="*/ 0 h 1159"/>
                      <a:gd name="T2" fmla="*/ 274 w 1159"/>
                      <a:gd name="T3" fmla="*/ 0 h 1159"/>
                      <a:gd name="T4" fmla="*/ 0 w 1159"/>
                      <a:gd name="T5" fmla="*/ 274 h 1159"/>
                      <a:gd name="T6" fmla="*/ 0 w 1159"/>
                      <a:gd name="T7" fmla="*/ 885 h 1159"/>
                      <a:gd name="T8" fmla="*/ 274 w 1159"/>
                      <a:gd name="T9" fmla="*/ 1159 h 1159"/>
                      <a:gd name="T10" fmla="*/ 885 w 1159"/>
                      <a:gd name="T11" fmla="*/ 1159 h 1159"/>
                      <a:gd name="T12" fmla="*/ 1159 w 1159"/>
                      <a:gd name="T13" fmla="*/ 885 h 1159"/>
                      <a:gd name="T14" fmla="*/ 1159 w 1159"/>
                      <a:gd name="T15" fmla="*/ 274 h 1159"/>
                      <a:gd name="T16" fmla="*/ 885 w 1159"/>
                      <a:gd name="T17" fmla="*/ 0 h 1159"/>
                      <a:gd name="T18" fmla="*/ 867 w 1159"/>
                      <a:gd name="T19" fmla="*/ 708 h 1159"/>
                      <a:gd name="T20" fmla="*/ 708 w 1159"/>
                      <a:gd name="T21" fmla="*/ 867 h 1159"/>
                      <a:gd name="T22" fmla="*/ 451 w 1159"/>
                      <a:gd name="T23" fmla="*/ 867 h 1159"/>
                      <a:gd name="T24" fmla="*/ 292 w 1159"/>
                      <a:gd name="T25" fmla="*/ 708 h 1159"/>
                      <a:gd name="T26" fmla="*/ 292 w 1159"/>
                      <a:gd name="T27" fmla="*/ 451 h 1159"/>
                      <a:gd name="T28" fmla="*/ 451 w 1159"/>
                      <a:gd name="T29" fmla="*/ 292 h 1159"/>
                      <a:gd name="T30" fmla="*/ 708 w 1159"/>
                      <a:gd name="T31" fmla="*/ 292 h 1159"/>
                      <a:gd name="T32" fmla="*/ 867 w 1159"/>
                      <a:gd name="T33" fmla="*/ 451 h 1159"/>
                      <a:gd name="T34" fmla="*/ 867 w 1159"/>
                      <a:gd name="T35" fmla="*/ 708 h 1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159" h="1159">
                        <a:moveTo>
                          <a:pt x="885" y="0"/>
                        </a:moveTo>
                        <a:cubicBezTo>
                          <a:pt x="274" y="0"/>
                          <a:pt x="274" y="0"/>
                          <a:pt x="274" y="0"/>
                        </a:cubicBezTo>
                        <a:cubicBezTo>
                          <a:pt x="123" y="0"/>
                          <a:pt x="0" y="123"/>
                          <a:pt x="0" y="274"/>
                        </a:cubicBezTo>
                        <a:cubicBezTo>
                          <a:pt x="0" y="885"/>
                          <a:pt x="0" y="885"/>
                          <a:pt x="0" y="885"/>
                        </a:cubicBezTo>
                        <a:cubicBezTo>
                          <a:pt x="0" y="1036"/>
                          <a:pt x="123" y="1159"/>
                          <a:pt x="274" y="1159"/>
                        </a:cubicBezTo>
                        <a:cubicBezTo>
                          <a:pt x="885" y="1159"/>
                          <a:pt x="885" y="1159"/>
                          <a:pt x="885" y="1159"/>
                        </a:cubicBezTo>
                        <a:cubicBezTo>
                          <a:pt x="1036" y="1159"/>
                          <a:pt x="1159" y="1036"/>
                          <a:pt x="1159" y="885"/>
                        </a:cubicBezTo>
                        <a:cubicBezTo>
                          <a:pt x="1159" y="274"/>
                          <a:pt x="1159" y="274"/>
                          <a:pt x="1159" y="274"/>
                        </a:cubicBezTo>
                        <a:cubicBezTo>
                          <a:pt x="1159" y="123"/>
                          <a:pt x="1036" y="0"/>
                          <a:pt x="885" y="0"/>
                        </a:cubicBezTo>
                        <a:close/>
                        <a:moveTo>
                          <a:pt x="867" y="708"/>
                        </a:moveTo>
                        <a:cubicBezTo>
                          <a:pt x="867" y="796"/>
                          <a:pt x="796" y="867"/>
                          <a:pt x="708" y="867"/>
                        </a:cubicBezTo>
                        <a:cubicBezTo>
                          <a:pt x="451" y="867"/>
                          <a:pt x="451" y="867"/>
                          <a:pt x="451" y="867"/>
                        </a:cubicBezTo>
                        <a:cubicBezTo>
                          <a:pt x="363" y="867"/>
                          <a:pt x="292" y="796"/>
                          <a:pt x="292" y="708"/>
                        </a:cubicBezTo>
                        <a:cubicBezTo>
                          <a:pt x="292" y="451"/>
                          <a:pt x="292" y="451"/>
                          <a:pt x="292" y="451"/>
                        </a:cubicBezTo>
                        <a:cubicBezTo>
                          <a:pt x="292" y="363"/>
                          <a:pt x="363" y="292"/>
                          <a:pt x="451" y="292"/>
                        </a:cubicBezTo>
                        <a:cubicBezTo>
                          <a:pt x="708" y="292"/>
                          <a:pt x="708" y="292"/>
                          <a:pt x="708" y="292"/>
                        </a:cubicBezTo>
                        <a:cubicBezTo>
                          <a:pt x="796" y="292"/>
                          <a:pt x="867" y="363"/>
                          <a:pt x="867" y="451"/>
                        </a:cubicBezTo>
                        <a:lnTo>
                          <a:pt x="867" y="70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862">
                      <a:defRPr/>
                    </a:pPr>
                    <a:endParaRPr lang="en-US" sz="1100" kern="0" dirty="0">
                      <a:solidFill>
                        <a:srgbClr val="005073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09" name="Rounded Rectangle 25">
                  <a:extLst>
                    <a:ext uri="{FF2B5EF4-FFF2-40B4-BE49-F238E27FC236}">
                      <a16:creationId xmlns:a16="http://schemas.microsoft.com/office/drawing/2014/main" id="{1BE10046-0009-4F99-9AB9-D9B3DF6402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11654" y="4391885"/>
                  <a:ext cx="281243" cy="279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462" h="1123462">
                      <a:moveTo>
                        <a:pt x="758801" y="661837"/>
                      </a:moveTo>
                      <a:cubicBezTo>
                        <a:pt x="749648" y="661762"/>
                        <a:pt x="740466" y="665180"/>
                        <a:pt x="733427" y="672107"/>
                      </a:cubicBezTo>
                      <a:cubicBezTo>
                        <a:pt x="719346" y="685961"/>
                        <a:pt x="719161" y="708607"/>
                        <a:pt x="733016" y="722687"/>
                      </a:cubicBezTo>
                      <a:lnTo>
                        <a:pt x="753910" y="743923"/>
                      </a:lnTo>
                      <a:lnTo>
                        <a:pt x="542733" y="743923"/>
                      </a:lnTo>
                      <a:cubicBezTo>
                        <a:pt x="532857" y="743923"/>
                        <a:pt x="523914" y="747926"/>
                        <a:pt x="517443" y="754399"/>
                      </a:cubicBezTo>
                      <a:lnTo>
                        <a:pt x="506967" y="779690"/>
                      </a:lnTo>
                      <a:lnTo>
                        <a:pt x="517443" y="804981"/>
                      </a:lnTo>
                      <a:cubicBezTo>
                        <a:pt x="523916" y="811453"/>
                        <a:pt x="532858" y="815458"/>
                        <a:pt x="542734" y="815457"/>
                      </a:cubicBezTo>
                      <a:lnTo>
                        <a:pt x="753910" y="815457"/>
                      </a:lnTo>
                      <a:lnTo>
                        <a:pt x="733016" y="836693"/>
                      </a:lnTo>
                      <a:cubicBezTo>
                        <a:pt x="719162" y="850774"/>
                        <a:pt x="719346" y="873420"/>
                        <a:pt x="733426" y="887274"/>
                      </a:cubicBezTo>
                      <a:cubicBezTo>
                        <a:pt x="747507" y="901128"/>
                        <a:pt x="770153" y="900944"/>
                        <a:pt x="784007" y="886863"/>
                      </a:cubicBezTo>
                      <a:lnTo>
                        <a:pt x="864319" y="805239"/>
                      </a:lnTo>
                      <a:lnTo>
                        <a:pt x="869302" y="797600"/>
                      </a:lnTo>
                      <a:lnTo>
                        <a:pt x="871992" y="793612"/>
                      </a:lnTo>
                      <a:lnTo>
                        <a:pt x="872069" y="793358"/>
                      </a:lnTo>
                      <a:lnTo>
                        <a:pt x="872080" y="793343"/>
                      </a:lnTo>
                      <a:lnTo>
                        <a:pt x="872088" y="793303"/>
                      </a:lnTo>
                      <a:lnTo>
                        <a:pt x="874076" y="786899"/>
                      </a:lnTo>
                      <a:cubicBezTo>
                        <a:pt x="874552" y="784570"/>
                        <a:pt x="874802" y="782160"/>
                        <a:pt x="874802" y="779690"/>
                      </a:cubicBezTo>
                      <a:cubicBezTo>
                        <a:pt x="874801" y="777222"/>
                        <a:pt x="874552" y="774810"/>
                        <a:pt x="874075" y="772482"/>
                      </a:cubicBezTo>
                      <a:lnTo>
                        <a:pt x="872087" y="766077"/>
                      </a:lnTo>
                      <a:lnTo>
                        <a:pt x="872080" y="766038"/>
                      </a:lnTo>
                      <a:lnTo>
                        <a:pt x="872070" y="766023"/>
                      </a:lnTo>
                      <a:lnTo>
                        <a:pt x="871992" y="765768"/>
                      </a:lnTo>
                      <a:lnTo>
                        <a:pt x="869291" y="761764"/>
                      </a:lnTo>
                      <a:lnTo>
                        <a:pt x="864318" y="754142"/>
                      </a:lnTo>
                      <a:lnTo>
                        <a:pt x="784006" y="672518"/>
                      </a:lnTo>
                      <a:cubicBezTo>
                        <a:pt x="777079" y="665477"/>
                        <a:pt x="767954" y="661911"/>
                        <a:pt x="758801" y="661837"/>
                      </a:cubicBezTo>
                      <a:close/>
                      <a:moveTo>
                        <a:pt x="364661" y="558282"/>
                      </a:moveTo>
                      <a:cubicBezTo>
                        <a:pt x="355509" y="558355"/>
                        <a:pt x="346384" y="561922"/>
                        <a:pt x="339457" y="568962"/>
                      </a:cubicBezTo>
                      <a:lnTo>
                        <a:pt x="259145" y="650587"/>
                      </a:lnTo>
                      <a:lnTo>
                        <a:pt x="254172" y="658209"/>
                      </a:lnTo>
                      <a:lnTo>
                        <a:pt x="251473" y="662213"/>
                      </a:lnTo>
                      <a:lnTo>
                        <a:pt x="251394" y="662469"/>
                      </a:lnTo>
                      <a:lnTo>
                        <a:pt x="251384" y="662482"/>
                      </a:lnTo>
                      <a:lnTo>
                        <a:pt x="251377" y="662522"/>
                      </a:lnTo>
                      <a:lnTo>
                        <a:pt x="249388" y="668927"/>
                      </a:lnTo>
                      <a:cubicBezTo>
                        <a:pt x="248912" y="671255"/>
                        <a:pt x="248662" y="673667"/>
                        <a:pt x="248662" y="676135"/>
                      </a:cubicBezTo>
                      <a:cubicBezTo>
                        <a:pt x="248662" y="678605"/>
                        <a:pt x="248913" y="681015"/>
                        <a:pt x="249389" y="683344"/>
                      </a:cubicBezTo>
                      <a:lnTo>
                        <a:pt x="251377" y="689748"/>
                      </a:lnTo>
                      <a:lnTo>
                        <a:pt x="251383" y="689789"/>
                      </a:lnTo>
                      <a:lnTo>
                        <a:pt x="251393" y="689803"/>
                      </a:lnTo>
                      <a:lnTo>
                        <a:pt x="251473" y="690057"/>
                      </a:lnTo>
                      <a:lnTo>
                        <a:pt x="254161" y="694045"/>
                      </a:lnTo>
                      <a:lnTo>
                        <a:pt x="259145" y="701683"/>
                      </a:lnTo>
                      <a:lnTo>
                        <a:pt x="339457" y="783309"/>
                      </a:lnTo>
                      <a:cubicBezTo>
                        <a:pt x="353311" y="797389"/>
                        <a:pt x="375956" y="797573"/>
                        <a:pt x="390037" y="783719"/>
                      </a:cubicBezTo>
                      <a:cubicBezTo>
                        <a:pt x="404118" y="769864"/>
                        <a:pt x="404302" y="747219"/>
                        <a:pt x="390448" y="733138"/>
                      </a:cubicBezTo>
                      <a:lnTo>
                        <a:pt x="369553" y="711902"/>
                      </a:lnTo>
                      <a:lnTo>
                        <a:pt x="580730" y="711901"/>
                      </a:lnTo>
                      <a:cubicBezTo>
                        <a:pt x="590607" y="711902"/>
                        <a:pt x="599548" y="707899"/>
                        <a:pt x="606020" y="701426"/>
                      </a:cubicBezTo>
                      <a:lnTo>
                        <a:pt x="616497" y="676135"/>
                      </a:lnTo>
                      <a:lnTo>
                        <a:pt x="606021" y="650843"/>
                      </a:lnTo>
                      <a:cubicBezTo>
                        <a:pt x="599549" y="644371"/>
                        <a:pt x="590606" y="640368"/>
                        <a:pt x="580730" y="640368"/>
                      </a:cubicBezTo>
                      <a:lnTo>
                        <a:pt x="369554" y="640368"/>
                      </a:lnTo>
                      <a:lnTo>
                        <a:pt x="390448" y="619133"/>
                      </a:lnTo>
                      <a:cubicBezTo>
                        <a:pt x="404302" y="605052"/>
                        <a:pt x="404118" y="582406"/>
                        <a:pt x="390038" y="568551"/>
                      </a:cubicBezTo>
                      <a:lnTo>
                        <a:pt x="390038" y="568553"/>
                      </a:lnTo>
                      <a:cubicBezTo>
                        <a:pt x="382997" y="561625"/>
                        <a:pt x="373815" y="558207"/>
                        <a:pt x="364661" y="558282"/>
                      </a:cubicBezTo>
                      <a:close/>
                      <a:moveTo>
                        <a:pt x="758801" y="329475"/>
                      </a:moveTo>
                      <a:cubicBezTo>
                        <a:pt x="749649" y="329401"/>
                        <a:pt x="740466" y="332819"/>
                        <a:pt x="733427" y="339746"/>
                      </a:cubicBezTo>
                      <a:lnTo>
                        <a:pt x="733426" y="339746"/>
                      </a:lnTo>
                      <a:cubicBezTo>
                        <a:pt x="719345" y="353600"/>
                        <a:pt x="719161" y="376245"/>
                        <a:pt x="733017" y="390327"/>
                      </a:cubicBezTo>
                      <a:lnTo>
                        <a:pt x="753909" y="411562"/>
                      </a:lnTo>
                      <a:lnTo>
                        <a:pt x="542733" y="411561"/>
                      </a:lnTo>
                      <a:cubicBezTo>
                        <a:pt x="532856" y="411562"/>
                        <a:pt x="523915" y="415565"/>
                        <a:pt x="517443" y="422037"/>
                      </a:cubicBezTo>
                      <a:lnTo>
                        <a:pt x="506967" y="447329"/>
                      </a:lnTo>
                      <a:lnTo>
                        <a:pt x="517443" y="472620"/>
                      </a:lnTo>
                      <a:cubicBezTo>
                        <a:pt x="523916" y="479093"/>
                        <a:pt x="532857" y="483097"/>
                        <a:pt x="542734" y="483095"/>
                      </a:cubicBezTo>
                      <a:lnTo>
                        <a:pt x="753910" y="483096"/>
                      </a:lnTo>
                      <a:lnTo>
                        <a:pt x="733016" y="504333"/>
                      </a:lnTo>
                      <a:cubicBezTo>
                        <a:pt x="719162" y="518413"/>
                        <a:pt x="719345" y="541059"/>
                        <a:pt x="733426" y="554913"/>
                      </a:cubicBezTo>
                      <a:cubicBezTo>
                        <a:pt x="747507" y="568767"/>
                        <a:pt x="770152" y="568583"/>
                        <a:pt x="784007" y="554503"/>
                      </a:cubicBezTo>
                      <a:lnTo>
                        <a:pt x="864318" y="472878"/>
                      </a:lnTo>
                      <a:lnTo>
                        <a:pt x="869302" y="465238"/>
                      </a:lnTo>
                      <a:lnTo>
                        <a:pt x="871991" y="461251"/>
                      </a:lnTo>
                      <a:lnTo>
                        <a:pt x="872070" y="460997"/>
                      </a:lnTo>
                      <a:lnTo>
                        <a:pt x="872079" y="460982"/>
                      </a:lnTo>
                      <a:lnTo>
                        <a:pt x="872087" y="460942"/>
                      </a:lnTo>
                      <a:lnTo>
                        <a:pt x="874075" y="454537"/>
                      </a:lnTo>
                      <a:cubicBezTo>
                        <a:pt x="874551" y="452209"/>
                        <a:pt x="874801" y="449799"/>
                        <a:pt x="874801" y="447329"/>
                      </a:cubicBezTo>
                      <a:cubicBezTo>
                        <a:pt x="874802" y="444860"/>
                        <a:pt x="874552" y="442449"/>
                        <a:pt x="874076" y="440121"/>
                      </a:cubicBezTo>
                      <a:lnTo>
                        <a:pt x="872087" y="433715"/>
                      </a:lnTo>
                      <a:lnTo>
                        <a:pt x="872079" y="433677"/>
                      </a:lnTo>
                      <a:lnTo>
                        <a:pt x="872071" y="433662"/>
                      </a:lnTo>
                      <a:lnTo>
                        <a:pt x="871991" y="433407"/>
                      </a:lnTo>
                      <a:lnTo>
                        <a:pt x="869292" y="429403"/>
                      </a:lnTo>
                      <a:lnTo>
                        <a:pt x="864319" y="421781"/>
                      </a:lnTo>
                      <a:lnTo>
                        <a:pt x="784007" y="340156"/>
                      </a:lnTo>
                      <a:cubicBezTo>
                        <a:pt x="777079" y="333117"/>
                        <a:pt x="767954" y="329550"/>
                        <a:pt x="758801" y="329475"/>
                      </a:cubicBezTo>
                      <a:close/>
                      <a:moveTo>
                        <a:pt x="364662" y="225921"/>
                      </a:moveTo>
                      <a:cubicBezTo>
                        <a:pt x="355509" y="225995"/>
                        <a:pt x="346383" y="229561"/>
                        <a:pt x="339456" y="236601"/>
                      </a:cubicBezTo>
                      <a:lnTo>
                        <a:pt x="259145" y="318226"/>
                      </a:lnTo>
                      <a:lnTo>
                        <a:pt x="254173" y="325848"/>
                      </a:lnTo>
                      <a:lnTo>
                        <a:pt x="251473" y="329852"/>
                      </a:lnTo>
                      <a:lnTo>
                        <a:pt x="251394" y="330107"/>
                      </a:lnTo>
                      <a:lnTo>
                        <a:pt x="251384" y="330122"/>
                      </a:lnTo>
                      <a:lnTo>
                        <a:pt x="251376" y="330161"/>
                      </a:lnTo>
                      <a:lnTo>
                        <a:pt x="249389" y="336566"/>
                      </a:lnTo>
                      <a:cubicBezTo>
                        <a:pt x="248912" y="338894"/>
                        <a:pt x="248662" y="341305"/>
                        <a:pt x="248662" y="343774"/>
                      </a:cubicBezTo>
                      <a:cubicBezTo>
                        <a:pt x="248662" y="346244"/>
                        <a:pt x="248912" y="348654"/>
                        <a:pt x="249389" y="350982"/>
                      </a:cubicBezTo>
                      <a:lnTo>
                        <a:pt x="251377" y="357387"/>
                      </a:lnTo>
                      <a:lnTo>
                        <a:pt x="251384" y="357428"/>
                      </a:lnTo>
                      <a:lnTo>
                        <a:pt x="251393" y="357443"/>
                      </a:lnTo>
                      <a:lnTo>
                        <a:pt x="251473" y="357696"/>
                      </a:lnTo>
                      <a:lnTo>
                        <a:pt x="254161" y="361684"/>
                      </a:lnTo>
                      <a:lnTo>
                        <a:pt x="259145" y="369323"/>
                      </a:lnTo>
                      <a:lnTo>
                        <a:pt x="339456" y="450948"/>
                      </a:lnTo>
                      <a:cubicBezTo>
                        <a:pt x="353310" y="465028"/>
                        <a:pt x="375957" y="465212"/>
                        <a:pt x="390037" y="451358"/>
                      </a:cubicBezTo>
                      <a:cubicBezTo>
                        <a:pt x="404118" y="437503"/>
                        <a:pt x="404302" y="414858"/>
                        <a:pt x="390448" y="400777"/>
                      </a:cubicBezTo>
                      <a:lnTo>
                        <a:pt x="369553" y="379542"/>
                      </a:lnTo>
                      <a:lnTo>
                        <a:pt x="580730" y="379541"/>
                      </a:lnTo>
                      <a:cubicBezTo>
                        <a:pt x="590606" y="379541"/>
                        <a:pt x="599549" y="375538"/>
                        <a:pt x="606021" y="369065"/>
                      </a:cubicBezTo>
                      <a:lnTo>
                        <a:pt x="616497" y="343774"/>
                      </a:lnTo>
                      <a:lnTo>
                        <a:pt x="606021" y="318483"/>
                      </a:lnTo>
                      <a:cubicBezTo>
                        <a:pt x="599549" y="312010"/>
                        <a:pt x="590606" y="308006"/>
                        <a:pt x="580730" y="308006"/>
                      </a:cubicBezTo>
                      <a:lnTo>
                        <a:pt x="369553" y="308007"/>
                      </a:lnTo>
                      <a:lnTo>
                        <a:pt x="390447" y="286772"/>
                      </a:lnTo>
                      <a:cubicBezTo>
                        <a:pt x="404302" y="272691"/>
                        <a:pt x="404118" y="250045"/>
                        <a:pt x="390038" y="236191"/>
                      </a:cubicBezTo>
                      <a:cubicBezTo>
                        <a:pt x="382997" y="229264"/>
                        <a:pt x="373816" y="225846"/>
                        <a:pt x="364662" y="225921"/>
                      </a:cubicBezTo>
                      <a:close/>
                      <a:moveTo>
                        <a:pt x="99325" y="0"/>
                      </a:moveTo>
                      <a:lnTo>
                        <a:pt x="1024137" y="0"/>
                      </a:lnTo>
                      <a:cubicBezTo>
                        <a:pt x="1078993" y="0"/>
                        <a:pt x="1123462" y="44469"/>
                        <a:pt x="1123462" y="99325"/>
                      </a:cubicBezTo>
                      <a:lnTo>
                        <a:pt x="1123462" y="1024137"/>
                      </a:lnTo>
                      <a:cubicBezTo>
                        <a:pt x="1123462" y="1078993"/>
                        <a:pt x="1078993" y="1123462"/>
                        <a:pt x="1024137" y="1123462"/>
                      </a:cubicBezTo>
                      <a:lnTo>
                        <a:pt x="99325" y="1123462"/>
                      </a:lnTo>
                      <a:cubicBezTo>
                        <a:pt x="44469" y="1123462"/>
                        <a:pt x="0" y="1078993"/>
                        <a:pt x="0" y="1024137"/>
                      </a:cubicBezTo>
                      <a:lnTo>
                        <a:pt x="0" y="99325"/>
                      </a:lnTo>
                      <a:cubicBezTo>
                        <a:pt x="0" y="44469"/>
                        <a:pt x="44469" y="0"/>
                        <a:pt x="993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62">
                    <a:defRPr/>
                  </a:pPr>
                  <a:endParaRPr lang="en-US" sz="1100" kern="0" dirty="0">
                    <a:solidFill>
                      <a:srgbClr val="005073"/>
                    </a:solidFill>
                    <a:latin typeface="Arial"/>
                  </a:endParaRPr>
                </a:p>
              </p:txBody>
            </p:sp>
            <p:sp>
              <p:nvSpPr>
                <p:cNvPr id="110" name="Oval 17">
                  <a:extLst>
                    <a:ext uri="{FF2B5EF4-FFF2-40B4-BE49-F238E27FC236}">
                      <a16:creationId xmlns:a16="http://schemas.microsoft.com/office/drawing/2014/main" id="{40766673-3810-4547-BBAF-C3DA576A776F}"/>
                    </a:ext>
                  </a:extLst>
                </p:cNvPr>
                <p:cNvSpPr/>
                <p:nvPr/>
              </p:nvSpPr>
              <p:spPr>
                <a:xfrm>
                  <a:off x="3668897" y="4376370"/>
                  <a:ext cx="306704" cy="31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008" h="1373008">
                      <a:moveTo>
                        <a:pt x="686539" y="740055"/>
                      </a:moveTo>
                      <a:cubicBezTo>
                        <a:pt x="666786" y="740214"/>
                        <a:pt x="650903" y="756358"/>
                        <a:pt x="651063" y="776110"/>
                      </a:cubicBezTo>
                      <a:lnTo>
                        <a:pt x="652775" y="987279"/>
                      </a:lnTo>
                      <a:lnTo>
                        <a:pt x="631372" y="966559"/>
                      </a:lnTo>
                      <a:cubicBezTo>
                        <a:pt x="617179" y="952819"/>
                        <a:pt x="594535" y="953187"/>
                        <a:pt x="580796" y="967379"/>
                      </a:cubicBezTo>
                      <a:cubicBezTo>
                        <a:pt x="567056" y="981571"/>
                        <a:pt x="567424" y="1004215"/>
                        <a:pt x="581616" y="1017955"/>
                      </a:cubicBezTo>
                      <a:lnTo>
                        <a:pt x="663890" y="1097602"/>
                      </a:lnTo>
                      <a:lnTo>
                        <a:pt x="671552" y="1102513"/>
                      </a:lnTo>
                      <a:lnTo>
                        <a:pt x="675578" y="1105180"/>
                      </a:lnTo>
                      <a:lnTo>
                        <a:pt x="675833" y="1105257"/>
                      </a:lnTo>
                      <a:lnTo>
                        <a:pt x="675848" y="1105266"/>
                      </a:lnTo>
                      <a:lnTo>
                        <a:pt x="675887" y="1105273"/>
                      </a:lnTo>
                      <a:lnTo>
                        <a:pt x="682308" y="1107210"/>
                      </a:lnTo>
                      <a:cubicBezTo>
                        <a:pt x="684640" y="1107667"/>
                        <a:pt x="687053" y="1107897"/>
                        <a:pt x="689522" y="1107878"/>
                      </a:cubicBezTo>
                      <a:cubicBezTo>
                        <a:pt x="691991" y="1107858"/>
                        <a:pt x="694400" y="1107588"/>
                        <a:pt x="696724" y="1107093"/>
                      </a:cubicBezTo>
                      <a:lnTo>
                        <a:pt x="703113" y="1105053"/>
                      </a:lnTo>
                      <a:lnTo>
                        <a:pt x="703152" y="1105045"/>
                      </a:lnTo>
                      <a:lnTo>
                        <a:pt x="703167" y="1105035"/>
                      </a:lnTo>
                      <a:lnTo>
                        <a:pt x="703421" y="1104954"/>
                      </a:lnTo>
                      <a:lnTo>
                        <a:pt x="707387" y="1102233"/>
                      </a:lnTo>
                      <a:lnTo>
                        <a:pt x="714984" y="1097188"/>
                      </a:lnTo>
                      <a:lnTo>
                        <a:pt x="795956" y="1016217"/>
                      </a:lnTo>
                      <a:cubicBezTo>
                        <a:pt x="809924" y="1002249"/>
                        <a:pt x="809924" y="979603"/>
                        <a:pt x="795956" y="965635"/>
                      </a:cubicBezTo>
                      <a:cubicBezTo>
                        <a:pt x="781988" y="951667"/>
                        <a:pt x="759342" y="951667"/>
                        <a:pt x="745374" y="965635"/>
                      </a:cubicBezTo>
                      <a:lnTo>
                        <a:pt x="724307" y="986700"/>
                      </a:lnTo>
                      <a:lnTo>
                        <a:pt x="722595" y="775531"/>
                      </a:lnTo>
                      <a:cubicBezTo>
                        <a:pt x="722435" y="755778"/>
                        <a:pt x="706292" y="739895"/>
                        <a:pt x="686539" y="740055"/>
                      </a:cubicBezTo>
                      <a:close/>
                      <a:moveTo>
                        <a:pt x="866904" y="568650"/>
                      </a:moveTo>
                      <a:cubicBezTo>
                        <a:pt x="857750" y="568724"/>
                        <a:pt x="848626" y="572291"/>
                        <a:pt x="841699" y="579331"/>
                      </a:cubicBezTo>
                      <a:lnTo>
                        <a:pt x="761387" y="660956"/>
                      </a:lnTo>
                      <a:lnTo>
                        <a:pt x="756414" y="668578"/>
                      </a:lnTo>
                      <a:lnTo>
                        <a:pt x="753714" y="672582"/>
                      </a:lnTo>
                      <a:lnTo>
                        <a:pt x="753636" y="672837"/>
                      </a:lnTo>
                      <a:lnTo>
                        <a:pt x="753626" y="672851"/>
                      </a:lnTo>
                      <a:lnTo>
                        <a:pt x="753619" y="672891"/>
                      </a:lnTo>
                      <a:lnTo>
                        <a:pt x="751631" y="679296"/>
                      </a:lnTo>
                      <a:cubicBezTo>
                        <a:pt x="751154" y="681625"/>
                        <a:pt x="750903" y="684035"/>
                        <a:pt x="750904" y="686505"/>
                      </a:cubicBezTo>
                      <a:cubicBezTo>
                        <a:pt x="750904" y="688973"/>
                        <a:pt x="751154" y="691384"/>
                        <a:pt x="751631" y="693713"/>
                      </a:cubicBezTo>
                      <a:lnTo>
                        <a:pt x="753618" y="700117"/>
                      </a:lnTo>
                      <a:lnTo>
                        <a:pt x="753626" y="700157"/>
                      </a:lnTo>
                      <a:lnTo>
                        <a:pt x="753636" y="700171"/>
                      </a:lnTo>
                      <a:lnTo>
                        <a:pt x="753715" y="700426"/>
                      </a:lnTo>
                      <a:lnTo>
                        <a:pt x="756403" y="704414"/>
                      </a:lnTo>
                      <a:lnTo>
                        <a:pt x="761386" y="712053"/>
                      </a:lnTo>
                      <a:lnTo>
                        <a:pt x="841699" y="793678"/>
                      </a:lnTo>
                      <a:cubicBezTo>
                        <a:pt x="855552" y="807758"/>
                        <a:pt x="878199" y="807942"/>
                        <a:pt x="892279" y="794088"/>
                      </a:cubicBezTo>
                      <a:cubicBezTo>
                        <a:pt x="906360" y="780234"/>
                        <a:pt x="906543" y="757588"/>
                        <a:pt x="892690" y="743507"/>
                      </a:cubicBezTo>
                      <a:lnTo>
                        <a:pt x="871795" y="722271"/>
                      </a:lnTo>
                      <a:lnTo>
                        <a:pt x="1082972" y="722271"/>
                      </a:lnTo>
                      <a:cubicBezTo>
                        <a:pt x="1092849" y="722271"/>
                        <a:pt x="1101790" y="718267"/>
                        <a:pt x="1108263" y="711795"/>
                      </a:cubicBezTo>
                      <a:lnTo>
                        <a:pt x="1118739" y="686504"/>
                      </a:lnTo>
                      <a:lnTo>
                        <a:pt x="1108263" y="661213"/>
                      </a:lnTo>
                      <a:cubicBezTo>
                        <a:pt x="1101790" y="654740"/>
                        <a:pt x="1092849" y="650737"/>
                        <a:pt x="1082972" y="650736"/>
                      </a:cubicBezTo>
                      <a:lnTo>
                        <a:pt x="871796" y="650737"/>
                      </a:lnTo>
                      <a:lnTo>
                        <a:pt x="892690" y="629501"/>
                      </a:lnTo>
                      <a:cubicBezTo>
                        <a:pt x="906543" y="615421"/>
                        <a:pt x="906360" y="592775"/>
                        <a:pt x="892279" y="578920"/>
                      </a:cubicBezTo>
                      <a:cubicBezTo>
                        <a:pt x="885240" y="571994"/>
                        <a:pt x="876058" y="568576"/>
                        <a:pt x="866904" y="568650"/>
                      </a:cubicBezTo>
                      <a:close/>
                      <a:moveTo>
                        <a:pt x="506104" y="568650"/>
                      </a:moveTo>
                      <a:lnTo>
                        <a:pt x="480729" y="578921"/>
                      </a:lnTo>
                      <a:lnTo>
                        <a:pt x="480729" y="578920"/>
                      </a:lnTo>
                      <a:lnTo>
                        <a:pt x="480729" y="578921"/>
                      </a:lnTo>
                      <a:lnTo>
                        <a:pt x="480729" y="578921"/>
                      </a:lnTo>
                      <a:lnTo>
                        <a:pt x="470049" y="604126"/>
                      </a:lnTo>
                      <a:cubicBezTo>
                        <a:pt x="469974" y="613279"/>
                        <a:pt x="473392" y="622461"/>
                        <a:pt x="480318" y="629502"/>
                      </a:cubicBezTo>
                      <a:lnTo>
                        <a:pt x="501213" y="650736"/>
                      </a:lnTo>
                      <a:lnTo>
                        <a:pt x="290036" y="650737"/>
                      </a:lnTo>
                      <a:cubicBezTo>
                        <a:pt x="270283" y="650737"/>
                        <a:pt x="254269" y="666750"/>
                        <a:pt x="254270" y="686504"/>
                      </a:cubicBezTo>
                      <a:cubicBezTo>
                        <a:pt x="254270" y="706258"/>
                        <a:pt x="270283" y="722270"/>
                        <a:pt x="290037" y="722271"/>
                      </a:cubicBezTo>
                      <a:lnTo>
                        <a:pt x="501214" y="722272"/>
                      </a:lnTo>
                      <a:lnTo>
                        <a:pt x="480319" y="743506"/>
                      </a:lnTo>
                      <a:cubicBezTo>
                        <a:pt x="466465" y="757588"/>
                        <a:pt x="466649" y="780234"/>
                        <a:pt x="480729" y="794088"/>
                      </a:cubicBezTo>
                      <a:cubicBezTo>
                        <a:pt x="494810" y="807942"/>
                        <a:pt x="517456" y="807758"/>
                        <a:pt x="531310" y="793677"/>
                      </a:cubicBezTo>
                      <a:lnTo>
                        <a:pt x="611622" y="712053"/>
                      </a:lnTo>
                      <a:lnTo>
                        <a:pt x="616606" y="704414"/>
                      </a:lnTo>
                      <a:lnTo>
                        <a:pt x="619294" y="700426"/>
                      </a:lnTo>
                      <a:lnTo>
                        <a:pt x="619373" y="700172"/>
                      </a:lnTo>
                      <a:lnTo>
                        <a:pt x="619382" y="700157"/>
                      </a:lnTo>
                      <a:lnTo>
                        <a:pt x="619390" y="700117"/>
                      </a:lnTo>
                      <a:lnTo>
                        <a:pt x="621378" y="693713"/>
                      </a:lnTo>
                      <a:cubicBezTo>
                        <a:pt x="621854" y="691384"/>
                        <a:pt x="622104" y="688973"/>
                        <a:pt x="622104" y="686504"/>
                      </a:cubicBezTo>
                      <a:cubicBezTo>
                        <a:pt x="622105" y="684035"/>
                        <a:pt x="621854" y="681624"/>
                        <a:pt x="621377" y="679296"/>
                      </a:cubicBezTo>
                      <a:lnTo>
                        <a:pt x="619390" y="672890"/>
                      </a:lnTo>
                      <a:lnTo>
                        <a:pt x="619382" y="672851"/>
                      </a:lnTo>
                      <a:lnTo>
                        <a:pt x="619373" y="672837"/>
                      </a:lnTo>
                      <a:lnTo>
                        <a:pt x="619294" y="672582"/>
                      </a:lnTo>
                      <a:lnTo>
                        <a:pt x="616594" y="668579"/>
                      </a:lnTo>
                      <a:lnTo>
                        <a:pt x="611621" y="660957"/>
                      </a:lnTo>
                      <a:lnTo>
                        <a:pt x="531311" y="579331"/>
                      </a:lnTo>
                      <a:cubicBezTo>
                        <a:pt x="524383" y="572291"/>
                        <a:pt x="515258" y="568725"/>
                        <a:pt x="506104" y="568650"/>
                      </a:cubicBezTo>
                      <a:close/>
                      <a:moveTo>
                        <a:pt x="689522" y="278119"/>
                      </a:moveTo>
                      <a:cubicBezTo>
                        <a:pt x="687053" y="278099"/>
                        <a:pt x="684640" y="278330"/>
                        <a:pt x="682308" y="278788"/>
                      </a:cubicBezTo>
                      <a:lnTo>
                        <a:pt x="675887" y="280725"/>
                      </a:lnTo>
                      <a:lnTo>
                        <a:pt x="675848" y="280731"/>
                      </a:lnTo>
                      <a:lnTo>
                        <a:pt x="675833" y="280741"/>
                      </a:lnTo>
                      <a:lnTo>
                        <a:pt x="675578" y="280817"/>
                      </a:lnTo>
                      <a:lnTo>
                        <a:pt x="671552" y="283484"/>
                      </a:lnTo>
                      <a:lnTo>
                        <a:pt x="663890" y="288395"/>
                      </a:lnTo>
                      <a:lnTo>
                        <a:pt x="581616" y="368043"/>
                      </a:lnTo>
                      <a:cubicBezTo>
                        <a:pt x="567424" y="381782"/>
                        <a:pt x="567056" y="404426"/>
                        <a:pt x="580796" y="418619"/>
                      </a:cubicBezTo>
                      <a:cubicBezTo>
                        <a:pt x="594536" y="432811"/>
                        <a:pt x="617179" y="433178"/>
                        <a:pt x="631372" y="419439"/>
                      </a:cubicBezTo>
                      <a:lnTo>
                        <a:pt x="652775" y="398717"/>
                      </a:lnTo>
                      <a:lnTo>
                        <a:pt x="651063" y="609886"/>
                      </a:lnTo>
                      <a:cubicBezTo>
                        <a:pt x="650903" y="629639"/>
                        <a:pt x="666786" y="645783"/>
                        <a:pt x="686540" y="645943"/>
                      </a:cubicBezTo>
                      <a:cubicBezTo>
                        <a:pt x="706293" y="646103"/>
                        <a:pt x="722434" y="630220"/>
                        <a:pt x="722595" y="610466"/>
                      </a:cubicBezTo>
                      <a:lnTo>
                        <a:pt x="724308" y="399297"/>
                      </a:lnTo>
                      <a:lnTo>
                        <a:pt x="745373" y="420363"/>
                      </a:lnTo>
                      <a:cubicBezTo>
                        <a:pt x="759341" y="434331"/>
                        <a:pt x="781988" y="434331"/>
                        <a:pt x="795956" y="420363"/>
                      </a:cubicBezTo>
                      <a:cubicBezTo>
                        <a:pt x="809924" y="406395"/>
                        <a:pt x="809924" y="383749"/>
                        <a:pt x="795956" y="369781"/>
                      </a:cubicBezTo>
                      <a:lnTo>
                        <a:pt x="714985" y="288809"/>
                      </a:lnTo>
                      <a:lnTo>
                        <a:pt x="707387" y="283764"/>
                      </a:lnTo>
                      <a:lnTo>
                        <a:pt x="703420" y="281044"/>
                      </a:lnTo>
                      <a:lnTo>
                        <a:pt x="703167" y="280962"/>
                      </a:lnTo>
                      <a:lnTo>
                        <a:pt x="703152" y="280952"/>
                      </a:lnTo>
                      <a:lnTo>
                        <a:pt x="703113" y="280945"/>
                      </a:lnTo>
                      <a:lnTo>
                        <a:pt x="696724" y="278905"/>
                      </a:lnTo>
                      <a:cubicBezTo>
                        <a:pt x="694400" y="278410"/>
                        <a:pt x="691991" y="278139"/>
                        <a:pt x="689522" y="278119"/>
                      </a:cubicBezTo>
                      <a:close/>
                      <a:moveTo>
                        <a:pt x="686504" y="0"/>
                      </a:moveTo>
                      <a:cubicBezTo>
                        <a:pt x="1065650" y="0"/>
                        <a:pt x="1373008" y="307358"/>
                        <a:pt x="1373008" y="686504"/>
                      </a:cubicBezTo>
                      <a:cubicBezTo>
                        <a:pt x="1373008" y="1065650"/>
                        <a:pt x="1065650" y="1373008"/>
                        <a:pt x="686504" y="1373008"/>
                      </a:cubicBezTo>
                      <a:cubicBezTo>
                        <a:pt x="307358" y="1373008"/>
                        <a:pt x="0" y="1065650"/>
                        <a:pt x="0" y="686504"/>
                      </a:cubicBezTo>
                      <a:cubicBezTo>
                        <a:pt x="0" y="307358"/>
                        <a:pt x="307358" y="0"/>
                        <a:pt x="6865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62">
                    <a:defRPr/>
                  </a:pPr>
                  <a:endParaRPr lang="en-US" sz="1100" kern="0" dirty="0">
                    <a:solidFill>
                      <a:srgbClr val="005073"/>
                    </a:solidFill>
                    <a:latin typeface="Arial"/>
                  </a:endParaRPr>
                </a:p>
              </p:txBody>
            </p: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79B54611-9FD9-45C2-AD7F-7242864D9B2F}"/>
                    </a:ext>
                  </a:extLst>
                </p:cNvPr>
                <p:cNvGrpSpPr/>
                <p:nvPr/>
              </p:nvGrpSpPr>
              <p:grpSpPr>
                <a:xfrm>
                  <a:off x="2746753" y="4405747"/>
                  <a:ext cx="486091" cy="251671"/>
                  <a:chOff x="2746753" y="4412283"/>
                  <a:chExt cx="486091" cy="251671"/>
                </a:xfrm>
              </p:grpSpPr>
              <p:sp>
                <p:nvSpPr>
                  <p:cNvPr id="113" name="Freeform: Shape 114">
                    <a:extLst>
                      <a:ext uri="{FF2B5EF4-FFF2-40B4-BE49-F238E27FC236}">
                        <a16:creationId xmlns:a16="http://schemas.microsoft.com/office/drawing/2014/main" id="{3B6E2EDE-F65F-4294-AB3B-C9EE0B5413B3}"/>
                      </a:ext>
                    </a:extLst>
                  </p:cNvPr>
                  <p:cNvSpPr/>
                  <p:nvPr/>
                </p:nvSpPr>
                <p:spPr>
                  <a:xfrm>
                    <a:off x="2746753" y="4412283"/>
                    <a:ext cx="486091" cy="112996"/>
                  </a:xfrm>
                  <a:custGeom>
                    <a:avLst/>
                    <a:gdLst>
                      <a:gd name="connsiteX0" fmla="*/ 1264395 w 1571810"/>
                      <a:gd name="connsiteY0" fmla="*/ 98420 h 350616"/>
                      <a:gd name="connsiteX1" fmla="*/ 1264395 w 1571810"/>
                      <a:gd name="connsiteY1" fmla="*/ 256066 h 350616"/>
                      <a:gd name="connsiteX2" fmla="*/ 1422041 w 1571810"/>
                      <a:gd name="connsiteY2" fmla="*/ 256066 h 350616"/>
                      <a:gd name="connsiteX3" fmla="*/ 1422041 w 1571810"/>
                      <a:gd name="connsiteY3" fmla="*/ 98420 h 350616"/>
                      <a:gd name="connsiteX4" fmla="*/ 1075086 w 1571810"/>
                      <a:gd name="connsiteY4" fmla="*/ 98420 h 350616"/>
                      <a:gd name="connsiteX5" fmla="*/ 1075086 w 1571810"/>
                      <a:gd name="connsiteY5" fmla="*/ 256066 h 350616"/>
                      <a:gd name="connsiteX6" fmla="*/ 1232732 w 1571810"/>
                      <a:gd name="connsiteY6" fmla="*/ 256066 h 350616"/>
                      <a:gd name="connsiteX7" fmla="*/ 1232732 w 1571810"/>
                      <a:gd name="connsiteY7" fmla="*/ 98420 h 350616"/>
                      <a:gd name="connsiteX8" fmla="*/ 885777 w 1571810"/>
                      <a:gd name="connsiteY8" fmla="*/ 98420 h 350616"/>
                      <a:gd name="connsiteX9" fmla="*/ 885777 w 1571810"/>
                      <a:gd name="connsiteY9" fmla="*/ 256066 h 350616"/>
                      <a:gd name="connsiteX10" fmla="*/ 1043423 w 1571810"/>
                      <a:gd name="connsiteY10" fmla="*/ 256066 h 350616"/>
                      <a:gd name="connsiteX11" fmla="*/ 1043423 w 1571810"/>
                      <a:gd name="connsiteY11" fmla="*/ 98420 h 350616"/>
                      <a:gd name="connsiteX12" fmla="*/ 175308 w 1571810"/>
                      <a:gd name="connsiteY12" fmla="*/ 0 h 350616"/>
                      <a:gd name="connsiteX13" fmla="*/ 1396502 w 1571810"/>
                      <a:gd name="connsiteY13" fmla="*/ 0 h 350616"/>
                      <a:gd name="connsiteX14" fmla="*/ 1571810 w 1571810"/>
                      <a:gd name="connsiteY14" fmla="*/ 175308 h 350616"/>
                      <a:gd name="connsiteX15" fmla="*/ 1396502 w 1571810"/>
                      <a:gd name="connsiteY15" fmla="*/ 350616 h 350616"/>
                      <a:gd name="connsiteX16" fmla="*/ 175308 w 1571810"/>
                      <a:gd name="connsiteY16" fmla="*/ 350616 h 350616"/>
                      <a:gd name="connsiteX17" fmla="*/ 0 w 1571810"/>
                      <a:gd name="connsiteY17" fmla="*/ 175308 h 350616"/>
                      <a:gd name="connsiteX18" fmla="*/ 175308 w 1571810"/>
                      <a:gd name="connsiteY18" fmla="*/ 0 h 35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71810" h="350616">
                        <a:moveTo>
                          <a:pt x="1264395" y="98420"/>
                        </a:moveTo>
                        <a:lnTo>
                          <a:pt x="1264395" y="256066"/>
                        </a:lnTo>
                        <a:lnTo>
                          <a:pt x="1422041" y="256066"/>
                        </a:lnTo>
                        <a:lnTo>
                          <a:pt x="1422041" y="98420"/>
                        </a:lnTo>
                        <a:close/>
                        <a:moveTo>
                          <a:pt x="1075086" y="98420"/>
                        </a:moveTo>
                        <a:lnTo>
                          <a:pt x="1075086" y="256066"/>
                        </a:lnTo>
                        <a:lnTo>
                          <a:pt x="1232732" y="256066"/>
                        </a:lnTo>
                        <a:lnTo>
                          <a:pt x="1232732" y="98420"/>
                        </a:lnTo>
                        <a:close/>
                        <a:moveTo>
                          <a:pt x="885777" y="98420"/>
                        </a:moveTo>
                        <a:lnTo>
                          <a:pt x="885777" y="256066"/>
                        </a:lnTo>
                        <a:lnTo>
                          <a:pt x="1043423" y="256066"/>
                        </a:lnTo>
                        <a:lnTo>
                          <a:pt x="1043423" y="98420"/>
                        </a:lnTo>
                        <a:close/>
                        <a:moveTo>
                          <a:pt x="175308" y="0"/>
                        </a:moveTo>
                        <a:lnTo>
                          <a:pt x="1396502" y="0"/>
                        </a:lnTo>
                        <a:cubicBezTo>
                          <a:pt x="1493322" y="0"/>
                          <a:pt x="1571810" y="78488"/>
                          <a:pt x="1571810" y="175308"/>
                        </a:cubicBezTo>
                        <a:cubicBezTo>
                          <a:pt x="1571810" y="272128"/>
                          <a:pt x="1493322" y="350616"/>
                          <a:pt x="1396502" y="350616"/>
                        </a:cubicBezTo>
                        <a:lnTo>
                          <a:pt x="175308" y="350616"/>
                        </a:lnTo>
                        <a:cubicBezTo>
                          <a:pt x="78488" y="350616"/>
                          <a:pt x="0" y="272128"/>
                          <a:pt x="0" y="175308"/>
                        </a:cubicBezTo>
                        <a:cubicBezTo>
                          <a:pt x="0" y="78488"/>
                          <a:pt x="78488" y="0"/>
                          <a:pt x="17530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 dirty="0">
                      <a:solidFill>
                        <a:srgbClr val="005073"/>
                      </a:solidFill>
                      <a:latin typeface="Arial"/>
                      <a:ea typeface=""/>
                      <a:cs typeface=""/>
                    </a:endParaRPr>
                  </a:p>
                </p:txBody>
              </p:sp>
              <p:sp>
                <p:nvSpPr>
                  <p:cNvPr id="114" name="Freeform: Shape 115">
                    <a:extLst>
                      <a:ext uri="{FF2B5EF4-FFF2-40B4-BE49-F238E27FC236}">
                        <a16:creationId xmlns:a16="http://schemas.microsoft.com/office/drawing/2014/main" id="{EC333A89-F5B1-4140-A342-5973480F8106}"/>
                      </a:ext>
                    </a:extLst>
                  </p:cNvPr>
                  <p:cNvSpPr/>
                  <p:nvPr/>
                </p:nvSpPr>
                <p:spPr>
                  <a:xfrm>
                    <a:off x="2746753" y="4550958"/>
                    <a:ext cx="486091" cy="112996"/>
                  </a:xfrm>
                  <a:custGeom>
                    <a:avLst/>
                    <a:gdLst>
                      <a:gd name="connsiteX0" fmla="*/ 1264395 w 1571810"/>
                      <a:gd name="connsiteY0" fmla="*/ 98420 h 350616"/>
                      <a:gd name="connsiteX1" fmla="*/ 1264395 w 1571810"/>
                      <a:gd name="connsiteY1" fmla="*/ 256066 h 350616"/>
                      <a:gd name="connsiteX2" fmla="*/ 1422041 w 1571810"/>
                      <a:gd name="connsiteY2" fmla="*/ 256066 h 350616"/>
                      <a:gd name="connsiteX3" fmla="*/ 1422041 w 1571810"/>
                      <a:gd name="connsiteY3" fmla="*/ 98420 h 350616"/>
                      <a:gd name="connsiteX4" fmla="*/ 1075086 w 1571810"/>
                      <a:gd name="connsiteY4" fmla="*/ 98420 h 350616"/>
                      <a:gd name="connsiteX5" fmla="*/ 1075086 w 1571810"/>
                      <a:gd name="connsiteY5" fmla="*/ 256066 h 350616"/>
                      <a:gd name="connsiteX6" fmla="*/ 1232732 w 1571810"/>
                      <a:gd name="connsiteY6" fmla="*/ 256066 h 350616"/>
                      <a:gd name="connsiteX7" fmla="*/ 1232732 w 1571810"/>
                      <a:gd name="connsiteY7" fmla="*/ 98420 h 350616"/>
                      <a:gd name="connsiteX8" fmla="*/ 885777 w 1571810"/>
                      <a:gd name="connsiteY8" fmla="*/ 98420 h 350616"/>
                      <a:gd name="connsiteX9" fmla="*/ 885777 w 1571810"/>
                      <a:gd name="connsiteY9" fmla="*/ 256066 h 350616"/>
                      <a:gd name="connsiteX10" fmla="*/ 1043423 w 1571810"/>
                      <a:gd name="connsiteY10" fmla="*/ 256066 h 350616"/>
                      <a:gd name="connsiteX11" fmla="*/ 1043423 w 1571810"/>
                      <a:gd name="connsiteY11" fmla="*/ 98420 h 350616"/>
                      <a:gd name="connsiteX12" fmla="*/ 175308 w 1571810"/>
                      <a:gd name="connsiteY12" fmla="*/ 0 h 350616"/>
                      <a:gd name="connsiteX13" fmla="*/ 1396502 w 1571810"/>
                      <a:gd name="connsiteY13" fmla="*/ 0 h 350616"/>
                      <a:gd name="connsiteX14" fmla="*/ 1571810 w 1571810"/>
                      <a:gd name="connsiteY14" fmla="*/ 175308 h 350616"/>
                      <a:gd name="connsiteX15" fmla="*/ 1396502 w 1571810"/>
                      <a:gd name="connsiteY15" fmla="*/ 350616 h 350616"/>
                      <a:gd name="connsiteX16" fmla="*/ 175308 w 1571810"/>
                      <a:gd name="connsiteY16" fmla="*/ 350616 h 350616"/>
                      <a:gd name="connsiteX17" fmla="*/ 0 w 1571810"/>
                      <a:gd name="connsiteY17" fmla="*/ 175308 h 350616"/>
                      <a:gd name="connsiteX18" fmla="*/ 175308 w 1571810"/>
                      <a:gd name="connsiteY18" fmla="*/ 0 h 3506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571810" h="350616">
                        <a:moveTo>
                          <a:pt x="1264395" y="98420"/>
                        </a:moveTo>
                        <a:lnTo>
                          <a:pt x="1264395" y="256066"/>
                        </a:lnTo>
                        <a:lnTo>
                          <a:pt x="1422041" y="256066"/>
                        </a:lnTo>
                        <a:lnTo>
                          <a:pt x="1422041" y="98420"/>
                        </a:lnTo>
                        <a:close/>
                        <a:moveTo>
                          <a:pt x="1075086" y="98420"/>
                        </a:moveTo>
                        <a:lnTo>
                          <a:pt x="1075086" y="256066"/>
                        </a:lnTo>
                        <a:lnTo>
                          <a:pt x="1232732" y="256066"/>
                        </a:lnTo>
                        <a:lnTo>
                          <a:pt x="1232732" y="98420"/>
                        </a:lnTo>
                        <a:close/>
                        <a:moveTo>
                          <a:pt x="885777" y="98420"/>
                        </a:moveTo>
                        <a:lnTo>
                          <a:pt x="885777" y="256066"/>
                        </a:lnTo>
                        <a:lnTo>
                          <a:pt x="1043423" y="256066"/>
                        </a:lnTo>
                        <a:lnTo>
                          <a:pt x="1043423" y="98420"/>
                        </a:lnTo>
                        <a:close/>
                        <a:moveTo>
                          <a:pt x="175308" y="0"/>
                        </a:moveTo>
                        <a:lnTo>
                          <a:pt x="1396502" y="0"/>
                        </a:lnTo>
                        <a:cubicBezTo>
                          <a:pt x="1493322" y="0"/>
                          <a:pt x="1571810" y="78488"/>
                          <a:pt x="1571810" y="175308"/>
                        </a:cubicBezTo>
                        <a:cubicBezTo>
                          <a:pt x="1571810" y="272128"/>
                          <a:pt x="1493322" y="350616"/>
                          <a:pt x="1396502" y="350616"/>
                        </a:cubicBezTo>
                        <a:lnTo>
                          <a:pt x="175308" y="350616"/>
                        </a:lnTo>
                        <a:cubicBezTo>
                          <a:pt x="78488" y="350616"/>
                          <a:pt x="0" y="272128"/>
                          <a:pt x="0" y="175308"/>
                        </a:cubicBezTo>
                        <a:cubicBezTo>
                          <a:pt x="0" y="78488"/>
                          <a:pt x="78488" y="0"/>
                          <a:pt x="17530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kern="0" dirty="0">
                      <a:solidFill>
                        <a:srgbClr val="005073"/>
                      </a:solidFill>
                      <a:latin typeface="Arial"/>
                      <a:ea typeface=""/>
                      <a:cs typeface=""/>
                    </a:endParaRPr>
                  </a:p>
                </p:txBody>
              </p:sp>
            </p:grpSp>
            <p:sp>
              <p:nvSpPr>
                <p:cNvPr id="112" name="Freeform 28">
                  <a:extLst>
                    <a:ext uri="{FF2B5EF4-FFF2-40B4-BE49-F238E27FC236}">
                      <a16:creationId xmlns:a16="http://schemas.microsoft.com/office/drawing/2014/main" id="{3777B5B9-5AB3-441D-83DC-66A445471C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31038" y="4389191"/>
                  <a:ext cx="352082" cy="284782"/>
                </a:xfrm>
                <a:custGeom>
                  <a:avLst/>
                  <a:gdLst>
                    <a:gd name="T0" fmla="*/ 1359 w 16583"/>
                    <a:gd name="T1" fmla="*/ 5875 h 13426"/>
                    <a:gd name="T2" fmla="*/ 1359 w 16583"/>
                    <a:gd name="T3" fmla="*/ 5875 h 13426"/>
                    <a:gd name="T4" fmla="*/ 487 w 16583"/>
                    <a:gd name="T5" fmla="*/ 5528 h 13426"/>
                    <a:gd name="T6" fmla="*/ 487 w 16583"/>
                    <a:gd name="T7" fmla="*/ 3789 h 13426"/>
                    <a:gd name="T8" fmla="*/ 5086 w 16583"/>
                    <a:gd name="T9" fmla="*/ 1078 h 13426"/>
                    <a:gd name="T10" fmla="*/ 15991 w 16583"/>
                    <a:gd name="T11" fmla="*/ 3650 h 13426"/>
                    <a:gd name="T12" fmla="*/ 16131 w 16583"/>
                    <a:gd name="T13" fmla="*/ 5353 h 13426"/>
                    <a:gd name="T14" fmla="*/ 14423 w 16583"/>
                    <a:gd name="T15" fmla="*/ 5528 h 13426"/>
                    <a:gd name="T16" fmla="*/ 5923 w 16583"/>
                    <a:gd name="T17" fmla="*/ 3372 h 13426"/>
                    <a:gd name="T18" fmla="*/ 2230 w 16583"/>
                    <a:gd name="T19" fmla="*/ 5528 h 13426"/>
                    <a:gd name="T20" fmla="*/ 1359 w 16583"/>
                    <a:gd name="T21" fmla="*/ 5875 h 13426"/>
                    <a:gd name="T22" fmla="*/ 4671 w 16583"/>
                    <a:gd name="T23" fmla="*/ 8910 h 13426"/>
                    <a:gd name="T24" fmla="*/ 5544 w 16583"/>
                    <a:gd name="T25" fmla="*/ 8561 h 13426"/>
                    <a:gd name="T26" fmla="*/ 7217 w 16583"/>
                    <a:gd name="T27" fmla="*/ 7586 h 13426"/>
                    <a:gd name="T28" fmla="*/ 11154 w 16583"/>
                    <a:gd name="T29" fmla="*/ 8597 h 13426"/>
                    <a:gd name="T30" fmla="*/ 12897 w 16583"/>
                    <a:gd name="T31" fmla="*/ 8458 h 13426"/>
                    <a:gd name="T32" fmla="*/ 12757 w 16583"/>
                    <a:gd name="T33" fmla="*/ 6717 h 13426"/>
                    <a:gd name="T34" fmla="*/ 6449 w 16583"/>
                    <a:gd name="T35" fmla="*/ 5255 h 13426"/>
                    <a:gd name="T36" fmla="*/ 3765 w 16583"/>
                    <a:gd name="T37" fmla="*/ 6822 h 13426"/>
                    <a:gd name="T38" fmla="*/ 3800 w 16583"/>
                    <a:gd name="T39" fmla="*/ 8561 h 13426"/>
                    <a:gd name="T40" fmla="*/ 4671 w 16583"/>
                    <a:gd name="T41" fmla="*/ 8910 h 13426"/>
                    <a:gd name="T42" fmla="*/ 4671 w 16583"/>
                    <a:gd name="T43" fmla="*/ 8910 h 13426"/>
                    <a:gd name="T44" fmla="*/ 10038 w 16583"/>
                    <a:gd name="T45" fmla="*/ 11688 h 13426"/>
                    <a:gd name="T46" fmla="*/ 8298 w 16583"/>
                    <a:gd name="T47" fmla="*/ 9948 h 13426"/>
                    <a:gd name="T48" fmla="*/ 6557 w 16583"/>
                    <a:gd name="T49" fmla="*/ 11688 h 13426"/>
                    <a:gd name="T50" fmla="*/ 8298 w 16583"/>
                    <a:gd name="T51" fmla="*/ 13426 h 13426"/>
                    <a:gd name="T52" fmla="*/ 10038 w 16583"/>
                    <a:gd name="T53" fmla="*/ 11688 h 13426"/>
                    <a:gd name="T54" fmla="*/ 10038 w 16583"/>
                    <a:gd name="T55" fmla="*/ 11688 h 13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6583" h="13426">
                      <a:moveTo>
                        <a:pt x="1359" y="5875"/>
                      </a:moveTo>
                      <a:cubicBezTo>
                        <a:pt x="1359" y="5875"/>
                        <a:pt x="1359" y="5875"/>
                        <a:pt x="1359" y="5875"/>
                      </a:cubicBezTo>
                      <a:cubicBezTo>
                        <a:pt x="1045" y="5875"/>
                        <a:pt x="732" y="5770"/>
                        <a:pt x="487" y="5528"/>
                      </a:cubicBezTo>
                      <a:cubicBezTo>
                        <a:pt x="0" y="5041"/>
                        <a:pt x="0" y="4276"/>
                        <a:pt x="487" y="3789"/>
                      </a:cubicBezTo>
                      <a:cubicBezTo>
                        <a:pt x="558" y="3720"/>
                        <a:pt x="2299" y="1947"/>
                        <a:pt x="5086" y="1078"/>
                      </a:cubicBezTo>
                      <a:cubicBezTo>
                        <a:pt x="7665" y="243"/>
                        <a:pt x="11671" y="0"/>
                        <a:pt x="15991" y="3650"/>
                      </a:cubicBezTo>
                      <a:cubicBezTo>
                        <a:pt x="16513" y="4067"/>
                        <a:pt x="16583" y="4867"/>
                        <a:pt x="16131" y="5353"/>
                      </a:cubicBezTo>
                      <a:cubicBezTo>
                        <a:pt x="15713" y="5875"/>
                        <a:pt x="14911" y="5945"/>
                        <a:pt x="14423" y="5528"/>
                      </a:cubicBezTo>
                      <a:cubicBezTo>
                        <a:pt x="11671" y="3198"/>
                        <a:pt x="8814" y="2469"/>
                        <a:pt x="5923" y="3372"/>
                      </a:cubicBezTo>
                      <a:cubicBezTo>
                        <a:pt x="3693" y="4067"/>
                        <a:pt x="2265" y="5492"/>
                        <a:pt x="2230" y="5528"/>
                      </a:cubicBezTo>
                      <a:cubicBezTo>
                        <a:pt x="1986" y="5770"/>
                        <a:pt x="1673" y="5875"/>
                        <a:pt x="1359" y="5875"/>
                      </a:cubicBezTo>
                      <a:moveTo>
                        <a:pt x="4671" y="8910"/>
                      </a:moveTo>
                      <a:cubicBezTo>
                        <a:pt x="4986" y="8910"/>
                        <a:pt x="5299" y="8805"/>
                        <a:pt x="5544" y="8561"/>
                      </a:cubicBezTo>
                      <a:cubicBezTo>
                        <a:pt x="5544" y="8527"/>
                        <a:pt x="6205" y="7900"/>
                        <a:pt x="7217" y="7586"/>
                      </a:cubicBezTo>
                      <a:cubicBezTo>
                        <a:pt x="8540" y="7134"/>
                        <a:pt x="9865" y="7482"/>
                        <a:pt x="11154" y="8597"/>
                      </a:cubicBezTo>
                      <a:cubicBezTo>
                        <a:pt x="11678" y="9015"/>
                        <a:pt x="12444" y="8945"/>
                        <a:pt x="12897" y="8458"/>
                      </a:cubicBezTo>
                      <a:cubicBezTo>
                        <a:pt x="13351" y="7935"/>
                        <a:pt x="13280" y="7134"/>
                        <a:pt x="12757" y="6717"/>
                      </a:cubicBezTo>
                      <a:cubicBezTo>
                        <a:pt x="10283" y="4627"/>
                        <a:pt x="7948" y="4767"/>
                        <a:pt x="6449" y="5255"/>
                      </a:cubicBezTo>
                      <a:cubicBezTo>
                        <a:pt x="4881" y="5742"/>
                        <a:pt x="3905" y="6717"/>
                        <a:pt x="3765" y="6822"/>
                      </a:cubicBezTo>
                      <a:cubicBezTo>
                        <a:pt x="3313" y="7307"/>
                        <a:pt x="3313" y="8074"/>
                        <a:pt x="3800" y="8561"/>
                      </a:cubicBezTo>
                      <a:cubicBezTo>
                        <a:pt x="4044" y="8805"/>
                        <a:pt x="4358" y="8910"/>
                        <a:pt x="4671" y="8910"/>
                      </a:cubicBezTo>
                      <a:cubicBezTo>
                        <a:pt x="4671" y="8910"/>
                        <a:pt x="4671" y="8910"/>
                        <a:pt x="4671" y="8910"/>
                      </a:cubicBezTo>
                      <a:moveTo>
                        <a:pt x="10038" y="11688"/>
                      </a:moveTo>
                      <a:cubicBezTo>
                        <a:pt x="10038" y="10748"/>
                        <a:pt x="9237" y="9948"/>
                        <a:pt x="8298" y="9948"/>
                      </a:cubicBezTo>
                      <a:cubicBezTo>
                        <a:pt x="7322" y="9948"/>
                        <a:pt x="6557" y="10748"/>
                        <a:pt x="6557" y="11688"/>
                      </a:cubicBezTo>
                      <a:cubicBezTo>
                        <a:pt x="6557" y="12661"/>
                        <a:pt x="7322" y="13426"/>
                        <a:pt x="8298" y="13426"/>
                      </a:cubicBezTo>
                      <a:cubicBezTo>
                        <a:pt x="9237" y="13426"/>
                        <a:pt x="10038" y="12661"/>
                        <a:pt x="10038" y="11688"/>
                      </a:cubicBezTo>
                      <a:cubicBezTo>
                        <a:pt x="10038" y="11688"/>
                        <a:pt x="10038" y="11688"/>
                        <a:pt x="10038" y="1168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kern="0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E16512D-2EBB-4F69-9C55-4F07F05B5508}"/>
                  </a:ext>
                </a:extLst>
              </p:cNvPr>
              <p:cNvSpPr txBox="1"/>
              <p:nvPr/>
            </p:nvSpPr>
            <p:spPr>
              <a:xfrm>
                <a:off x="5922104" y="3976897"/>
                <a:ext cx="2442179" cy="226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+mj-lt"/>
                  </a:rPr>
                  <a:t>Physical and virtual infrastructure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49E1EA4-80B4-460C-B4C3-6C38F9891A81}"/>
                  </a:ext>
                </a:extLst>
              </p:cNvPr>
              <p:cNvSpPr txBox="1"/>
              <p:nvPr/>
            </p:nvSpPr>
            <p:spPr>
              <a:xfrm>
                <a:off x="6033112" y="4434967"/>
                <a:ext cx="2220163" cy="226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100" kern="0" dirty="0">
                    <a:solidFill>
                      <a:srgbClr val="FFFFFF"/>
                    </a:solidFill>
                    <a:latin typeface="+mj-lt"/>
                  </a:rPr>
                  <a:t>Cisco and third party</a:t>
                </a:r>
              </a:p>
            </p:txBody>
          </p:sp>
          <p:sp>
            <p:nvSpPr>
              <p:cNvPr id="83" name="Rounded Rectangle 176">
                <a:extLst>
                  <a:ext uri="{FF2B5EF4-FFF2-40B4-BE49-F238E27FC236}">
                    <a16:creationId xmlns:a16="http://schemas.microsoft.com/office/drawing/2014/main" id="{D401EA24-CF17-4B9D-8E60-CF412ACF4F82}"/>
                  </a:ext>
                </a:extLst>
              </p:cNvPr>
              <p:cNvSpPr/>
              <p:nvPr/>
            </p:nvSpPr>
            <p:spPr>
              <a:xfrm>
                <a:off x="6170752" y="3117472"/>
                <a:ext cx="1944883" cy="27432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rPr>
                  <a:t>Cisco DNA Center appliance</a:t>
                </a: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BA2D0DA-D20A-43D3-A82D-21B13A046FB8}"/>
                  </a:ext>
                </a:extLst>
              </p:cNvPr>
              <p:cNvSpPr/>
              <p:nvPr/>
            </p:nvSpPr>
            <p:spPr>
              <a:xfrm>
                <a:off x="7110255" y="3913394"/>
                <a:ext cx="65877" cy="63745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477EFB5-2AC5-49F2-B03A-E8DA8B8A463F}"/>
                  </a:ext>
                </a:extLst>
              </p:cNvPr>
              <p:cNvSpPr/>
              <p:nvPr/>
            </p:nvSpPr>
            <p:spPr>
              <a:xfrm>
                <a:off x="7110255" y="3652911"/>
                <a:ext cx="65877" cy="63745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E820112-A7C9-48A2-B0B7-D409A4D1E59B}"/>
                  </a:ext>
                </a:extLst>
              </p:cNvPr>
              <p:cNvSpPr txBox="1"/>
              <p:nvPr/>
            </p:nvSpPr>
            <p:spPr>
              <a:xfrm>
                <a:off x="6170167" y="1690036"/>
                <a:ext cx="1946052" cy="26161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270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2"/>
                    </a:solidFill>
                    <a:latin typeface="+mn-lt"/>
                  </a:rPr>
                  <a:t>ETA NetFlow Configuration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B5A7496-9521-4716-B818-7521E2FE98FC}"/>
                  </a:ext>
                </a:extLst>
              </p:cNvPr>
              <p:cNvGrpSpPr/>
              <p:nvPr/>
            </p:nvGrpSpPr>
            <p:grpSpPr>
              <a:xfrm>
                <a:off x="6527221" y="1960928"/>
                <a:ext cx="1231945" cy="769032"/>
                <a:chOff x="10045701" y="2533650"/>
                <a:chExt cx="1428749" cy="966788"/>
              </a:xfrm>
            </p:grpSpPr>
            <p:sp>
              <p:nvSpPr>
                <p:cNvPr id="89" name="Rectangle 7">
                  <a:extLst>
                    <a:ext uri="{FF2B5EF4-FFF2-40B4-BE49-F238E27FC236}">
                      <a16:creationId xmlns:a16="http://schemas.microsoft.com/office/drawing/2014/main" id="{4ADAA040-7423-4626-BADE-960CDC6AE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539413" y="2735263"/>
                  <a:ext cx="506412" cy="649288"/>
                </a:xfrm>
                <a:prstGeom prst="rect">
                  <a:avLst/>
                </a:prstGeom>
                <a:solidFill>
                  <a:srgbClr val="E9EA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0" name="Freeform 8">
                  <a:extLst>
                    <a:ext uri="{FF2B5EF4-FFF2-40B4-BE49-F238E27FC236}">
                      <a16:creationId xmlns:a16="http://schemas.microsoft.com/office/drawing/2014/main" id="{0C738028-7A65-492D-8D9F-746A9D06D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9900" y="2840038"/>
                  <a:ext cx="330200" cy="26988"/>
                </a:xfrm>
                <a:custGeom>
                  <a:avLst/>
                  <a:gdLst>
                    <a:gd name="T0" fmla="*/ 84 w 88"/>
                    <a:gd name="T1" fmla="*/ 7 h 7"/>
                    <a:gd name="T2" fmla="*/ 3 w 88"/>
                    <a:gd name="T3" fmla="*/ 7 h 7"/>
                    <a:gd name="T4" fmla="*/ 0 w 88"/>
                    <a:gd name="T5" fmla="*/ 3 h 7"/>
                    <a:gd name="T6" fmla="*/ 3 w 88"/>
                    <a:gd name="T7" fmla="*/ 0 h 7"/>
                    <a:gd name="T8" fmla="*/ 84 w 88"/>
                    <a:gd name="T9" fmla="*/ 0 h 7"/>
                    <a:gd name="T10" fmla="*/ 88 w 88"/>
                    <a:gd name="T11" fmla="*/ 3 h 7"/>
                    <a:gd name="T12" fmla="*/ 84 w 8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7">
                      <a:moveTo>
                        <a:pt x="84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6" y="0"/>
                        <a:pt x="88" y="2"/>
                        <a:pt x="88" y="3"/>
                      </a:cubicBezTo>
                      <a:cubicBezTo>
                        <a:pt x="88" y="5"/>
                        <a:pt x="86" y="7"/>
                        <a:pt x="84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1" name="Freeform 9">
                  <a:extLst>
                    <a:ext uri="{FF2B5EF4-FFF2-40B4-BE49-F238E27FC236}">
                      <a16:creationId xmlns:a16="http://schemas.microsoft.com/office/drawing/2014/main" id="{B7F530F6-738D-4579-9122-434E3B34AC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9900" y="2919413"/>
                  <a:ext cx="330200" cy="25400"/>
                </a:xfrm>
                <a:custGeom>
                  <a:avLst/>
                  <a:gdLst>
                    <a:gd name="T0" fmla="*/ 84 w 88"/>
                    <a:gd name="T1" fmla="*/ 7 h 7"/>
                    <a:gd name="T2" fmla="*/ 3 w 88"/>
                    <a:gd name="T3" fmla="*/ 7 h 7"/>
                    <a:gd name="T4" fmla="*/ 0 w 88"/>
                    <a:gd name="T5" fmla="*/ 4 h 7"/>
                    <a:gd name="T6" fmla="*/ 3 w 88"/>
                    <a:gd name="T7" fmla="*/ 0 h 7"/>
                    <a:gd name="T8" fmla="*/ 84 w 88"/>
                    <a:gd name="T9" fmla="*/ 0 h 7"/>
                    <a:gd name="T10" fmla="*/ 88 w 88"/>
                    <a:gd name="T11" fmla="*/ 4 h 7"/>
                    <a:gd name="T12" fmla="*/ 84 w 8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7">
                      <a:moveTo>
                        <a:pt x="84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1" y="7"/>
                        <a:pt x="0" y="6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6" y="0"/>
                        <a:pt x="88" y="2"/>
                        <a:pt x="88" y="4"/>
                      </a:cubicBezTo>
                      <a:cubicBezTo>
                        <a:pt x="88" y="6"/>
                        <a:pt x="86" y="7"/>
                        <a:pt x="84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2" name="Freeform 10">
                  <a:extLst>
                    <a:ext uri="{FF2B5EF4-FFF2-40B4-BE49-F238E27FC236}">
                      <a16:creationId xmlns:a16="http://schemas.microsoft.com/office/drawing/2014/main" id="{5230EBCB-74DE-483A-B067-E44CDF0FE8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9900" y="3001963"/>
                  <a:ext cx="330200" cy="25400"/>
                </a:xfrm>
                <a:custGeom>
                  <a:avLst/>
                  <a:gdLst>
                    <a:gd name="T0" fmla="*/ 84 w 88"/>
                    <a:gd name="T1" fmla="*/ 7 h 7"/>
                    <a:gd name="T2" fmla="*/ 3 w 88"/>
                    <a:gd name="T3" fmla="*/ 7 h 7"/>
                    <a:gd name="T4" fmla="*/ 0 w 88"/>
                    <a:gd name="T5" fmla="*/ 3 h 7"/>
                    <a:gd name="T6" fmla="*/ 3 w 88"/>
                    <a:gd name="T7" fmla="*/ 0 h 7"/>
                    <a:gd name="T8" fmla="*/ 84 w 88"/>
                    <a:gd name="T9" fmla="*/ 0 h 7"/>
                    <a:gd name="T10" fmla="*/ 88 w 88"/>
                    <a:gd name="T11" fmla="*/ 3 h 7"/>
                    <a:gd name="T12" fmla="*/ 84 w 8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7">
                      <a:moveTo>
                        <a:pt x="84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6" y="0"/>
                        <a:pt x="88" y="1"/>
                        <a:pt x="88" y="3"/>
                      </a:cubicBezTo>
                      <a:cubicBezTo>
                        <a:pt x="88" y="5"/>
                        <a:pt x="86" y="7"/>
                        <a:pt x="84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3" name="Freeform 11">
                  <a:extLst>
                    <a:ext uri="{FF2B5EF4-FFF2-40B4-BE49-F238E27FC236}">
                      <a16:creationId xmlns:a16="http://schemas.microsoft.com/office/drawing/2014/main" id="{41800E3E-BF67-47CA-A7AD-4368CB74A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9900" y="3079750"/>
                  <a:ext cx="330200" cy="26988"/>
                </a:xfrm>
                <a:custGeom>
                  <a:avLst/>
                  <a:gdLst>
                    <a:gd name="T0" fmla="*/ 84 w 88"/>
                    <a:gd name="T1" fmla="*/ 7 h 7"/>
                    <a:gd name="T2" fmla="*/ 3 w 88"/>
                    <a:gd name="T3" fmla="*/ 7 h 7"/>
                    <a:gd name="T4" fmla="*/ 0 w 88"/>
                    <a:gd name="T5" fmla="*/ 4 h 7"/>
                    <a:gd name="T6" fmla="*/ 3 w 88"/>
                    <a:gd name="T7" fmla="*/ 0 h 7"/>
                    <a:gd name="T8" fmla="*/ 84 w 88"/>
                    <a:gd name="T9" fmla="*/ 0 h 7"/>
                    <a:gd name="T10" fmla="*/ 88 w 88"/>
                    <a:gd name="T11" fmla="*/ 4 h 7"/>
                    <a:gd name="T12" fmla="*/ 84 w 8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7">
                      <a:moveTo>
                        <a:pt x="84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1" y="7"/>
                        <a:pt x="0" y="5"/>
                        <a:pt x="0" y="4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6" y="0"/>
                        <a:pt x="88" y="2"/>
                        <a:pt x="88" y="4"/>
                      </a:cubicBezTo>
                      <a:cubicBezTo>
                        <a:pt x="88" y="5"/>
                        <a:pt x="86" y="7"/>
                        <a:pt x="84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4" name="Freeform 12">
                  <a:extLst>
                    <a:ext uri="{FF2B5EF4-FFF2-40B4-BE49-F238E27FC236}">
                      <a16:creationId xmlns:a16="http://schemas.microsoft.com/office/drawing/2014/main" id="{4DF9F07E-DBC4-4B8B-A8F7-62FCE26E2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9900" y="3162300"/>
                  <a:ext cx="330200" cy="22225"/>
                </a:xfrm>
                <a:custGeom>
                  <a:avLst/>
                  <a:gdLst>
                    <a:gd name="T0" fmla="*/ 84 w 88"/>
                    <a:gd name="T1" fmla="*/ 6 h 6"/>
                    <a:gd name="T2" fmla="*/ 3 w 88"/>
                    <a:gd name="T3" fmla="*/ 6 h 6"/>
                    <a:gd name="T4" fmla="*/ 0 w 88"/>
                    <a:gd name="T5" fmla="*/ 3 h 6"/>
                    <a:gd name="T6" fmla="*/ 3 w 88"/>
                    <a:gd name="T7" fmla="*/ 0 h 6"/>
                    <a:gd name="T8" fmla="*/ 84 w 88"/>
                    <a:gd name="T9" fmla="*/ 0 h 6"/>
                    <a:gd name="T10" fmla="*/ 88 w 88"/>
                    <a:gd name="T11" fmla="*/ 3 h 6"/>
                    <a:gd name="T12" fmla="*/ 84 w 88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6">
                      <a:moveTo>
                        <a:pt x="84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1" y="6"/>
                        <a:pt x="0" y="5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6" y="0"/>
                        <a:pt x="88" y="1"/>
                        <a:pt x="88" y="3"/>
                      </a:cubicBezTo>
                      <a:cubicBezTo>
                        <a:pt x="88" y="5"/>
                        <a:pt x="86" y="6"/>
                        <a:pt x="84" y="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5" name="Freeform 13">
                  <a:extLst>
                    <a:ext uri="{FF2B5EF4-FFF2-40B4-BE49-F238E27FC236}">
                      <a16:creationId xmlns:a16="http://schemas.microsoft.com/office/drawing/2014/main" id="{331B094F-E7C2-4217-B022-E6AC4D2612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29900" y="3241675"/>
                  <a:ext cx="330200" cy="25400"/>
                </a:xfrm>
                <a:custGeom>
                  <a:avLst/>
                  <a:gdLst>
                    <a:gd name="T0" fmla="*/ 84 w 88"/>
                    <a:gd name="T1" fmla="*/ 7 h 7"/>
                    <a:gd name="T2" fmla="*/ 3 w 88"/>
                    <a:gd name="T3" fmla="*/ 7 h 7"/>
                    <a:gd name="T4" fmla="*/ 0 w 88"/>
                    <a:gd name="T5" fmla="*/ 3 h 7"/>
                    <a:gd name="T6" fmla="*/ 3 w 88"/>
                    <a:gd name="T7" fmla="*/ 0 h 7"/>
                    <a:gd name="T8" fmla="*/ 84 w 88"/>
                    <a:gd name="T9" fmla="*/ 0 h 7"/>
                    <a:gd name="T10" fmla="*/ 88 w 88"/>
                    <a:gd name="T11" fmla="*/ 3 h 7"/>
                    <a:gd name="T12" fmla="*/ 84 w 8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8" h="7">
                      <a:moveTo>
                        <a:pt x="84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1" y="7"/>
                        <a:pt x="0" y="5"/>
                        <a:pt x="0" y="3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86" y="0"/>
                        <a:pt x="88" y="2"/>
                        <a:pt x="88" y="3"/>
                      </a:cubicBezTo>
                      <a:cubicBezTo>
                        <a:pt x="88" y="5"/>
                        <a:pt x="86" y="7"/>
                        <a:pt x="84" y="7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6" name="Freeform 14">
                  <a:extLst>
                    <a:ext uri="{FF2B5EF4-FFF2-40B4-BE49-F238E27FC236}">
                      <a16:creationId xmlns:a16="http://schemas.microsoft.com/office/drawing/2014/main" id="{66181551-7B4F-4098-AF44-F4E6CC1FB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99700" y="2982913"/>
                  <a:ext cx="157162" cy="157163"/>
                </a:xfrm>
                <a:custGeom>
                  <a:avLst/>
                  <a:gdLst>
                    <a:gd name="T0" fmla="*/ 85 w 99"/>
                    <a:gd name="T1" fmla="*/ 0 h 99"/>
                    <a:gd name="T2" fmla="*/ 99 w 99"/>
                    <a:gd name="T3" fmla="*/ 14 h 99"/>
                    <a:gd name="T4" fmla="*/ 14 w 99"/>
                    <a:gd name="T5" fmla="*/ 99 h 99"/>
                    <a:gd name="T6" fmla="*/ 0 w 99"/>
                    <a:gd name="T7" fmla="*/ 85 h 99"/>
                    <a:gd name="T8" fmla="*/ 85 w 99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99">
                      <a:moveTo>
                        <a:pt x="85" y="0"/>
                      </a:moveTo>
                      <a:lnTo>
                        <a:pt x="99" y="14"/>
                      </a:lnTo>
                      <a:lnTo>
                        <a:pt x="14" y="99"/>
                      </a:lnTo>
                      <a:lnTo>
                        <a:pt x="0" y="85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solidFill>
                  <a:srgbClr val="C7C6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7" name="Freeform 15">
                  <a:extLst>
                    <a:ext uri="{FF2B5EF4-FFF2-40B4-BE49-F238E27FC236}">
                      <a16:creationId xmlns:a16="http://schemas.microsoft.com/office/drawing/2014/main" id="{4280A8D7-B66B-4172-B44F-B8E1D33424B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37800" y="2533650"/>
                  <a:ext cx="565150" cy="565150"/>
                </a:xfrm>
                <a:custGeom>
                  <a:avLst/>
                  <a:gdLst>
                    <a:gd name="T0" fmla="*/ 76 w 151"/>
                    <a:gd name="T1" fmla="*/ 0 h 151"/>
                    <a:gd name="T2" fmla="*/ 0 w 151"/>
                    <a:gd name="T3" fmla="*/ 76 h 151"/>
                    <a:gd name="T4" fmla="*/ 76 w 151"/>
                    <a:gd name="T5" fmla="*/ 151 h 151"/>
                    <a:gd name="T6" fmla="*/ 151 w 151"/>
                    <a:gd name="T7" fmla="*/ 76 h 151"/>
                    <a:gd name="T8" fmla="*/ 76 w 151"/>
                    <a:gd name="T9" fmla="*/ 0 h 151"/>
                    <a:gd name="T10" fmla="*/ 76 w 151"/>
                    <a:gd name="T11" fmla="*/ 135 h 151"/>
                    <a:gd name="T12" fmla="*/ 16 w 151"/>
                    <a:gd name="T13" fmla="*/ 76 h 151"/>
                    <a:gd name="T14" fmla="*/ 76 w 151"/>
                    <a:gd name="T15" fmla="*/ 16 h 151"/>
                    <a:gd name="T16" fmla="*/ 135 w 151"/>
                    <a:gd name="T17" fmla="*/ 76 h 151"/>
                    <a:gd name="T18" fmla="*/ 76 w 151"/>
                    <a:gd name="T19" fmla="*/ 135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151">
                      <a:moveTo>
                        <a:pt x="76" y="0"/>
                      </a:moveTo>
                      <a:cubicBezTo>
                        <a:pt x="34" y="0"/>
                        <a:pt x="0" y="34"/>
                        <a:pt x="0" y="76"/>
                      </a:cubicBezTo>
                      <a:cubicBezTo>
                        <a:pt x="0" y="117"/>
                        <a:pt x="34" y="151"/>
                        <a:pt x="76" y="151"/>
                      </a:cubicBezTo>
                      <a:cubicBezTo>
                        <a:pt x="118" y="151"/>
                        <a:pt x="151" y="117"/>
                        <a:pt x="151" y="76"/>
                      </a:cubicBezTo>
                      <a:cubicBezTo>
                        <a:pt x="151" y="34"/>
                        <a:pt x="118" y="0"/>
                        <a:pt x="76" y="0"/>
                      </a:cubicBezTo>
                      <a:moveTo>
                        <a:pt x="76" y="135"/>
                      </a:moveTo>
                      <a:cubicBezTo>
                        <a:pt x="43" y="135"/>
                        <a:pt x="16" y="108"/>
                        <a:pt x="16" y="76"/>
                      </a:cubicBezTo>
                      <a:cubicBezTo>
                        <a:pt x="16" y="43"/>
                        <a:pt x="43" y="16"/>
                        <a:pt x="76" y="16"/>
                      </a:cubicBezTo>
                      <a:cubicBezTo>
                        <a:pt x="109" y="16"/>
                        <a:pt x="135" y="43"/>
                        <a:pt x="135" y="76"/>
                      </a:cubicBezTo>
                      <a:cubicBezTo>
                        <a:pt x="135" y="108"/>
                        <a:pt x="109" y="135"/>
                        <a:pt x="76" y="135"/>
                      </a:cubicBezTo>
                    </a:path>
                  </a:pathLst>
                </a:custGeom>
                <a:solidFill>
                  <a:srgbClr val="11BD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8" name="Freeform 16">
                  <a:extLst>
                    <a:ext uri="{FF2B5EF4-FFF2-40B4-BE49-F238E27FC236}">
                      <a16:creationId xmlns:a16="http://schemas.microsoft.com/office/drawing/2014/main" id="{472B1F35-513A-428B-8649-4394243EA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91788" y="2641600"/>
                  <a:ext cx="261937" cy="79375"/>
                </a:xfrm>
                <a:custGeom>
                  <a:avLst/>
                  <a:gdLst>
                    <a:gd name="T0" fmla="*/ 5 w 70"/>
                    <a:gd name="T1" fmla="*/ 20 h 21"/>
                    <a:gd name="T2" fmla="*/ 2 w 70"/>
                    <a:gd name="T3" fmla="*/ 19 h 21"/>
                    <a:gd name="T4" fmla="*/ 2 w 70"/>
                    <a:gd name="T5" fmla="*/ 13 h 21"/>
                    <a:gd name="T6" fmla="*/ 35 w 70"/>
                    <a:gd name="T7" fmla="*/ 0 h 21"/>
                    <a:gd name="T8" fmla="*/ 68 w 70"/>
                    <a:gd name="T9" fmla="*/ 13 h 21"/>
                    <a:gd name="T10" fmla="*/ 68 w 70"/>
                    <a:gd name="T11" fmla="*/ 19 h 21"/>
                    <a:gd name="T12" fmla="*/ 62 w 70"/>
                    <a:gd name="T13" fmla="*/ 19 h 21"/>
                    <a:gd name="T14" fmla="*/ 35 w 70"/>
                    <a:gd name="T15" fmla="*/ 8 h 21"/>
                    <a:gd name="T16" fmla="*/ 7 w 70"/>
                    <a:gd name="T17" fmla="*/ 19 h 21"/>
                    <a:gd name="T18" fmla="*/ 5 w 70"/>
                    <a:gd name="T19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0" h="21">
                      <a:moveTo>
                        <a:pt x="5" y="20"/>
                      </a:moveTo>
                      <a:cubicBezTo>
                        <a:pt x="3" y="20"/>
                        <a:pt x="2" y="20"/>
                        <a:pt x="2" y="19"/>
                      </a:cubicBezTo>
                      <a:cubicBezTo>
                        <a:pt x="0" y="18"/>
                        <a:pt x="0" y="15"/>
                        <a:pt x="2" y="13"/>
                      </a:cubicBezTo>
                      <a:cubicBezTo>
                        <a:pt x="10" y="5"/>
                        <a:pt x="22" y="0"/>
                        <a:pt x="35" y="0"/>
                      </a:cubicBezTo>
                      <a:cubicBezTo>
                        <a:pt x="47" y="0"/>
                        <a:pt x="59" y="5"/>
                        <a:pt x="68" y="13"/>
                      </a:cubicBezTo>
                      <a:cubicBezTo>
                        <a:pt x="70" y="15"/>
                        <a:pt x="70" y="18"/>
                        <a:pt x="68" y="19"/>
                      </a:cubicBezTo>
                      <a:cubicBezTo>
                        <a:pt x="66" y="21"/>
                        <a:pt x="64" y="21"/>
                        <a:pt x="62" y="19"/>
                      </a:cubicBezTo>
                      <a:cubicBezTo>
                        <a:pt x="55" y="12"/>
                        <a:pt x="45" y="8"/>
                        <a:pt x="35" y="8"/>
                      </a:cubicBezTo>
                      <a:cubicBezTo>
                        <a:pt x="24" y="8"/>
                        <a:pt x="15" y="12"/>
                        <a:pt x="7" y="19"/>
                      </a:cubicBezTo>
                      <a:cubicBezTo>
                        <a:pt x="7" y="20"/>
                        <a:pt x="6" y="20"/>
                        <a:pt x="5" y="20"/>
                      </a:cubicBezTo>
                    </a:path>
                  </a:pathLst>
                </a:custGeom>
                <a:solidFill>
                  <a:srgbClr val="E9EA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99" name="Freeform 17">
                  <a:extLst>
                    <a:ext uri="{FF2B5EF4-FFF2-40B4-BE49-F238E27FC236}">
                      <a16:creationId xmlns:a16="http://schemas.microsoft.com/office/drawing/2014/main" id="{5642A468-21C6-48A5-AB6C-F02C8D395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45701" y="3114675"/>
                  <a:ext cx="276225" cy="280988"/>
                </a:xfrm>
                <a:custGeom>
                  <a:avLst/>
                  <a:gdLst>
                    <a:gd name="T0" fmla="*/ 74 w 74"/>
                    <a:gd name="T1" fmla="*/ 24 h 75"/>
                    <a:gd name="T2" fmla="*/ 30 w 74"/>
                    <a:gd name="T3" fmla="*/ 68 h 75"/>
                    <a:gd name="T4" fmla="*/ 10 w 74"/>
                    <a:gd name="T5" fmla="*/ 64 h 75"/>
                    <a:gd name="T6" fmla="*/ 6 w 74"/>
                    <a:gd name="T7" fmla="*/ 44 h 75"/>
                    <a:gd name="T8" fmla="*/ 51 w 74"/>
                    <a:gd name="T9" fmla="*/ 0 h 75"/>
                    <a:gd name="T10" fmla="*/ 70 w 74"/>
                    <a:gd name="T11" fmla="*/ 4 h 75"/>
                    <a:gd name="T12" fmla="*/ 74 w 74"/>
                    <a:gd name="T13" fmla="*/ 2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75">
                      <a:moveTo>
                        <a:pt x="74" y="24"/>
                      </a:moveTo>
                      <a:cubicBezTo>
                        <a:pt x="30" y="68"/>
                        <a:pt x="30" y="68"/>
                        <a:pt x="30" y="68"/>
                      </a:cubicBezTo>
                      <a:cubicBezTo>
                        <a:pt x="24" y="75"/>
                        <a:pt x="17" y="71"/>
                        <a:pt x="10" y="64"/>
                      </a:cubicBezTo>
                      <a:cubicBezTo>
                        <a:pt x="4" y="58"/>
                        <a:pt x="0" y="51"/>
                        <a:pt x="6" y="44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70" y="4"/>
                        <a:pt x="70" y="4"/>
                        <a:pt x="70" y="4"/>
                      </a:cubicBezTo>
                      <a:lnTo>
                        <a:pt x="74" y="24"/>
                      </a:lnTo>
                      <a:close/>
                    </a:path>
                  </a:pathLst>
                </a:custGeom>
                <a:solidFill>
                  <a:srgbClr val="0A52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0" name="Freeform 18">
                  <a:extLst>
                    <a:ext uri="{FF2B5EF4-FFF2-40B4-BE49-F238E27FC236}">
                      <a16:creationId xmlns:a16="http://schemas.microsoft.com/office/drawing/2014/main" id="{7DB494AC-2F0E-49F6-AAFD-4433A15846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36200" y="3062288"/>
                  <a:ext cx="142875" cy="141288"/>
                </a:xfrm>
                <a:custGeom>
                  <a:avLst/>
                  <a:gdLst>
                    <a:gd name="T0" fmla="*/ 31 w 38"/>
                    <a:gd name="T1" fmla="*/ 30 h 38"/>
                    <a:gd name="T2" fmla="*/ 23 w 38"/>
                    <a:gd name="T3" fmla="*/ 38 h 38"/>
                    <a:gd name="T4" fmla="*/ 0 w 38"/>
                    <a:gd name="T5" fmla="*/ 14 h 38"/>
                    <a:gd name="T6" fmla="*/ 7 w 38"/>
                    <a:gd name="T7" fmla="*/ 6 h 38"/>
                    <a:gd name="T8" fmla="*/ 31 w 38"/>
                    <a:gd name="T9" fmla="*/ 6 h 38"/>
                    <a:gd name="T10" fmla="*/ 31 w 38"/>
                    <a:gd name="T11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" h="38">
                      <a:moveTo>
                        <a:pt x="31" y="30"/>
                      </a:moveTo>
                      <a:cubicBezTo>
                        <a:pt x="23" y="38"/>
                        <a:pt x="23" y="38"/>
                        <a:pt x="23" y="38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4" y="0"/>
                        <a:pt x="24" y="0"/>
                        <a:pt x="31" y="6"/>
                      </a:cubicBezTo>
                      <a:cubicBezTo>
                        <a:pt x="38" y="13"/>
                        <a:pt x="38" y="24"/>
                        <a:pt x="31" y="30"/>
                      </a:cubicBezTo>
                    </a:path>
                  </a:pathLst>
                </a:custGeom>
                <a:solidFill>
                  <a:srgbClr val="C7C6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1" name="Freeform 19">
                  <a:extLst>
                    <a:ext uri="{FF2B5EF4-FFF2-40B4-BE49-F238E27FC236}">
                      <a16:creationId xmlns:a16="http://schemas.microsoft.com/office/drawing/2014/main" id="{E026E8D4-9015-426E-9B6B-BA805E460E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87063" y="3090863"/>
                  <a:ext cx="412750" cy="409575"/>
                </a:xfrm>
                <a:custGeom>
                  <a:avLst/>
                  <a:gdLst>
                    <a:gd name="T0" fmla="*/ 106 w 110"/>
                    <a:gd name="T1" fmla="*/ 64 h 109"/>
                    <a:gd name="T2" fmla="*/ 102 w 110"/>
                    <a:gd name="T3" fmla="*/ 62 h 109"/>
                    <a:gd name="T4" fmla="*/ 102 w 110"/>
                    <a:gd name="T5" fmla="*/ 46 h 109"/>
                    <a:gd name="T6" fmla="*/ 106 w 110"/>
                    <a:gd name="T7" fmla="*/ 44 h 109"/>
                    <a:gd name="T8" fmla="*/ 109 w 110"/>
                    <a:gd name="T9" fmla="*/ 38 h 109"/>
                    <a:gd name="T10" fmla="*/ 105 w 110"/>
                    <a:gd name="T11" fmla="*/ 28 h 109"/>
                    <a:gd name="T12" fmla="*/ 102 w 110"/>
                    <a:gd name="T13" fmla="*/ 25 h 109"/>
                    <a:gd name="T14" fmla="*/ 98 w 110"/>
                    <a:gd name="T15" fmla="*/ 25 h 109"/>
                    <a:gd name="T16" fmla="*/ 93 w 110"/>
                    <a:gd name="T17" fmla="*/ 27 h 109"/>
                    <a:gd name="T18" fmla="*/ 82 w 110"/>
                    <a:gd name="T19" fmla="*/ 16 h 109"/>
                    <a:gd name="T20" fmla="*/ 84 w 110"/>
                    <a:gd name="T21" fmla="*/ 11 h 109"/>
                    <a:gd name="T22" fmla="*/ 81 w 110"/>
                    <a:gd name="T23" fmla="*/ 5 h 109"/>
                    <a:gd name="T24" fmla="*/ 71 w 110"/>
                    <a:gd name="T25" fmla="*/ 1 h 109"/>
                    <a:gd name="T26" fmla="*/ 65 w 110"/>
                    <a:gd name="T27" fmla="*/ 4 h 109"/>
                    <a:gd name="T28" fmla="*/ 63 w 110"/>
                    <a:gd name="T29" fmla="*/ 8 h 109"/>
                    <a:gd name="T30" fmla="*/ 47 w 110"/>
                    <a:gd name="T31" fmla="*/ 8 h 109"/>
                    <a:gd name="T32" fmla="*/ 45 w 110"/>
                    <a:gd name="T33" fmla="*/ 4 h 109"/>
                    <a:gd name="T34" fmla="*/ 42 w 110"/>
                    <a:gd name="T35" fmla="*/ 1 h 109"/>
                    <a:gd name="T36" fmla="*/ 38 w 110"/>
                    <a:gd name="T37" fmla="*/ 1 h 109"/>
                    <a:gd name="T38" fmla="*/ 28 w 110"/>
                    <a:gd name="T39" fmla="*/ 5 h 109"/>
                    <a:gd name="T40" fmla="*/ 26 w 110"/>
                    <a:gd name="T41" fmla="*/ 12 h 109"/>
                    <a:gd name="T42" fmla="*/ 28 w 110"/>
                    <a:gd name="T43" fmla="*/ 16 h 109"/>
                    <a:gd name="T44" fmla="*/ 16 w 110"/>
                    <a:gd name="T45" fmla="*/ 28 h 109"/>
                    <a:gd name="T46" fmla="*/ 12 w 110"/>
                    <a:gd name="T47" fmla="*/ 26 h 109"/>
                    <a:gd name="T48" fmla="*/ 5 w 110"/>
                    <a:gd name="T49" fmla="*/ 29 h 109"/>
                    <a:gd name="T50" fmla="*/ 1 w 110"/>
                    <a:gd name="T51" fmla="*/ 39 h 109"/>
                    <a:gd name="T52" fmla="*/ 4 w 110"/>
                    <a:gd name="T53" fmla="*/ 45 h 109"/>
                    <a:gd name="T54" fmla="*/ 9 w 110"/>
                    <a:gd name="T55" fmla="*/ 47 h 109"/>
                    <a:gd name="T56" fmla="*/ 9 w 110"/>
                    <a:gd name="T57" fmla="*/ 63 h 109"/>
                    <a:gd name="T58" fmla="*/ 4 w 110"/>
                    <a:gd name="T59" fmla="*/ 65 h 109"/>
                    <a:gd name="T60" fmla="*/ 2 w 110"/>
                    <a:gd name="T61" fmla="*/ 68 h 109"/>
                    <a:gd name="T62" fmla="*/ 2 w 110"/>
                    <a:gd name="T63" fmla="*/ 72 h 109"/>
                    <a:gd name="T64" fmla="*/ 6 w 110"/>
                    <a:gd name="T65" fmla="*/ 81 h 109"/>
                    <a:gd name="T66" fmla="*/ 9 w 110"/>
                    <a:gd name="T67" fmla="*/ 84 h 109"/>
                    <a:gd name="T68" fmla="*/ 13 w 110"/>
                    <a:gd name="T69" fmla="*/ 84 h 109"/>
                    <a:gd name="T70" fmla="*/ 17 w 110"/>
                    <a:gd name="T71" fmla="*/ 82 h 109"/>
                    <a:gd name="T72" fmla="*/ 28 w 110"/>
                    <a:gd name="T73" fmla="*/ 93 h 109"/>
                    <a:gd name="T74" fmla="*/ 27 w 110"/>
                    <a:gd name="T75" fmla="*/ 98 h 109"/>
                    <a:gd name="T76" fmla="*/ 29 w 110"/>
                    <a:gd name="T77" fmla="*/ 104 h 109"/>
                    <a:gd name="T78" fmla="*/ 39 w 110"/>
                    <a:gd name="T79" fmla="*/ 108 h 109"/>
                    <a:gd name="T80" fmla="*/ 46 w 110"/>
                    <a:gd name="T81" fmla="*/ 106 h 109"/>
                    <a:gd name="T82" fmla="*/ 48 w 110"/>
                    <a:gd name="T83" fmla="*/ 101 h 109"/>
                    <a:gd name="T84" fmla="*/ 64 w 110"/>
                    <a:gd name="T85" fmla="*/ 101 h 109"/>
                    <a:gd name="T86" fmla="*/ 65 w 110"/>
                    <a:gd name="T87" fmla="*/ 105 h 109"/>
                    <a:gd name="T88" fmla="*/ 68 w 110"/>
                    <a:gd name="T89" fmla="*/ 108 h 109"/>
                    <a:gd name="T90" fmla="*/ 72 w 110"/>
                    <a:gd name="T91" fmla="*/ 108 h 109"/>
                    <a:gd name="T92" fmla="*/ 82 w 110"/>
                    <a:gd name="T93" fmla="*/ 104 h 109"/>
                    <a:gd name="T94" fmla="*/ 85 w 110"/>
                    <a:gd name="T95" fmla="*/ 101 h 109"/>
                    <a:gd name="T96" fmla="*/ 85 w 110"/>
                    <a:gd name="T97" fmla="*/ 97 h 109"/>
                    <a:gd name="T98" fmla="*/ 83 w 110"/>
                    <a:gd name="T99" fmla="*/ 93 h 109"/>
                    <a:gd name="T100" fmla="*/ 94 w 110"/>
                    <a:gd name="T101" fmla="*/ 81 h 109"/>
                    <a:gd name="T102" fmla="*/ 98 w 110"/>
                    <a:gd name="T103" fmla="*/ 83 h 109"/>
                    <a:gd name="T104" fmla="*/ 105 w 110"/>
                    <a:gd name="T105" fmla="*/ 80 h 109"/>
                    <a:gd name="T106" fmla="*/ 109 w 110"/>
                    <a:gd name="T107" fmla="*/ 71 h 109"/>
                    <a:gd name="T108" fmla="*/ 106 w 110"/>
                    <a:gd name="T109" fmla="*/ 64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10" h="109">
                      <a:moveTo>
                        <a:pt x="106" y="64"/>
                      </a:moveTo>
                      <a:cubicBezTo>
                        <a:pt x="102" y="62"/>
                        <a:pt x="102" y="62"/>
                        <a:pt x="102" y="62"/>
                      </a:cubicBezTo>
                      <a:cubicBezTo>
                        <a:pt x="103" y="57"/>
                        <a:pt x="103" y="51"/>
                        <a:pt x="102" y="46"/>
                      </a:cubicBezTo>
                      <a:cubicBezTo>
                        <a:pt x="106" y="44"/>
                        <a:pt x="106" y="44"/>
                        <a:pt x="106" y="44"/>
                      </a:cubicBezTo>
                      <a:cubicBezTo>
                        <a:pt x="109" y="43"/>
                        <a:pt x="110" y="40"/>
                        <a:pt x="109" y="38"/>
                      </a:cubicBezTo>
                      <a:cubicBezTo>
                        <a:pt x="105" y="28"/>
                        <a:pt x="105" y="28"/>
                        <a:pt x="105" y="28"/>
                      </a:cubicBezTo>
                      <a:cubicBezTo>
                        <a:pt x="104" y="27"/>
                        <a:pt x="103" y="26"/>
                        <a:pt x="102" y="25"/>
                      </a:cubicBezTo>
                      <a:cubicBezTo>
                        <a:pt x="100" y="25"/>
                        <a:pt x="99" y="25"/>
                        <a:pt x="98" y="25"/>
                      </a:cubicBezTo>
                      <a:cubicBezTo>
                        <a:pt x="93" y="27"/>
                        <a:pt x="93" y="27"/>
                        <a:pt x="93" y="27"/>
                      </a:cubicBezTo>
                      <a:cubicBezTo>
                        <a:pt x="90" y="23"/>
                        <a:pt x="86" y="19"/>
                        <a:pt x="82" y="16"/>
                      </a:cubicBez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5" y="9"/>
                        <a:pt x="84" y="6"/>
                        <a:pt x="81" y="5"/>
                      </a:cubicBezTo>
                      <a:cubicBezTo>
                        <a:pt x="71" y="1"/>
                        <a:pt x="71" y="1"/>
                        <a:pt x="71" y="1"/>
                      </a:cubicBezTo>
                      <a:cubicBezTo>
                        <a:pt x="69" y="0"/>
                        <a:pt x="66" y="1"/>
                        <a:pt x="65" y="4"/>
                      </a:cubicBezTo>
                      <a:cubicBezTo>
                        <a:pt x="63" y="8"/>
                        <a:pt x="63" y="8"/>
                        <a:pt x="63" y="8"/>
                      </a:cubicBezTo>
                      <a:cubicBezTo>
                        <a:pt x="57" y="7"/>
                        <a:pt x="52" y="7"/>
                        <a:pt x="47" y="8"/>
                      </a:cubicBezTo>
                      <a:cubicBezTo>
                        <a:pt x="45" y="4"/>
                        <a:pt x="45" y="4"/>
                        <a:pt x="45" y="4"/>
                      </a:cubicBezTo>
                      <a:cubicBezTo>
                        <a:pt x="44" y="3"/>
                        <a:pt x="43" y="2"/>
                        <a:pt x="42" y="1"/>
                      </a:cubicBezTo>
                      <a:cubicBezTo>
                        <a:pt x="41" y="1"/>
                        <a:pt x="39" y="1"/>
                        <a:pt x="38" y="1"/>
                      </a:cubicBezTo>
                      <a:cubicBezTo>
                        <a:pt x="28" y="5"/>
                        <a:pt x="28" y="5"/>
                        <a:pt x="28" y="5"/>
                      </a:cubicBezTo>
                      <a:cubicBezTo>
                        <a:pt x="26" y="6"/>
                        <a:pt x="25" y="9"/>
                        <a:pt x="26" y="12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3" y="19"/>
                        <a:pt x="19" y="23"/>
                        <a:pt x="16" y="28"/>
                      </a:cubicBezTo>
                      <a:cubicBezTo>
                        <a:pt x="12" y="26"/>
                        <a:pt x="12" y="26"/>
                        <a:pt x="12" y="26"/>
                      </a:cubicBezTo>
                      <a:cubicBezTo>
                        <a:pt x="9" y="25"/>
                        <a:pt x="6" y="26"/>
                        <a:pt x="5" y="29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0" y="41"/>
                        <a:pt x="2" y="44"/>
                        <a:pt x="4" y="45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8" y="52"/>
                        <a:pt x="8" y="58"/>
                        <a:pt x="9" y="63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3" y="65"/>
                        <a:pt x="2" y="66"/>
                        <a:pt x="2" y="68"/>
                      </a:cubicBezTo>
                      <a:cubicBezTo>
                        <a:pt x="1" y="69"/>
                        <a:pt x="1" y="70"/>
                        <a:pt x="2" y="72"/>
                      </a:cubicBezTo>
                      <a:cubicBezTo>
                        <a:pt x="6" y="81"/>
                        <a:pt x="6" y="81"/>
                        <a:pt x="6" y="81"/>
                      </a:cubicBezTo>
                      <a:cubicBezTo>
                        <a:pt x="6" y="83"/>
                        <a:pt x="7" y="84"/>
                        <a:pt x="9" y="84"/>
                      </a:cubicBezTo>
                      <a:cubicBezTo>
                        <a:pt x="10" y="85"/>
                        <a:pt x="11" y="85"/>
                        <a:pt x="13" y="84"/>
                      </a:cubicBezTo>
                      <a:cubicBezTo>
                        <a:pt x="17" y="82"/>
                        <a:pt x="17" y="82"/>
                        <a:pt x="17" y="82"/>
                      </a:cubicBezTo>
                      <a:cubicBezTo>
                        <a:pt x="20" y="87"/>
                        <a:pt x="24" y="90"/>
                        <a:pt x="28" y="93"/>
                      </a:cubicBezTo>
                      <a:cubicBezTo>
                        <a:pt x="27" y="98"/>
                        <a:pt x="27" y="98"/>
                        <a:pt x="27" y="98"/>
                      </a:cubicBezTo>
                      <a:cubicBezTo>
                        <a:pt x="25" y="100"/>
                        <a:pt x="27" y="103"/>
                        <a:pt x="29" y="104"/>
                      </a:cubicBezTo>
                      <a:cubicBezTo>
                        <a:pt x="39" y="108"/>
                        <a:pt x="39" y="108"/>
                        <a:pt x="39" y="108"/>
                      </a:cubicBezTo>
                      <a:cubicBezTo>
                        <a:pt x="42" y="109"/>
                        <a:pt x="45" y="108"/>
                        <a:pt x="46" y="106"/>
                      </a:cubicBezTo>
                      <a:cubicBezTo>
                        <a:pt x="48" y="101"/>
                        <a:pt x="48" y="101"/>
                        <a:pt x="48" y="101"/>
                      </a:cubicBezTo>
                      <a:cubicBezTo>
                        <a:pt x="53" y="102"/>
                        <a:pt x="58" y="102"/>
                        <a:pt x="64" y="101"/>
                      </a:cubicBezTo>
                      <a:cubicBezTo>
                        <a:pt x="65" y="105"/>
                        <a:pt x="65" y="105"/>
                        <a:pt x="65" y="105"/>
                      </a:cubicBezTo>
                      <a:cubicBezTo>
                        <a:pt x="66" y="107"/>
                        <a:pt x="67" y="108"/>
                        <a:pt x="68" y="108"/>
                      </a:cubicBezTo>
                      <a:cubicBezTo>
                        <a:pt x="70" y="109"/>
                        <a:pt x="71" y="109"/>
                        <a:pt x="72" y="108"/>
                      </a:cubicBezTo>
                      <a:cubicBezTo>
                        <a:pt x="82" y="104"/>
                        <a:pt x="82" y="104"/>
                        <a:pt x="82" y="104"/>
                      </a:cubicBezTo>
                      <a:cubicBezTo>
                        <a:pt x="83" y="103"/>
                        <a:pt x="84" y="102"/>
                        <a:pt x="85" y="101"/>
                      </a:cubicBezTo>
                      <a:cubicBezTo>
                        <a:pt x="85" y="100"/>
                        <a:pt x="85" y="99"/>
                        <a:pt x="85" y="97"/>
                      </a:cubicBezTo>
                      <a:cubicBezTo>
                        <a:pt x="83" y="93"/>
                        <a:pt x="83" y="93"/>
                        <a:pt x="83" y="93"/>
                      </a:cubicBezTo>
                      <a:cubicBezTo>
                        <a:pt x="87" y="90"/>
                        <a:pt x="91" y="86"/>
                        <a:pt x="94" y="81"/>
                      </a:cubicBezTo>
                      <a:cubicBezTo>
                        <a:pt x="98" y="83"/>
                        <a:pt x="98" y="83"/>
                        <a:pt x="98" y="83"/>
                      </a:cubicBezTo>
                      <a:cubicBezTo>
                        <a:pt x="101" y="84"/>
                        <a:pt x="104" y="83"/>
                        <a:pt x="105" y="80"/>
                      </a:cubicBezTo>
                      <a:cubicBezTo>
                        <a:pt x="109" y="71"/>
                        <a:pt x="109" y="71"/>
                        <a:pt x="109" y="71"/>
                      </a:cubicBezTo>
                      <a:cubicBezTo>
                        <a:pt x="110" y="68"/>
                        <a:pt x="109" y="65"/>
                        <a:pt x="106" y="64"/>
                      </a:cubicBezTo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2" name="Oval 20">
                  <a:extLst>
                    <a:ext uri="{FF2B5EF4-FFF2-40B4-BE49-F238E27FC236}">
                      <a16:creationId xmlns:a16="http://schemas.microsoft.com/office/drawing/2014/main" id="{B91A8E1F-79B0-4E20-AA26-86C4BD67DD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74375" y="3170238"/>
                  <a:ext cx="250825" cy="255588"/>
                </a:xfrm>
                <a:prstGeom prst="ellipse">
                  <a:avLst/>
                </a:prstGeom>
                <a:solidFill>
                  <a:srgbClr val="08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3" name="Oval 21">
                  <a:extLst>
                    <a:ext uri="{FF2B5EF4-FFF2-40B4-BE49-F238E27FC236}">
                      <a16:creationId xmlns:a16="http://schemas.microsoft.com/office/drawing/2014/main" id="{354B1B68-24F2-48FE-A190-32B5B4101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88663" y="3189288"/>
                  <a:ext cx="220662" cy="220663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4" name="Oval 22">
                  <a:extLst>
                    <a:ext uri="{FF2B5EF4-FFF2-40B4-BE49-F238E27FC236}">
                      <a16:creationId xmlns:a16="http://schemas.microsoft.com/office/drawing/2014/main" id="{B4FFFA3B-57BE-4F71-BB4D-2B09920C40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07713" y="3208338"/>
                  <a:ext cx="184150" cy="1825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5" name="Freeform 23">
                  <a:extLst>
                    <a:ext uri="{FF2B5EF4-FFF2-40B4-BE49-F238E27FC236}">
                      <a16:creationId xmlns:a16="http://schemas.microsoft.com/office/drawing/2014/main" id="{325AB7F4-5FBD-47EF-AA7B-D701390C6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96638" y="2955925"/>
                  <a:ext cx="277812" cy="277813"/>
                </a:xfrm>
                <a:custGeom>
                  <a:avLst/>
                  <a:gdLst>
                    <a:gd name="T0" fmla="*/ 71 w 74"/>
                    <a:gd name="T1" fmla="*/ 43 h 74"/>
                    <a:gd name="T2" fmla="*/ 68 w 74"/>
                    <a:gd name="T3" fmla="*/ 42 h 74"/>
                    <a:gd name="T4" fmla="*/ 68 w 74"/>
                    <a:gd name="T5" fmla="*/ 31 h 74"/>
                    <a:gd name="T6" fmla="*/ 71 w 74"/>
                    <a:gd name="T7" fmla="*/ 30 h 74"/>
                    <a:gd name="T8" fmla="*/ 73 w 74"/>
                    <a:gd name="T9" fmla="*/ 26 h 74"/>
                    <a:gd name="T10" fmla="*/ 70 w 74"/>
                    <a:gd name="T11" fmla="*/ 19 h 74"/>
                    <a:gd name="T12" fmla="*/ 68 w 74"/>
                    <a:gd name="T13" fmla="*/ 17 h 74"/>
                    <a:gd name="T14" fmla="*/ 66 w 74"/>
                    <a:gd name="T15" fmla="*/ 17 h 74"/>
                    <a:gd name="T16" fmla="*/ 63 w 74"/>
                    <a:gd name="T17" fmla="*/ 19 h 74"/>
                    <a:gd name="T18" fmla="*/ 55 w 74"/>
                    <a:gd name="T19" fmla="*/ 11 h 74"/>
                    <a:gd name="T20" fmla="*/ 56 w 74"/>
                    <a:gd name="T21" fmla="*/ 8 h 74"/>
                    <a:gd name="T22" fmla="*/ 54 w 74"/>
                    <a:gd name="T23" fmla="*/ 4 h 74"/>
                    <a:gd name="T24" fmla="*/ 48 w 74"/>
                    <a:gd name="T25" fmla="*/ 1 h 74"/>
                    <a:gd name="T26" fmla="*/ 43 w 74"/>
                    <a:gd name="T27" fmla="*/ 3 h 74"/>
                    <a:gd name="T28" fmla="*/ 42 w 74"/>
                    <a:gd name="T29" fmla="*/ 6 h 74"/>
                    <a:gd name="T30" fmla="*/ 31 w 74"/>
                    <a:gd name="T31" fmla="*/ 6 h 74"/>
                    <a:gd name="T32" fmla="*/ 30 w 74"/>
                    <a:gd name="T33" fmla="*/ 3 h 74"/>
                    <a:gd name="T34" fmla="*/ 28 w 74"/>
                    <a:gd name="T35" fmla="*/ 1 h 74"/>
                    <a:gd name="T36" fmla="*/ 26 w 74"/>
                    <a:gd name="T37" fmla="*/ 1 h 74"/>
                    <a:gd name="T38" fmla="*/ 19 w 74"/>
                    <a:gd name="T39" fmla="*/ 4 h 74"/>
                    <a:gd name="T40" fmla="*/ 17 w 74"/>
                    <a:gd name="T41" fmla="*/ 8 h 74"/>
                    <a:gd name="T42" fmla="*/ 19 w 74"/>
                    <a:gd name="T43" fmla="*/ 11 h 74"/>
                    <a:gd name="T44" fmla="*/ 11 w 74"/>
                    <a:gd name="T45" fmla="*/ 19 h 74"/>
                    <a:gd name="T46" fmla="*/ 8 w 74"/>
                    <a:gd name="T47" fmla="*/ 18 h 74"/>
                    <a:gd name="T48" fmla="*/ 4 w 74"/>
                    <a:gd name="T49" fmla="*/ 20 h 74"/>
                    <a:gd name="T50" fmla="*/ 1 w 74"/>
                    <a:gd name="T51" fmla="*/ 26 h 74"/>
                    <a:gd name="T52" fmla="*/ 3 w 74"/>
                    <a:gd name="T53" fmla="*/ 31 h 74"/>
                    <a:gd name="T54" fmla="*/ 6 w 74"/>
                    <a:gd name="T55" fmla="*/ 32 h 74"/>
                    <a:gd name="T56" fmla="*/ 6 w 74"/>
                    <a:gd name="T57" fmla="*/ 43 h 74"/>
                    <a:gd name="T58" fmla="*/ 3 w 74"/>
                    <a:gd name="T59" fmla="*/ 44 h 74"/>
                    <a:gd name="T60" fmla="*/ 1 w 74"/>
                    <a:gd name="T61" fmla="*/ 46 h 74"/>
                    <a:gd name="T62" fmla="*/ 1 w 74"/>
                    <a:gd name="T63" fmla="*/ 48 h 74"/>
                    <a:gd name="T64" fmla="*/ 4 w 74"/>
                    <a:gd name="T65" fmla="*/ 55 h 74"/>
                    <a:gd name="T66" fmla="*/ 6 w 74"/>
                    <a:gd name="T67" fmla="*/ 57 h 74"/>
                    <a:gd name="T68" fmla="*/ 9 w 74"/>
                    <a:gd name="T69" fmla="*/ 57 h 74"/>
                    <a:gd name="T70" fmla="*/ 11 w 74"/>
                    <a:gd name="T71" fmla="*/ 56 h 74"/>
                    <a:gd name="T72" fmla="*/ 19 w 74"/>
                    <a:gd name="T73" fmla="*/ 63 h 74"/>
                    <a:gd name="T74" fmla="*/ 18 w 74"/>
                    <a:gd name="T75" fmla="*/ 66 h 74"/>
                    <a:gd name="T76" fmla="*/ 20 w 74"/>
                    <a:gd name="T77" fmla="*/ 70 h 74"/>
                    <a:gd name="T78" fmla="*/ 26 w 74"/>
                    <a:gd name="T79" fmla="*/ 73 h 74"/>
                    <a:gd name="T80" fmla="*/ 31 w 74"/>
                    <a:gd name="T81" fmla="*/ 71 h 74"/>
                    <a:gd name="T82" fmla="*/ 32 w 74"/>
                    <a:gd name="T83" fmla="*/ 68 h 74"/>
                    <a:gd name="T84" fmla="*/ 43 w 74"/>
                    <a:gd name="T85" fmla="*/ 68 h 74"/>
                    <a:gd name="T86" fmla="*/ 44 w 74"/>
                    <a:gd name="T87" fmla="*/ 71 h 74"/>
                    <a:gd name="T88" fmla="*/ 46 w 74"/>
                    <a:gd name="T89" fmla="*/ 73 h 74"/>
                    <a:gd name="T90" fmla="*/ 49 w 74"/>
                    <a:gd name="T91" fmla="*/ 73 h 74"/>
                    <a:gd name="T92" fmla="*/ 55 w 74"/>
                    <a:gd name="T93" fmla="*/ 70 h 74"/>
                    <a:gd name="T94" fmla="*/ 57 w 74"/>
                    <a:gd name="T95" fmla="*/ 68 h 74"/>
                    <a:gd name="T96" fmla="*/ 57 w 74"/>
                    <a:gd name="T97" fmla="*/ 66 h 74"/>
                    <a:gd name="T98" fmla="*/ 56 w 74"/>
                    <a:gd name="T99" fmla="*/ 63 h 74"/>
                    <a:gd name="T100" fmla="*/ 63 w 74"/>
                    <a:gd name="T101" fmla="*/ 55 h 74"/>
                    <a:gd name="T102" fmla="*/ 66 w 74"/>
                    <a:gd name="T103" fmla="*/ 56 h 74"/>
                    <a:gd name="T104" fmla="*/ 71 w 74"/>
                    <a:gd name="T105" fmla="*/ 54 h 74"/>
                    <a:gd name="T106" fmla="*/ 73 w 74"/>
                    <a:gd name="T107" fmla="*/ 48 h 74"/>
                    <a:gd name="T108" fmla="*/ 71 w 74"/>
                    <a:gd name="T109" fmla="*/ 4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4" h="74">
                      <a:moveTo>
                        <a:pt x="71" y="43"/>
                      </a:moveTo>
                      <a:cubicBezTo>
                        <a:pt x="68" y="42"/>
                        <a:pt x="68" y="42"/>
                        <a:pt x="68" y="42"/>
                      </a:cubicBezTo>
                      <a:cubicBezTo>
                        <a:pt x="69" y="39"/>
                        <a:pt x="69" y="35"/>
                        <a:pt x="68" y="31"/>
                      </a:cubicBezTo>
                      <a:cubicBezTo>
                        <a:pt x="71" y="30"/>
                        <a:pt x="71" y="30"/>
                        <a:pt x="71" y="30"/>
                      </a:cubicBezTo>
                      <a:cubicBezTo>
                        <a:pt x="73" y="29"/>
                        <a:pt x="74" y="27"/>
                        <a:pt x="73" y="26"/>
                      </a:cubicBezTo>
                      <a:cubicBezTo>
                        <a:pt x="70" y="19"/>
                        <a:pt x="70" y="19"/>
                        <a:pt x="70" y="19"/>
                      </a:cubicBezTo>
                      <a:cubicBezTo>
                        <a:pt x="70" y="18"/>
                        <a:pt x="69" y="18"/>
                        <a:pt x="68" y="17"/>
                      </a:cubicBezTo>
                      <a:cubicBezTo>
                        <a:pt x="68" y="17"/>
                        <a:pt x="67" y="17"/>
                        <a:pt x="66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6"/>
                        <a:pt x="58" y="13"/>
                        <a:pt x="55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7" y="6"/>
                        <a:pt x="56" y="4"/>
                        <a:pt x="54" y="4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6" y="0"/>
                        <a:pt x="44" y="1"/>
                        <a:pt x="43" y="3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39" y="5"/>
                        <a:pt x="35" y="5"/>
                        <a:pt x="31" y="6"/>
                      </a:cubicBez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30" y="2"/>
                        <a:pt x="29" y="1"/>
                        <a:pt x="28" y="1"/>
                      </a:cubicBezTo>
                      <a:cubicBezTo>
                        <a:pt x="27" y="1"/>
                        <a:pt x="27" y="1"/>
                        <a:pt x="26" y="1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7" y="5"/>
                        <a:pt x="17" y="7"/>
                        <a:pt x="17" y="8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6" y="13"/>
                        <a:pt x="13" y="16"/>
                        <a:pt x="11" y="19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6" y="17"/>
                        <a:pt x="4" y="18"/>
                        <a:pt x="4" y="20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0" y="28"/>
                        <a:pt x="1" y="30"/>
                        <a:pt x="3" y="31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5" y="35"/>
                        <a:pt x="5" y="39"/>
                        <a:pt x="6" y="43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2" y="44"/>
                        <a:pt x="2" y="45"/>
                        <a:pt x="1" y="46"/>
                      </a:cubicBezTo>
                      <a:cubicBezTo>
                        <a:pt x="1" y="47"/>
                        <a:pt x="1" y="48"/>
                        <a:pt x="1" y="48"/>
                      </a:cubicBezTo>
                      <a:cubicBezTo>
                        <a:pt x="4" y="55"/>
                        <a:pt x="4" y="55"/>
                        <a:pt x="4" y="55"/>
                      </a:cubicBezTo>
                      <a:cubicBezTo>
                        <a:pt x="4" y="56"/>
                        <a:pt x="5" y="56"/>
                        <a:pt x="6" y="57"/>
                      </a:cubicBezTo>
                      <a:cubicBezTo>
                        <a:pt x="7" y="57"/>
                        <a:pt x="8" y="57"/>
                        <a:pt x="9" y="57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14" y="58"/>
                        <a:pt x="16" y="61"/>
                        <a:pt x="19" y="63"/>
                      </a:cubicBezTo>
                      <a:cubicBezTo>
                        <a:pt x="18" y="66"/>
                        <a:pt x="18" y="66"/>
                        <a:pt x="18" y="66"/>
                      </a:cubicBezTo>
                      <a:cubicBezTo>
                        <a:pt x="17" y="68"/>
                        <a:pt x="18" y="70"/>
                        <a:pt x="20" y="70"/>
                      </a:cubicBezTo>
                      <a:cubicBezTo>
                        <a:pt x="26" y="73"/>
                        <a:pt x="26" y="73"/>
                        <a:pt x="26" y="73"/>
                      </a:cubicBezTo>
                      <a:cubicBezTo>
                        <a:pt x="28" y="74"/>
                        <a:pt x="30" y="73"/>
                        <a:pt x="31" y="7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9"/>
                        <a:pt x="39" y="69"/>
                        <a:pt x="43" y="68"/>
                      </a:cubicBezTo>
                      <a:cubicBezTo>
                        <a:pt x="44" y="71"/>
                        <a:pt x="44" y="71"/>
                        <a:pt x="44" y="71"/>
                      </a:cubicBezTo>
                      <a:cubicBezTo>
                        <a:pt x="44" y="72"/>
                        <a:pt x="45" y="73"/>
                        <a:pt x="46" y="73"/>
                      </a:cubicBezTo>
                      <a:cubicBezTo>
                        <a:pt x="47" y="73"/>
                        <a:pt x="48" y="73"/>
                        <a:pt x="49" y="73"/>
                      </a:cubicBezTo>
                      <a:cubicBezTo>
                        <a:pt x="55" y="70"/>
                        <a:pt x="55" y="70"/>
                        <a:pt x="55" y="70"/>
                      </a:cubicBezTo>
                      <a:cubicBezTo>
                        <a:pt x="56" y="70"/>
                        <a:pt x="57" y="69"/>
                        <a:pt x="57" y="68"/>
                      </a:cubicBezTo>
                      <a:cubicBezTo>
                        <a:pt x="57" y="67"/>
                        <a:pt x="57" y="66"/>
                        <a:pt x="57" y="66"/>
                      </a:cubicBezTo>
                      <a:cubicBezTo>
                        <a:pt x="56" y="63"/>
                        <a:pt x="56" y="63"/>
                        <a:pt x="56" y="63"/>
                      </a:cubicBezTo>
                      <a:cubicBezTo>
                        <a:pt x="59" y="61"/>
                        <a:pt x="61" y="58"/>
                        <a:pt x="63" y="55"/>
                      </a:cubicBezTo>
                      <a:cubicBezTo>
                        <a:pt x="66" y="56"/>
                        <a:pt x="66" y="56"/>
                        <a:pt x="66" y="56"/>
                      </a:cubicBezTo>
                      <a:cubicBezTo>
                        <a:pt x="68" y="57"/>
                        <a:pt x="70" y="56"/>
                        <a:pt x="71" y="54"/>
                      </a:cubicBezTo>
                      <a:cubicBezTo>
                        <a:pt x="73" y="48"/>
                        <a:pt x="73" y="48"/>
                        <a:pt x="73" y="48"/>
                      </a:cubicBezTo>
                      <a:cubicBezTo>
                        <a:pt x="74" y="46"/>
                        <a:pt x="73" y="44"/>
                        <a:pt x="71" y="43"/>
                      </a:cubicBezTo>
                    </a:path>
                  </a:pathLst>
                </a:custGeom>
                <a:solidFill>
                  <a:srgbClr val="08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6" name="Oval 24">
                  <a:extLst>
                    <a:ext uri="{FF2B5EF4-FFF2-40B4-BE49-F238E27FC236}">
                      <a16:creationId xmlns:a16="http://schemas.microsoft.com/office/drawing/2014/main" id="{01B72FD5-5BC2-4480-B9AF-C8B9E9F5B0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63313" y="3021013"/>
                  <a:ext cx="146050" cy="149225"/>
                </a:xfrm>
                <a:prstGeom prst="ellipse">
                  <a:avLst/>
                </a:prstGeom>
                <a:noFill/>
                <a:ln w="1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  <p:sp>
              <p:nvSpPr>
                <p:cNvPr id="107" name="Oval 25">
                  <a:extLst>
                    <a:ext uri="{FF2B5EF4-FFF2-40B4-BE49-F238E27FC236}">
                      <a16:creationId xmlns:a16="http://schemas.microsoft.com/office/drawing/2014/main" id="{E64F3642-B5F5-4148-84E8-18A72F03A4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04588" y="3065463"/>
                  <a:ext cx="60325" cy="603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j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21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ctangle 249"/>
          <p:cNvSpPr/>
          <p:nvPr/>
        </p:nvSpPr>
        <p:spPr>
          <a:xfrm>
            <a:off x="379413" y="1073150"/>
            <a:ext cx="8488362" cy="36449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5" name="Group 194"/>
          <p:cNvGrpSpPr>
            <a:grpSpLocks noChangeAspect="1"/>
          </p:cNvGrpSpPr>
          <p:nvPr/>
        </p:nvGrpSpPr>
        <p:grpSpPr bwMode="auto">
          <a:xfrm>
            <a:off x="5102250" y="4124153"/>
            <a:ext cx="543161" cy="299646"/>
            <a:chOff x="336" y="1362"/>
            <a:chExt cx="658" cy="363"/>
          </a:xfrm>
        </p:grpSpPr>
        <p:sp>
          <p:nvSpPr>
            <p:cNvPr id="226" name="Freeform 195"/>
            <p:cNvSpPr>
              <a:spLocks/>
            </p:cNvSpPr>
            <p:nvPr/>
          </p:nvSpPr>
          <p:spPr bwMode="auto">
            <a:xfrm>
              <a:off x="505" y="1416"/>
              <a:ext cx="151" cy="271"/>
            </a:xfrm>
            <a:custGeom>
              <a:avLst/>
              <a:gdLst>
                <a:gd name="T0" fmla="*/ 84 w 101"/>
                <a:gd name="T1" fmla="*/ 181 h 181"/>
                <a:gd name="T2" fmla="*/ 17 w 101"/>
                <a:gd name="T3" fmla="*/ 181 h 181"/>
                <a:gd name="T4" fmla="*/ 0 w 101"/>
                <a:gd name="T5" fmla="*/ 164 h 181"/>
                <a:gd name="T6" fmla="*/ 0 w 101"/>
                <a:gd name="T7" fmla="*/ 16 h 181"/>
                <a:gd name="T8" fmla="*/ 17 w 101"/>
                <a:gd name="T9" fmla="*/ 0 h 181"/>
                <a:gd name="T10" fmla="*/ 84 w 101"/>
                <a:gd name="T11" fmla="*/ 0 h 181"/>
                <a:gd name="T12" fmla="*/ 101 w 101"/>
                <a:gd name="T13" fmla="*/ 16 h 181"/>
                <a:gd name="T14" fmla="*/ 101 w 101"/>
                <a:gd name="T15" fmla="*/ 164 h 181"/>
                <a:gd name="T16" fmla="*/ 84 w 101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81">
                  <a:moveTo>
                    <a:pt x="84" y="181"/>
                  </a:moveTo>
                  <a:cubicBezTo>
                    <a:pt x="17" y="181"/>
                    <a:pt x="17" y="181"/>
                    <a:pt x="17" y="181"/>
                  </a:cubicBezTo>
                  <a:cubicBezTo>
                    <a:pt x="8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1" y="7"/>
                    <a:pt x="101" y="16"/>
                  </a:cubicBezTo>
                  <a:cubicBezTo>
                    <a:pt x="101" y="164"/>
                    <a:pt x="101" y="164"/>
                    <a:pt x="101" y="164"/>
                  </a:cubicBezTo>
                  <a:cubicBezTo>
                    <a:pt x="101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Line 196"/>
            <p:cNvSpPr>
              <a:spLocks noChangeShapeType="1"/>
            </p:cNvSpPr>
            <p:nvPr/>
          </p:nvSpPr>
          <p:spPr bwMode="auto">
            <a:xfrm>
              <a:off x="543" y="1460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Line 197"/>
            <p:cNvSpPr>
              <a:spLocks noChangeShapeType="1"/>
            </p:cNvSpPr>
            <p:nvPr/>
          </p:nvSpPr>
          <p:spPr bwMode="auto">
            <a:xfrm>
              <a:off x="543" y="1503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Line 198"/>
            <p:cNvSpPr>
              <a:spLocks noChangeShapeType="1"/>
            </p:cNvSpPr>
            <p:nvPr/>
          </p:nvSpPr>
          <p:spPr bwMode="auto">
            <a:xfrm>
              <a:off x="543" y="1548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Line 199"/>
            <p:cNvSpPr>
              <a:spLocks noChangeShapeType="1"/>
            </p:cNvSpPr>
            <p:nvPr/>
          </p:nvSpPr>
          <p:spPr bwMode="auto">
            <a:xfrm>
              <a:off x="543" y="1592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Line 200"/>
            <p:cNvSpPr>
              <a:spLocks noChangeShapeType="1"/>
            </p:cNvSpPr>
            <p:nvPr/>
          </p:nvSpPr>
          <p:spPr bwMode="auto">
            <a:xfrm>
              <a:off x="543" y="1636"/>
              <a:ext cx="75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01"/>
            <p:cNvSpPr>
              <a:spLocks/>
            </p:cNvSpPr>
            <p:nvPr/>
          </p:nvSpPr>
          <p:spPr bwMode="auto">
            <a:xfrm>
              <a:off x="675" y="1362"/>
              <a:ext cx="150" cy="363"/>
            </a:xfrm>
            <a:custGeom>
              <a:avLst/>
              <a:gdLst>
                <a:gd name="T0" fmla="*/ 84 w 101"/>
                <a:gd name="T1" fmla="*/ 243 h 243"/>
                <a:gd name="T2" fmla="*/ 17 w 101"/>
                <a:gd name="T3" fmla="*/ 243 h 243"/>
                <a:gd name="T4" fmla="*/ 0 w 101"/>
                <a:gd name="T5" fmla="*/ 226 h 243"/>
                <a:gd name="T6" fmla="*/ 0 w 101"/>
                <a:gd name="T7" fmla="*/ 17 h 243"/>
                <a:gd name="T8" fmla="*/ 17 w 101"/>
                <a:gd name="T9" fmla="*/ 0 h 243"/>
                <a:gd name="T10" fmla="*/ 84 w 101"/>
                <a:gd name="T11" fmla="*/ 0 h 243"/>
                <a:gd name="T12" fmla="*/ 101 w 101"/>
                <a:gd name="T13" fmla="*/ 17 h 243"/>
                <a:gd name="T14" fmla="*/ 101 w 101"/>
                <a:gd name="T15" fmla="*/ 226 h 243"/>
                <a:gd name="T16" fmla="*/ 84 w 101"/>
                <a:gd name="T17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43">
                  <a:moveTo>
                    <a:pt x="84" y="243"/>
                  </a:moveTo>
                  <a:cubicBezTo>
                    <a:pt x="17" y="243"/>
                    <a:pt x="17" y="243"/>
                    <a:pt x="17" y="243"/>
                  </a:cubicBezTo>
                  <a:cubicBezTo>
                    <a:pt x="8" y="243"/>
                    <a:pt x="0" y="235"/>
                    <a:pt x="0" y="22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1" y="8"/>
                    <a:pt x="101" y="17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5"/>
                    <a:pt x="93" y="243"/>
                    <a:pt x="84" y="243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Line 202"/>
            <p:cNvSpPr>
              <a:spLocks noChangeShapeType="1"/>
            </p:cNvSpPr>
            <p:nvPr/>
          </p:nvSpPr>
          <p:spPr bwMode="auto">
            <a:xfrm>
              <a:off x="712" y="1406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Line 203"/>
            <p:cNvSpPr>
              <a:spLocks noChangeShapeType="1"/>
            </p:cNvSpPr>
            <p:nvPr/>
          </p:nvSpPr>
          <p:spPr bwMode="auto">
            <a:xfrm>
              <a:off x="712" y="1451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Line 204"/>
            <p:cNvSpPr>
              <a:spLocks noChangeShapeType="1"/>
            </p:cNvSpPr>
            <p:nvPr/>
          </p:nvSpPr>
          <p:spPr bwMode="auto">
            <a:xfrm>
              <a:off x="712" y="1495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Line 205"/>
            <p:cNvSpPr>
              <a:spLocks noChangeShapeType="1"/>
            </p:cNvSpPr>
            <p:nvPr/>
          </p:nvSpPr>
          <p:spPr bwMode="auto">
            <a:xfrm>
              <a:off x="712" y="1539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Line 206"/>
            <p:cNvSpPr>
              <a:spLocks noChangeShapeType="1"/>
            </p:cNvSpPr>
            <p:nvPr/>
          </p:nvSpPr>
          <p:spPr bwMode="auto">
            <a:xfrm>
              <a:off x="712" y="1584"/>
              <a:ext cx="76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07"/>
            <p:cNvSpPr>
              <a:spLocks/>
            </p:cNvSpPr>
            <p:nvPr/>
          </p:nvSpPr>
          <p:spPr bwMode="auto">
            <a:xfrm>
              <a:off x="846" y="1416"/>
              <a:ext cx="148" cy="271"/>
            </a:xfrm>
            <a:custGeom>
              <a:avLst/>
              <a:gdLst>
                <a:gd name="T0" fmla="*/ 84 w 100"/>
                <a:gd name="T1" fmla="*/ 181 h 181"/>
                <a:gd name="T2" fmla="*/ 16 w 100"/>
                <a:gd name="T3" fmla="*/ 181 h 181"/>
                <a:gd name="T4" fmla="*/ 0 w 100"/>
                <a:gd name="T5" fmla="*/ 164 h 181"/>
                <a:gd name="T6" fmla="*/ 0 w 100"/>
                <a:gd name="T7" fmla="*/ 16 h 181"/>
                <a:gd name="T8" fmla="*/ 16 w 100"/>
                <a:gd name="T9" fmla="*/ 0 h 181"/>
                <a:gd name="T10" fmla="*/ 84 w 100"/>
                <a:gd name="T11" fmla="*/ 0 h 181"/>
                <a:gd name="T12" fmla="*/ 100 w 100"/>
                <a:gd name="T13" fmla="*/ 16 h 181"/>
                <a:gd name="T14" fmla="*/ 100 w 100"/>
                <a:gd name="T15" fmla="*/ 164 h 181"/>
                <a:gd name="T16" fmla="*/ 84 w 100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81">
                  <a:moveTo>
                    <a:pt x="84" y="181"/>
                  </a:moveTo>
                  <a:cubicBezTo>
                    <a:pt x="16" y="181"/>
                    <a:pt x="16" y="181"/>
                    <a:pt x="16" y="181"/>
                  </a:cubicBezTo>
                  <a:cubicBezTo>
                    <a:pt x="7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0" y="7"/>
                    <a:pt x="100" y="1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Line 208"/>
            <p:cNvSpPr>
              <a:spLocks noChangeShapeType="1"/>
            </p:cNvSpPr>
            <p:nvPr/>
          </p:nvSpPr>
          <p:spPr bwMode="auto">
            <a:xfrm>
              <a:off x="883" y="1460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Line 209"/>
            <p:cNvSpPr>
              <a:spLocks noChangeShapeType="1"/>
            </p:cNvSpPr>
            <p:nvPr/>
          </p:nvSpPr>
          <p:spPr bwMode="auto">
            <a:xfrm>
              <a:off x="883" y="1503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Line 210"/>
            <p:cNvSpPr>
              <a:spLocks noChangeShapeType="1"/>
            </p:cNvSpPr>
            <p:nvPr/>
          </p:nvSpPr>
          <p:spPr bwMode="auto">
            <a:xfrm>
              <a:off x="883" y="1548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Line 211"/>
            <p:cNvSpPr>
              <a:spLocks noChangeShapeType="1"/>
            </p:cNvSpPr>
            <p:nvPr/>
          </p:nvSpPr>
          <p:spPr bwMode="auto">
            <a:xfrm>
              <a:off x="883" y="1592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Line 212"/>
            <p:cNvSpPr>
              <a:spLocks noChangeShapeType="1"/>
            </p:cNvSpPr>
            <p:nvPr/>
          </p:nvSpPr>
          <p:spPr bwMode="auto">
            <a:xfrm>
              <a:off x="883" y="1636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13"/>
            <p:cNvSpPr>
              <a:spLocks/>
            </p:cNvSpPr>
            <p:nvPr/>
          </p:nvSpPr>
          <p:spPr bwMode="auto">
            <a:xfrm>
              <a:off x="336" y="1416"/>
              <a:ext cx="149" cy="271"/>
            </a:xfrm>
            <a:custGeom>
              <a:avLst/>
              <a:gdLst>
                <a:gd name="T0" fmla="*/ 84 w 100"/>
                <a:gd name="T1" fmla="*/ 181 h 181"/>
                <a:gd name="T2" fmla="*/ 16 w 100"/>
                <a:gd name="T3" fmla="*/ 181 h 181"/>
                <a:gd name="T4" fmla="*/ 0 w 100"/>
                <a:gd name="T5" fmla="*/ 164 h 181"/>
                <a:gd name="T6" fmla="*/ 0 w 100"/>
                <a:gd name="T7" fmla="*/ 16 h 181"/>
                <a:gd name="T8" fmla="*/ 16 w 100"/>
                <a:gd name="T9" fmla="*/ 0 h 181"/>
                <a:gd name="T10" fmla="*/ 84 w 100"/>
                <a:gd name="T11" fmla="*/ 0 h 181"/>
                <a:gd name="T12" fmla="*/ 100 w 100"/>
                <a:gd name="T13" fmla="*/ 16 h 181"/>
                <a:gd name="T14" fmla="*/ 100 w 100"/>
                <a:gd name="T15" fmla="*/ 164 h 181"/>
                <a:gd name="T16" fmla="*/ 84 w 100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81">
                  <a:moveTo>
                    <a:pt x="84" y="181"/>
                  </a:moveTo>
                  <a:cubicBezTo>
                    <a:pt x="16" y="181"/>
                    <a:pt x="16" y="181"/>
                    <a:pt x="16" y="181"/>
                  </a:cubicBezTo>
                  <a:cubicBezTo>
                    <a:pt x="7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0" y="7"/>
                    <a:pt x="100" y="1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Line 214"/>
            <p:cNvSpPr>
              <a:spLocks noChangeShapeType="1"/>
            </p:cNvSpPr>
            <p:nvPr/>
          </p:nvSpPr>
          <p:spPr bwMode="auto">
            <a:xfrm>
              <a:off x="373" y="1460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Line 215"/>
            <p:cNvSpPr>
              <a:spLocks noChangeShapeType="1"/>
            </p:cNvSpPr>
            <p:nvPr/>
          </p:nvSpPr>
          <p:spPr bwMode="auto">
            <a:xfrm>
              <a:off x="373" y="1503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Line 216"/>
            <p:cNvSpPr>
              <a:spLocks noChangeShapeType="1"/>
            </p:cNvSpPr>
            <p:nvPr/>
          </p:nvSpPr>
          <p:spPr bwMode="auto">
            <a:xfrm>
              <a:off x="373" y="1548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Line 217"/>
            <p:cNvSpPr>
              <a:spLocks noChangeShapeType="1"/>
            </p:cNvSpPr>
            <p:nvPr/>
          </p:nvSpPr>
          <p:spPr bwMode="auto">
            <a:xfrm>
              <a:off x="373" y="1592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Line 218"/>
            <p:cNvSpPr>
              <a:spLocks noChangeShapeType="1"/>
            </p:cNvSpPr>
            <p:nvPr/>
          </p:nvSpPr>
          <p:spPr bwMode="auto">
            <a:xfrm>
              <a:off x="373" y="1636"/>
              <a:ext cx="74" cy="0"/>
            </a:xfrm>
            <a:prstGeom prst="line">
              <a:avLst/>
            </a:prstGeom>
            <a:noFill/>
            <a:ln w="20638" cap="rnd">
              <a:solidFill>
                <a:srgbClr val="0050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threat containment using Cisco DNA Center</a:t>
            </a:r>
            <a:br>
              <a:rPr lang="en-US" dirty="0"/>
            </a:br>
            <a:r>
              <a:rPr lang="en-US" sz="1800" dirty="0"/>
              <a:t>Closed-loop security incident flow</a:t>
            </a: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6172200" y="1160463"/>
            <a:ext cx="2420938" cy="32351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b="1" dirty="0">
                <a:solidFill>
                  <a:srgbClr val="FFFFFF"/>
                </a:solidFill>
              </a:rPr>
              <a:t>Centralized device management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205538" y="1469989"/>
            <a:ext cx="23542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Configure network devices to send telemetry for security analytics, including encrypted traffic</a:t>
            </a:r>
          </a:p>
        </p:txBody>
      </p:sp>
      <p:sp>
        <p:nvSpPr>
          <p:cNvPr id="8" name="Rounded Rectangle 7"/>
          <p:cNvSpPr>
            <a:spLocks/>
          </p:cNvSpPr>
          <p:nvPr/>
        </p:nvSpPr>
        <p:spPr>
          <a:xfrm>
            <a:off x="6172200" y="2117650"/>
            <a:ext cx="2420938" cy="32351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b="1" dirty="0">
                <a:solidFill>
                  <a:srgbClr val="FFFFFF"/>
                </a:solidFill>
              </a:rPr>
              <a:t>Real-time threat monitoring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205538" y="2417651"/>
            <a:ext cx="23542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View critical threats detected using machine learning and global threat intelligence </a:t>
            </a: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6172200" y="3057374"/>
            <a:ext cx="2420938" cy="32351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b="1" dirty="0">
                <a:solidFill>
                  <a:srgbClr val="FFFFFF"/>
                </a:solidFill>
              </a:rPr>
              <a:t>Streamlined security workflow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05538" y="3366900"/>
            <a:ext cx="23542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Share incident information with integrated IT service management (ITSM) so that IT ops can take action</a:t>
            </a:r>
          </a:p>
        </p:txBody>
      </p:sp>
      <p:sp>
        <p:nvSpPr>
          <p:cNvPr id="12" name="Rounded Rectangle 11"/>
          <p:cNvSpPr>
            <a:spLocks/>
          </p:cNvSpPr>
          <p:nvPr/>
        </p:nvSpPr>
        <p:spPr>
          <a:xfrm>
            <a:off x="6172200" y="4001673"/>
            <a:ext cx="2420938" cy="32351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b="1" dirty="0">
                <a:solidFill>
                  <a:srgbClr val="FFFFFF"/>
                </a:solidFill>
              </a:rPr>
              <a:t>Faster threat mitigation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05538" y="4301674"/>
            <a:ext cx="2354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+mj-lt"/>
              </a:rPr>
              <a:t>Quarantine the user from the network to prevent threat propagation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19115" y="1498562"/>
            <a:ext cx="1892247" cy="1846016"/>
            <a:chOff x="836681" y="751424"/>
            <a:chExt cx="3127051" cy="3050644"/>
          </a:xfrm>
        </p:grpSpPr>
        <p:grpSp>
          <p:nvGrpSpPr>
            <p:cNvPr id="15" name="Group 14"/>
            <p:cNvGrpSpPr/>
            <p:nvPr/>
          </p:nvGrpSpPr>
          <p:grpSpPr>
            <a:xfrm>
              <a:off x="1107789" y="987294"/>
              <a:ext cx="2573570" cy="2697438"/>
              <a:chOff x="1448059" y="1257316"/>
              <a:chExt cx="2573570" cy="269743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76DC4BA-4F09-EB4D-9AC6-3044A3BA22AF}"/>
                  </a:ext>
                </a:extLst>
              </p:cNvPr>
              <p:cNvGrpSpPr/>
              <p:nvPr/>
            </p:nvGrpSpPr>
            <p:grpSpPr>
              <a:xfrm>
                <a:off x="1448059" y="1257316"/>
                <a:ext cx="2573570" cy="2575345"/>
                <a:chOff x="4190548" y="1098598"/>
                <a:chExt cx="1988964" cy="1990336"/>
              </a:xfrm>
            </p:grpSpPr>
            <p:sp>
              <p:nvSpPr>
                <p:cNvPr id="22" name="Rounded Rectangle 21"/>
                <p:cNvSpPr>
                  <a:spLocks noChangeAspect="1"/>
                </p:cNvSpPr>
                <p:nvPr/>
              </p:nvSpPr>
              <p:spPr>
                <a:xfrm rot="2700000">
                  <a:off x="4190548" y="1098598"/>
                  <a:ext cx="1978724" cy="197872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7727830-6C8E-6641-A711-FADB50836906}"/>
                    </a:ext>
                  </a:extLst>
                </p:cNvPr>
                <p:cNvGrpSpPr/>
                <p:nvPr/>
              </p:nvGrpSpPr>
              <p:grpSpPr>
                <a:xfrm>
                  <a:off x="4200266" y="1107815"/>
                  <a:ext cx="1979246" cy="1981119"/>
                  <a:chOff x="4203863" y="1110615"/>
                  <a:chExt cx="1979246" cy="1981119"/>
                </a:xfrm>
              </p:grpSpPr>
              <p:sp>
                <p:nvSpPr>
                  <p:cNvPr id="24" name="Oval 23"/>
                  <p:cNvSpPr>
                    <a:spLocks noChangeAspect="1"/>
                  </p:cNvSpPr>
                  <p:nvPr/>
                </p:nvSpPr>
                <p:spPr bwMode="auto">
                  <a:xfrm>
                    <a:off x="4458379" y="1361528"/>
                    <a:ext cx="1481252" cy="1481252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 w="9525" cap="flat">
                    <a:noFill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 marL="0" marR="0" lvl="0" indent="0" algn="l" defTabSz="513926" rtl="0" eaLnBrk="0" fontAlgn="auto" latinLnBrk="0" hangingPunct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96D6"/>
                      </a:solidFill>
                      <a:effectLst/>
                      <a:uLnTx/>
                      <a:uFillTx/>
                      <a:latin typeface="Arial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grpSp>
                <p:nvGrpSpPr>
                  <p:cNvPr id="25" name="Group 24"/>
                  <p:cNvGrpSpPr>
                    <a:grpSpLocks noChangeAspect="1"/>
                  </p:cNvGrpSpPr>
                  <p:nvPr/>
                </p:nvGrpSpPr>
                <p:grpSpPr bwMode="auto">
                  <a:xfrm rot="2702483">
                    <a:off x="4202926" y="1111552"/>
                    <a:ext cx="1981119" cy="1979246"/>
                    <a:chOff x="2013" y="752"/>
                    <a:chExt cx="2115" cy="2113"/>
                  </a:xfrm>
                </p:grpSpPr>
                <p:sp>
                  <p:nvSpPr>
                    <p:cNvPr id="32" name="AutoShape 10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2014" y="755"/>
                      <a:ext cx="2114" cy="21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  <p:sp>
                  <p:nvSpPr>
                    <p:cNvPr id="33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2013" y="752"/>
                      <a:ext cx="1057" cy="1057"/>
                    </a:xfrm>
                    <a:custGeom>
                      <a:avLst/>
                      <a:gdLst>
                        <a:gd name="T0" fmla="*/ 714 w 714"/>
                        <a:gd name="T1" fmla="*/ 1 h 714"/>
                        <a:gd name="T2" fmla="*/ 436 w 714"/>
                        <a:gd name="T3" fmla="*/ 57 h 714"/>
                        <a:gd name="T4" fmla="*/ 122 w 714"/>
                        <a:gd name="T5" fmla="*/ 315 h 714"/>
                        <a:gd name="T6" fmla="*/ 33 w 714"/>
                        <a:gd name="T7" fmla="*/ 502 h 714"/>
                        <a:gd name="T8" fmla="*/ 1 w 714"/>
                        <a:gd name="T9" fmla="*/ 714 h 714"/>
                        <a:gd name="T10" fmla="*/ 95 w 714"/>
                        <a:gd name="T11" fmla="*/ 620 h 714"/>
                        <a:gd name="T12" fmla="*/ 189 w 714"/>
                        <a:gd name="T13" fmla="*/ 714 h 714"/>
                        <a:gd name="T14" fmla="*/ 189 w 714"/>
                        <a:gd name="T15" fmla="*/ 714 h 714"/>
                        <a:gd name="T16" fmla="*/ 230 w 714"/>
                        <a:gd name="T17" fmla="*/ 509 h 714"/>
                        <a:gd name="T18" fmla="*/ 420 w 714"/>
                        <a:gd name="T19" fmla="*/ 278 h 714"/>
                        <a:gd name="T20" fmla="*/ 558 w 714"/>
                        <a:gd name="T21" fmla="*/ 212 h 714"/>
                        <a:gd name="T22" fmla="*/ 714 w 714"/>
                        <a:gd name="T23" fmla="*/ 189 h 714"/>
                        <a:gd name="T24" fmla="*/ 714 w 714"/>
                        <a:gd name="T25" fmla="*/ 189 h 714"/>
                        <a:gd name="T26" fmla="*/ 714 w 714"/>
                        <a:gd name="T27" fmla="*/ 189 h 714"/>
                        <a:gd name="T28" fmla="*/ 620 w 714"/>
                        <a:gd name="T29" fmla="*/ 95 h 714"/>
                        <a:gd name="T30" fmla="*/ 714 w 714"/>
                        <a:gd name="T31" fmla="*/ 1 h 7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714" h="714">
                          <a:moveTo>
                            <a:pt x="714" y="1"/>
                          </a:moveTo>
                          <a:cubicBezTo>
                            <a:pt x="616" y="0"/>
                            <a:pt x="522" y="20"/>
                            <a:pt x="436" y="57"/>
                          </a:cubicBezTo>
                          <a:cubicBezTo>
                            <a:pt x="308" y="111"/>
                            <a:pt x="199" y="201"/>
                            <a:pt x="122" y="315"/>
                          </a:cubicBezTo>
                          <a:cubicBezTo>
                            <a:pt x="84" y="372"/>
                            <a:pt x="53" y="435"/>
                            <a:pt x="33" y="502"/>
                          </a:cubicBezTo>
                          <a:cubicBezTo>
                            <a:pt x="12" y="569"/>
                            <a:pt x="0" y="640"/>
                            <a:pt x="1" y="714"/>
                          </a:cubicBezTo>
                          <a:cubicBezTo>
                            <a:pt x="1" y="662"/>
                            <a:pt x="43" y="620"/>
                            <a:pt x="95" y="620"/>
                          </a:cubicBezTo>
                          <a:cubicBezTo>
                            <a:pt x="146" y="620"/>
                            <a:pt x="189" y="662"/>
                            <a:pt x="189" y="714"/>
                          </a:cubicBezTo>
                          <a:cubicBezTo>
                            <a:pt x="189" y="714"/>
                            <a:pt x="189" y="714"/>
                            <a:pt x="189" y="714"/>
                          </a:cubicBezTo>
                          <a:cubicBezTo>
                            <a:pt x="189" y="641"/>
                            <a:pt x="203" y="572"/>
                            <a:pt x="230" y="509"/>
                          </a:cubicBezTo>
                          <a:cubicBezTo>
                            <a:pt x="270" y="415"/>
                            <a:pt x="336" y="335"/>
                            <a:pt x="420" y="278"/>
                          </a:cubicBezTo>
                          <a:cubicBezTo>
                            <a:pt x="462" y="250"/>
                            <a:pt x="508" y="227"/>
                            <a:pt x="558" y="212"/>
                          </a:cubicBezTo>
                          <a:cubicBezTo>
                            <a:pt x="607" y="197"/>
                            <a:pt x="659" y="189"/>
                            <a:pt x="714" y="189"/>
                          </a:cubicBezTo>
                          <a:cubicBezTo>
                            <a:pt x="714" y="189"/>
                            <a:pt x="714" y="189"/>
                            <a:pt x="714" y="189"/>
                          </a:cubicBezTo>
                          <a:cubicBezTo>
                            <a:pt x="714" y="189"/>
                            <a:pt x="714" y="189"/>
                            <a:pt x="714" y="189"/>
                          </a:cubicBezTo>
                          <a:cubicBezTo>
                            <a:pt x="662" y="189"/>
                            <a:pt x="620" y="146"/>
                            <a:pt x="620" y="95"/>
                          </a:cubicBezTo>
                          <a:cubicBezTo>
                            <a:pt x="620" y="43"/>
                            <a:pt x="662" y="1"/>
                            <a:pt x="714" y="1"/>
                          </a:cubicBezTo>
                        </a:path>
                      </a:pathLst>
                    </a:custGeom>
                    <a:solidFill>
                      <a:schemeClr val="accent2"/>
                    </a:solidFill>
                    <a:ln w="127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  <p:sp>
                  <p:nvSpPr>
                    <p:cNvPr id="34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2013" y="1809"/>
                      <a:ext cx="1057" cy="1056"/>
                    </a:xfrm>
                    <a:custGeom>
                      <a:avLst/>
                      <a:gdLst>
                        <a:gd name="T0" fmla="*/ 189 w 714"/>
                        <a:gd name="T1" fmla="*/ 0 h 713"/>
                        <a:gd name="T2" fmla="*/ 189 w 714"/>
                        <a:gd name="T3" fmla="*/ 0 h 713"/>
                        <a:gd name="T4" fmla="*/ 95 w 714"/>
                        <a:gd name="T5" fmla="*/ 94 h 713"/>
                        <a:gd name="T6" fmla="*/ 1 w 714"/>
                        <a:gd name="T7" fmla="*/ 0 h 713"/>
                        <a:gd name="T8" fmla="*/ 57 w 714"/>
                        <a:gd name="T9" fmla="*/ 278 h 713"/>
                        <a:gd name="T10" fmla="*/ 315 w 714"/>
                        <a:gd name="T11" fmla="*/ 592 h 713"/>
                        <a:gd name="T12" fmla="*/ 502 w 714"/>
                        <a:gd name="T13" fmla="*/ 681 h 713"/>
                        <a:gd name="T14" fmla="*/ 714 w 714"/>
                        <a:gd name="T15" fmla="*/ 713 h 713"/>
                        <a:gd name="T16" fmla="*/ 714 w 714"/>
                        <a:gd name="T17" fmla="*/ 713 h 713"/>
                        <a:gd name="T18" fmla="*/ 714 w 714"/>
                        <a:gd name="T19" fmla="*/ 713 h 713"/>
                        <a:gd name="T20" fmla="*/ 714 w 714"/>
                        <a:gd name="T21" fmla="*/ 713 h 713"/>
                        <a:gd name="T22" fmla="*/ 620 w 714"/>
                        <a:gd name="T23" fmla="*/ 619 h 713"/>
                        <a:gd name="T24" fmla="*/ 714 w 714"/>
                        <a:gd name="T25" fmla="*/ 525 h 713"/>
                        <a:gd name="T26" fmla="*/ 509 w 714"/>
                        <a:gd name="T27" fmla="*/ 484 h 713"/>
                        <a:gd name="T28" fmla="*/ 278 w 714"/>
                        <a:gd name="T29" fmla="*/ 294 h 713"/>
                        <a:gd name="T30" fmla="*/ 212 w 714"/>
                        <a:gd name="T31" fmla="*/ 156 h 713"/>
                        <a:gd name="T32" fmla="*/ 189 w 714"/>
                        <a:gd name="T33" fmla="*/ 0 h 7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714" h="713">
                          <a:moveTo>
                            <a:pt x="189" y="0"/>
                          </a:moveTo>
                          <a:cubicBezTo>
                            <a:pt x="189" y="0"/>
                            <a:pt x="189" y="0"/>
                            <a:pt x="189" y="0"/>
                          </a:cubicBezTo>
                          <a:cubicBezTo>
                            <a:pt x="189" y="52"/>
                            <a:pt x="146" y="94"/>
                            <a:pt x="95" y="94"/>
                          </a:cubicBezTo>
                          <a:cubicBezTo>
                            <a:pt x="43" y="94"/>
                            <a:pt x="1" y="52"/>
                            <a:pt x="1" y="0"/>
                          </a:cubicBezTo>
                          <a:cubicBezTo>
                            <a:pt x="0" y="98"/>
                            <a:pt x="20" y="192"/>
                            <a:pt x="57" y="278"/>
                          </a:cubicBezTo>
                          <a:cubicBezTo>
                            <a:pt x="111" y="406"/>
                            <a:pt x="201" y="515"/>
                            <a:pt x="315" y="592"/>
                          </a:cubicBezTo>
                          <a:cubicBezTo>
                            <a:pt x="372" y="630"/>
                            <a:pt x="435" y="661"/>
                            <a:pt x="502" y="681"/>
                          </a:cubicBezTo>
                          <a:cubicBezTo>
                            <a:pt x="569" y="702"/>
                            <a:pt x="640" y="713"/>
                            <a:pt x="714" y="713"/>
                          </a:cubicBezTo>
                          <a:cubicBezTo>
                            <a:pt x="714" y="713"/>
                            <a:pt x="714" y="713"/>
                            <a:pt x="714" y="713"/>
                          </a:cubicBezTo>
                          <a:cubicBezTo>
                            <a:pt x="714" y="713"/>
                            <a:pt x="714" y="713"/>
                            <a:pt x="714" y="713"/>
                          </a:cubicBezTo>
                          <a:cubicBezTo>
                            <a:pt x="714" y="713"/>
                            <a:pt x="714" y="713"/>
                            <a:pt x="714" y="713"/>
                          </a:cubicBezTo>
                          <a:cubicBezTo>
                            <a:pt x="662" y="713"/>
                            <a:pt x="620" y="671"/>
                            <a:pt x="620" y="619"/>
                          </a:cubicBezTo>
                          <a:cubicBezTo>
                            <a:pt x="620" y="568"/>
                            <a:pt x="662" y="525"/>
                            <a:pt x="714" y="525"/>
                          </a:cubicBezTo>
                          <a:cubicBezTo>
                            <a:pt x="641" y="525"/>
                            <a:pt x="572" y="511"/>
                            <a:pt x="509" y="484"/>
                          </a:cubicBezTo>
                          <a:cubicBezTo>
                            <a:pt x="415" y="444"/>
                            <a:pt x="335" y="378"/>
                            <a:pt x="278" y="294"/>
                          </a:cubicBezTo>
                          <a:cubicBezTo>
                            <a:pt x="250" y="252"/>
                            <a:pt x="227" y="206"/>
                            <a:pt x="212" y="156"/>
                          </a:cubicBezTo>
                          <a:cubicBezTo>
                            <a:pt x="197" y="107"/>
                            <a:pt x="189" y="55"/>
                            <a:pt x="189" y="0"/>
                          </a:cubicBezTo>
                        </a:path>
                      </a:pathLst>
                    </a:custGeom>
                    <a:solidFill>
                      <a:schemeClr val="accent2"/>
                    </a:solidFill>
                    <a:ln w="12700">
                      <a:solidFill>
                        <a:srgbClr val="92D05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  <p:sp>
                  <p:nvSpPr>
                    <p:cNvPr id="35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014" y="1670"/>
                      <a:ext cx="278" cy="278"/>
                    </a:xfrm>
                    <a:custGeom>
                      <a:avLst/>
                      <a:gdLst>
                        <a:gd name="T0" fmla="*/ 94 w 188"/>
                        <a:gd name="T1" fmla="*/ 0 h 188"/>
                        <a:gd name="T2" fmla="*/ 0 w 188"/>
                        <a:gd name="T3" fmla="*/ 94 h 188"/>
                        <a:gd name="T4" fmla="*/ 0 w 188"/>
                        <a:gd name="T5" fmla="*/ 94 h 188"/>
                        <a:gd name="T6" fmla="*/ 0 w 188"/>
                        <a:gd name="T7" fmla="*/ 94 h 188"/>
                        <a:gd name="T8" fmla="*/ 94 w 188"/>
                        <a:gd name="T9" fmla="*/ 188 h 188"/>
                        <a:gd name="T10" fmla="*/ 188 w 188"/>
                        <a:gd name="T11" fmla="*/ 94 h 188"/>
                        <a:gd name="T12" fmla="*/ 188 w 188"/>
                        <a:gd name="T13" fmla="*/ 94 h 188"/>
                        <a:gd name="T14" fmla="*/ 188 w 188"/>
                        <a:gd name="T15" fmla="*/ 94 h 188"/>
                        <a:gd name="T16" fmla="*/ 94 w 188"/>
                        <a:gd name="T17" fmla="*/ 0 h 1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88" h="188">
                          <a:moveTo>
                            <a:pt x="94" y="0"/>
                          </a:moveTo>
                          <a:cubicBezTo>
                            <a:pt x="42" y="0"/>
                            <a:pt x="0" y="42"/>
                            <a:pt x="0" y="94"/>
                          </a:cubicBezTo>
                          <a:cubicBezTo>
                            <a:pt x="0" y="94"/>
                            <a:pt x="0" y="94"/>
                            <a:pt x="0" y="94"/>
                          </a:cubicBezTo>
                          <a:cubicBezTo>
                            <a:pt x="0" y="94"/>
                            <a:pt x="0" y="94"/>
                            <a:pt x="0" y="94"/>
                          </a:cubicBezTo>
                          <a:cubicBezTo>
                            <a:pt x="0" y="146"/>
                            <a:pt x="42" y="188"/>
                            <a:pt x="94" y="188"/>
                          </a:cubicBezTo>
                          <a:cubicBezTo>
                            <a:pt x="145" y="188"/>
                            <a:pt x="188" y="146"/>
                            <a:pt x="188" y="94"/>
                          </a:cubicBezTo>
                          <a:cubicBezTo>
                            <a:pt x="188" y="94"/>
                            <a:pt x="188" y="94"/>
                            <a:pt x="188" y="94"/>
                          </a:cubicBezTo>
                          <a:cubicBezTo>
                            <a:pt x="188" y="94"/>
                            <a:pt x="188" y="94"/>
                            <a:pt x="188" y="94"/>
                          </a:cubicBezTo>
                          <a:cubicBezTo>
                            <a:pt x="188" y="42"/>
                            <a:pt x="145" y="0"/>
                            <a:pt x="94" y="0"/>
                          </a:cubicBezTo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2700">
                      <a:solidFill>
                        <a:schemeClr val="accent2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  <p:sp>
                  <p:nvSpPr>
                    <p:cNvPr id="36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2930" y="2587"/>
                      <a:ext cx="279" cy="278"/>
                    </a:xfrm>
                    <a:custGeom>
                      <a:avLst/>
                      <a:gdLst>
                        <a:gd name="T0" fmla="*/ 94 w 188"/>
                        <a:gd name="T1" fmla="*/ 0 h 188"/>
                        <a:gd name="T2" fmla="*/ 0 w 188"/>
                        <a:gd name="T3" fmla="*/ 94 h 188"/>
                        <a:gd name="T4" fmla="*/ 94 w 188"/>
                        <a:gd name="T5" fmla="*/ 188 h 188"/>
                        <a:gd name="T6" fmla="*/ 94 w 188"/>
                        <a:gd name="T7" fmla="*/ 188 h 188"/>
                        <a:gd name="T8" fmla="*/ 188 w 188"/>
                        <a:gd name="T9" fmla="*/ 94 h 188"/>
                        <a:gd name="T10" fmla="*/ 94 w 188"/>
                        <a:gd name="T11" fmla="*/ 0 h 188"/>
                        <a:gd name="T12" fmla="*/ 94 w 188"/>
                        <a:gd name="T13" fmla="*/ 0 h 1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88" h="188">
                          <a:moveTo>
                            <a:pt x="94" y="0"/>
                          </a:moveTo>
                          <a:cubicBezTo>
                            <a:pt x="42" y="0"/>
                            <a:pt x="0" y="43"/>
                            <a:pt x="0" y="94"/>
                          </a:cubicBezTo>
                          <a:cubicBezTo>
                            <a:pt x="0" y="146"/>
                            <a:pt x="42" y="188"/>
                            <a:pt x="94" y="188"/>
                          </a:cubicBezTo>
                          <a:cubicBezTo>
                            <a:pt x="94" y="188"/>
                            <a:pt x="94" y="188"/>
                            <a:pt x="94" y="188"/>
                          </a:cubicBezTo>
                          <a:cubicBezTo>
                            <a:pt x="146" y="188"/>
                            <a:pt x="188" y="146"/>
                            <a:pt x="188" y="94"/>
                          </a:cubicBezTo>
                          <a:cubicBezTo>
                            <a:pt x="188" y="43"/>
                            <a:pt x="146" y="0"/>
                            <a:pt x="94" y="0"/>
                          </a:cubicBezTo>
                          <a:cubicBezTo>
                            <a:pt x="94" y="0"/>
                            <a:pt x="94" y="0"/>
                            <a:pt x="94" y="0"/>
                          </a:cubicBezTo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2700">
                      <a:solidFill>
                        <a:schemeClr val="accent2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  <p:sp>
                  <p:nvSpPr>
                    <p:cNvPr id="37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3070" y="754"/>
                      <a:ext cx="1057" cy="1055"/>
                    </a:xfrm>
                    <a:custGeom>
                      <a:avLst/>
                      <a:gdLst>
                        <a:gd name="T0" fmla="*/ 0 w 714"/>
                        <a:gd name="T1" fmla="*/ 0 h 713"/>
                        <a:gd name="T2" fmla="*/ 0 w 714"/>
                        <a:gd name="T3" fmla="*/ 0 h 713"/>
                        <a:gd name="T4" fmla="*/ 0 w 714"/>
                        <a:gd name="T5" fmla="*/ 0 h 713"/>
                        <a:gd name="T6" fmla="*/ 0 w 714"/>
                        <a:gd name="T7" fmla="*/ 0 h 713"/>
                        <a:gd name="T8" fmla="*/ 94 w 714"/>
                        <a:gd name="T9" fmla="*/ 94 h 713"/>
                        <a:gd name="T10" fmla="*/ 0 w 714"/>
                        <a:gd name="T11" fmla="*/ 188 h 713"/>
                        <a:gd name="T12" fmla="*/ 205 w 714"/>
                        <a:gd name="T13" fmla="*/ 229 h 713"/>
                        <a:gd name="T14" fmla="*/ 436 w 714"/>
                        <a:gd name="T15" fmla="*/ 419 h 713"/>
                        <a:gd name="T16" fmla="*/ 502 w 714"/>
                        <a:gd name="T17" fmla="*/ 557 h 713"/>
                        <a:gd name="T18" fmla="*/ 525 w 714"/>
                        <a:gd name="T19" fmla="*/ 713 h 713"/>
                        <a:gd name="T20" fmla="*/ 525 w 714"/>
                        <a:gd name="T21" fmla="*/ 713 h 713"/>
                        <a:gd name="T22" fmla="*/ 526 w 714"/>
                        <a:gd name="T23" fmla="*/ 713 h 713"/>
                        <a:gd name="T24" fmla="*/ 619 w 714"/>
                        <a:gd name="T25" fmla="*/ 619 h 713"/>
                        <a:gd name="T26" fmla="*/ 713 w 714"/>
                        <a:gd name="T27" fmla="*/ 713 h 713"/>
                        <a:gd name="T28" fmla="*/ 713 w 714"/>
                        <a:gd name="T29" fmla="*/ 713 h 713"/>
                        <a:gd name="T30" fmla="*/ 657 w 714"/>
                        <a:gd name="T31" fmla="*/ 435 h 713"/>
                        <a:gd name="T32" fmla="*/ 399 w 714"/>
                        <a:gd name="T33" fmla="*/ 121 h 713"/>
                        <a:gd name="T34" fmla="*/ 212 w 714"/>
                        <a:gd name="T35" fmla="*/ 32 h 713"/>
                        <a:gd name="T36" fmla="*/ 0 w 714"/>
                        <a:gd name="T37" fmla="*/ 0 h 7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714" h="713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52" y="0"/>
                            <a:pt x="94" y="42"/>
                            <a:pt x="94" y="94"/>
                          </a:cubicBezTo>
                          <a:cubicBezTo>
                            <a:pt x="94" y="145"/>
                            <a:pt x="52" y="188"/>
                            <a:pt x="0" y="188"/>
                          </a:cubicBezTo>
                          <a:cubicBezTo>
                            <a:pt x="73" y="188"/>
                            <a:pt x="142" y="202"/>
                            <a:pt x="205" y="229"/>
                          </a:cubicBezTo>
                          <a:cubicBezTo>
                            <a:pt x="299" y="269"/>
                            <a:pt x="379" y="335"/>
                            <a:pt x="436" y="419"/>
                          </a:cubicBezTo>
                          <a:cubicBezTo>
                            <a:pt x="464" y="461"/>
                            <a:pt x="487" y="507"/>
                            <a:pt x="502" y="557"/>
                          </a:cubicBezTo>
                          <a:cubicBezTo>
                            <a:pt x="517" y="606"/>
                            <a:pt x="525" y="658"/>
                            <a:pt x="525" y="713"/>
                          </a:cubicBezTo>
                          <a:cubicBezTo>
                            <a:pt x="525" y="713"/>
                            <a:pt x="525" y="713"/>
                            <a:pt x="525" y="713"/>
                          </a:cubicBezTo>
                          <a:cubicBezTo>
                            <a:pt x="526" y="713"/>
                            <a:pt x="526" y="713"/>
                            <a:pt x="526" y="713"/>
                          </a:cubicBezTo>
                          <a:cubicBezTo>
                            <a:pt x="526" y="661"/>
                            <a:pt x="568" y="619"/>
                            <a:pt x="619" y="619"/>
                          </a:cubicBezTo>
                          <a:cubicBezTo>
                            <a:pt x="671" y="619"/>
                            <a:pt x="713" y="661"/>
                            <a:pt x="713" y="713"/>
                          </a:cubicBezTo>
                          <a:cubicBezTo>
                            <a:pt x="713" y="713"/>
                            <a:pt x="713" y="713"/>
                            <a:pt x="713" y="713"/>
                          </a:cubicBezTo>
                          <a:cubicBezTo>
                            <a:pt x="714" y="615"/>
                            <a:pt x="694" y="521"/>
                            <a:pt x="657" y="435"/>
                          </a:cubicBezTo>
                          <a:cubicBezTo>
                            <a:pt x="603" y="307"/>
                            <a:pt x="513" y="198"/>
                            <a:pt x="399" y="121"/>
                          </a:cubicBezTo>
                          <a:cubicBezTo>
                            <a:pt x="342" y="83"/>
                            <a:pt x="279" y="52"/>
                            <a:pt x="212" y="32"/>
                          </a:cubicBezTo>
                          <a:cubicBezTo>
                            <a:pt x="145" y="11"/>
                            <a:pt x="74" y="0"/>
                            <a:pt x="0" y="0"/>
                          </a:cubicBezTo>
                        </a:path>
                      </a:pathLst>
                    </a:custGeom>
                    <a:solidFill>
                      <a:schemeClr val="accent2"/>
                    </a:solidFill>
                    <a:ln w="12700">
                      <a:solidFill>
                        <a:srgbClr val="92D05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  <p:sp>
                  <p:nvSpPr>
                    <p:cNvPr id="38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2930" y="754"/>
                      <a:ext cx="279" cy="278"/>
                    </a:xfrm>
                    <a:custGeom>
                      <a:avLst/>
                      <a:gdLst>
                        <a:gd name="T0" fmla="*/ 94 w 188"/>
                        <a:gd name="T1" fmla="*/ 0 h 188"/>
                        <a:gd name="T2" fmla="*/ 94 w 188"/>
                        <a:gd name="T3" fmla="*/ 0 h 188"/>
                        <a:gd name="T4" fmla="*/ 0 w 188"/>
                        <a:gd name="T5" fmla="*/ 94 h 188"/>
                        <a:gd name="T6" fmla="*/ 94 w 188"/>
                        <a:gd name="T7" fmla="*/ 188 h 188"/>
                        <a:gd name="T8" fmla="*/ 94 w 188"/>
                        <a:gd name="T9" fmla="*/ 188 h 188"/>
                        <a:gd name="T10" fmla="*/ 188 w 188"/>
                        <a:gd name="T11" fmla="*/ 94 h 188"/>
                        <a:gd name="T12" fmla="*/ 94 w 188"/>
                        <a:gd name="T13" fmla="*/ 0 h 1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88" h="188">
                          <a:moveTo>
                            <a:pt x="94" y="0"/>
                          </a:moveTo>
                          <a:cubicBezTo>
                            <a:pt x="94" y="0"/>
                            <a:pt x="94" y="0"/>
                            <a:pt x="94" y="0"/>
                          </a:cubicBezTo>
                          <a:cubicBezTo>
                            <a:pt x="42" y="0"/>
                            <a:pt x="0" y="42"/>
                            <a:pt x="0" y="94"/>
                          </a:cubicBezTo>
                          <a:cubicBezTo>
                            <a:pt x="0" y="145"/>
                            <a:pt x="42" y="188"/>
                            <a:pt x="94" y="188"/>
                          </a:cubicBezTo>
                          <a:cubicBezTo>
                            <a:pt x="94" y="188"/>
                            <a:pt x="94" y="188"/>
                            <a:pt x="94" y="188"/>
                          </a:cubicBezTo>
                          <a:cubicBezTo>
                            <a:pt x="146" y="188"/>
                            <a:pt x="188" y="145"/>
                            <a:pt x="188" y="94"/>
                          </a:cubicBezTo>
                          <a:cubicBezTo>
                            <a:pt x="188" y="42"/>
                            <a:pt x="146" y="0"/>
                            <a:pt x="94" y="0"/>
                          </a:cubicBezTo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2700">
                      <a:solidFill>
                        <a:schemeClr val="accent2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  <p:sp>
                  <p:nvSpPr>
                    <p:cNvPr id="39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3847" y="1670"/>
                      <a:ext cx="278" cy="278"/>
                    </a:xfrm>
                    <a:custGeom>
                      <a:avLst/>
                      <a:gdLst>
                        <a:gd name="T0" fmla="*/ 94 w 188"/>
                        <a:gd name="T1" fmla="*/ 0 h 188"/>
                        <a:gd name="T2" fmla="*/ 1 w 188"/>
                        <a:gd name="T3" fmla="*/ 94 h 188"/>
                        <a:gd name="T4" fmla="*/ 0 w 188"/>
                        <a:gd name="T5" fmla="*/ 94 h 188"/>
                        <a:gd name="T6" fmla="*/ 94 w 188"/>
                        <a:gd name="T7" fmla="*/ 188 h 188"/>
                        <a:gd name="T8" fmla="*/ 188 w 188"/>
                        <a:gd name="T9" fmla="*/ 94 h 188"/>
                        <a:gd name="T10" fmla="*/ 94 w 188"/>
                        <a:gd name="T11" fmla="*/ 0 h 1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8" h="188">
                          <a:moveTo>
                            <a:pt x="94" y="0"/>
                          </a:moveTo>
                          <a:cubicBezTo>
                            <a:pt x="43" y="0"/>
                            <a:pt x="1" y="42"/>
                            <a:pt x="1" y="94"/>
                          </a:cubicBezTo>
                          <a:cubicBezTo>
                            <a:pt x="0" y="94"/>
                            <a:pt x="0" y="94"/>
                            <a:pt x="0" y="94"/>
                          </a:cubicBezTo>
                          <a:cubicBezTo>
                            <a:pt x="0" y="146"/>
                            <a:pt x="43" y="188"/>
                            <a:pt x="94" y="188"/>
                          </a:cubicBezTo>
                          <a:cubicBezTo>
                            <a:pt x="146" y="188"/>
                            <a:pt x="188" y="146"/>
                            <a:pt x="188" y="94"/>
                          </a:cubicBezTo>
                          <a:cubicBezTo>
                            <a:pt x="188" y="42"/>
                            <a:pt x="146" y="0"/>
                            <a:pt x="94" y="0"/>
                          </a:cubicBezTo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2700">
                      <a:solidFill>
                        <a:schemeClr val="accent2">
                          <a:lumMod val="75000"/>
                        </a:schemeClr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sz="1200" dirty="0"/>
                    </a:p>
                  </p:txBody>
                </p:sp>
              </p:grpSp>
              <p:sp>
                <p:nvSpPr>
                  <p:cNvPr id="26" name="Rectangle 25"/>
                  <p:cNvSpPr/>
                  <p:nvPr/>
                </p:nvSpPr>
                <p:spPr>
                  <a:xfrm>
                    <a:off x="4559847" y="1275909"/>
                    <a:ext cx="1272452" cy="1265289"/>
                  </a:xfrm>
                  <a:prstGeom prst="rect">
                    <a:avLst/>
                  </a:prstGeom>
                </p:spPr>
                <p:txBody>
                  <a:bodyPr>
                    <a:prstTxWarp prst="textArchUp">
                      <a:avLst>
                        <a:gd name="adj" fmla="val 10903657"/>
                      </a:avLst>
                    </a:prstTxWarp>
                    <a:spAutoFit/>
                  </a:bodyPr>
                  <a:lstStyle/>
                  <a:p>
                    <a:pPr marL="0" marR="0" lvl="0" indent="0" algn="ctr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  <a:cs typeface="Arial" charset="0"/>
                      </a:rPr>
                      <a:t>Policy</a:t>
                    </a: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 rot="16200000">
                    <a:off x="4597533" y="1433191"/>
                    <a:ext cx="1571658" cy="1332885"/>
                  </a:xfrm>
                  <a:prstGeom prst="rect">
                    <a:avLst/>
                  </a:prstGeom>
                </p:spPr>
                <p:txBody>
                  <a:bodyPr>
                    <a:prstTxWarp prst="textArchDown">
                      <a:avLst/>
                    </a:prstTxWarp>
                    <a:spAutoFit/>
                  </a:bodyPr>
                  <a:lstStyle/>
                  <a:p>
                    <a:pPr marL="0" marR="0" lvl="0" indent="0" algn="ctr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  <a:cs typeface="Arial" charset="0"/>
                      </a:rPr>
                      <a:t>Assurance</a:t>
                    </a: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 rot="16200000">
                    <a:off x="4340667" y="1460187"/>
                    <a:ext cx="1272452" cy="1265289"/>
                  </a:xfrm>
                  <a:prstGeom prst="rect">
                    <a:avLst/>
                  </a:prstGeom>
                </p:spPr>
                <p:txBody>
                  <a:bodyPr>
                    <a:prstTxWarp prst="textArchUp">
                      <a:avLst>
                        <a:gd name="adj" fmla="val 10903657"/>
                      </a:avLst>
                    </a:prstTxWarp>
                    <a:spAutoFit/>
                  </a:bodyPr>
                  <a:lstStyle/>
                  <a:p>
                    <a:pPr marL="0" marR="0" lvl="0" indent="0" algn="ctr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pitchFamily="34" charset="-128"/>
                        <a:cs typeface="Arial" charset="0"/>
                      </a:rPr>
                      <a:t>Automation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4702649" y="2213769"/>
                    <a:ext cx="955646" cy="539526"/>
                  </a:xfrm>
                  <a:prstGeom prst="rect">
                    <a:avLst/>
                  </a:prstGeom>
                  <a:noFill/>
                </p:spPr>
                <p:txBody>
                  <a:bodyPr wrap="square" lIns="0" tIns="34298" rIns="0" bIns="34298" rtlCol="0">
                    <a:spAutoFit/>
                  </a:bodyPr>
                  <a:lstStyle/>
                  <a:p>
                    <a:pPr marL="0" marR="0" lvl="0" indent="0" algn="ctr" defTabSz="457200" rtl="0" eaLnBrk="1" fontAlgn="base" latinLnBrk="0" hangingPunct="1">
                      <a:lnSpc>
                        <a:spcPct val="95000"/>
                      </a:lnSpc>
                      <a:spcBef>
                        <a:spcPct val="0"/>
                      </a:spcBef>
                      <a:spcAft>
                        <a:spcPts val="45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iscoSansTT ExtraLight"/>
                        <a:ea typeface="ＭＳ Ｐゴシック" charset="0"/>
                        <a:cs typeface="+mn-cs"/>
                      </a:rPr>
                      <a:t>Cisco DNA Center</a:t>
                    </a: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4389799" y="1361527"/>
                    <a:ext cx="1612545" cy="1627831"/>
                  </a:xfrm>
                  <a:prstGeom prst="rect">
                    <a:avLst/>
                  </a:prstGeom>
                </p:spPr>
                <p:txBody>
                  <a:bodyPr>
                    <a:prstTxWarp prst="textArchDown">
                      <a:avLst/>
                    </a:prstTxWarp>
                    <a:spAutoFit/>
                  </a:bodyPr>
                  <a:lstStyle/>
                  <a:p>
                    <a:pPr algn="ctr" defTabSz="457086">
                      <a:defRPr/>
                    </a:pPr>
                    <a:endParaRPr lang="en-US" sz="1200" b="1" dirty="0">
                      <a:solidFill>
                        <a:srgbClr val="FFFFFF"/>
                      </a:solidFill>
                      <a:latin typeface="CiscoSansTT ExtraLight"/>
                      <a:ea typeface="ＭＳ Ｐゴシック" pitchFamily="34" charset="-128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21" name="TextBox 20"/>
              <p:cNvSpPr txBox="1"/>
              <p:nvPr/>
            </p:nvSpPr>
            <p:spPr>
              <a:xfrm>
                <a:off x="2135818" y="3522429"/>
                <a:ext cx="1214770" cy="432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tx2"/>
                    </a:solidFill>
                    <a:latin typeface="+mn-lt"/>
                  </a:rPr>
                  <a:t>Platform</a:t>
                </a:r>
              </a:p>
            </p:txBody>
          </p:sp>
        </p:grp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23CE37EE-A4A0-4DA4-AA01-1E321F2D63B2}"/>
                </a:ext>
              </a:extLst>
            </p:cNvPr>
            <p:cNvSpPr/>
            <p:nvPr/>
          </p:nvSpPr>
          <p:spPr>
            <a:xfrm rot="18900000" flipH="1">
              <a:off x="836681" y="2204799"/>
              <a:ext cx="125313" cy="125314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914400 h 1005840"/>
                <a:gd name="connsiteX1" fmla="*/ 0 w 914400"/>
                <a:gd name="connsiteY1" fmla="*/ 0 h 1005840"/>
                <a:gd name="connsiteX2" fmla="*/ 914400 w 914400"/>
                <a:gd name="connsiteY2" fmla="*/ 0 h 1005840"/>
                <a:gd name="connsiteX3" fmla="*/ 914400 w 914400"/>
                <a:gd name="connsiteY3" fmla="*/ 914400 h 1005840"/>
                <a:gd name="connsiteX4" fmla="*/ 91440 w 914400"/>
                <a:gd name="connsiteY4" fmla="*/ 1005840 h 1005840"/>
                <a:gd name="connsiteX0" fmla="*/ 0 w 914400"/>
                <a:gd name="connsiteY0" fmla="*/ 914400 h 914400"/>
                <a:gd name="connsiteX1" fmla="*/ 0 w 914400"/>
                <a:gd name="connsiteY1" fmla="*/ 0 h 914400"/>
                <a:gd name="connsiteX2" fmla="*/ 914400 w 914400"/>
                <a:gd name="connsiteY2" fmla="*/ 0 h 914400"/>
                <a:gd name="connsiteX3" fmla="*/ 914400 w 914400"/>
                <a:gd name="connsiteY3" fmla="*/ 914400 h 914400"/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</a:path>
              </a:pathLst>
            </a:custGeom>
            <a:noFill/>
            <a:ln w="38100" cap="rnd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23CE37EE-A4A0-4DA4-AA01-1E321F2D63B2}"/>
                </a:ext>
              </a:extLst>
            </p:cNvPr>
            <p:cNvSpPr/>
            <p:nvPr/>
          </p:nvSpPr>
          <p:spPr>
            <a:xfrm rot="2700000" flipH="1">
              <a:off x="2325573" y="751424"/>
              <a:ext cx="125313" cy="125313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914400 h 1005840"/>
                <a:gd name="connsiteX1" fmla="*/ 0 w 914400"/>
                <a:gd name="connsiteY1" fmla="*/ 0 h 1005840"/>
                <a:gd name="connsiteX2" fmla="*/ 914400 w 914400"/>
                <a:gd name="connsiteY2" fmla="*/ 0 h 1005840"/>
                <a:gd name="connsiteX3" fmla="*/ 914400 w 914400"/>
                <a:gd name="connsiteY3" fmla="*/ 914400 h 1005840"/>
                <a:gd name="connsiteX4" fmla="*/ 91440 w 914400"/>
                <a:gd name="connsiteY4" fmla="*/ 1005840 h 1005840"/>
                <a:gd name="connsiteX0" fmla="*/ 0 w 914400"/>
                <a:gd name="connsiteY0" fmla="*/ 914400 h 914400"/>
                <a:gd name="connsiteX1" fmla="*/ 0 w 914400"/>
                <a:gd name="connsiteY1" fmla="*/ 0 h 914400"/>
                <a:gd name="connsiteX2" fmla="*/ 914400 w 914400"/>
                <a:gd name="connsiteY2" fmla="*/ 0 h 914400"/>
                <a:gd name="connsiteX3" fmla="*/ 914400 w 914400"/>
                <a:gd name="connsiteY3" fmla="*/ 914400 h 914400"/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</a:path>
              </a:pathLst>
            </a:custGeom>
            <a:noFill/>
            <a:ln w="38100" cap="rnd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CE37EE-A4A0-4DA4-AA01-1E321F2D63B2}"/>
                </a:ext>
              </a:extLst>
            </p:cNvPr>
            <p:cNvSpPr/>
            <p:nvPr/>
          </p:nvSpPr>
          <p:spPr>
            <a:xfrm rot="8100000" flipH="1">
              <a:off x="3838419" y="2186212"/>
              <a:ext cx="125313" cy="125313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914400 h 1005840"/>
                <a:gd name="connsiteX1" fmla="*/ 0 w 914400"/>
                <a:gd name="connsiteY1" fmla="*/ 0 h 1005840"/>
                <a:gd name="connsiteX2" fmla="*/ 914400 w 914400"/>
                <a:gd name="connsiteY2" fmla="*/ 0 h 1005840"/>
                <a:gd name="connsiteX3" fmla="*/ 914400 w 914400"/>
                <a:gd name="connsiteY3" fmla="*/ 914400 h 1005840"/>
                <a:gd name="connsiteX4" fmla="*/ 91440 w 914400"/>
                <a:gd name="connsiteY4" fmla="*/ 1005840 h 1005840"/>
                <a:gd name="connsiteX0" fmla="*/ 0 w 914400"/>
                <a:gd name="connsiteY0" fmla="*/ 914400 h 914400"/>
                <a:gd name="connsiteX1" fmla="*/ 0 w 914400"/>
                <a:gd name="connsiteY1" fmla="*/ 0 h 914400"/>
                <a:gd name="connsiteX2" fmla="*/ 914400 w 914400"/>
                <a:gd name="connsiteY2" fmla="*/ 0 h 914400"/>
                <a:gd name="connsiteX3" fmla="*/ 914400 w 914400"/>
                <a:gd name="connsiteY3" fmla="*/ 914400 h 914400"/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</a:path>
              </a:pathLst>
            </a:custGeom>
            <a:noFill/>
            <a:ln w="38100" cap="rnd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23CE37EE-A4A0-4DA4-AA01-1E321F2D63B2}"/>
                </a:ext>
              </a:extLst>
            </p:cNvPr>
            <p:cNvSpPr/>
            <p:nvPr/>
          </p:nvSpPr>
          <p:spPr>
            <a:xfrm rot="13500000" flipH="1">
              <a:off x="2329286" y="3676755"/>
              <a:ext cx="125313" cy="125313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914400 h 1005840"/>
                <a:gd name="connsiteX1" fmla="*/ 0 w 914400"/>
                <a:gd name="connsiteY1" fmla="*/ 0 h 1005840"/>
                <a:gd name="connsiteX2" fmla="*/ 914400 w 914400"/>
                <a:gd name="connsiteY2" fmla="*/ 0 h 1005840"/>
                <a:gd name="connsiteX3" fmla="*/ 914400 w 914400"/>
                <a:gd name="connsiteY3" fmla="*/ 914400 h 1005840"/>
                <a:gd name="connsiteX4" fmla="*/ 91440 w 914400"/>
                <a:gd name="connsiteY4" fmla="*/ 1005840 h 1005840"/>
                <a:gd name="connsiteX0" fmla="*/ 0 w 914400"/>
                <a:gd name="connsiteY0" fmla="*/ 914400 h 914400"/>
                <a:gd name="connsiteX1" fmla="*/ 0 w 914400"/>
                <a:gd name="connsiteY1" fmla="*/ 0 h 914400"/>
                <a:gd name="connsiteX2" fmla="*/ 914400 w 914400"/>
                <a:gd name="connsiteY2" fmla="*/ 0 h 914400"/>
                <a:gd name="connsiteX3" fmla="*/ 914400 w 914400"/>
                <a:gd name="connsiteY3" fmla="*/ 914400 h 914400"/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</a:path>
              </a:pathLst>
            </a:custGeom>
            <a:noFill/>
            <a:ln w="38100" cap="rnd">
              <a:solidFill>
                <a:schemeClr val="accent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BF7BB3-EC40-426B-B421-1E19E5A67130}"/>
              </a:ext>
            </a:extLst>
          </p:cNvPr>
          <p:cNvGrpSpPr/>
          <p:nvPr/>
        </p:nvGrpSpPr>
        <p:grpSpPr>
          <a:xfrm>
            <a:off x="4759629" y="1140300"/>
            <a:ext cx="1175322" cy="879292"/>
            <a:chOff x="3214280" y="1802505"/>
            <a:chExt cx="1921215" cy="143731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D9E767F-0A46-4D0C-AB82-4B2DF80F34E3}"/>
                </a:ext>
              </a:extLst>
            </p:cNvPr>
            <p:cNvSpPr/>
            <p:nvPr/>
          </p:nvSpPr>
          <p:spPr>
            <a:xfrm>
              <a:off x="3214280" y="1802505"/>
              <a:ext cx="1921215" cy="452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Stealthwatch®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ED9D51-72FE-46ED-AD92-AB6AC7191062}"/>
                </a:ext>
              </a:extLst>
            </p:cNvPr>
            <p:cNvGrpSpPr/>
            <p:nvPr/>
          </p:nvGrpSpPr>
          <p:grpSpPr>
            <a:xfrm>
              <a:off x="3383746" y="2255655"/>
              <a:ext cx="1454100" cy="984166"/>
              <a:chOff x="5698540" y="2165992"/>
              <a:chExt cx="1454100" cy="984166"/>
            </a:xfrm>
          </p:grpSpPr>
          <p:sp>
            <p:nvSpPr>
              <p:cNvPr id="43" name="Freeform: Shape 1242">
                <a:extLst>
                  <a:ext uri="{FF2B5EF4-FFF2-40B4-BE49-F238E27FC236}">
                    <a16:creationId xmlns:a16="http://schemas.microsoft.com/office/drawing/2014/main" id="{3B36B3AB-6F5B-4065-8110-34D12CBAEB0C}"/>
                  </a:ext>
                </a:extLst>
              </p:cNvPr>
              <p:cNvSpPr/>
              <p:nvPr/>
            </p:nvSpPr>
            <p:spPr>
              <a:xfrm>
                <a:off x="5698540" y="2165992"/>
                <a:ext cx="1454100" cy="984166"/>
              </a:xfrm>
              <a:custGeom>
                <a:avLst/>
                <a:gdLst/>
                <a:ahLst/>
                <a:cxnLst/>
                <a:rect l="0" t="0" r="0" b="0"/>
                <a:pathLst>
                  <a:path w="2916640" h="1974044">
                    <a:moveTo>
                      <a:pt x="2699936" y="1974446"/>
                    </a:moveTo>
                    <a:lnTo>
                      <a:pt x="217122" y="1974446"/>
                    </a:lnTo>
                    <a:cubicBezTo>
                      <a:pt x="97752" y="1974446"/>
                      <a:pt x="1174" y="1877868"/>
                      <a:pt x="1174" y="1758498"/>
                    </a:cubicBezTo>
                    <a:lnTo>
                      <a:pt x="1174" y="217122"/>
                    </a:lnTo>
                    <a:cubicBezTo>
                      <a:pt x="1174" y="97752"/>
                      <a:pt x="97752" y="1174"/>
                      <a:pt x="217122" y="1174"/>
                    </a:cubicBezTo>
                    <a:lnTo>
                      <a:pt x="2699549" y="1174"/>
                    </a:lnTo>
                    <a:cubicBezTo>
                      <a:pt x="2818919" y="1174"/>
                      <a:pt x="2915497" y="97752"/>
                      <a:pt x="2915497" y="217122"/>
                    </a:cubicBezTo>
                    <a:lnTo>
                      <a:pt x="2915497" y="1758498"/>
                    </a:lnTo>
                    <a:cubicBezTo>
                      <a:pt x="2915883" y="1877868"/>
                      <a:pt x="2818919" y="1974446"/>
                      <a:pt x="2699936" y="1974446"/>
                    </a:cubicBezTo>
                    <a:close/>
                  </a:path>
                </a:pathLst>
              </a:custGeom>
              <a:solidFill>
                <a:schemeClr val="tx2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1243">
                <a:extLst>
                  <a:ext uri="{FF2B5EF4-FFF2-40B4-BE49-F238E27FC236}">
                    <a16:creationId xmlns:a16="http://schemas.microsoft.com/office/drawing/2014/main" id="{0F8220CB-E550-4B77-B685-536F2FF03DFF}"/>
                  </a:ext>
                </a:extLst>
              </p:cNvPr>
              <p:cNvSpPr/>
              <p:nvPr/>
            </p:nvSpPr>
            <p:spPr>
              <a:xfrm>
                <a:off x="5773653" y="2249386"/>
                <a:ext cx="1303875" cy="816607"/>
              </a:xfrm>
              <a:custGeom>
                <a:avLst/>
                <a:gdLst/>
                <a:ahLst/>
                <a:cxnLst/>
                <a:rect l="0" t="0" r="0" b="0"/>
                <a:pathLst>
                  <a:path w="2615318" h="1637954">
                    <a:moveTo>
                      <a:pt x="1174" y="1174"/>
                    </a:moveTo>
                    <a:lnTo>
                      <a:pt x="2614561" y="1174"/>
                    </a:lnTo>
                    <a:lnTo>
                      <a:pt x="2614561" y="1639515"/>
                    </a:lnTo>
                    <a:lnTo>
                      <a:pt x="1174" y="1639515"/>
                    </a:lnTo>
                    <a:close/>
                  </a:path>
                </a:pathLst>
              </a:custGeom>
              <a:solidFill>
                <a:srgbClr val="FFFFFF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1244">
                <a:extLst>
                  <a:ext uri="{FF2B5EF4-FFF2-40B4-BE49-F238E27FC236}">
                    <a16:creationId xmlns:a16="http://schemas.microsoft.com/office/drawing/2014/main" id="{2F8A5E22-E4DD-4C53-822F-0680FB689562}"/>
                  </a:ext>
                </a:extLst>
              </p:cNvPr>
              <p:cNvSpPr/>
              <p:nvPr/>
            </p:nvSpPr>
            <p:spPr>
              <a:xfrm>
                <a:off x="6047050" y="2290320"/>
                <a:ext cx="200300" cy="308154"/>
              </a:xfrm>
              <a:custGeom>
                <a:avLst/>
                <a:gdLst/>
                <a:ahLst/>
                <a:cxnLst/>
                <a:rect l="0" t="0" r="0" b="0"/>
                <a:pathLst>
                  <a:path w="401762" h="618095">
                    <a:moveTo>
                      <a:pt x="2897" y="142355"/>
                    </a:moveTo>
                    <a:cubicBezTo>
                      <a:pt x="146991" y="157035"/>
                      <a:pt x="259793" y="278723"/>
                      <a:pt x="259793" y="426679"/>
                    </a:cubicBezTo>
                    <a:cubicBezTo>
                      <a:pt x="259793" y="469560"/>
                      <a:pt x="250136" y="510122"/>
                      <a:pt x="233138" y="546822"/>
                    </a:cubicBezTo>
                    <a:lnTo>
                      <a:pt x="352894" y="618289"/>
                    </a:lnTo>
                    <a:cubicBezTo>
                      <a:pt x="382254" y="560729"/>
                      <a:pt x="398865" y="495443"/>
                      <a:pt x="398865" y="426679"/>
                    </a:cubicBezTo>
                    <a:cubicBezTo>
                      <a:pt x="398865" y="202233"/>
                      <a:pt x="223867" y="17577"/>
                      <a:pt x="2897" y="2897"/>
                    </a:cubicBezTo>
                    <a:lnTo>
                      <a:pt x="2897" y="14235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1245">
                <a:extLst>
                  <a:ext uri="{FF2B5EF4-FFF2-40B4-BE49-F238E27FC236}">
                    <a16:creationId xmlns:a16="http://schemas.microsoft.com/office/drawing/2014/main" id="{F80DFB20-353B-447D-9BAA-7CBBAE0135F3}"/>
                  </a:ext>
                </a:extLst>
              </p:cNvPr>
              <p:cNvSpPr/>
              <p:nvPr/>
            </p:nvSpPr>
            <p:spPr>
              <a:xfrm>
                <a:off x="5824409" y="2290320"/>
                <a:ext cx="196448" cy="182966"/>
              </a:xfrm>
              <a:custGeom>
                <a:avLst/>
                <a:gdLst/>
                <a:ahLst/>
                <a:cxnLst/>
                <a:rect l="0" t="0" r="0" b="0"/>
                <a:pathLst>
                  <a:path w="394036" h="366994">
                    <a:moveTo>
                      <a:pt x="141196" y="365256"/>
                    </a:moveTo>
                    <a:cubicBezTo>
                      <a:pt x="167465" y="246273"/>
                      <a:pt x="267906" y="155103"/>
                      <a:pt x="391525" y="142355"/>
                    </a:cubicBezTo>
                    <a:lnTo>
                      <a:pt x="391525" y="2897"/>
                    </a:lnTo>
                    <a:cubicBezTo>
                      <a:pt x="196825" y="16032"/>
                      <a:pt x="37665" y="160898"/>
                      <a:pt x="2897" y="349031"/>
                    </a:cubicBezTo>
                    <a:lnTo>
                      <a:pt x="141196" y="36525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1246">
                <a:extLst>
                  <a:ext uri="{FF2B5EF4-FFF2-40B4-BE49-F238E27FC236}">
                    <a16:creationId xmlns:a16="http://schemas.microsoft.com/office/drawing/2014/main" id="{9CDFC4E3-90F7-43BC-8F45-1222DF25AA04}"/>
                  </a:ext>
                </a:extLst>
              </p:cNvPr>
              <p:cNvSpPr/>
              <p:nvPr/>
            </p:nvSpPr>
            <p:spPr>
              <a:xfrm>
                <a:off x="5985997" y="2586341"/>
                <a:ext cx="223412" cy="129040"/>
              </a:xfrm>
              <a:custGeom>
                <a:avLst/>
                <a:gdLst/>
                <a:ahLst/>
                <a:cxnLst/>
                <a:rect l="0" t="0" r="0" b="0"/>
                <a:pathLst>
                  <a:path w="448119" h="258827">
                    <a:moveTo>
                      <a:pt x="326239" y="2897"/>
                    </a:moveTo>
                    <a:cubicBezTo>
                      <a:pt x="274087" y="73206"/>
                      <a:pt x="190644" y="118790"/>
                      <a:pt x="96384" y="118790"/>
                    </a:cubicBezTo>
                    <a:cubicBezTo>
                      <a:pt x="78228" y="118790"/>
                      <a:pt x="60458" y="116859"/>
                      <a:pt x="43074" y="113768"/>
                    </a:cubicBezTo>
                    <a:lnTo>
                      <a:pt x="2897" y="247432"/>
                    </a:lnTo>
                    <a:cubicBezTo>
                      <a:pt x="33030" y="254385"/>
                      <a:pt x="64321" y="257862"/>
                      <a:pt x="96384" y="257862"/>
                    </a:cubicBezTo>
                    <a:cubicBezTo>
                      <a:pt x="240864" y="257862"/>
                      <a:pt x="369119" y="185236"/>
                      <a:pt x="445608" y="74365"/>
                    </a:cubicBezTo>
                    <a:lnTo>
                      <a:pt x="326239" y="289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1247">
                <a:extLst>
                  <a:ext uri="{FF2B5EF4-FFF2-40B4-BE49-F238E27FC236}">
                    <a16:creationId xmlns:a16="http://schemas.microsoft.com/office/drawing/2014/main" id="{809753B2-EB69-4936-86E8-D1B24DFDD3AC}"/>
                  </a:ext>
                </a:extLst>
              </p:cNvPr>
              <p:cNvSpPr/>
              <p:nvPr/>
            </p:nvSpPr>
            <p:spPr>
              <a:xfrm>
                <a:off x="5820750" y="2491391"/>
                <a:ext cx="159855" cy="209930"/>
              </a:xfrm>
              <a:custGeom>
                <a:avLst/>
                <a:gdLst/>
                <a:ahLst/>
                <a:cxnLst/>
                <a:rect l="0" t="0" r="0" b="0"/>
                <a:pathLst>
                  <a:path w="320637" h="421077">
                    <a:moveTo>
                      <a:pt x="318899" y="287608"/>
                    </a:moveTo>
                    <a:cubicBezTo>
                      <a:pt x="214981" y="244727"/>
                      <a:pt x="141969" y="142355"/>
                      <a:pt x="141969" y="23372"/>
                    </a:cubicBezTo>
                    <a:cubicBezTo>
                      <a:pt x="141969" y="22213"/>
                      <a:pt x="141969" y="20668"/>
                      <a:pt x="141969" y="19509"/>
                    </a:cubicBezTo>
                    <a:lnTo>
                      <a:pt x="3284" y="2897"/>
                    </a:lnTo>
                    <a:cubicBezTo>
                      <a:pt x="2897" y="9851"/>
                      <a:pt x="2897" y="16418"/>
                      <a:pt x="2897" y="23372"/>
                    </a:cubicBezTo>
                    <a:cubicBezTo>
                      <a:pt x="2897" y="205324"/>
                      <a:pt x="117631" y="360620"/>
                      <a:pt x="278723" y="421271"/>
                    </a:cubicBezTo>
                    <a:lnTo>
                      <a:pt x="318899" y="28760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1248">
                <a:extLst>
                  <a:ext uri="{FF2B5EF4-FFF2-40B4-BE49-F238E27FC236}">
                    <a16:creationId xmlns:a16="http://schemas.microsoft.com/office/drawing/2014/main" id="{9DC2FE16-9F1A-4591-8EE7-4E9C1C0B1AE9}"/>
                  </a:ext>
                </a:extLst>
              </p:cNvPr>
              <p:cNvSpPr/>
              <p:nvPr/>
            </p:nvSpPr>
            <p:spPr>
              <a:xfrm>
                <a:off x="5921530" y="2462140"/>
                <a:ext cx="234967" cy="90520"/>
              </a:xfrm>
              <a:custGeom>
                <a:avLst/>
                <a:gdLst/>
                <a:ahLst/>
                <a:cxnLst/>
                <a:rect l="0" t="0" r="0" b="0"/>
                <a:pathLst>
                  <a:path w="471298" h="181565">
                    <a:moveTo>
                      <a:pt x="281707" y="182485"/>
                    </a:moveTo>
                    <a:cubicBezTo>
                      <a:pt x="277071" y="182485"/>
                      <a:pt x="272822" y="180939"/>
                      <a:pt x="268959" y="177849"/>
                    </a:cubicBezTo>
                    <a:lnTo>
                      <a:pt x="118298" y="47276"/>
                    </a:lnTo>
                    <a:lnTo>
                      <a:pt x="34855" y="137673"/>
                    </a:lnTo>
                    <a:cubicBezTo>
                      <a:pt x="27515" y="145399"/>
                      <a:pt x="15539" y="146171"/>
                      <a:pt x="7427" y="138831"/>
                    </a:cubicBezTo>
                    <a:cubicBezTo>
                      <a:pt x="-299" y="131492"/>
                      <a:pt x="-1072" y="119516"/>
                      <a:pt x="6268" y="111403"/>
                    </a:cubicBezTo>
                    <a:lnTo>
                      <a:pt x="102073" y="7486"/>
                    </a:lnTo>
                    <a:cubicBezTo>
                      <a:pt x="109026" y="-240"/>
                      <a:pt x="121002" y="-1013"/>
                      <a:pt x="128728" y="5941"/>
                    </a:cubicBezTo>
                    <a:lnTo>
                      <a:pt x="279389" y="136514"/>
                    </a:lnTo>
                    <a:lnTo>
                      <a:pt x="359355" y="48821"/>
                    </a:lnTo>
                    <a:cubicBezTo>
                      <a:pt x="365150" y="42254"/>
                      <a:pt x="374807" y="40709"/>
                      <a:pt x="382534" y="44958"/>
                    </a:cubicBezTo>
                    <a:lnTo>
                      <a:pt x="460955" y="86680"/>
                    </a:lnTo>
                    <a:cubicBezTo>
                      <a:pt x="470226" y="91702"/>
                      <a:pt x="474089" y="103291"/>
                      <a:pt x="469067" y="112949"/>
                    </a:cubicBezTo>
                    <a:cubicBezTo>
                      <a:pt x="464045" y="122220"/>
                      <a:pt x="452456" y="126083"/>
                      <a:pt x="442798" y="121061"/>
                    </a:cubicBezTo>
                    <a:lnTo>
                      <a:pt x="377898" y="86293"/>
                    </a:lnTo>
                    <a:lnTo>
                      <a:pt x="295228" y="176690"/>
                    </a:lnTo>
                    <a:cubicBezTo>
                      <a:pt x="292137" y="180553"/>
                      <a:pt x="287115" y="182485"/>
                      <a:pt x="281707" y="18248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1249">
                <a:extLst>
                  <a:ext uri="{FF2B5EF4-FFF2-40B4-BE49-F238E27FC236}">
                    <a16:creationId xmlns:a16="http://schemas.microsoft.com/office/drawing/2014/main" id="{FB9DDE7F-4267-41E4-9158-1CB7DFCD054F}"/>
                  </a:ext>
                </a:extLst>
              </p:cNvPr>
              <p:cNvSpPr/>
              <p:nvPr/>
            </p:nvSpPr>
            <p:spPr>
              <a:xfrm>
                <a:off x="5960085" y="2454886"/>
                <a:ext cx="38519" cy="38519"/>
              </a:xfrm>
              <a:custGeom>
                <a:avLst/>
                <a:gdLst/>
                <a:ahLst/>
                <a:cxnLst/>
                <a:rect l="0" t="0" r="0" b="0"/>
                <a:pathLst>
                  <a:path w="77261" h="77261">
                    <a:moveTo>
                      <a:pt x="77664" y="39419"/>
                    </a:moveTo>
                    <a:cubicBezTo>
                      <a:pt x="77664" y="60541"/>
                      <a:pt x="60541" y="77664"/>
                      <a:pt x="39419" y="77664"/>
                    </a:cubicBezTo>
                    <a:cubicBezTo>
                      <a:pt x="18297" y="77664"/>
                      <a:pt x="1174" y="60541"/>
                      <a:pt x="1174" y="39419"/>
                    </a:cubicBezTo>
                    <a:cubicBezTo>
                      <a:pt x="1174" y="18297"/>
                      <a:pt x="18297" y="1174"/>
                      <a:pt x="39419" y="1174"/>
                    </a:cubicBezTo>
                    <a:cubicBezTo>
                      <a:pt x="60541" y="1174"/>
                      <a:pt x="77664" y="18297"/>
                      <a:pt x="77664" y="394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1250">
                <a:extLst>
                  <a:ext uri="{FF2B5EF4-FFF2-40B4-BE49-F238E27FC236}">
                    <a16:creationId xmlns:a16="http://schemas.microsoft.com/office/drawing/2014/main" id="{D1F8B33D-04A0-4E30-B27B-FE8DF343A511}"/>
                  </a:ext>
                </a:extLst>
              </p:cNvPr>
              <p:cNvSpPr/>
              <p:nvPr/>
            </p:nvSpPr>
            <p:spPr>
              <a:xfrm>
                <a:off x="5908662" y="2508620"/>
                <a:ext cx="38519" cy="38519"/>
              </a:xfrm>
              <a:custGeom>
                <a:avLst/>
                <a:gdLst/>
                <a:ahLst/>
                <a:cxnLst/>
                <a:rect l="0" t="0" r="0" b="0"/>
                <a:pathLst>
                  <a:path w="77261" h="77261">
                    <a:moveTo>
                      <a:pt x="77664" y="39419"/>
                    </a:moveTo>
                    <a:cubicBezTo>
                      <a:pt x="77664" y="60541"/>
                      <a:pt x="60541" y="77664"/>
                      <a:pt x="39419" y="77664"/>
                    </a:cubicBezTo>
                    <a:cubicBezTo>
                      <a:pt x="18297" y="77664"/>
                      <a:pt x="1174" y="60541"/>
                      <a:pt x="1174" y="39419"/>
                    </a:cubicBezTo>
                    <a:cubicBezTo>
                      <a:pt x="1174" y="18297"/>
                      <a:pt x="18297" y="1174"/>
                      <a:pt x="39419" y="1174"/>
                    </a:cubicBezTo>
                    <a:cubicBezTo>
                      <a:pt x="60541" y="1174"/>
                      <a:pt x="77664" y="18297"/>
                      <a:pt x="77664" y="394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1251">
                <a:extLst>
                  <a:ext uri="{FF2B5EF4-FFF2-40B4-BE49-F238E27FC236}">
                    <a16:creationId xmlns:a16="http://schemas.microsoft.com/office/drawing/2014/main" id="{BAAB5714-20D2-4B51-BE10-E049461572A3}"/>
                  </a:ext>
                </a:extLst>
              </p:cNvPr>
              <p:cNvSpPr/>
              <p:nvPr/>
            </p:nvSpPr>
            <p:spPr>
              <a:xfrm>
                <a:off x="6040398" y="2521910"/>
                <a:ext cx="38519" cy="38519"/>
              </a:xfrm>
              <a:custGeom>
                <a:avLst/>
                <a:gdLst/>
                <a:ahLst/>
                <a:cxnLst/>
                <a:rect l="0" t="0" r="0" b="0"/>
                <a:pathLst>
                  <a:path w="77261" h="77261">
                    <a:moveTo>
                      <a:pt x="77664" y="39419"/>
                    </a:moveTo>
                    <a:cubicBezTo>
                      <a:pt x="77664" y="60541"/>
                      <a:pt x="60541" y="77664"/>
                      <a:pt x="39419" y="77664"/>
                    </a:cubicBezTo>
                    <a:cubicBezTo>
                      <a:pt x="18297" y="77664"/>
                      <a:pt x="1174" y="60541"/>
                      <a:pt x="1174" y="39419"/>
                    </a:cubicBezTo>
                    <a:cubicBezTo>
                      <a:pt x="1174" y="18297"/>
                      <a:pt x="18297" y="1174"/>
                      <a:pt x="39419" y="1174"/>
                    </a:cubicBezTo>
                    <a:cubicBezTo>
                      <a:pt x="60541" y="1174"/>
                      <a:pt x="77664" y="18297"/>
                      <a:pt x="77664" y="394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1252">
                <a:extLst>
                  <a:ext uri="{FF2B5EF4-FFF2-40B4-BE49-F238E27FC236}">
                    <a16:creationId xmlns:a16="http://schemas.microsoft.com/office/drawing/2014/main" id="{2342ACA8-38E3-4247-9328-8A3B43BFE4E0}"/>
                  </a:ext>
                </a:extLst>
              </p:cNvPr>
              <p:cNvSpPr/>
              <p:nvPr/>
            </p:nvSpPr>
            <p:spPr>
              <a:xfrm>
                <a:off x="6085850" y="2477612"/>
                <a:ext cx="38519" cy="38519"/>
              </a:xfrm>
              <a:custGeom>
                <a:avLst/>
                <a:gdLst/>
                <a:ahLst/>
                <a:cxnLst/>
                <a:rect l="0" t="0" r="0" b="0"/>
                <a:pathLst>
                  <a:path w="77261" h="77261">
                    <a:moveTo>
                      <a:pt x="77664" y="39419"/>
                    </a:moveTo>
                    <a:cubicBezTo>
                      <a:pt x="77664" y="60541"/>
                      <a:pt x="60541" y="77664"/>
                      <a:pt x="39419" y="77664"/>
                    </a:cubicBezTo>
                    <a:cubicBezTo>
                      <a:pt x="18297" y="77664"/>
                      <a:pt x="1174" y="60541"/>
                      <a:pt x="1174" y="39419"/>
                    </a:cubicBezTo>
                    <a:cubicBezTo>
                      <a:pt x="1174" y="18297"/>
                      <a:pt x="18297" y="1174"/>
                      <a:pt x="39419" y="1174"/>
                    </a:cubicBezTo>
                    <a:cubicBezTo>
                      <a:pt x="60541" y="1174"/>
                      <a:pt x="77664" y="18297"/>
                      <a:pt x="77664" y="394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1253">
                <a:extLst>
                  <a:ext uri="{FF2B5EF4-FFF2-40B4-BE49-F238E27FC236}">
                    <a16:creationId xmlns:a16="http://schemas.microsoft.com/office/drawing/2014/main" id="{88F0DEF7-15C7-47D7-8D11-B04141052F66}"/>
                  </a:ext>
                </a:extLst>
              </p:cNvPr>
              <p:cNvSpPr/>
              <p:nvPr/>
            </p:nvSpPr>
            <p:spPr>
              <a:xfrm>
                <a:off x="6133807" y="2498798"/>
                <a:ext cx="38519" cy="38519"/>
              </a:xfrm>
              <a:custGeom>
                <a:avLst/>
                <a:gdLst/>
                <a:ahLst/>
                <a:cxnLst/>
                <a:rect l="0" t="0" r="0" b="0"/>
                <a:pathLst>
                  <a:path w="77261" h="77261">
                    <a:moveTo>
                      <a:pt x="77664" y="39419"/>
                    </a:moveTo>
                    <a:cubicBezTo>
                      <a:pt x="77664" y="60541"/>
                      <a:pt x="60541" y="77664"/>
                      <a:pt x="39419" y="77664"/>
                    </a:cubicBezTo>
                    <a:cubicBezTo>
                      <a:pt x="18297" y="77664"/>
                      <a:pt x="1174" y="60541"/>
                      <a:pt x="1174" y="39419"/>
                    </a:cubicBezTo>
                    <a:cubicBezTo>
                      <a:pt x="1174" y="18297"/>
                      <a:pt x="18297" y="1174"/>
                      <a:pt x="39419" y="1174"/>
                    </a:cubicBezTo>
                    <a:cubicBezTo>
                      <a:pt x="60541" y="1174"/>
                      <a:pt x="77664" y="18297"/>
                      <a:pt x="77664" y="394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1254">
                <a:extLst>
                  <a:ext uri="{FF2B5EF4-FFF2-40B4-BE49-F238E27FC236}">
                    <a16:creationId xmlns:a16="http://schemas.microsoft.com/office/drawing/2014/main" id="{0A3835FC-DC6E-4EC8-BD01-1291845B6BB6}"/>
                  </a:ext>
                </a:extLst>
              </p:cNvPr>
              <p:cNvSpPr/>
              <p:nvPr/>
            </p:nvSpPr>
            <p:spPr>
              <a:xfrm>
                <a:off x="5870528" y="2818700"/>
                <a:ext cx="88594" cy="208004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6" name="Rectangle: Rounded Corners 1255">
                <a:extLst>
                  <a:ext uri="{FF2B5EF4-FFF2-40B4-BE49-F238E27FC236}">
                    <a16:creationId xmlns:a16="http://schemas.microsoft.com/office/drawing/2014/main" id="{EE2934F8-D933-46D2-AB4C-3F25A9D4A29E}"/>
                  </a:ext>
                </a:extLst>
              </p:cNvPr>
              <p:cNvSpPr/>
              <p:nvPr/>
            </p:nvSpPr>
            <p:spPr>
              <a:xfrm>
                <a:off x="5983967" y="2888420"/>
                <a:ext cx="88594" cy="136743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7" name="Rectangle: Rounded Corners 1256">
                <a:extLst>
                  <a:ext uri="{FF2B5EF4-FFF2-40B4-BE49-F238E27FC236}">
                    <a16:creationId xmlns:a16="http://schemas.microsoft.com/office/drawing/2014/main" id="{7FCC3240-CE5F-4780-BD0A-D82641A7495C}"/>
                  </a:ext>
                </a:extLst>
              </p:cNvPr>
              <p:cNvSpPr/>
              <p:nvPr/>
            </p:nvSpPr>
            <p:spPr>
              <a:xfrm>
                <a:off x="6097406" y="2754758"/>
                <a:ext cx="88594" cy="27156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1257">
                <a:extLst>
                  <a:ext uri="{FF2B5EF4-FFF2-40B4-BE49-F238E27FC236}">
                    <a16:creationId xmlns:a16="http://schemas.microsoft.com/office/drawing/2014/main" id="{6A10A4F4-A1B5-4E72-9473-A10621A6960A}"/>
                  </a:ext>
                </a:extLst>
              </p:cNvPr>
              <p:cNvSpPr/>
              <p:nvPr/>
            </p:nvSpPr>
            <p:spPr>
              <a:xfrm>
                <a:off x="6210845" y="2807529"/>
                <a:ext cx="88594" cy="21763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59" name="Rectangle: Rounded Corners 1258">
                <a:extLst>
                  <a:ext uri="{FF2B5EF4-FFF2-40B4-BE49-F238E27FC236}">
                    <a16:creationId xmlns:a16="http://schemas.microsoft.com/office/drawing/2014/main" id="{2881F01E-3924-4E93-9D9E-32EF9AD7A39A}"/>
                  </a:ext>
                </a:extLst>
              </p:cNvPr>
              <p:cNvSpPr/>
              <p:nvPr/>
            </p:nvSpPr>
            <p:spPr>
              <a:xfrm>
                <a:off x="6324285" y="2840849"/>
                <a:ext cx="88594" cy="18489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1259">
                <a:extLst>
                  <a:ext uri="{FF2B5EF4-FFF2-40B4-BE49-F238E27FC236}">
                    <a16:creationId xmlns:a16="http://schemas.microsoft.com/office/drawing/2014/main" id="{E238D784-7321-4986-9CC7-27C16BB4C077}"/>
                  </a:ext>
                </a:extLst>
              </p:cNvPr>
              <p:cNvSpPr/>
              <p:nvPr/>
            </p:nvSpPr>
            <p:spPr>
              <a:xfrm>
                <a:off x="6437723" y="2818700"/>
                <a:ext cx="88594" cy="208004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1260">
                <a:extLst>
                  <a:ext uri="{FF2B5EF4-FFF2-40B4-BE49-F238E27FC236}">
                    <a16:creationId xmlns:a16="http://schemas.microsoft.com/office/drawing/2014/main" id="{5960015C-9856-4ACB-BFEA-B0BB51B271D9}"/>
                  </a:ext>
                </a:extLst>
              </p:cNvPr>
              <p:cNvSpPr/>
              <p:nvPr/>
            </p:nvSpPr>
            <p:spPr>
              <a:xfrm>
                <a:off x="6551163" y="2888420"/>
                <a:ext cx="88594" cy="136743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62" name="Rectangle: Rounded Corners 1261">
                <a:extLst>
                  <a:ext uri="{FF2B5EF4-FFF2-40B4-BE49-F238E27FC236}">
                    <a16:creationId xmlns:a16="http://schemas.microsoft.com/office/drawing/2014/main" id="{B43144D6-BF56-4340-82C6-CDC5A432B8B3}"/>
                  </a:ext>
                </a:extLst>
              </p:cNvPr>
              <p:cNvSpPr/>
              <p:nvPr/>
            </p:nvSpPr>
            <p:spPr>
              <a:xfrm>
                <a:off x="6664601" y="2754758"/>
                <a:ext cx="88594" cy="27156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63" name="Rectangle: Rounded Corners 1262">
                <a:extLst>
                  <a:ext uri="{FF2B5EF4-FFF2-40B4-BE49-F238E27FC236}">
                    <a16:creationId xmlns:a16="http://schemas.microsoft.com/office/drawing/2014/main" id="{D7739FD9-C592-4CC5-9592-345CFD774B4A}"/>
                  </a:ext>
                </a:extLst>
              </p:cNvPr>
              <p:cNvSpPr/>
              <p:nvPr/>
            </p:nvSpPr>
            <p:spPr>
              <a:xfrm>
                <a:off x="6778041" y="2807529"/>
                <a:ext cx="88594" cy="21763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sp>
            <p:nvSpPr>
              <p:cNvPr id="64" name="Rectangle: Rounded Corners 1263">
                <a:extLst>
                  <a:ext uri="{FF2B5EF4-FFF2-40B4-BE49-F238E27FC236}">
                    <a16:creationId xmlns:a16="http://schemas.microsoft.com/office/drawing/2014/main" id="{D304E7D5-F689-4B1C-8993-F53C3F9228E4}"/>
                  </a:ext>
                </a:extLst>
              </p:cNvPr>
              <p:cNvSpPr/>
              <p:nvPr/>
            </p:nvSpPr>
            <p:spPr>
              <a:xfrm>
                <a:off x="6891479" y="2840849"/>
                <a:ext cx="88594" cy="184892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D661568-FD37-4B22-B38D-87661E226469}"/>
                  </a:ext>
                </a:extLst>
              </p:cNvPr>
              <p:cNvGrpSpPr/>
              <p:nvPr/>
            </p:nvGrpSpPr>
            <p:grpSpPr>
              <a:xfrm>
                <a:off x="6380330" y="2380041"/>
                <a:ext cx="636876" cy="208581"/>
                <a:chOff x="6380330" y="2334321"/>
                <a:chExt cx="636876" cy="208581"/>
              </a:xfrm>
            </p:grpSpPr>
            <p:sp>
              <p:nvSpPr>
                <p:cNvPr id="67" name="Freeform: Shape 1266">
                  <a:extLst>
                    <a:ext uri="{FF2B5EF4-FFF2-40B4-BE49-F238E27FC236}">
                      <a16:creationId xmlns:a16="http://schemas.microsoft.com/office/drawing/2014/main" id="{B2E6D01F-EF0C-4D34-9503-0E2FF034A1D4}"/>
                    </a:ext>
                  </a:extLst>
                </p:cNvPr>
                <p:cNvSpPr/>
                <p:nvPr/>
              </p:nvSpPr>
              <p:spPr>
                <a:xfrm>
                  <a:off x="6380330" y="2411937"/>
                  <a:ext cx="48149" cy="481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577" h="96577">
                      <a:moveTo>
                        <a:pt x="98524" y="49849"/>
                      </a:moveTo>
                      <a:cubicBezTo>
                        <a:pt x="98524" y="76732"/>
                        <a:pt x="76732" y="98524"/>
                        <a:pt x="49849" y="98524"/>
                      </a:cubicBezTo>
                      <a:cubicBezTo>
                        <a:pt x="22967" y="98524"/>
                        <a:pt x="1174" y="76732"/>
                        <a:pt x="1174" y="49849"/>
                      </a:cubicBezTo>
                      <a:cubicBezTo>
                        <a:pt x="1174" y="22967"/>
                        <a:pt x="22967" y="1174"/>
                        <a:pt x="49849" y="1174"/>
                      </a:cubicBezTo>
                      <a:cubicBezTo>
                        <a:pt x="76732" y="1174"/>
                        <a:pt x="98524" y="22967"/>
                        <a:pt x="98524" y="49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6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1267">
                  <a:extLst>
                    <a:ext uri="{FF2B5EF4-FFF2-40B4-BE49-F238E27FC236}">
                      <a16:creationId xmlns:a16="http://schemas.microsoft.com/office/drawing/2014/main" id="{D3636134-0637-47CA-99B5-C02FBF6EAB0E}"/>
                    </a:ext>
                  </a:extLst>
                </p:cNvPr>
                <p:cNvSpPr/>
                <p:nvPr/>
              </p:nvSpPr>
              <p:spPr>
                <a:xfrm>
                  <a:off x="6491265" y="2494753"/>
                  <a:ext cx="48149" cy="481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577" h="96577">
                      <a:moveTo>
                        <a:pt x="98524" y="49849"/>
                      </a:moveTo>
                      <a:cubicBezTo>
                        <a:pt x="98524" y="76732"/>
                        <a:pt x="76732" y="98524"/>
                        <a:pt x="49849" y="98524"/>
                      </a:cubicBezTo>
                      <a:cubicBezTo>
                        <a:pt x="22967" y="98524"/>
                        <a:pt x="1174" y="76732"/>
                        <a:pt x="1174" y="49849"/>
                      </a:cubicBezTo>
                      <a:cubicBezTo>
                        <a:pt x="1174" y="22967"/>
                        <a:pt x="22967" y="1174"/>
                        <a:pt x="49849" y="1174"/>
                      </a:cubicBezTo>
                      <a:cubicBezTo>
                        <a:pt x="76732" y="1174"/>
                        <a:pt x="98524" y="22967"/>
                        <a:pt x="98524" y="49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6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1268">
                  <a:extLst>
                    <a:ext uri="{FF2B5EF4-FFF2-40B4-BE49-F238E27FC236}">
                      <a16:creationId xmlns:a16="http://schemas.microsoft.com/office/drawing/2014/main" id="{740EA332-6C42-4288-B4C1-06B98E4E337A}"/>
                    </a:ext>
                  </a:extLst>
                </p:cNvPr>
                <p:cNvSpPr/>
                <p:nvPr/>
              </p:nvSpPr>
              <p:spPr>
                <a:xfrm>
                  <a:off x="6613949" y="2387670"/>
                  <a:ext cx="48149" cy="481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577" h="96577">
                      <a:moveTo>
                        <a:pt x="98524" y="49849"/>
                      </a:moveTo>
                      <a:cubicBezTo>
                        <a:pt x="98524" y="76732"/>
                        <a:pt x="76732" y="98524"/>
                        <a:pt x="49849" y="98524"/>
                      </a:cubicBezTo>
                      <a:cubicBezTo>
                        <a:pt x="22967" y="98524"/>
                        <a:pt x="1174" y="76732"/>
                        <a:pt x="1174" y="49849"/>
                      </a:cubicBezTo>
                      <a:cubicBezTo>
                        <a:pt x="1174" y="22967"/>
                        <a:pt x="22967" y="1174"/>
                        <a:pt x="49849" y="1174"/>
                      </a:cubicBezTo>
                      <a:cubicBezTo>
                        <a:pt x="76732" y="1174"/>
                        <a:pt x="98524" y="22967"/>
                        <a:pt x="98524" y="49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6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1269">
                  <a:extLst>
                    <a:ext uri="{FF2B5EF4-FFF2-40B4-BE49-F238E27FC236}">
                      <a16:creationId xmlns:a16="http://schemas.microsoft.com/office/drawing/2014/main" id="{6A7F8598-FF26-41D6-B407-120E338C729C}"/>
                    </a:ext>
                  </a:extLst>
                </p:cNvPr>
                <p:cNvSpPr/>
                <p:nvPr/>
              </p:nvSpPr>
              <p:spPr>
                <a:xfrm>
                  <a:off x="6725655" y="2472412"/>
                  <a:ext cx="48149" cy="481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577" h="96577">
                      <a:moveTo>
                        <a:pt x="98524" y="49849"/>
                      </a:moveTo>
                      <a:cubicBezTo>
                        <a:pt x="98524" y="76732"/>
                        <a:pt x="76732" y="98524"/>
                        <a:pt x="49849" y="98524"/>
                      </a:cubicBezTo>
                      <a:cubicBezTo>
                        <a:pt x="22967" y="98524"/>
                        <a:pt x="1174" y="76732"/>
                        <a:pt x="1174" y="49849"/>
                      </a:cubicBezTo>
                      <a:cubicBezTo>
                        <a:pt x="1174" y="22967"/>
                        <a:pt x="22967" y="1174"/>
                        <a:pt x="49849" y="1174"/>
                      </a:cubicBezTo>
                      <a:cubicBezTo>
                        <a:pt x="76732" y="1174"/>
                        <a:pt x="98524" y="22967"/>
                        <a:pt x="98524" y="49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6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1270">
                  <a:extLst>
                    <a:ext uri="{FF2B5EF4-FFF2-40B4-BE49-F238E27FC236}">
                      <a16:creationId xmlns:a16="http://schemas.microsoft.com/office/drawing/2014/main" id="{3110E1BA-CC63-446D-812B-C1FBBE7A4930}"/>
                    </a:ext>
                  </a:extLst>
                </p:cNvPr>
                <p:cNvSpPr/>
                <p:nvPr/>
              </p:nvSpPr>
              <p:spPr>
                <a:xfrm>
                  <a:off x="6828308" y="2334321"/>
                  <a:ext cx="48149" cy="481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577" h="96577">
                      <a:moveTo>
                        <a:pt x="98524" y="49849"/>
                      </a:moveTo>
                      <a:cubicBezTo>
                        <a:pt x="98524" y="76732"/>
                        <a:pt x="76732" y="98524"/>
                        <a:pt x="49849" y="98524"/>
                      </a:cubicBezTo>
                      <a:cubicBezTo>
                        <a:pt x="22967" y="98524"/>
                        <a:pt x="1174" y="76732"/>
                        <a:pt x="1174" y="49849"/>
                      </a:cubicBezTo>
                      <a:cubicBezTo>
                        <a:pt x="1174" y="22967"/>
                        <a:pt x="22967" y="1174"/>
                        <a:pt x="49849" y="1174"/>
                      </a:cubicBezTo>
                      <a:cubicBezTo>
                        <a:pt x="76732" y="1174"/>
                        <a:pt x="98524" y="22967"/>
                        <a:pt x="98524" y="49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6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1271">
                  <a:extLst>
                    <a:ext uri="{FF2B5EF4-FFF2-40B4-BE49-F238E27FC236}">
                      <a16:creationId xmlns:a16="http://schemas.microsoft.com/office/drawing/2014/main" id="{ADEB5901-912D-40B5-9369-80562FE5088A}"/>
                    </a:ext>
                  </a:extLst>
                </p:cNvPr>
                <p:cNvSpPr/>
                <p:nvPr/>
              </p:nvSpPr>
              <p:spPr>
                <a:xfrm>
                  <a:off x="6900339" y="2393448"/>
                  <a:ext cx="48149" cy="4814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6577" h="96577">
                      <a:moveTo>
                        <a:pt x="98524" y="49849"/>
                      </a:moveTo>
                      <a:cubicBezTo>
                        <a:pt x="98524" y="76732"/>
                        <a:pt x="76732" y="98524"/>
                        <a:pt x="49849" y="98524"/>
                      </a:cubicBezTo>
                      <a:cubicBezTo>
                        <a:pt x="22967" y="98524"/>
                        <a:pt x="1175" y="76732"/>
                        <a:pt x="1175" y="49849"/>
                      </a:cubicBezTo>
                      <a:cubicBezTo>
                        <a:pt x="1175" y="22967"/>
                        <a:pt x="22967" y="1174"/>
                        <a:pt x="49849" y="1174"/>
                      </a:cubicBezTo>
                      <a:cubicBezTo>
                        <a:pt x="76732" y="1174"/>
                        <a:pt x="98524" y="22967"/>
                        <a:pt x="98524" y="4984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6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1272">
                  <a:extLst>
                    <a:ext uri="{FF2B5EF4-FFF2-40B4-BE49-F238E27FC236}">
                      <a16:creationId xmlns:a16="http://schemas.microsoft.com/office/drawing/2014/main" id="{D802750D-BF61-481F-9E45-60A16CF419A2}"/>
                    </a:ext>
                  </a:extLst>
                </p:cNvPr>
                <p:cNvSpPr/>
                <p:nvPr/>
              </p:nvSpPr>
              <p:spPr>
                <a:xfrm>
                  <a:off x="6400899" y="2338870"/>
                  <a:ext cx="616307" cy="19067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36191" h="382446">
                      <a:moveTo>
                        <a:pt x="240377" y="383381"/>
                      </a:moveTo>
                      <a:cubicBezTo>
                        <a:pt x="235355" y="383381"/>
                        <a:pt x="230719" y="381836"/>
                        <a:pt x="226470" y="378746"/>
                      </a:cubicBezTo>
                      <a:lnTo>
                        <a:pt x="10523" y="218041"/>
                      </a:lnTo>
                      <a:cubicBezTo>
                        <a:pt x="92" y="210314"/>
                        <a:pt x="-1839" y="196021"/>
                        <a:pt x="5887" y="185591"/>
                      </a:cubicBezTo>
                      <a:cubicBezTo>
                        <a:pt x="13613" y="175160"/>
                        <a:pt x="27907" y="173229"/>
                        <a:pt x="38337" y="180955"/>
                      </a:cubicBezTo>
                      <a:lnTo>
                        <a:pt x="238832" y="330457"/>
                      </a:lnTo>
                      <a:lnTo>
                        <a:pt x="461733" y="130735"/>
                      </a:lnTo>
                      <a:cubicBezTo>
                        <a:pt x="469845" y="123395"/>
                        <a:pt x="482207" y="123008"/>
                        <a:pt x="491092" y="129576"/>
                      </a:cubicBezTo>
                      <a:lnTo>
                        <a:pt x="701631" y="288735"/>
                      </a:lnTo>
                      <a:lnTo>
                        <a:pt x="890923" y="11365"/>
                      </a:lnTo>
                      <a:cubicBezTo>
                        <a:pt x="894786" y="5570"/>
                        <a:pt x="900967" y="2093"/>
                        <a:pt x="907534" y="1321"/>
                      </a:cubicBezTo>
                      <a:cubicBezTo>
                        <a:pt x="914102" y="548"/>
                        <a:pt x="921055" y="2866"/>
                        <a:pt x="926077" y="7502"/>
                      </a:cubicBezTo>
                      <a:lnTo>
                        <a:pt x="1058582" y="132666"/>
                      </a:lnTo>
                      <a:lnTo>
                        <a:pt x="1214265" y="132666"/>
                      </a:lnTo>
                      <a:cubicBezTo>
                        <a:pt x="1227013" y="132666"/>
                        <a:pt x="1237443" y="143096"/>
                        <a:pt x="1237443" y="155845"/>
                      </a:cubicBezTo>
                      <a:cubicBezTo>
                        <a:pt x="1237443" y="168593"/>
                        <a:pt x="1227013" y="179023"/>
                        <a:pt x="1214265" y="179023"/>
                      </a:cubicBezTo>
                      <a:lnTo>
                        <a:pt x="1049310" y="179023"/>
                      </a:lnTo>
                      <a:cubicBezTo>
                        <a:pt x="1043516" y="179023"/>
                        <a:pt x="1037721" y="176705"/>
                        <a:pt x="1033472" y="172842"/>
                      </a:cubicBezTo>
                      <a:lnTo>
                        <a:pt x="914102" y="60040"/>
                      </a:lnTo>
                      <a:lnTo>
                        <a:pt x="726355" y="335093"/>
                      </a:lnTo>
                      <a:cubicBezTo>
                        <a:pt x="722878" y="340501"/>
                        <a:pt x="717084" y="343978"/>
                        <a:pt x="710903" y="344750"/>
                      </a:cubicBezTo>
                      <a:cubicBezTo>
                        <a:pt x="704722" y="345909"/>
                        <a:pt x="698154" y="344364"/>
                        <a:pt x="693132" y="340501"/>
                      </a:cubicBezTo>
                      <a:lnTo>
                        <a:pt x="478730" y="178251"/>
                      </a:lnTo>
                      <a:lnTo>
                        <a:pt x="256216" y="377973"/>
                      </a:lnTo>
                      <a:cubicBezTo>
                        <a:pt x="251194" y="381063"/>
                        <a:pt x="245785" y="383381"/>
                        <a:pt x="240377" y="38338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386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pPr algn="ctr" defTabSz="6858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50" dirty="0">
                    <a:solidFill>
                      <a:srgbClr val="282828"/>
                    </a:solidFill>
                    <a:latin typeface="CiscoSansTT Extra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6" name="Freeform: Shape 1265">
                <a:extLst>
                  <a:ext uri="{FF2B5EF4-FFF2-40B4-BE49-F238E27FC236}">
                    <a16:creationId xmlns:a16="http://schemas.microsoft.com/office/drawing/2014/main" id="{D767C44C-5EB3-4482-86DF-528B93EB9D72}"/>
                  </a:ext>
                </a:extLst>
              </p:cNvPr>
              <p:cNvSpPr/>
              <p:nvPr/>
            </p:nvSpPr>
            <p:spPr>
              <a:xfrm>
                <a:off x="6320432" y="2306009"/>
                <a:ext cx="710680" cy="387118"/>
              </a:xfrm>
              <a:custGeom>
                <a:avLst/>
                <a:gdLst/>
                <a:ahLst/>
                <a:cxnLst/>
                <a:rect l="0" t="0" r="0" b="0"/>
                <a:pathLst>
                  <a:path w="1425483" h="776483">
                    <a:moveTo>
                      <a:pt x="1406570" y="776498"/>
                    </a:moveTo>
                    <a:lnTo>
                      <a:pt x="20490" y="776498"/>
                    </a:lnTo>
                    <a:cubicBezTo>
                      <a:pt x="9673" y="776498"/>
                      <a:pt x="1174" y="768000"/>
                      <a:pt x="1174" y="757183"/>
                    </a:cubicBezTo>
                    <a:lnTo>
                      <a:pt x="1174" y="20490"/>
                    </a:lnTo>
                    <a:cubicBezTo>
                      <a:pt x="1174" y="9673"/>
                      <a:pt x="9673" y="1174"/>
                      <a:pt x="20490" y="1174"/>
                    </a:cubicBezTo>
                    <a:cubicBezTo>
                      <a:pt x="31307" y="1174"/>
                      <a:pt x="39805" y="9673"/>
                      <a:pt x="39805" y="20490"/>
                    </a:cubicBezTo>
                    <a:lnTo>
                      <a:pt x="39805" y="737867"/>
                    </a:lnTo>
                    <a:lnTo>
                      <a:pt x="1406570" y="737867"/>
                    </a:lnTo>
                    <a:cubicBezTo>
                      <a:pt x="1417387" y="737867"/>
                      <a:pt x="1425885" y="746366"/>
                      <a:pt x="1425885" y="757183"/>
                    </a:cubicBezTo>
                    <a:cubicBezTo>
                      <a:pt x="1425885" y="768000"/>
                      <a:pt x="1417000" y="776498"/>
                      <a:pt x="1406570" y="776498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60" cap="flat">
                <a:noFill/>
                <a:prstDash val="solid"/>
                <a:miter/>
              </a:ln>
            </p:spPr>
            <p:txBody>
              <a:bodyPr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dirty="0">
                  <a:solidFill>
                    <a:srgbClr val="282828"/>
                  </a:solidFill>
                  <a:latin typeface="CiscoSansTT ExtraLigh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718" y="3245746"/>
            <a:ext cx="1376677" cy="28759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5" name="Elbow Connector 74"/>
          <p:cNvCxnSpPr/>
          <p:nvPr/>
        </p:nvCxnSpPr>
        <p:spPr>
          <a:xfrm>
            <a:off x="2114177" y="2983947"/>
            <a:ext cx="2405009" cy="405596"/>
          </a:xfrm>
          <a:prstGeom prst="bentConnector3">
            <a:avLst>
              <a:gd name="adj1" fmla="val 43"/>
            </a:avLst>
          </a:prstGeom>
          <a:ln>
            <a:solidFill>
              <a:schemeClr val="accent1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&quot;Not Allowed&quot; Symbol 343">
            <a:extLst>
              <a:ext uri="{FF2B5EF4-FFF2-40B4-BE49-F238E27FC236}">
                <a16:creationId xmlns:a16="http://schemas.microsoft.com/office/drawing/2014/main" id="{57418497-65CF-4BB9-8E2B-C9ACD9CECBBE}"/>
              </a:ext>
            </a:extLst>
          </p:cNvPr>
          <p:cNvSpPr/>
          <p:nvPr/>
        </p:nvSpPr>
        <p:spPr>
          <a:xfrm flipH="1">
            <a:off x="4964553" y="3891212"/>
            <a:ext cx="796968" cy="796968"/>
          </a:xfrm>
          <a:prstGeom prst="noSmoking">
            <a:avLst>
              <a:gd name="adj" fmla="val 3732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E1276D6-5254-490B-AF7C-572CEDF6B1C2}"/>
              </a:ext>
            </a:extLst>
          </p:cNvPr>
          <p:cNvGrpSpPr/>
          <p:nvPr/>
        </p:nvGrpSpPr>
        <p:grpSpPr>
          <a:xfrm>
            <a:off x="4606565" y="3981929"/>
            <a:ext cx="468272" cy="404396"/>
            <a:chOff x="3859466" y="1735167"/>
            <a:chExt cx="1421332" cy="1227452"/>
          </a:xfrm>
        </p:grpSpPr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98090395-513D-466E-9C5D-CEFC2538E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466" y="1735167"/>
              <a:ext cx="1421332" cy="1227452"/>
            </a:xfrm>
            <a:custGeom>
              <a:avLst/>
              <a:gdLst>
                <a:gd name="T0" fmla="*/ 218 w 449"/>
                <a:gd name="T1" fmla="*/ 5 h 388"/>
                <a:gd name="T2" fmla="*/ 3 w 449"/>
                <a:gd name="T3" fmla="*/ 376 h 388"/>
                <a:gd name="T4" fmla="*/ 10 w 449"/>
                <a:gd name="T5" fmla="*/ 388 h 388"/>
                <a:gd name="T6" fmla="*/ 439 w 449"/>
                <a:gd name="T7" fmla="*/ 388 h 388"/>
                <a:gd name="T8" fmla="*/ 446 w 449"/>
                <a:gd name="T9" fmla="*/ 376 h 388"/>
                <a:gd name="T10" fmla="*/ 231 w 449"/>
                <a:gd name="T11" fmla="*/ 5 h 388"/>
                <a:gd name="T12" fmla="*/ 218 w 449"/>
                <a:gd name="T13" fmla="*/ 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388">
                  <a:moveTo>
                    <a:pt x="218" y="5"/>
                  </a:moveTo>
                  <a:cubicBezTo>
                    <a:pt x="3" y="376"/>
                    <a:pt x="3" y="376"/>
                    <a:pt x="3" y="376"/>
                  </a:cubicBezTo>
                  <a:cubicBezTo>
                    <a:pt x="0" y="381"/>
                    <a:pt x="4" y="388"/>
                    <a:pt x="10" y="388"/>
                  </a:cubicBezTo>
                  <a:cubicBezTo>
                    <a:pt x="439" y="388"/>
                    <a:pt x="439" y="388"/>
                    <a:pt x="439" y="388"/>
                  </a:cubicBezTo>
                  <a:cubicBezTo>
                    <a:pt x="445" y="388"/>
                    <a:pt x="449" y="381"/>
                    <a:pt x="446" y="376"/>
                  </a:cubicBezTo>
                  <a:cubicBezTo>
                    <a:pt x="231" y="5"/>
                    <a:pt x="231" y="5"/>
                    <a:pt x="231" y="5"/>
                  </a:cubicBezTo>
                  <a:cubicBezTo>
                    <a:pt x="228" y="0"/>
                    <a:pt x="221" y="0"/>
                    <a:pt x="218" y="5"/>
                  </a:cubicBezTo>
                  <a:close/>
                </a:path>
              </a:pathLst>
            </a:custGeom>
            <a:solidFill>
              <a:srgbClr val="FAAC19"/>
            </a:solidFill>
            <a:ln w="952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81" name="Oval 47">
              <a:extLst>
                <a:ext uri="{FF2B5EF4-FFF2-40B4-BE49-F238E27FC236}">
                  <a16:creationId xmlns:a16="http://schemas.microsoft.com/office/drawing/2014/main" id="{CA36E32F-A393-454F-91F6-15F80A713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691" y="2210574"/>
              <a:ext cx="608240" cy="6082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032C2660-8A83-43F8-A4D8-5CF283BA8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201" y="2181756"/>
              <a:ext cx="671221" cy="665873"/>
            </a:xfrm>
            <a:custGeom>
              <a:avLst/>
              <a:gdLst>
                <a:gd name="T0" fmla="*/ 0 w 212"/>
                <a:gd name="T1" fmla="*/ 106 h 211"/>
                <a:gd name="T2" fmla="*/ 106 w 212"/>
                <a:gd name="T3" fmla="*/ 0 h 211"/>
                <a:gd name="T4" fmla="*/ 212 w 212"/>
                <a:gd name="T5" fmla="*/ 106 h 211"/>
                <a:gd name="T6" fmla="*/ 106 w 212"/>
                <a:gd name="T7" fmla="*/ 211 h 211"/>
                <a:gd name="T8" fmla="*/ 0 w 212"/>
                <a:gd name="T9" fmla="*/ 106 h 211"/>
                <a:gd name="T10" fmla="*/ 20 w 212"/>
                <a:gd name="T11" fmla="*/ 106 h 211"/>
                <a:gd name="T12" fmla="*/ 106 w 212"/>
                <a:gd name="T13" fmla="*/ 192 h 211"/>
                <a:gd name="T14" fmla="*/ 192 w 212"/>
                <a:gd name="T15" fmla="*/ 106 h 211"/>
                <a:gd name="T16" fmla="*/ 106 w 212"/>
                <a:gd name="T17" fmla="*/ 19 h 211"/>
                <a:gd name="T18" fmla="*/ 20 w 212"/>
                <a:gd name="T19" fmla="*/ 1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1">
                  <a:moveTo>
                    <a:pt x="0" y="106"/>
                  </a:moveTo>
                  <a:cubicBezTo>
                    <a:pt x="0" y="47"/>
                    <a:pt x="48" y="0"/>
                    <a:pt x="106" y="0"/>
                  </a:cubicBezTo>
                  <a:cubicBezTo>
                    <a:pt x="165" y="0"/>
                    <a:pt x="212" y="47"/>
                    <a:pt x="212" y="106"/>
                  </a:cubicBezTo>
                  <a:cubicBezTo>
                    <a:pt x="212" y="164"/>
                    <a:pt x="165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lose/>
                  <a:moveTo>
                    <a:pt x="20" y="106"/>
                  </a:moveTo>
                  <a:cubicBezTo>
                    <a:pt x="20" y="153"/>
                    <a:pt x="59" y="192"/>
                    <a:pt x="106" y="192"/>
                  </a:cubicBezTo>
                  <a:cubicBezTo>
                    <a:pt x="154" y="192"/>
                    <a:pt x="192" y="153"/>
                    <a:pt x="192" y="106"/>
                  </a:cubicBezTo>
                  <a:cubicBezTo>
                    <a:pt x="192" y="58"/>
                    <a:pt x="154" y="19"/>
                    <a:pt x="106" y="19"/>
                  </a:cubicBezTo>
                  <a:cubicBezTo>
                    <a:pt x="59" y="19"/>
                    <a:pt x="20" y="58"/>
                    <a:pt x="20" y="106"/>
                  </a:cubicBezTo>
                  <a:close/>
                </a:path>
              </a:pathLst>
            </a:custGeom>
            <a:solidFill>
              <a:srgbClr val="E324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98E1BAE2-1D2A-4C18-9313-E0ACE168B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211" y="2309778"/>
              <a:ext cx="63845" cy="276602"/>
            </a:xfrm>
            <a:custGeom>
              <a:avLst/>
              <a:gdLst>
                <a:gd name="T0" fmla="*/ 0 w 18"/>
                <a:gd name="T1" fmla="*/ 9 h 85"/>
                <a:gd name="T2" fmla="*/ 9 w 18"/>
                <a:gd name="T3" fmla="*/ 0 h 85"/>
                <a:gd name="T4" fmla="*/ 9 w 18"/>
                <a:gd name="T5" fmla="*/ 0 h 85"/>
                <a:gd name="T6" fmla="*/ 18 w 18"/>
                <a:gd name="T7" fmla="*/ 9 h 85"/>
                <a:gd name="T8" fmla="*/ 18 w 18"/>
                <a:gd name="T9" fmla="*/ 76 h 85"/>
                <a:gd name="T10" fmla="*/ 9 w 18"/>
                <a:gd name="T11" fmla="*/ 85 h 85"/>
                <a:gd name="T12" fmla="*/ 9 w 18"/>
                <a:gd name="T13" fmla="*/ 85 h 85"/>
                <a:gd name="T14" fmla="*/ 0 w 18"/>
                <a:gd name="T15" fmla="*/ 76 h 85"/>
                <a:gd name="T16" fmla="*/ 0 w 18"/>
                <a:gd name="T17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5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8" y="81"/>
                    <a:pt x="14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4" y="85"/>
                    <a:pt x="0" y="81"/>
                    <a:pt x="0" y="76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324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84" name="Oval 49">
              <a:extLst>
                <a:ext uri="{FF2B5EF4-FFF2-40B4-BE49-F238E27FC236}">
                  <a16:creationId xmlns:a16="http://schemas.microsoft.com/office/drawing/2014/main" id="{817E94D4-BB60-4308-A8F7-1C6432D6A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199" y="2633285"/>
              <a:ext cx="66855" cy="65518"/>
            </a:xfrm>
            <a:prstGeom prst="ellipse">
              <a:avLst/>
            </a:prstGeom>
            <a:solidFill>
              <a:srgbClr val="E324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</p:grpSp>
      <p:cxnSp>
        <p:nvCxnSpPr>
          <p:cNvPr id="91" name="Elbow Connector 90"/>
          <p:cNvCxnSpPr/>
          <p:nvPr/>
        </p:nvCxnSpPr>
        <p:spPr>
          <a:xfrm>
            <a:off x="1554821" y="3460310"/>
            <a:ext cx="2902794" cy="954590"/>
          </a:xfrm>
          <a:prstGeom prst="bentConnector3">
            <a:avLst>
              <a:gd name="adj1" fmla="val 185"/>
            </a:avLst>
          </a:prstGeom>
          <a:ln>
            <a:solidFill>
              <a:schemeClr val="accent4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/>
          <p:nvPr/>
        </p:nvCxnSpPr>
        <p:spPr>
          <a:xfrm rot="10800000" flipV="1">
            <a:off x="2623680" y="2047393"/>
            <a:ext cx="2739309" cy="358037"/>
          </a:xfrm>
          <a:prstGeom prst="bentConnector3">
            <a:avLst>
              <a:gd name="adj1" fmla="val 140"/>
            </a:avLst>
          </a:prstGeom>
          <a:ln>
            <a:solidFill>
              <a:schemeClr val="accent5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E1276D6-5254-490B-AF7C-572CEDF6B1C2}"/>
              </a:ext>
            </a:extLst>
          </p:cNvPr>
          <p:cNvGrpSpPr/>
          <p:nvPr/>
        </p:nvGrpSpPr>
        <p:grpSpPr>
          <a:xfrm>
            <a:off x="3695603" y="2188195"/>
            <a:ext cx="468272" cy="404396"/>
            <a:chOff x="3859466" y="1735167"/>
            <a:chExt cx="1421332" cy="1227452"/>
          </a:xfrm>
        </p:grpSpPr>
        <p:sp>
          <p:nvSpPr>
            <p:cNvPr id="94" name="Freeform 45">
              <a:extLst>
                <a:ext uri="{FF2B5EF4-FFF2-40B4-BE49-F238E27FC236}">
                  <a16:creationId xmlns:a16="http://schemas.microsoft.com/office/drawing/2014/main" id="{98090395-513D-466E-9C5D-CEFC2538E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9466" y="1735167"/>
              <a:ext cx="1421332" cy="1227452"/>
            </a:xfrm>
            <a:custGeom>
              <a:avLst/>
              <a:gdLst>
                <a:gd name="T0" fmla="*/ 218 w 449"/>
                <a:gd name="T1" fmla="*/ 5 h 388"/>
                <a:gd name="T2" fmla="*/ 3 w 449"/>
                <a:gd name="T3" fmla="*/ 376 h 388"/>
                <a:gd name="T4" fmla="*/ 10 w 449"/>
                <a:gd name="T5" fmla="*/ 388 h 388"/>
                <a:gd name="T6" fmla="*/ 439 w 449"/>
                <a:gd name="T7" fmla="*/ 388 h 388"/>
                <a:gd name="T8" fmla="*/ 446 w 449"/>
                <a:gd name="T9" fmla="*/ 376 h 388"/>
                <a:gd name="T10" fmla="*/ 231 w 449"/>
                <a:gd name="T11" fmla="*/ 5 h 388"/>
                <a:gd name="T12" fmla="*/ 218 w 449"/>
                <a:gd name="T13" fmla="*/ 5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388">
                  <a:moveTo>
                    <a:pt x="218" y="5"/>
                  </a:moveTo>
                  <a:cubicBezTo>
                    <a:pt x="3" y="376"/>
                    <a:pt x="3" y="376"/>
                    <a:pt x="3" y="376"/>
                  </a:cubicBezTo>
                  <a:cubicBezTo>
                    <a:pt x="0" y="381"/>
                    <a:pt x="4" y="388"/>
                    <a:pt x="10" y="388"/>
                  </a:cubicBezTo>
                  <a:cubicBezTo>
                    <a:pt x="439" y="388"/>
                    <a:pt x="439" y="388"/>
                    <a:pt x="439" y="388"/>
                  </a:cubicBezTo>
                  <a:cubicBezTo>
                    <a:pt x="445" y="388"/>
                    <a:pt x="449" y="381"/>
                    <a:pt x="446" y="376"/>
                  </a:cubicBezTo>
                  <a:cubicBezTo>
                    <a:pt x="231" y="5"/>
                    <a:pt x="231" y="5"/>
                    <a:pt x="231" y="5"/>
                  </a:cubicBezTo>
                  <a:cubicBezTo>
                    <a:pt x="228" y="0"/>
                    <a:pt x="221" y="0"/>
                    <a:pt x="218" y="5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solidFill>
                <a:schemeClr val="accent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95" name="Oval 47">
              <a:extLst>
                <a:ext uri="{FF2B5EF4-FFF2-40B4-BE49-F238E27FC236}">
                  <a16:creationId xmlns:a16="http://schemas.microsoft.com/office/drawing/2014/main" id="{CA36E32F-A393-454F-91F6-15F80A713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691" y="2210574"/>
              <a:ext cx="608240" cy="6082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96" name="Freeform 46">
              <a:extLst>
                <a:ext uri="{FF2B5EF4-FFF2-40B4-BE49-F238E27FC236}">
                  <a16:creationId xmlns:a16="http://schemas.microsoft.com/office/drawing/2014/main" id="{032C2660-8A83-43F8-A4D8-5CF283BA8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201" y="2181756"/>
              <a:ext cx="671221" cy="665873"/>
            </a:xfrm>
            <a:custGeom>
              <a:avLst/>
              <a:gdLst>
                <a:gd name="T0" fmla="*/ 0 w 212"/>
                <a:gd name="T1" fmla="*/ 106 h 211"/>
                <a:gd name="T2" fmla="*/ 106 w 212"/>
                <a:gd name="T3" fmla="*/ 0 h 211"/>
                <a:gd name="T4" fmla="*/ 212 w 212"/>
                <a:gd name="T5" fmla="*/ 106 h 211"/>
                <a:gd name="T6" fmla="*/ 106 w 212"/>
                <a:gd name="T7" fmla="*/ 211 h 211"/>
                <a:gd name="T8" fmla="*/ 0 w 212"/>
                <a:gd name="T9" fmla="*/ 106 h 211"/>
                <a:gd name="T10" fmla="*/ 20 w 212"/>
                <a:gd name="T11" fmla="*/ 106 h 211"/>
                <a:gd name="T12" fmla="*/ 106 w 212"/>
                <a:gd name="T13" fmla="*/ 192 h 211"/>
                <a:gd name="T14" fmla="*/ 192 w 212"/>
                <a:gd name="T15" fmla="*/ 106 h 211"/>
                <a:gd name="T16" fmla="*/ 106 w 212"/>
                <a:gd name="T17" fmla="*/ 19 h 211"/>
                <a:gd name="T18" fmla="*/ 20 w 212"/>
                <a:gd name="T19" fmla="*/ 1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1">
                  <a:moveTo>
                    <a:pt x="0" y="106"/>
                  </a:moveTo>
                  <a:cubicBezTo>
                    <a:pt x="0" y="47"/>
                    <a:pt x="48" y="0"/>
                    <a:pt x="106" y="0"/>
                  </a:cubicBezTo>
                  <a:cubicBezTo>
                    <a:pt x="165" y="0"/>
                    <a:pt x="212" y="47"/>
                    <a:pt x="212" y="106"/>
                  </a:cubicBezTo>
                  <a:cubicBezTo>
                    <a:pt x="212" y="164"/>
                    <a:pt x="165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lose/>
                  <a:moveTo>
                    <a:pt x="20" y="106"/>
                  </a:moveTo>
                  <a:cubicBezTo>
                    <a:pt x="20" y="153"/>
                    <a:pt x="59" y="192"/>
                    <a:pt x="106" y="192"/>
                  </a:cubicBezTo>
                  <a:cubicBezTo>
                    <a:pt x="154" y="192"/>
                    <a:pt x="192" y="153"/>
                    <a:pt x="192" y="106"/>
                  </a:cubicBezTo>
                  <a:cubicBezTo>
                    <a:pt x="192" y="58"/>
                    <a:pt x="154" y="19"/>
                    <a:pt x="106" y="19"/>
                  </a:cubicBezTo>
                  <a:cubicBezTo>
                    <a:pt x="59" y="19"/>
                    <a:pt x="20" y="58"/>
                    <a:pt x="20" y="106"/>
                  </a:cubicBezTo>
                  <a:close/>
                </a:path>
              </a:pathLst>
            </a:custGeom>
            <a:solidFill>
              <a:srgbClr val="E324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98E1BAE2-1D2A-4C18-9313-E0ACE168B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211" y="2309778"/>
              <a:ext cx="63845" cy="276602"/>
            </a:xfrm>
            <a:custGeom>
              <a:avLst/>
              <a:gdLst>
                <a:gd name="T0" fmla="*/ 0 w 18"/>
                <a:gd name="T1" fmla="*/ 9 h 85"/>
                <a:gd name="T2" fmla="*/ 9 w 18"/>
                <a:gd name="T3" fmla="*/ 0 h 85"/>
                <a:gd name="T4" fmla="*/ 9 w 18"/>
                <a:gd name="T5" fmla="*/ 0 h 85"/>
                <a:gd name="T6" fmla="*/ 18 w 18"/>
                <a:gd name="T7" fmla="*/ 9 h 85"/>
                <a:gd name="T8" fmla="*/ 18 w 18"/>
                <a:gd name="T9" fmla="*/ 76 h 85"/>
                <a:gd name="T10" fmla="*/ 9 w 18"/>
                <a:gd name="T11" fmla="*/ 85 h 85"/>
                <a:gd name="T12" fmla="*/ 9 w 18"/>
                <a:gd name="T13" fmla="*/ 85 h 85"/>
                <a:gd name="T14" fmla="*/ 0 w 18"/>
                <a:gd name="T15" fmla="*/ 76 h 85"/>
                <a:gd name="T16" fmla="*/ 0 w 18"/>
                <a:gd name="T17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5">
                  <a:moveTo>
                    <a:pt x="0" y="9"/>
                  </a:moveTo>
                  <a:cubicBezTo>
                    <a:pt x="0" y="4"/>
                    <a:pt x="4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8" y="81"/>
                    <a:pt x="14" y="85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4" y="85"/>
                    <a:pt x="0" y="81"/>
                    <a:pt x="0" y="76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324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  <p:sp>
          <p:nvSpPr>
            <p:cNvPr id="98" name="Oval 49">
              <a:extLst>
                <a:ext uri="{FF2B5EF4-FFF2-40B4-BE49-F238E27FC236}">
                  <a16:creationId xmlns:a16="http://schemas.microsoft.com/office/drawing/2014/main" id="{817E94D4-BB60-4308-A8F7-1C6432D6A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199" y="2633285"/>
              <a:ext cx="66855" cy="65518"/>
            </a:xfrm>
            <a:prstGeom prst="ellipse">
              <a:avLst/>
            </a:prstGeom>
            <a:solidFill>
              <a:srgbClr val="E3241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 defTabSz="457189">
                <a:defRPr/>
              </a:pPr>
              <a:endParaRPr lang="en-US" kern="0" dirty="0">
                <a:solidFill>
                  <a:srgbClr val="282828"/>
                </a:solidFill>
                <a:latin typeface="CiscoSansTT ExtraLight"/>
                <a:cs typeface="+mn-cs"/>
              </a:endParaRPr>
            </a:p>
          </p:txBody>
        </p:sp>
      </p:grpSp>
      <p:sp>
        <p:nvSpPr>
          <p:cNvPr id="99" name="Freeform: Shape 3237">
            <a:extLst>
              <a:ext uri="{FF2B5EF4-FFF2-40B4-BE49-F238E27FC236}">
                <a16:creationId xmlns:a16="http://schemas.microsoft.com/office/drawing/2014/main" id="{E694536D-9F5A-41DD-8395-EEF039ABC0E2}"/>
              </a:ext>
            </a:extLst>
          </p:cNvPr>
          <p:cNvSpPr/>
          <p:nvPr/>
        </p:nvSpPr>
        <p:spPr>
          <a:xfrm flipH="1">
            <a:off x="4078235" y="1653866"/>
            <a:ext cx="756532" cy="65446"/>
          </a:xfrm>
          <a:custGeom>
            <a:avLst/>
            <a:gdLst>
              <a:gd name="connsiteX0" fmla="*/ 275453 w 1008709"/>
              <a:gd name="connsiteY0" fmla="*/ 51372 h 87261"/>
              <a:gd name="connsiteX1" fmla="*/ 284923 w 1008709"/>
              <a:gd name="connsiteY1" fmla="*/ 60646 h 87261"/>
              <a:gd name="connsiteX2" fmla="*/ 279970 w 1008709"/>
              <a:gd name="connsiteY2" fmla="*/ 68803 h 87261"/>
              <a:gd name="connsiteX3" fmla="*/ 279970 w 1008709"/>
              <a:gd name="connsiteY3" fmla="*/ 77198 h 87261"/>
              <a:gd name="connsiteX4" fmla="*/ 275453 w 1008709"/>
              <a:gd name="connsiteY4" fmla="*/ 81622 h 87261"/>
              <a:gd name="connsiteX5" fmla="*/ 270936 w 1008709"/>
              <a:gd name="connsiteY5" fmla="*/ 77198 h 87261"/>
              <a:gd name="connsiteX6" fmla="*/ 270936 w 1008709"/>
              <a:gd name="connsiteY6" fmla="*/ 68803 h 87261"/>
              <a:gd name="connsiteX7" fmla="*/ 265982 w 1008709"/>
              <a:gd name="connsiteY7" fmla="*/ 60646 h 87261"/>
              <a:gd name="connsiteX8" fmla="*/ 275453 w 1008709"/>
              <a:gd name="connsiteY8" fmla="*/ 51372 h 87261"/>
              <a:gd name="connsiteX9" fmla="*/ 366637 w 1008709"/>
              <a:gd name="connsiteY9" fmla="*/ 51372 h 87261"/>
              <a:gd name="connsiteX10" fmla="*/ 376107 w 1008709"/>
              <a:gd name="connsiteY10" fmla="*/ 60646 h 87261"/>
              <a:gd name="connsiteX11" fmla="*/ 371154 w 1008709"/>
              <a:gd name="connsiteY11" fmla="*/ 68803 h 87261"/>
              <a:gd name="connsiteX12" fmla="*/ 371154 w 1008709"/>
              <a:gd name="connsiteY12" fmla="*/ 77198 h 87261"/>
              <a:gd name="connsiteX13" fmla="*/ 366637 w 1008709"/>
              <a:gd name="connsiteY13" fmla="*/ 81622 h 87261"/>
              <a:gd name="connsiteX14" fmla="*/ 362120 w 1008709"/>
              <a:gd name="connsiteY14" fmla="*/ 77198 h 87261"/>
              <a:gd name="connsiteX15" fmla="*/ 362120 w 1008709"/>
              <a:gd name="connsiteY15" fmla="*/ 68803 h 87261"/>
              <a:gd name="connsiteX16" fmla="*/ 357166 w 1008709"/>
              <a:gd name="connsiteY16" fmla="*/ 60646 h 87261"/>
              <a:gd name="connsiteX17" fmla="*/ 366637 w 1008709"/>
              <a:gd name="connsiteY17" fmla="*/ 51372 h 87261"/>
              <a:gd name="connsiteX18" fmla="*/ 549078 w 1008709"/>
              <a:gd name="connsiteY18" fmla="*/ 51372 h 87261"/>
              <a:gd name="connsiteX19" fmla="*/ 558548 w 1008709"/>
              <a:gd name="connsiteY19" fmla="*/ 60646 h 87261"/>
              <a:gd name="connsiteX20" fmla="*/ 553595 w 1008709"/>
              <a:gd name="connsiteY20" fmla="*/ 68803 h 87261"/>
              <a:gd name="connsiteX21" fmla="*/ 553595 w 1008709"/>
              <a:gd name="connsiteY21" fmla="*/ 77198 h 87261"/>
              <a:gd name="connsiteX22" fmla="*/ 549078 w 1008709"/>
              <a:gd name="connsiteY22" fmla="*/ 81622 h 87261"/>
              <a:gd name="connsiteX23" fmla="*/ 544561 w 1008709"/>
              <a:gd name="connsiteY23" fmla="*/ 77198 h 87261"/>
              <a:gd name="connsiteX24" fmla="*/ 544561 w 1008709"/>
              <a:gd name="connsiteY24" fmla="*/ 68803 h 87261"/>
              <a:gd name="connsiteX25" fmla="*/ 539607 w 1008709"/>
              <a:gd name="connsiteY25" fmla="*/ 60646 h 87261"/>
              <a:gd name="connsiteX26" fmla="*/ 549078 w 1008709"/>
              <a:gd name="connsiteY26" fmla="*/ 51372 h 87261"/>
              <a:gd name="connsiteX27" fmla="*/ 975300 w 1008709"/>
              <a:gd name="connsiteY27" fmla="*/ 51372 h 87261"/>
              <a:gd name="connsiteX28" fmla="*/ 984770 w 1008709"/>
              <a:gd name="connsiteY28" fmla="*/ 60646 h 87261"/>
              <a:gd name="connsiteX29" fmla="*/ 979817 w 1008709"/>
              <a:gd name="connsiteY29" fmla="*/ 68803 h 87261"/>
              <a:gd name="connsiteX30" fmla="*/ 979817 w 1008709"/>
              <a:gd name="connsiteY30" fmla="*/ 77198 h 87261"/>
              <a:gd name="connsiteX31" fmla="*/ 975300 w 1008709"/>
              <a:gd name="connsiteY31" fmla="*/ 81622 h 87261"/>
              <a:gd name="connsiteX32" fmla="*/ 970783 w 1008709"/>
              <a:gd name="connsiteY32" fmla="*/ 77198 h 87261"/>
              <a:gd name="connsiteX33" fmla="*/ 970783 w 1008709"/>
              <a:gd name="connsiteY33" fmla="*/ 68803 h 87261"/>
              <a:gd name="connsiteX34" fmla="*/ 965829 w 1008709"/>
              <a:gd name="connsiteY34" fmla="*/ 60646 h 87261"/>
              <a:gd name="connsiteX35" fmla="*/ 975300 w 1008709"/>
              <a:gd name="connsiteY35" fmla="*/ 51372 h 87261"/>
              <a:gd name="connsiteX36" fmla="*/ 104177 w 1008709"/>
              <a:gd name="connsiteY36" fmla="*/ 24179 h 87261"/>
              <a:gd name="connsiteX37" fmla="*/ 115730 w 1008709"/>
              <a:gd name="connsiteY37" fmla="*/ 26612 h 87261"/>
              <a:gd name="connsiteX38" fmla="*/ 118925 w 1008709"/>
              <a:gd name="connsiteY38" fmla="*/ 30127 h 87261"/>
              <a:gd name="connsiteX39" fmla="*/ 121137 w 1008709"/>
              <a:gd name="connsiteY39" fmla="*/ 33913 h 87261"/>
              <a:gd name="connsiteX40" fmla="*/ 122120 w 1008709"/>
              <a:gd name="connsiteY40" fmla="*/ 36616 h 87261"/>
              <a:gd name="connsiteX41" fmla="*/ 123104 w 1008709"/>
              <a:gd name="connsiteY41" fmla="*/ 40672 h 87261"/>
              <a:gd name="connsiteX42" fmla="*/ 124087 w 1008709"/>
              <a:gd name="connsiteY42" fmla="*/ 47702 h 87261"/>
              <a:gd name="connsiteX43" fmla="*/ 123104 w 1008709"/>
              <a:gd name="connsiteY43" fmla="*/ 55002 h 87261"/>
              <a:gd name="connsiteX44" fmla="*/ 121874 w 1008709"/>
              <a:gd name="connsiteY44" fmla="*/ 58787 h 87261"/>
              <a:gd name="connsiteX45" fmla="*/ 119662 w 1008709"/>
              <a:gd name="connsiteY45" fmla="*/ 63114 h 87261"/>
              <a:gd name="connsiteX46" fmla="*/ 116221 w 1008709"/>
              <a:gd name="connsiteY46" fmla="*/ 67440 h 87261"/>
              <a:gd name="connsiteX47" fmla="*/ 111797 w 1008709"/>
              <a:gd name="connsiteY47" fmla="*/ 70143 h 87261"/>
              <a:gd name="connsiteX48" fmla="*/ 99506 w 1008709"/>
              <a:gd name="connsiteY48" fmla="*/ 67710 h 87261"/>
              <a:gd name="connsiteX49" fmla="*/ 96311 w 1008709"/>
              <a:gd name="connsiteY49" fmla="*/ 64195 h 87261"/>
              <a:gd name="connsiteX50" fmla="*/ 93853 w 1008709"/>
              <a:gd name="connsiteY50" fmla="*/ 59869 h 87261"/>
              <a:gd name="connsiteX51" fmla="*/ 92870 w 1008709"/>
              <a:gd name="connsiteY51" fmla="*/ 57706 h 87261"/>
              <a:gd name="connsiteX52" fmla="*/ 91641 w 1008709"/>
              <a:gd name="connsiteY52" fmla="*/ 53380 h 87261"/>
              <a:gd name="connsiteX53" fmla="*/ 92132 w 1008709"/>
              <a:gd name="connsiteY53" fmla="*/ 39590 h 87261"/>
              <a:gd name="connsiteX54" fmla="*/ 93116 w 1008709"/>
              <a:gd name="connsiteY54" fmla="*/ 36616 h 87261"/>
              <a:gd name="connsiteX55" fmla="*/ 94344 w 1008709"/>
              <a:gd name="connsiteY55" fmla="*/ 33642 h 87261"/>
              <a:gd name="connsiteX56" fmla="*/ 96557 w 1008709"/>
              <a:gd name="connsiteY56" fmla="*/ 30127 h 87261"/>
              <a:gd name="connsiteX57" fmla="*/ 100244 w 1008709"/>
              <a:gd name="connsiteY57" fmla="*/ 26342 h 87261"/>
              <a:gd name="connsiteX58" fmla="*/ 104177 w 1008709"/>
              <a:gd name="connsiteY58" fmla="*/ 24179 h 87261"/>
              <a:gd name="connsiteX59" fmla="*/ 454064 w 1008709"/>
              <a:gd name="connsiteY59" fmla="*/ 24179 h 87261"/>
              <a:gd name="connsiteX60" fmla="*/ 465617 w 1008709"/>
              <a:gd name="connsiteY60" fmla="*/ 26612 h 87261"/>
              <a:gd name="connsiteX61" fmla="*/ 468812 w 1008709"/>
              <a:gd name="connsiteY61" fmla="*/ 30127 h 87261"/>
              <a:gd name="connsiteX62" fmla="*/ 471024 w 1008709"/>
              <a:gd name="connsiteY62" fmla="*/ 33913 h 87261"/>
              <a:gd name="connsiteX63" fmla="*/ 472008 w 1008709"/>
              <a:gd name="connsiteY63" fmla="*/ 36616 h 87261"/>
              <a:gd name="connsiteX64" fmla="*/ 472991 w 1008709"/>
              <a:gd name="connsiteY64" fmla="*/ 40672 h 87261"/>
              <a:gd name="connsiteX65" fmla="*/ 473974 w 1008709"/>
              <a:gd name="connsiteY65" fmla="*/ 47702 h 87261"/>
              <a:gd name="connsiteX66" fmla="*/ 472991 w 1008709"/>
              <a:gd name="connsiteY66" fmla="*/ 55002 h 87261"/>
              <a:gd name="connsiteX67" fmla="*/ 471762 w 1008709"/>
              <a:gd name="connsiteY67" fmla="*/ 58787 h 87261"/>
              <a:gd name="connsiteX68" fmla="*/ 469550 w 1008709"/>
              <a:gd name="connsiteY68" fmla="*/ 63114 h 87261"/>
              <a:gd name="connsiteX69" fmla="*/ 466108 w 1008709"/>
              <a:gd name="connsiteY69" fmla="*/ 67440 h 87261"/>
              <a:gd name="connsiteX70" fmla="*/ 461684 w 1008709"/>
              <a:gd name="connsiteY70" fmla="*/ 70143 h 87261"/>
              <a:gd name="connsiteX71" fmla="*/ 449394 w 1008709"/>
              <a:gd name="connsiteY71" fmla="*/ 67710 h 87261"/>
              <a:gd name="connsiteX72" fmla="*/ 446198 w 1008709"/>
              <a:gd name="connsiteY72" fmla="*/ 64195 h 87261"/>
              <a:gd name="connsiteX73" fmla="*/ 443740 w 1008709"/>
              <a:gd name="connsiteY73" fmla="*/ 59869 h 87261"/>
              <a:gd name="connsiteX74" fmla="*/ 442757 w 1008709"/>
              <a:gd name="connsiteY74" fmla="*/ 57706 h 87261"/>
              <a:gd name="connsiteX75" fmla="*/ 441528 w 1008709"/>
              <a:gd name="connsiteY75" fmla="*/ 53380 h 87261"/>
              <a:gd name="connsiteX76" fmla="*/ 442019 w 1008709"/>
              <a:gd name="connsiteY76" fmla="*/ 39590 h 87261"/>
              <a:gd name="connsiteX77" fmla="*/ 443003 w 1008709"/>
              <a:gd name="connsiteY77" fmla="*/ 36616 h 87261"/>
              <a:gd name="connsiteX78" fmla="*/ 444232 w 1008709"/>
              <a:gd name="connsiteY78" fmla="*/ 33642 h 87261"/>
              <a:gd name="connsiteX79" fmla="*/ 446444 w 1008709"/>
              <a:gd name="connsiteY79" fmla="*/ 30127 h 87261"/>
              <a:gd name="connsiteX80" fmla="*/ 450131 w 1008709"/>
              <a:gd name="connsiteY80" fmla="*/ 26342 h 87261"/>
              <a:gd name="connsiteX81" fmla="*/ 454064 w 1008709"/>
              <a:gd name="connsiteY81" fmla="*/ 24179 h 87261"/>
              <a:gd name="connsiteX82" fmla="*/ 636505 w 1008709"/>
              <a:gd name="connsiteY82" fmla="*/ 24179 h 87261"/>
              <a:gd name="connsiteX83" fmla="*/ 648058 w 1008709"/>
              <a:gd name="connsiteY83" fmla="*/ 26612 h 87261"/>
              <a:gd name="connsiteX84" fmla="*/ 651253 w 1008709"/>
              <a:gd name="connsiteY84" fmla="*/ 30127 h 87261"/>
              <a:gd name="connsiteX85" fmla="*/ 653465 w 1008709"/>
              <a:gd name="connsiteY85" fmla="*/ 33913 h 87261"/>
              <a:gd name="connsiteX86" fmla="*/ 654449 w 1008709"/>
              <a:gd name="connsiteY86" fmla="*/ 36616 h 87261"/>
              <a:gd name="connsiteX87" fmla="*/ 655432 w 1008709"/>
              <a:gd name="connsiteY87" fmla="*/ 40672 h 87261"/>
              <a:gd name="connsiteX88" fmla="*/ 656415 w 1008709"/>
              <a:gd name="connsiteY88" fmla="*/ 47702 h 87261"/>
              <a:gd name="connsiteX89" fmla="*/ 655432 w 1008709"/>
              <a:gd name="connsiteY89" fmla="*/ 55002 h 87261"/>
              <a:gd name="connsiteX90" fmla="*/ 654203 w 1008709"/>
              <a:gd name="connsiteY90" fmla="*/ 58787 h 87261"/>
              <a:gd name="connsiteX91" fmla="*/ 651991 w 1008709"/>
              <a:gd name="connsiteY91" fmla="*/ 63114 h 87261"/>
              <a:gd name="connsiteX92" fmla="*/ 648549 w 1008709"/>
              <a:gd name="connsiteY92" fmla="*/ 67440 h 87261"/>
              <a:gd name="connsiteX93" fmla="*/ 644125 w 1008709"/>
              <a:gd name="connsiteY93" fmla="*/ 70143 h 87261"/>
              <a:gd name="connsiteX94" fmla="*/ 631835 w 1008709"/>
              <a:gd name="connsiteY94" fmla="*/ 67710 h 87261"/>
              <a:gd name="connsiteX95" fmla="*/ 628639 w 1008709"/>
              <a:gd name="connsiteY95" fmla="*/ 64195 h 87261"/>
              <a:gd name="connsiteX96" fmla="*/ 626181 w 1008709"/>
              <a:gd name="connsiteY96" fmla="*/ 59869 h 87261"/>
              <a:gd name="connsiteX97" fmla="*/ 625198 w 1008709"/>
              <a:gd name="connsiteY97" fmla="*/ 57706 h 87261"/>
              <a:gd name="connsiteX98" fmla="*/ 623969 w 1008709"/>
              <a:gd name="connsiteY98" fmla="*/ 53380 h 87261"/>
              <a:gd name="connsiteX99" fmla="*/ 624460 w 1008709"/>
              <a:gd name="connsiteY99" fmla="*/ 39590 h 87261"/>
              <a:gd name="connsiteX100" fmla="*/ 625444 w 1008709"/>
              <a:gd name="connsiteY100" fmla="*/ 36616 h 87261"/>
              <a:gd name="connsiteX101" fmla="*/ 626673 w 1008709"/>
              <a:gd name="connsiteY101" fmla="*/ 33642 h 87261"/>
              <a:gd name="connsiteX102" fmla="*/ 628885 w 1008709"/>
              <a:gd name="connsiteY102" fmla="*/ 30127 h 87261"/>
              <a:gd name="connsiteX103" fmla="*/ 632572 w 1008709"/>
              <a:gd name="connsiteY103" fmla="*/ 26342 h 87261"/>
              <a:gd name="connsiteX104" fmla="*/ 636505 w 1008709"/>
              <a:gd name="connsiteY104" fmla="*/ 24179 h 87261"/>
              <a:gd name="connsiteX105" fmla="*/ 880286 w 1008709"/>
              <a:gd name="connsiteY105" fmla="*/ 24179 h 87261"/>
              <a:gd name="connsiteX106" fmla="*/ 891839 w 1008709"/>
              <a:gd name="connsiteY106" fmla="*/ 26612 h 87261"/>
              <a:gd name="connsiteX107" fmla="*/ 895034 w 1008709"/>
              <a:gd name="connsiteY107" fmla="*/ 30127 h 87261"/>
              <a:gd name="connsiteX108" fmla="*/ 897246 w 1008709"/>
              <a:gd name="connsiteY108" fmla="*/ 33913 h 87261"/>
              <a:gd name="connsiteX109" fmla="*/ 898230 w 1008709"/>
              <a:gd name="connsiteY109" fmla="*/ 36616 h 87261"/>
              <a:gd name="connsiteX110" fmla="*/ 899213 w 1008709"/>
              <a:gd name="connsiteY110" fmla="*/ 40672 h 87261"/>
              <a:gd name="connsiteX111" fmla="*/ 900196 w 1008709"/>
              <a:gd name="connsiteY111" fmla="*/ 47702 h 87261"/>
              <a:gd name="connsiteX112" fmla="*/ 899213 w 1008709"/>
              <a:gd name="connsiteY112" fmla="*/ 55002 h 87261"/>
              <a:gd name="connsiteX113" fmla="*/ 897984 w 1008709"/>
              <a:gd name="connsiteY113" fmla="*/ 58787 h 87261"/>
              <a:gd name="connsiteX114" fmla="*/ 895771 w 1008709"/>
              <a:gd name="connsiteY114" fmla="*/ 63114 h 87261"/>
              <a:gd name="connsiteX115" fmla="*/ 892330 w 1008709"/>
              <a:gd name="connsiteY115" fmla="*/ 67440 h 87261"/>
              <a:gd name="connsiteX116" fmla="*/ 887906 w 1008709"/>
              <a:gd name="connsiteY116" fmla="*/ 70143 h 87261"/>
              <a:gd name="connsiteX117" fmla="*/ 875616 w 1008709"/>
              <a:gd name="connsiteY117" fmla="*/ 67710 h 87261"/>
              <a:gd name="connsiteX118" fmla="*/ 872420 w 1008709"/>
              <a:gd name="connsiteY118" fmla="*/ 64195 h 87261"/>
              <a:gd name="connsiteX119" fmla="*/ 869962 w 1008709"/>
              <a:gd name="connsiteY119" fmla="*/ 59869 h 87261"/>
              <a:gd name="connsiteX120" fmla="*/ 868979 w 1008709"/>
              <a:gd name="connsiteY120" fmla="*/ 57706 h 87261"/>
              <a:gd name="connsiteX121" fmla="*/ 867750 w 1008709"/>
              <a:gd name="connsiteY121" fmla="*/ 53380 h 87261"/>
              <a:gd name="connsiteX122" fmla="*/ 868241 w 1008709"/>
              <a:gd name="connsiteY122" fmla="*/ 39590 h 87261"/>
              <a:gd name="connsiteX123" fmla="*/ 869225 w 1008709"/>
              <a:gd name="connsiteY123" fmla="*/ 36616 h 87261"/>
              <a:gd name="connsiteX124" fmla="*/ 870454 w 1008709"/>
              <a:gd name="connsiteY124" fmla="*/ 33642 h 87261"/>
              <a:gd name="connsiteX125" fmla="*/ 872666 w 1008709"/>
              <a:gd name="connsiteY125" fmla="*/ 30127 h 87261"/>
              <a:gd name="connsiteX126" fmla="*/ 876353 w 1008709"/>
              <a:gd name="connsiteY126" fmla="*/ 26342 h 87261"/>
              <a:gd name="connsiteX127" fmla="*/ 880286 w 1008709"/>
              <a:gd name="connsiteY127" fmla="*/ 24179 h 87261"/>
              <a:gd name="connsiteX128" fmla="*/ 275715 w 1008709"/>
              <a:gd name="connsiteY128" fmla="*/ 12655 h 87261"/>
              <a:gd name="connsiteX129" fmla="*/ 287375 w 1008709"/>
              <a:gd name="connsiteY129" fmla="*/ 20384 h 87261"/>
              <a:gd name="connsiteX130" fmla="*/ 288301 w 1008709"/>
              <a:gd name="connsiteY130" fmla="*/ 24967 h 87261"/>
              <a:gd name="connsiteX131" fmla="*/ 285060 w 1008709"/>
              <a:gd name="connsiteY131" fmla="*/ 24967 h 87261"/>
              <a:gd name="connsiteX132" fmla="*/ 266643 w 1008709"/>
              <a:gd name="connsiteY132" fmla="*/ 24967 h 87261"/>
              <a:gd name="connsiteX133" fmla="*/ 263129 w 1008709"/>
              <a:gd name="connsiteY133" fmla="*/ 24967 h 87261"/>
              <a:gd name="connsiteX134" fmla="*/ 264055 w 1008709"/>
              <a:gd name="connsiteY134" fmla="*/ 20384 h 87261"/>
              <a:gd name="connsiteX135" fmla="*/ 275715 w 1008709"/>
              <a:gd name="connsiteY135" fmla="*/ 12655 h 87261"/>
              <a:gd name="connsiteX136" fmla="*/ 366899 w 1008709"/>
              <a:gd name="connsiteY136" fmla="*/ 12655 h 87261"/>
              <a:gd name="connsiteX137" fmla="*/ 378559 w 1008709"/>
              <a:gd name="connsiteY137" fmla="*/ 20384 h 87261"/>
              <a:gd name="connsiteX138" fmla="*/ 379485 w 1008709"/>
              <a:gd name="connsiteY138" fmla="*/ 24967 h 87261"/>
              <a:gd name="connsiteX139" fmla="*/ 376244 w 1008709"/>
              <a:gd name="connsiteY139" fmla="*/ 24967 h 87261"/>
              <a:gd name="connsiteX140" fmla="*/ 357827 w 1008709"/>
              <a:gd name="connsiteY140" fmla="*/ 24967 h 87261"/>
              <a:gd name="connsiteX141" fmla="*/ 354313 w 1008709"/>
              <a:gd name="connsiteY141" fmla="*/ 24967 h 87261"/>
              <a:gd name="connsiteX142" fmla="*/ 355239 w 1008709"/>
              <a:gd name="connsiteY142" fmla="*/ 20384 h 87261"/>
              <a:gd name="connsiteX143" fmla="*/ 366899 w 1008709"/>
              <a:gd name="connsiteY143" fmla="*/ 12655 h 87261"/>
              <a:gd name="connsiteX144" fmla="*/ 549340 w 1008709"/>
              <a:gd name="connsiteY144" fmla="*/ 12655 h 87261"/>
              <a:gd name="connsiteX145" fmla="*/ 561000 w 1008709"/>
              <a:gd name="connsiteY145" fmla="*/ 20384 h 87261"/>
              <a:gd name="connsiteX146" fmla="*/ 561926 w 1008709"/>
              <a:gd name="connsiteY146" fmla="*/ 24967 h 87261"/>
              <a:gd name="connsiteX147" fmla="*/ 558685 w 1008709"/>
              <a:gd name="connsiteY147" fmla="*/ 24967 h 87261"/>
              <a:gd name="connsiteX148" fmla="*/ 540268 w 1008709"/>
              <a:gd name="connsiteY148" fmla="*/ 24967 h 87261"/>
              <a:gd name="connsiteX149" fmla="*/ 536754 w 1008709"/>
              <a:gd name="connsiteY149" fmla="*/ 24967 h 87261"/>
              <a:gd name="connsiteX150" fmla="*/ 537680 w 1008709"/>
              <a:gd name="connsiteY150" fmla="*/ 20384 h 87261"/>
              <a:gd name="connsiteX151" fmla="*/ 549340 w 1008709"/>
              <a:gd name="connsiteY151" fmla="*/ 12655 h 87261"/>
              <a:gd name="connsiteX152" fmla="*/ 975562 w 1008709"/>
              <a:gd name="connsiteY152" fmla="*/ 12655 h 87261"/>
              <a:gd name="connsiteX153" fmla="*/ 987222 w 1008709"/>
              <a:gd name="connsiteY153" fmla="*/ 20384 h 87261"/>
              <a:gd name="connsiteX154" fmla="*/ 988148 w 1008709"/>
              <a:gd name="connsiteY154" fmla="*/ 24967 h 87261"/>
              <a:gd name="connsiteX155" fmla="*/ 984907 w 1008709"/>
              <a:gd name="connsiteY155" fmla="*/ 24967 h 87261"/>
              <a:gd name="connsiteX156" fmla="*/ 966490 w 1008709"/>
              <a:gd name="connsiteY156" fmla="*/ 24967 h 87261"/>
              <a:gd name="connsiteX157" fmla="*/ 962976 w 1008709"/>
              <a:gd name="connsiteY157" fmla="*/ 24967 h 87261"/>
              <a:gd name="connsiteX158" fmla="*/ 963902 w 1008709"/>
              <a:gd name="connsiteY158" fmla="*/ 20384 h 87261"/>
              <a:gd name="connsiteX159" fmla="*/ 975562 w 1008709"/>
              <a:gd name="connsiteY159" fmla="*/ 12655 h 87261"/>
              <a:gd name="connsiteX160" fmla="*/ 26497 w 1008709"/>
              <a:gd name="connsiteY160" fmla="*/ 8295 h 87261"/>
              <a:gd name="connsiteX161" fmla="*/ 22441 w 1008709"/>
              <a:gd name="connsiteY161" fmla="*/ 8295 h 87261"/>
              <a:gd name="connsiteX162" fmla="*/ 17845 w 1008709"/>
              <a:gd name="connsiteY162" fmla="*/ 10729 h 87261"/>
              <a:gd name="connsiteX163" fmla="*/ 15682 w 1008709"/>
              <a:gd name="connsiteY163" fmla="*/ 16947 h 87261"/>
              <a:gd name="connsiteX164" fmla="*/ 15682 w 1008709"/>
              <a:gd name="connsiteY164" fmla="*/ 17488 h 87261"/>
              <a:gd name="connsiteX165" fmla="*/ 15682 w 1008709"/>
              <a:gd name="connsiteY165" fmla="*/ 70483 h 87261"/>
              <a:gd name="connsiteX166" fmla="*/ 15141 w 1008709"/>
              <a:gd name="connsiteY166" fmla="*/ 71023 h 87261"/>
              <a:gd name="connsiteX167" fmla="*/ 7841 w 1008709"/>
              <a:gd name="connsiteY167" fmla="*/ 71023 h 87261"/>
              <a:gd name="connsiteX168" fmla="*/ 3785 w 1008709"/>
              <a:gd name="connsiteY168" fmla="*/ 72105 h 87261"/>
              <a:gd name="connsiteX169" fmla="*/ 0 w 1008709"/>
              <a:gd name="connsiteY169" fmla="*/ 78865 h 87261"/>
              <a:gd name="connsiteX170" fmla="*/ 2703 w 1008709"/>
              <a:gd name="connsiteY170" fmla="*/ 84542 h 87261"/>
              <a:gd name="connsiteX171" fmla="*/ 6759 w 1008709"/>
              <a:gd name="connsiteY171" fmla="*/ 86435 h 87261"/>
              <a:gd name="connsiteX172" fmla="*/ 7029 w 1008709"/>
              <a:gd name="connsiteY172" fmla="*/ 86435 h 87261"/>
              <a:gd name="connsiteX173" fmla="*/ 7300 w 1008709"/>
              <a:gd name="connsiteY173" fmla="*/ 86435 h 87261"/>
              <a:gd name="connsiteX174" fmla="*/ 7841 w 1008709"/>
              <a:gd name="connsiteY174" fmla="*/ 86435 h 87261"/>
              <a:gd name="connsiteX175" fmla="*/ 40016 w 1008709"/>
              <a:gd name="connsiteY175" fmla="*/ 86435 h 87261"/>
              <a:gd name="connsiteX176" fmla="*/ 40556 w 1008709"/>
              <a:gd name="connsiteY176" fmla="*/ 86435 h 87261"/>
              <a:gd name="connsiteX177" fmla="*/ 41368 w 1008709"/>
              <a:gd name="connsiteY177" fmla="*/ 86435 h 87261"/>
              <a:gd name="connsiteX178" fmla="*/ 42179 w 1008709"/>
              <a:gd name="connsiteY178" fmla="*/ 86165 h 87261"/>
              <a:gd name="connsiteX179" fmla="*/ 45694 w 1008709"/>
              <a:gd name="connsiteY179" fmla="*/ 84272 h 87261"/>
              <a:gd name="connsiteX180" fmla="*/ 48127 w 1008709"/>
              <a:gd name="connsiteY180" fmla="*/ 78594 h 87261"/>
              <a:gd name="connsiteX181" fmla="*/ 45964 w 1008709"/>
              <a:gd name="connsiteY181" fmla="*/ 73457 h 87261"/>
              <a:gd name="connsiteX182" fmla="*/ 40286 w 1008709"/>
              <a:gd name="connsiteY182" fmla="*/ 71023 h 87261"/>
              <a:gd name="connsiteX183" fmla="*/ 32445 w 1008709"/>
              <a:gd name="connsiteY183" fmla="*/ 71023 h 87261"/>
              <a:gd name="connsiteX184" fmla="*/ 31904 w 1008709"/>
              <a:gd name="connsiteY184" fmla="*/ 70483 h 87261"/>
              <a:gd name="connsiteX185" fmla="*/ 31904 w 1008709"/>
              <a:gd name="connsiteY185" fmla="*/ 24518 h 87261"/>
              <a:gd name="connsiteX186" fmla="*/ 32445 w 1008709"/>
              <a:gd name="connsiteY186" fmla="*/ 23977 h 87261"/>
              <a:gd name="connsiteX187" fmla="*/ 38393 w 1008709"/>
              <a:gd name="connsiteY187" fmla="*/ 23977 h 87261"/>
              <a:gd name="connsiteX188" fmla="*/ 45694 w 1008709"/>
              <a:gd name="connsiteY188" fmla="*/ 19381 h 87261"/>
              <a:gd name="connsiteX189" fmla="*/ 45964 w 1008709"/>
              <a:gd name="connsiteY189" fmla="*/ 13703 h 87261"/>
              <a:gd name="connsiteX190" fmla="*/ 38664 w 1008709"/>
              <a:gd name="connsiteY190" fmla="*/ 8566 h 87261"/>
              <a:gd name="connsiteX191" fmla="*/ 26497 w 1008709"/>
              <a:gd name="connsiteY191" fmla="*/ 8295 h 87261"/>
              <a:gd name="connsiteX192" fmla="*/ 194020 w 1008709"/>
              <a:gd name="connsiteY192" fmla="*/ 8295 h 87261"/>
              <a:gd name="connsiteX193" fmla="*/ 189964 w 1008709"/>
              <a:gd name="connsiteY193" fmla="*/ 8295 h 87261"/>
              <a:gd name="connsiteX194" fmla="*/ 185368 w 1008709"/>
              <a:gd name="connsiteY194" fmla="*/ 10729 h 87261"/>
              <a:gd name="connsiteX195" fmla="*/ 183205 w 1008709"/>
              <a:gd name="connsiteY195" fmla="*/ 16947 h 87261"/>
              <a:gd name="connsiteX196" fmla="*/ 183205 w 1008709"/>
              <a:gd name="connsiteY196" fmla="*/ 17488 h 87261"/>
              <a:gd name="connsiteX197" fmla="*/ 183205 w 1008709"/>
              <a:gd name="connsiteY197" fmla="*/ 70483 h 87261"/>
              <a:gd name="connsiteX198" fmla="*/ 182664 w 1008709"/>
              <a:gd name="connsiteY198" fmla="*/ 71023 h 87261"/>
              <a:gd name="connsiteX199" fmla="*/ 175364 w 1008709"/>
              <a:gd name="connsiteY199" fmla="*/ 71023 h 87261"/>
              <a:gd name="connsiteX200" fmla="*/ 171308 w 1008709"/>
              <a:gd name="connsiteY200" fmla="*/ 72105 h 87261"/>
              <a:gd name="connsiteX201" fmla="*/ 167523 w 1008709"/>
              <a:gd name="connsiteY201" fmla="*/ 78865 h 87261"/>
              <a:gd name="connsiteX202" fmla="*/ 170226 w 1008709"/>
              <a:gd name="connsiteY202" fmla="*/ 84542 h 87261"/>
              <a:gd name="connsiteX203" fmla="*/ 174282 w 1008709"/>
              <a:gd name="connsiteY203" fmla="*/ 86435 h 87261"/>
              <a:gd name="connsiteX204" fmla="*/ 174552 w 1008709"/>
              <a:gd name="connsiteY204" fmla="*/ 86435 h 87261"/>
              <a:gd name="connsiteX205" fmla="*/ 174823 w 1008709"/>
              <a:gd name="connsiteY205" fmla="*/ 86435 h 87261"/>
              <a:gd name="connsiteX206" fmla="*/ 175364 w 1008709"/>
              <a:gd name="connsiteY206" fmla="*/ 86435 h 87261"/>
              <a:gd name="connsiteX207" fmla="*/ 207539 w 1008709"/>
              <a:gd name="connsiteY207" fmla="*/ 86435 h 87261"/>
              <a:gd name="connsiteX208" fmla="*/ 208079 w 1008709"/>
              <a:gd name="connsiteY208" fmla="*/ 86435 h 87261"/>
              <a:gd name="connsiteX209" fmla="*/ 208891 w 1008709"/>
              <a:gd name="connsiteY209" fmla="*/ 86435 h 87261"/>
              <a:gd name="connsiteX210" fmla="*/ 209702 w 1008709"/>
              <a:gd name="connsiteY210" fmla="*/ 86165 h 87261"/>
              <a:gd name="connsiteX211" fmla="*/ 213217 w 1008709"/>
              <a:gd name="connsiteY211" fmla="*/ 84272 h 87261"/>
              <a:gd name="connsiteX212" fmla="*/ 215650 w 1008709"/>
              <a:gd name="connsiteY212" fmla="*/ 78594 h 87261"/>
              <a:gd name="connsiteX213" fmla="*/ 213487 w 1008709"/>
              <a:gd name="connsiteY213" fmla="*/ 73457 h 87261"/>
              <a:gd name="connsiteX214" fmla="*/ 207809 w 1008709"/>
              <a:gd name="connsiteY214" fmla="*/ 71023 h 87261"/>
              <a:gd name="connsiteX215" fmla="*/ 199968 w 1008709"/>
              <a:gd name="connsiteY215" fmla="*/ 71023 h 87261"/>
              <a:gd name="connsiteX216" fmla="*/ 199427 w 1008709"/>
              <a:gd name="connsiteY216" fmla="*/ 70483 h 87261"/>
              <a:gd name="connsiteX217" fmla="*/ 199427 w 1008709"/>
              <a:gd name="connsiteY217" fmla="*/ 24518 h 87261"/>
              <a:gd name="connsiteX218" fmla="*/ 199968 w 1008709"/>
              <a:gd name="connsiteY218" fmla="*/ 23977 h 87261"/>
              <a:gd name="connsiteX219" fmla="*/ 205916 w 1008709"/>
              <a:gd name="connsiteY219" fmla="*/ 23977 h 87261"/>
              <a:gd name="connsiteX220" fmla="*/ 213217 w 1008709"/>
              <a:gd name="connsiteY220" fmla="*/ 19381 h 87261"/>
              <a:gd name="connsiteX221" fmla="*/ 213487 w 1008709"/>
              <a:gd name="connsiteY221" fmla="*/ 13703 h 87261"/>
              <a:gd name="connsiteX222" fmla="*/ 206187 w 1008709"/>
              <a:gd name="connsiteY222" fmla="*/ 8566 h 87261"/>
              <a:gd name="connsiteX223" fmla="*/ 194020 w 1008709"/>
              <a:gd name="connsiteY223" fmla="*/ 8295 h 87261"/>
              <a:gd name="connsiteX224" fmla="*/ 726348 w 1008709"/>
              <a:gd name="connsiteY224" fmla="*/ 8295 h 87261"/>
              <a:gd name="connsiteX225" fmla="*/ 722292 w 1008709"/>
              <a:gd name="connsiteY225" fmla="*/ 8295 h 87261"/>
              <a:gd name="connsiteX226" fmla="*/ 717696 w 1008709"/>
              <a:gd name="connsiteY226" fmla="*/ 10729 h 87261"/>
              <a:gd name="connsiteX227" fmla="*/ 715533 w 1008709"/>
              <a:gd name="connsiteY227" fmla="*/ 16947 h 87261"/>
              <a:gd name="connsiteX228" fmla="*/ 715533 w 1008709"/>
              <a:gd name="connsiteY228" fmla="*/ 17488 h 87261"/>
              <a:gd name="connsiteX229" fmla="*/ 715533 w 1008709"/>
              <a:gd name="connsiteY229" fmla="*/ 70483 h 87261"/>
              <a:gd name="connsiteX230" fmla="*/ 714992 w 1008709"/>
              <a:gd name="connsiteY230" fmla="*/ 71023 h 87261"/>
              <a:gd name="connsiteX231" fmla="*/ 707692 w 1008709"/>
              <a:gd name="connsiteY231" fmla="*/ 71023 h 87261"/>
              <a:gd name="connsiteX232" fmla="*/ 703636 w 1008709"/>
              <a:gd name="connsiteY232" fmla="*/ 72105 h 87261"/>
              <a:gd name="connsiteX233" fmla="*/ 699851 w 1008709"/>
              <a:gd name="connsiteY233" fmla="*/ 78865 h 87261"/>
              <a:gd name="connsiteX234" fmla="*/ 702554 w 1008709"/>
              <a:gd name="connsiteY234" fmla="*/ 84542 h 87261"/>
              <a:gd name="connsiteX235" fmla="*/ 706610 w 1008709"/>
              <a:gd name="connsiteY235" fmla="*/ 86435 h 87261"/>
              <a:gd name="connsiteX236" fmla="*/ 706881 w 1008709"/>
              <a:gd name="connsiteY236" fmla="*/ 86435 h 87261"/>
              <a:gd name="connsiteX237" fmla="*/ 707151 w 1008709"/>
              <a:gd name="connsiteY237" fmla="*/ 86435 h 87261"/>
              <a:gd name="connsiteX238" fmla="*/ 707692 w 1008709"/>
              <a:gd name="connsiteY238" fmla="*/ 86435 h 87261"/>
              <a:gd name="connsiteX239" fmla="*/ 739867 w 1008709"/>
              <a:gd name="connsiteY239" fmla="*/ 86435 h 87261"/>
              <a:gd name="connsiteX240" fmla="*/ 740408 w 1008709"/>
              <a:gd name="connsiteY240" fmla="*/ 86435 h 87261"/>
              <a:gd name="connsiteX241" fmla="*/ 741219 w 1008709"/>
              <a:gd name="connsiteY241" fmla="*/ 86435 h 87261"/>
              <a:gd name="connsiteX242" fmla="*/ 742030 w 1008709"/>
              <a:gd name="connsiteY242" fmla="*/ 86165 h 87261"/>
              <a:gd name="connsiteX243" fmla="*/ 745545 w 1008709"/>
              <a:gd name="connsiteY243" fmla="*/ 84272 h 87261"/>
              <a:gd name="connsiteX244" fmla="*/ 747978 w 1008709"/>
              <a:gd name="connsiteY244" fmla="*/ 78594 h 87261"/>
              <a:gd name="connsiteX245" fmla="*/ 745815 w 1008709"/>
              <a:gd name="connsiteY245" fmla="*/ 73457 h 87261"/>
              <a:gd name="connsiteX246" fmla="*/ 740137 w 1008709"/>
              <a:gd name="connsiteY246" fmla="*/ 71023 h 87261"/>
              <a:gd name="connsiteX247" fmla="*/ 732296 w 1008709"/>
              <a:gd name="connsiteY247" fmla="*/ 71023 h 87261"/>
              <a:gd name="connsiteX248" fmla="*/ 731755 w 1008709"/>
              <a:gd name="connsiteY248" fmla="*/ 70483 h 87261"/>
              <a:gd name="connsiteX249" fmla="*/ 731755 w 1008709"/>
              <a:gd name="connsiteY249" fmla="*/ 24518 h 87261"/>
              <a:gd name="connsiteX250" fmla="*/ 732296 w 1008709"/>
              <a:gd name="connsiteY250" fmla="*/ 23977 h 87261"/>
              <a:gd name="connsiteX251" fmla="*/ 738244 w 1008709"/>
              <a:gd name="connsiteY251" fmla="*/ 23977 h 87261"/>
              <a:gd name="connsiteX252" fmla="*/ 745545 w 1008709"/>
              <a:gd name="connsiteY252" fmla="*/ 19381 h 87261"/>
              <a:gd name="connsiteX253" fmla="*/ 745815 w 1008709"/>
              <a:gd name="connsiteY253" fmla="*/ 13703 h 87261"/>
              <a:gd name="connsiteX254" fmla="*/ 738515 w 1008709"/>
              <a:gd name="connsiteY254" fmla="*/ 8566 h 87261"/>
              <a:gd name="connsiteX255" fmla="*/ 726348 w 1008709"/>
              <a:gd name="connsiteY255" fmla="*/ 8295 h 87261"/>
              <a:gd name="connsiteX256" fmla="*/ 802610 w 1008709"/>
              <a:gd name="connsiteY256" fmla="*/ 8295 h 87261"/>
              <a:gd name="connsiteX257" fmla="*/ 798554 w 1008709"/>
              <a:gd name="connsiteY257" fmla="*/ 8295 h 87261"/>
              <a:gd name="connsiteX258" fmla="*/ 793958 w 1008709"/>
              <a:gd name="connsiteY258" fmla="*/ 10729 h 87261"/>
              <a:gd name="connsiteX259" fmla="*/ 791795 w 1008709"/>
              <a:gd name="connsiteY259" fmla="*/ 16947 h 87261"/>
              <a:gd name="connsiteX260" fmla="*/ 791795 w 1008709"/>
              <a:gd name="connsiteY260" fmla="*/ 17488 h 87261"/>
              <a:gd name="connsiteX261" fmla="*/ 791795 w 1008709"/>
              <a:gd name="connsiteY261" fmla="*/ 70483 h 87261"/>
              <a:gd name="connsiteX262" fmla="*/ 791254 w 1008709"/>
              <a:gd name="connsiteY262" fmla="*/ 71023 h 87261"/>
              <a:gd name="connsiteX263" fmla="*/ 783954 w 1008709"/>
              <a:gd name="connsiteY263" fmla="*/ 71023 h 87261"/>
              <a:gd name="connsiteX264" fmla="*/ 779898 w 1008709"/>
              <a:gd name="connsiteY264" fmla="*/ 72105 h 87261"/>
              <a:gd name="connsiteX265" fmla="*/ 776113 w 1008709"/>
              <a:gd name="connsiteY265" fmla="*/ 78865 h 87261"/>
              <a:gd name="connsiteX266" fmla="*/ 778816 w 1008709"/>
              <a:gd name="connsiteY266" fmla="*/ 84542 h 87261"/>
              <a:gd name="connsiteX267" fmla="*/ 782872 w 1008709"/>
              <a:gd name="connsiteY267" fmla="*/ 86435 h 87261"/>
              <a:gd name="connsiteX268" fmla="*/ 783143 w 1008709"/>
              <a:gd name="connsiteY268" fmla="*/ 86435 h 87261"/>
              <a:gd name="connsiteX269" fmla="*/ 783413 w 1008709"/>
              <a:gd name="connsiteY269" fmla="*/ 86435 h 87261"/>
              <a:gd name="connsiteX270" fmla="*/ 783954 w 1008709"/>
              <a:gd name="connsiteY270" fmla="*/ 86435 h 87261"/>
              <a:gd name="connsiteX271" fmla="*/ 816129 w 1008709"/>
              <a:gd name="connsiteY271" fmla="*/ 86435 h 87261"/>
              <a:gd name="connsiteX272" fmla="*/ 816670 w 1008709"/>
              <a:gd name="connsiteY272" fmla="*/ 86435 h 87261"/>
              <a:gd name="connsiteX273" fmla="*/ 817481 w 1008709"/>
              <a:gd name="connsiteY273" fmla="*/ 86435 h 87261"/>
              <a:gd name="connsiteX274" fmla="*/ 818292 w 1008709"/>
              <a:gd name="connsiteY274" fmla="*/ 86165 h 87261"/>
              <a:gd name="connsiteX275" fmla="*/ 821807 w 1008709"/>
              <a:gd name="connsiteY275" fmla="*/ 84272 h 87261"/>
              <a:gd name="connsiteX276" fmla="*/ 824240 w 1008709"/>
              <a:gd name="connsiteY276" fmla="*/ 78594 h 87261"/>
              <a:gd name="connsiteX277" fmla="*/ 822077 w 1008709"/>
              <a:gd name="connsiteY277" fmla="*/ 73457 h 87261"/>
              <a:gd name="connsiteX278" fmla="*/ 816399 w 1008709"/>
              <a:gd name="connsiteY278" fmla="*/ 71023 h 87261"/>
              <a:gd name="connsiteX279" fmla="*/ 808558 w 1008709"/>
              <a:gd name="connsiteY279" fmla="*/ 71023 h 87261"/>
              <a:gd name="connsiteX280" fmla="*/ 808017 w 1008709"/>
              <a:gd name="connsiteY280" fmla="*/ 70483 h 87261"/>
              <a:gd name="connsiteX281" fmla="*/ 808017 w 1008709"/>
              <a:gd name="connsiteY281" fmla="*/ 24518 h 87261"/>
              <a:gd name="connsiteX282" fmla="*/ 808558 w 1008709"/>
              <a:gd name="connsiteY282" fmla="*/ 23977 h 87261"/>
              <a:gd name="connsiteX283" fmla="*/ 814506 w 1008709"/>
              <a:gd name="connsiteY283" fmla="*/ 23977 h 87261"/>
              <a:gd name="connsiteX284" fmla="*/ 821807 w 1008709"/>
              <a:gd name="connsiteY284" fmla="*/ 19381 h 87261"/>
              <a:gd name="connsiteX285" fmla="*/ 822077 w 1008709"/>
              <a:gd name="connsiteY285" fmla="*/ 13703 h 87261"/>
              <a:gd name="connsiteX286" fmla="*/ 814777 w 1008709"/>
              <a:gd name="connsiteY286" fmla="*/ 8566 h 87261"/>
              <a:gd name="connsiteX287" fmla="*/ 802610 w 1008709"/>
              <a:gd name="connsiteY287" fmla="*/ 8295 h 87261"/>
              <a:gd name="connsiteX288" fmla="*/ 109584 w 1008709"/>
              <a:gd name="connsiteY288" fmla="*/ 8226 h 87261"/>
              <a:gd name="connsiteX289" fmla="*/ 97294 w 1008709"/>
              <a:gd name="connsiteY289" fmla="*/ 10389 h 87261"/>
              <a:gd name="connsiteX290" fmla="*/ 89920 w 1008709"/>
              <a:gd name="connsiteY290" fmla="*/ 14986 h 87261"/>
              <a:gd name="connsiteX291" fmla="*/ 86479 w 1008709"/>
              <a:gd name="connsiteY291" fmla="*/ 18230 h 87261"/>
              <a:gd name="connsiteX292" fmla="*/ 83037 w 1008709"/>
              <a:gd name="connsiteY292" fmla="*/ 22557 h 87261"/>
              <a:gd name="connsiteX293" fmla="*/ 81071 w 1008709"/>
              <a:gd name="connsiteY293" fmla="*/ 26071 h 87261"/>
              <a:gd name="connsiteX294" fmla="*/ 78859 w 1008709"/>
              <a:gd name="connsiteY294" fmla="*/ 31479 h 87261"/>
              <a:gd name="connsiteX295" fmla="*/ 77876 w 1008709"/>
              <a:gd name="connsiteY295" fmla="*/ 34994 h 87261"/>
              <a:gd name="connsiteX296" fmla="*/ 76893 w 1008709"/>
              <a:gd name="connsiteY296" fmla="*/ 40131 h 87261"/>
              <a:gd name="connsiteX297" fmla="*/ 77138 w 1008709"/>
              <a:gd name="connsiteY297" fmla="*/ 54461 h 87261"/>
              <a:gd name="connsiteX298" fmla="*/ 78121 w 1008709"/>
              <a:gd name="connsiteY298" fmla="*/ 59328 h 87261"/>
              <a:gd name="connsiteX299" fmla="*/ 79351 w 1008709"/>
              <a:gd name="connsiteY299" fmla="*/ 63114 h 87261"/>
              <a:gd name="connsiteX300" fmla="*/ 80334 w 1008709"/>
              <a:gd name="connsiteY300" fmla="*/ 65547 h 87261"/>
              <a:gd name="connsiteX301" fmla="*/ 82546 w 1008709"/>
              <a:gd name="connsiteY301" fmla="*/ 69873 h 87261"/>
              <a:gd name="connsiteX302" fmla="*/ 84758 w 1008709"/>
              <a:gd name="connsiteY302" fmla="*/ 73117 h 87261"/>
              <a:gd name="connsiteX303" fmla="*/ 88199 w 1008709"/>
              <a:gd name="connsiteY303" fmla="*/ 76903 h 87261"/>
              <a:gd name="connsiteX304" fmla="*/ 91395 w 1008709"/>
              <a:gd name="connsiteY304" fmla="*/ 79607 h 87261"/>
              <a:gd name="connsiteX305" fmla="*/ 97048 w 1008709"/>
              <a:gd name="connsiteY305" fmla="*/ 82851 h 87261"/>
              <a:gd name="connsiteX306" fmla="*/ 104914 w 1008709"/>
              <a:gd name="connsiteY306" fmla="*/ 85014 h 87261"/>
              <a:gd name="connsiteX307" fmla="*/ 106143 w 1008709"/>
              <a:gd name="connsiteY307" fmla="*/ 85285 h 87261"/>
              <a:gd name="connsiteX308" fmla="*/ 110322 w 1008709"/>
              <a:gd name="connsiteY308" fmla="*/ 85285 h 87261"/>
              <a:gd name="connsiteX309" fmla="*/ 110568 w 1008709"/>
              <a:gd name="connsiteY309" fmla="*/ 85285 h 87261"/>
              <a:gd name="connsiteX310" fmla="*/ 123595 w 1008709"/>
              <a:gd name="connsiteY310" fmla="*/ 80418 h 87261"/>
              <a:gd name="connsiteX311" fmla="*/ 128265 w 1008709"/>
              <a:gd name="connsiteY311" fmla="*/ 76362 h 87261"/>
              <a:gd name="connsiteX312" fmla="*/ 131461 w 1008709"/>
              <a:gd name="connsiteY312" fmla="*/ 72577 h 87261"/>
              <a:gd name="connsiteX313" fmla="*/ 133673 w 1008709"/>
              <a:gd name="connsiteY313" fmla="*/ 69062 h 87261"/>
              <a:gd name="connsiteX314" fmla="*/ 135885 w 1008709"/>
              <a:gd name="connsiteY314" fmla="*/ 64736 h 87261"/>
              <a:gd name="connsiteX315" fmla="*/ 137114 w 1008709"/>
              <a:gd name="connsiteY315" fmla="*/ 61762 h 87261"/>
              <a:gd name="connsiteX316" fmla="*/ 138098 w 1008709"/>
              <a:gd name="connsiteY316" fmla="*/ 58517 h 87261"/>
              <a:gd name="connsiteX317" fmla="*/ 139327 w 1008709"/>
              <a:gd name="connsiteY317" fmla="*/ 52839 h 87261"/>
              <a:gd name="connsiteX318" fmla="*/ 139572 w 1008709"/>
              <a:gd name="connsiteY318" fmla="*/ 49865 h 87261"/>
              <a:gd name="connsiteX319" fmla="*/ 139327 w 1008709"/>
              <a:gd name="connsiteY319" fmla="*/ 50135 h 87261"/>
              <a:gd name="connsiteX320" fmla="*/ 139327 w 1008709"/>
              <a:gd name="connsiteY320" fmla="*/ 44457 h 87261"/>
              <a:gd name="connsiteX321" fmla="*/ 139327 w 1008709"/>
              <a:gd name="connsiteY321" fmla="*/ 44187 h 87261"/>
              <a:gd name="connsiteX322" fmla="*/ 138835 w 1008709"/>
              <a:gd name="connsiteY322" fmla="*/ 39590 h 87261"/>
              <a:gd name="connsiteX323" fmla="*/ 137606 w 1008709"/>
              <a:gd name="connsiteY323" fmla="*/ 34183 h 87261"/>
              <a:gd name="connsiteX324" fmla="*/ 136623 w 1008709"/>
              <a:gd name="connsiteY324" fmla="*/ 30938 h 87261"/>
              <a:gd name="connsiteX325" fmla="*/ 134411 w 1008709"/>
              <a:gd name="connsiteY325" fmla="*/ 25801 h 87261"/>
              <a:gd name="connsiteX326" fmla="*/ 132198 w 1008709"/>
              <a:gd name="connsiteY326" fmla="*/ 22016 h 87261"/>
              <a:gd name="connsiteX327" fmla="*/ 129986 w 1008709"/>
              <a:gd name="connsiteY327" fmla="*/ 19041 h 87261"/>
              <a:gd name="connsiteX328" fmla="*/ 127774 w 1008709"/>
              <a:gd name="connsiteY328" fmla="*/ 16608 h 87261"/>
              <a:gd name="connsiteX329" fmla="*/ 123104 w 1008709"/>
              <a:gd name="connsiteY329" fmla="*/ 12823 h 87261"/>
              <a:gd name="connsiteX330" fmla="*/ 119171 w 1008709"/>
              <a:gd name="connsiteY330" fmla="*/ 10660 h 87261"/>
              <a:gd name="connsiteX331" fmla="*/ 109584 w 1008709"/>
              <a:gd name="connsiteY331" fmla="*/ 8226 h 87261"/>
              <a:gd name="connsiteX332" fmla="*/ 459471 w 1008709"/>
              <a:gd name="connsiteY332" fmla="*/ 8226 h 87261"/>
              <a:gd name="connsiteX333" fmla="*/ 447181 w 1008709"/>
              <a:gd name="connsiteY333" fmla="*/ 10389 h 87261"/>
              <a:gd name="connsiteX334" fmla="*/ 439807 w 1008709"/>
              <a:gd name="connsiteY334" fmla="*/ 14986 h 87261"/>
              <a:gd name="connsiteX335" fmla="*/ 436366 w 1008709"/>
              <a:gd name="connsiteY335" fmla="*/ 18230 h 87261"/>
              <a:gd name="connsiteX336" fmla="*/ 432925 w 1008709"/>
              <a:gd name="connsiteY336" fmla="*/ 22557 h 87261"/>
              <a:gd name="connsiteX337" fmla="*/ 430958 w 1008709"/>
              <a:gd name="connsiteY337" fmla="*/ 26071 h 87261"/>
              <a:gd name="connsiteX338" fmla="*/ 428746 w 1008709"/>
              <a:gd name="connsiteY338" fmla="*/ 31479 h 87261"/>
              <a:gd name="connsiteX339" fmla="*/ 427763 w 1008709"/>
              <a:gd name="connsiteY339" fmla="*/ 34994 h 87261"/>
              <a:gd name="connsiteX340" fmla="*/ 426780 w 1008709"/>
              <a:gd name="connsiteY340" fmla="*/ 40131 h 87261"/>
              <a:gd name="connsiteX341" fmla="*/ 427025 w 1008709"/>
              <a:gd name="connsiteY341" fmla="*/ 54461 h 87261"/>
              <a:gd name="connsiteX342" fmla="*/ 428009 w 1008709"/>
              <a:gd name="connsiteY342" fmla="*/ 59328 h 87261"/>
              <a:gd name="connsiteX343" fmla="*/ 429238 w 1008709"/>
              <a:gd name="connsiteY343" fmla="*/ 63114 h 87261"/>
              <a:gd name="connsiteX344" fmla="*/ 430221 w 1008709"/>
              <a:gd name="connsiteY344" fmla="*/ 65547 h 87261"/>
              <a:gd name="connsiteX345" fmla="*/ 432433 w 1008709"/>
              <a:gd name="connsiteY345" fmla="*/ 69873 h 87261"/>
              <a:gd name="connsiteX346" fmla="*/ 434645 w 1008709"/>
              <a:gd name="connsiteY346" fmla="*/ 73117 h 87261"/>
              <a:gd name="connsiteX347" fmla="*/ 438087 w 1008709"/>
              <a:gd name="connsiteY347" fmla="*/ 76903 h 87261"/>
              <a:gd name="connsiteX348" fmla="*/ 441282 w 1008709"/>
              <a:gd name="connsiteY348" fmla="*/ 79607 h 87261"/>
              <a:gd name="connsiteX349" fmla="*/ 446936 w 1008709"/>
              <a:gd name="connsiteY349" fmla="*/ 82851 h 87261"/>
              <a:gd name="connsiteX350" fmla="*/ 454801 w 1008709"/>
              <a:gd name="connsiteY350" fmla="*/ 85014 h 87261"/>
              <a:gd name="connsiteX351" fmla="*/ 456030 w 1008709"/>
              <a:gd name="connsiteY351" fmla="*/ 85285 h 87261"/>
              <a:gd name="connsiteX352" fmla="*/ 460209 w 1008709"/>
              <a:gd name="connsiteY352" fmla="*/ 85285 h 87261"/>
              <a:gd name="connsiteX353" fmla="*/ 460455 w 1008709"/>
              <a:gd name="connsiteY353" fmla="*/ 85285 h 87261"/>
              <a:gd name="connsiteX354" fmla="*/ 473482 w 1008709"/>
              <a:gd name="connsiteY354" fmla="*/ 80418 h 87261"/>
              <a:gd name="connsiteX355" fmla="*/ 478153 w 1008709"/>
              <a:gd name="connsiteY355" fmla="*/ 76362 h 87261"/>
              <a:gd name="connsiteX356" fmla="*/ 481348 w 1008709"/>
              <a:gd name="connsiteY356" fmla="*/ 72577 h 87261"/>
              <a:gd name="connsiteX357" fmla="*/ 483560 w 1008709"/>
              <a:gd name="connsiteY357" fmla="*/ 69062 h 87261"/>
              <a:gd name="connsiteX358" fmla="*/ 485773 w 1008709"/>
              <a:gd name="connsiteY358" fmla="*/ 64736 h 87261"/>
              <a:gd name="connsiteX359" fmla="*/ 487001 w 1008709"/>
              <a:gd name="connsiteY359" fmla="*/ 61762 h 87261"/>
              <a:gd name="connsiteX360" fmla="*/ 487985 w 1008709"/>
              <a:gd name="connsiteY360" fmla="*/ 58517 h 87261"/>
              <a:gd name="connsiteX361" fmla="*/ 489214 w 1008709"/>
              <a:gd name="connsiteY361" fmla="*/ 52839 h 87261"/>
              <a:gd name="connsiteX362" fmla="*/ 489459 w 1008709"/>
              <a:gd name="connsiteY362" fmla="*/ 49865 h 87261"/>
              <a:gd name="connsiteX363" fmla="*/ 489214 w 1008709"/>
              <a:gd name="connsiteY363" fmla="*/ 50135 h 87261"/>
              <a:gd name="connsiteX364" fmla="*/ 489214 w 1008709"/>
              <a:gd name="connsiteY364" fmla="*/ 44457 h 87261"/>
              <a:gd name="connsiteX365" fmla="*/ 489214 w 1008709"/>
              <a:gd name="connsiteY365" fmla="*/ 44187 h 87261"/>
              <a:gd name="connsiteX366" fmla="*/ 488722 w 1008709"/>
              <a:gd name="connsiteY366" fmla="*/ 39590 h 87261"/>
              <a:gd name="connsiteX367" fmla="*/ 487493 w 1008709"/>
              <a:gd name="connsiteY367" fmla="*/ 34183 h 87261"/>
              <a:gd name="connsiteX368" fmla="*/ 486510 w 1008709"/>
              <a:gd name="connsiteY368" fmla="*/ 30938 h 87261"/>
              <a:gd name="connsiteX369" fmla="*/ 484298 w 1008709"/>
              <a:gd name="connsiteY369" fmla="*/ 25801 h 87261"/>
              <a:gd name="connsiteX370" fmla="*/ 482085 w 1008709"/>
              <a:gd name="connsiteY370" fmla="*/ 22016 h 87261"/>
              <a:gd name="connsiteX371" fmla="*/ 479873 w 1008709"/>
              <a:gd name="connsiteY371" fmla="*/ 19041 h 87261"/>
              <a:gd name="connsiteX372" fmla="*/ 477661 w 1008709"/>
              <a:gd name="connsiteY372" fmla="*/ 16608 h 87261"/>
              <a:gd name="connsiteX373" fmla="*/ 472991 w 1008709"/>
              <a:gd name="connsiteY373" fmla="*/ 12823 h 87261"/>
              <a:gd name="connsiteX374" fmla="*/ 469058 w 1008709"/>
              <a:gd name="connsiteY374" fmla="*/ 10660 h 87261"/>
              <a:gd name="connsiteX375" fmla="*/ 459471 w 1008709"/>
              <a:gd name="connsiteY375" fmla="*/ 8226 h 87261"/>
              <a:gd name="connsiteX376" fmla="*/ 641912 w 1008709"/>
              <a:gd name="connsiteY376" fmla="*/ 8226 h 87261"/>
              <a:gd name="connsiteX377" fmla="*/ 629622 w 1008709"/>
              <a:gd name="connsiteY377" fmla="*/ 10389 h 87261"/>
              <a:gd name="connsiteX378" fmla="*/ 622248 w 1008709"/>
              <a:gd name="connsiteY378" fmla="*/ 14986 h 87261"/>
              <a:gd name="connsiteX379" fmla="*/ 618807 w 1008709"/>
              <a:gd name="connsiteY379" fmla="*/ 18230 h 87261"/>
              <a:gd name="connsiteX380" fmla="*/ 615366 w 1008709"/>
              <a:gd name="connsiteY380" fmla="*/ 22557 h 87261"/>
              <a:gd name="connsiteX381" fmla="*/ 613399 w 1008709"/>
              <a:gd name="connsiteY381" fmla="*/ 26071 h 87261"/>
              <a:gd name="connsiteX382" fmla="*/ 611187 w 1008709"/>
              <a:gd name="connsiteY382" fmla="*/ 31479 h 87261"/>
              <a:gd name="connsiteX383" fmla="*/ 610204 w 1008709"/>
              <a:gd name="connsiteY383" fmla="*/ 34994 h 87261"/>
              <a:gd name="connsiteX384" fmla="*/ 609221 w 1008709"/>
              <a:gd name="connsiteY384" fmla="*/ 40131 h 87261"/>
              <a:gd name="connsiteX385" fmla="*/ 609466 w 1008709"/>
              <a:gd name="connsiteY385" fmla="*/ 54461 h 87261"/>
              <a:gd name="connsiteX386" fmla="*/ 610450 w 1008709"/>
              <a:gd name="connsiteY386" fmla="*/ 59328 h 87261"/>
              <a:gd name="connsiteX387" fmla="*/ 611679 w 1008709"/>
              <a:gd name="connsiteY387" fmla="*/ 63114 h 87261"/>
              <a:gd name="connsiteX388" fmla="*/ 612662 w 1008709"/>
              <a:gd name="connsiteY388" fmla="*/ 65547 h 87261"/>
              <a:gd name="connsiteX389" fmla="*/ 614874 w 1008709"/>
              <a:gd name="connsiteY389" fmla="*/ 69873 h 87261"/>
              <a:gd name="connsiteX390" fmla="*/ 617086 w 1008709"/>
              <a:gd name="connsiteY390" fmla="*/ 73117 h 87261"/>
              <a:gd name="connsiteX391" fmla="*/ 620528 w 1008709"/>
              <a:gd name="connsiteY391" fmla="*/ 76903 h 87261"/>
              <a:gd name="connsiteX392" fmla="*/ 623723 w 1008709"/>
              <a:gd name="connsiteY392" fmla="*/ 79607 h 87261"/>
              <a:gd name="connsiteX393" fmla="*/ 629377 w 1008709"/>
              <a:gd name="connsiteY393" fmla="*/ 82851 h 87261"/>
              <a:gd name="connsiteX394" fmla="*/ 637242 w 1008709"/>
              <a:gd name="connsiteY394" fmla="*/ 85014 h 87261"/>
              <a:gd name="connsiteX395" fmla="*/ 638471 w 1008709"/>
              <a:gd name="connsiteY395" fmla="*/ 85285 h 87261"/>
              <a:gd name="connsiteX396" fmla="*/ 642650 w 1008709"/>
              <a:gd name="connsiteY396" fmla="*/ 85285 h 87261"/>
              <a:gd name="connsiteX397" fmla="*/ 642896 w 1008709"/>
              <a:gd name="connsiteY397" fmla="*/ 85285 h 87261"/>
              <a:gd name="connsiteX398" fmla="*/ 655923 w 1008709"/>
              <a:gd name="connsiteY398" fmla="*/ 80418 h 87261"/>
              <a:gd name="connsiteX399" fmla="*/ 660594 w 1008709"/>
              <a:gd name="connsiteY399" fmla="*/ 76362 h 87261"/>
              <a:gd name="connsiteX400" fmla="*/ 663789 w 1008709"/>
              <a:gd name="connsiteY400" fmla="*/ 72577 h 87261"/>
              <a:gd name="connsiteX401" fmla="*/ 666001 w 1008709"/>
              <a:gd name="connsiteY401" fmla="*/ 69062 h 87261"/>
              <a:gd name="connsiteX402" fmla="*/ 668214 w 1008709"/>
              <a:gd name="connsiteY402" fmla="*/ 64736 h 87261"/>
              <a:gd name="connsiteX403" fmla="*/ 669442 w 1008709"/>
              <a:gd name="connsiteY403" fmla="*/ 61762 h 87261"/>
              <a:gd name="connsiteX404" fmla="*/ 670426 w 1008709"/>
              <a:gd name="connsiteY404" fmla="*/ 58517 h 87261"/>
              <a:gd name="connsiteX405" fmla="*/ 671655 w 1008709"/>
              <a:gd name="connsiteY405" fmla="*/ 52839 h 87261"/>
              <a:gd name="connsiteX406" fmla="*/ 671900 w 1008709"/>
              <a:gd name="connsiteY406" fmla="*/ 49865 h 87261"/>
              <a:gd name="connsiteX407" fmla="*/ 671655 w 1008709"/>
              <a:gd name="connsiteY407" fmla="*/ 50135 h 87261"/>
              <a:gd name="connsiteX408" fmla="*/ 671655 w 1008709"/>
              <a:gd name="connsiteY408" fmla="*/ 44457 h 87261"/>
              <a:gd name="connsiteX409" fmla="*/ 671655 w 1008709"/>
              <a:gd name="connsiteY409" fmla="*/ 44187 h 87261"/>
              <a:gd name="connsiteX410" fmla="*/ 671163 w 1008709"/>
              <a:gd name="connsiteY410" fmla="*/ 39590 h 87261"/>
              <a:gd name="connsiteX411" fmla="*/ 669934 w 1008709"/>
              <a:gd name="connsiteY411" fmla="*/ 34183 h 87261"/>
              <a:gd name="connsiteX412" fmla="*/ 668951 w 1008709"/>
              <a:gd name="connsiteY412" fmla="*/ 30938 h 87261"/>
              <a:gd name="connsiteX413" fmla="*/ 666739 w 1008709"/>
              <a:gd name="connsiteY413" fmla="*/ 25801 h 87261"/>
              <a:gd name="connsiteX414" fmla="*/ 664526 w 1008709"/>
              <a:gd name="connsiteY414" fmla="*/ 22016 h 87261"/>
              <a:gd name="connsiteX415" fmla="*/ 662314 w 1008709"/>
              <a:gd name="connsiteY415" fmla="*/ 19041 h 87261"/>
              <a:gd name="connsiteX416" fmla="*/ 660102 w 1008709"/>
              <a:gd name="connsiteY416" fmla="*/ 16608 h 87261"/>
              <a:gd name="connsiteX417" fmla="*/ 655432 w 1008709"/>
              <a:gd name="connsiteY417" fmla="*/ 12823 h 87261"/>
              <a:gd name="connsiteX418" fmla="*/ 651499 w 1008709"/>
              <a:gd name="connsiteY418" fmla="*/ 10660 h 87261"/>
              <a:gd name="connsiteX419" fmla="*/ 641912 w 1008709"/>
              <a:gd name="connsiteY419" fmla="*/ 8226 h 87261"/>
              <a:gd name="connsiteX420" fmla="*/ 885693 w 1008709"/>
              <a:gd name="connsiteY420" fmla="*/ 8226 h 87261"/>
              <a:gd name="connsiteX421" fmla="*/ 873403 w 1008709"/>
              <a:gd name="connsiteY421" fmla="*/ 10389 h 87261"/>
              <a:gd name="connsiteX422" fmla="*/ 866029 w 1008709"/>
              <a:gd name="connsiteY422" fmla="*/ 14986 h 87261"/>
              <a:gd name="connsiteX423" fmla="*/ 862588 w 1008709"/>
              <a:gd name="connsiteY423" fmla="*/ 18230 h 87261"/>
              <a:gd name="connsiteX424" fmla="*/ 859147 w 1008709"/>
              <a:gd name="connsiteY424" fmla="*/ 22557 h 87261"/>
              <a:gd name="connsiteX425" fmla="*/ 857180 w 1008709"/>
              <a:gd name="connsiteY425" fmla="*/ 26071 h 87261"/>
              <a:gd name="connsiteX426" fmla="*/ 854968 w 1008709"/>
              <a:gd name="connsiteY426" fmla="*/ 31479 h 87261"/>
              <a:gd name="connsiteX427" fmla="*/ 853985 w 1008709"/>
              <a:gd name="connsiteY427" fmla="*/ 34994 h 87261"/>
              <a:gd name="connsiteX428" fmla="*/ 853002 w 1008709"/>
              <a:gd name="connsiteY428" fmla="*/ 40131 h 87261"/>
              <a:gd name="connsiteX429" fmla="*/ 853247 w 1008709"/>
              <a:gd name="connsiteY429" fmla="*/ 54461 h 87261"/>
              <a:gd name="connsiteX430" fmla="*/ 854231 w 1008709"/>
              <a:gd name="connsiteY430" fmla="*/ 59328 h 87261"/>
              <a:gd name="connsiteX431" fmla="*/ 855460 w 1008709"/>
              <a:gd name="connsiteY431" fmla="*/ 63114 h 87261"/>
              <a:gd name="connsiteX432" fmla="*/ 856443 w 1008709"/>
              <a:gd name="connsiteY432" fmla="*/ 65547 h 87261"/>
              <a:gd name="connsiteX433" fmla="*/ 858655 w 1008709"/>
              <a:gd name="connsiteY433" fmla="*/ 69873 h 87261"/>
              <a:gd name="connsiteX434" fmla="*/ 860867 w 1008709"/>
              <a:gd name="connsiteY434" fmla="*/ 73117 h 87261"/>
              <a:gd name="connsiteX435" fmla="*/ 864309 w 1008709"/>
              <a:gd name="connsiteY435" fmla="*/ 76903 h 87261"/>
              <a:gd name="connsiteX436" fmla="*/ 867504 w 1008709"/>
              <a:gd name="connsiteY436" fmla="*/ 79607 h 87261"/>
              <a:gd name="connsiteX437" fmla="*/ 873158 w 1008709"/>
              <a:gd name="connsiteY437" fmla="*/ 82851 h 87261"/>
              <a:gd name="connsiteX438" fmla="*/ 881023 w 1008709"/>
              <a:gd name="connsiteY438" fmla="*/ 85014 h 87261"/>
              <a:gd name="connsiteX439" fmla="*/ 882252 w 1008709"/>
              <a:gd name="connsiteY439" fmla="*/ 85285 h 87261"/>
              <a:gd name="connsiteX440" fmla="*/ 886431 w 1008709"/>
              <a:gd name="connsiteY440" fmla="*/ 85285 h 87261"/>
              <a:gd name="connsiteX441" fmla="*/ 886677 w 1008709"/>
              <a:gd name="connsiteY441" fmla="*/ 85285 h 87261"/>
              <a:gd name="connsiteX442" fmla="*/ 899704 w 1008709"/>
              <a:gd name="connsiteY442" fmla="*/ 80418 h 87261"/>
              <a:gd name="connsiteX443" fmla="*/ 904374 w 1008709"/>
              <a:gd name="connsiteY443" fmla="*/ 76362 h 87261"/>
              <a:gd name="connsiteX444" fmla="*/ 907570 w 1008709"/>
              <a:gd name="connsiteY444" fmla="*/ 72577 h 87261"/>
              <a:gd name="connsiteX445" fmla="*/ 909782 w 1008709"/>
              <a:gd name="connsiteY445" fmla="*/ 69062 h 87261"/>
              <a:gd name="connsiteX446" fmla="*/ 911995 w 1008709"/>
              <a:gd name="connsiteY446" fmla="*/ 64736 h 87261"/>
              <a:gd name="connsiteX447" fmla="*/ 913223 w 1008709"/>
              <a:gd name="connsiteY447" fmla="*/ 61762 h 87261"/>
              <a:gd name="connsiteX448" fmla="*/ 914207 w 1008709"/>
              <a:gd name="connsiteY448" fmla="*/ 58517 h 87261"/>
              <a:gd name="connsiteX449" fmla="*/ 915436 w 1008709"/>
              <a:gd name="connsiteY449" fmla="*/ 52839 h 87261"/>
              <a:gd name="connsiteX450" fmla="*/ 915681 w 1008709"/>
              <a:gd name="connsiteY450" fmla="*/ 49865 h 87261"/>
              <a:gd name="connsiteX451" fmla="*/ 915436 w 1008709"/>
              <a:gd name="connsiteY451" fmla="*/ 50135 h 87261"/>
              <a:gd name="connsiteX452" fmla="*/ 915436 w 1008709"/>
              <a:gd name="connsiteY452" fmla="*/ 44457 h 87261"/>
              <a:gd name="connsiteX453" fmla="*/ 915436 w 1008709"/>
              <a:gd name="connsiteY453" fmla="*/ 44187 h 87261"/>
              <a:gd name="connsiteX454" fmla="*/ 914944 w 1008709"/>
              <a:gd name="connsiteY454" fmla="*/ 39590 h 87261"/>
              <a:gd name="connsiteX455" fmla="*/ 913715 w 1008709"/>
              <a:gd name="connsiteY455" fmla="*/ 34183 h 87261"/>
              <a:gd name="connsiteX456" fmla="*/ 912732 w 1008709"/>
              <a:gd name="connsiteY456" fmla="*/ 30938 h 87261"/>
              <a:gd name="connsiteX457" fmla="*/ 910520 w 1008709"/>
              <a:gd name="connsiteY457" fmla="*/ 25801 h 87261"/>
              <a:gd name="connsiteX458" fmla="*/ 908307 w 1008709"/>
              <a:gd name="connsiteY458" fmla="*/ 22016 h 87261"/>
              <a:gd name="connsiteX459" fmla="*/ 906095 w 1008709"/>
              <a:gd name="connsiteY459" fmla="*/ 19041 h 87261"/>
              <a:gd name="connsiteX460" fmla="*/ 903883 w 1008709"/>
              <a:gd name="connsiteY460" fmla="*/ 16608 h 87261"/>
              <a:gd name="connsiteX461" fmla="*/ 899213 w 1008709"/>
              <a:gd name="connsiteY461" fmla="*/ 12823 h 87261"/>
              <a:gd name="connsiteX462" fmla="*/ 895280 w 1008709"/>
              <a:gd name="connsiteY462" fmla="*/ 10660 h 87261"/>
              <a:gd name="connsiteX463" fmla="*/ 885693 w 1008709"/>
              <a:gd name="connsiteY463" fmla="*/ 8226 h 87261"/>
              <a:gd name="connsiteX464" fmla="*/ 275715 w 1008709"/>
              <a:gd name="connsiteY464" fmla="*/ 0 h 87261"/>
              <a:gd name="connsiteX465" fmla="*/ 250920 w 1008709"/>
              <a:gd name="connsiteY465" fmla="*/ 20209 h 87261"/>
              <a:gd name="connsiteX466" fmla="*/ 250440 w 1008709"/>
              <a:gd name="connsiteY466" fmla="*/ 24967 h 87261"/>
              <a:gd name="connsiteX467" fmla="*/ 249021 w 1008709"/>
              <a:gd name="connsiteY467" fmla="*/ 24967 h 87261"/>
              <a:gd name="connsiteX468" fmla="*/ 242568 w 1008709"/>
              <a:gd name="connsiteY468" fmla="*/ 31254 h 87261"/>
              <a:gd name="connsiteX469" fmla="*/ 242568 w 1008709"/>
              <a:gd name="connsiteY469" fmla="*/ 80975 h 87261"/>
              <a:gd name="connsiteX470" fmla="*/ 249021 w 1008709"/>
              <a:gd name="connsiteY470" fmla="*/ 87261 h 87261"/>
              <a:gd name="connsiteX471" fmla="*/ 302409 w 1008709"/>
              <a:gd name="connsiteY471" fmla="*/ 87261 h 87261"/>
              <a:gd name="connsiteX472" fmla="*/ 308862 w 1008709"/>
              <a:gd name="connsiteY472" fmla="*/ 80975 h 87261"/>
              <a:gd name="connsiteX473" fmla="*/ 308862 w 1008709"/>
              <a:gd name="connsiteY473" fmla="*/ 31254 h 87261"/>
              <a:gd name="connsiteX474" fmla="*/ 302409 w 1008709"/>
              <a:gd name="connsiteY474" fmla="*/ 24967 h 87261"/>
              <a:gd name="connsiteX475" fmla="*/ 301574 w 1008709"/>
              <a:gd name="connsiteY475" fmla="*/ 24967 h 87261"/>
              <a:gd name="connsiteX476" fmla="*/ 300990 w 1008709"/>
              <a:gd name="connsiteY476" fmla="*/ 24967 h 87261"/>
              <a:gd name="connsiteX477" fmla="*/ 300510 w 1008709"/>
              <a:gd name="connsiteY477" fmla="*/ 20209 h 87261"/>
              <a:gd name="connsiteX478" fmla="*/ 275715 w 1008709"/>
              <a:gd name="connsiteY478" fmla="*/ 0 h 87261"/>
              <a:gd name="connsiteX479" fmla="*/ 366899 w 1008709"/>
              <a:gd name="connsiteY479" fmla="*/ 0 h 87261"/>
              <a:gd name="connsiteX480" fmla="*/ 342104 w 1008709"/>
              <a:gd name="connsiteY480" fmla="*/ 20209 h 87261"/>
              <a:gd name="connsiteX481" fmla="*/ 341624 w 1008709"/>
              <a:gd name="connsiteY481" fmla="*/ 24967 h 87261"/>
              <a:gd name="connsiteX482" fmla="*/ 340205 w 1008709"/>
              <a:gd name="connsiteY482" fmla="*/ 24967 h 87261"/>
              <a:gd name="connsiteX483" fmla="*/ 333752 w 1008709"/>
              <a:gd name="connsiteY483" fmla="*/ 31254 h 87261"/>
              <a:gd name="connsiteX484" fmla="*/ 333752 w 1008709"/>
              <a:gd name="connsiteY484" fmla="*/ 80975 h 87261"/>
              <a:gd name="connsiteX485" fmla="*/ 340205 w 1008709"/>
              <a:gd name="connsiteY485" fmla="*/ 87261 h 87261"/>
              <a:gd name="connsiteX486" fmla="*/ 393593 w 1008709"/>
              <a:gd name="connsiteY486" fmla="*/ 87261 h 87261"/>
              <a:gd name="connsiteX487" fmla="*/ 400046 w 1008709"/>
              <a:gd name="connsiteY487" fmla="*/ 80975 h 87261"/>
              <a:gd name="connsiteX488" fmla="*/ 400046 w 1008709"/>
              <a:gd name="connsiteY488" fmla="*/ 31254 h 87261"/>
              <a:gd name="connsiteX489" fmla="*/ 393593 w 1008709"/>
              <a:gd name="connsiteY489" fmla="*/ 24967 h 87261"/>
              <a:gd name="connsiteX490" fmla="*/ 392758 w 1008709"/>
              <a:gd name="connsiteY490" fmla="*/ 24967 h 87261"/>
              <a:gd name="connsiteX491" fmla="*/ 392174 w 1008709"/>
              <a:gd name="connsiteY491" fmla="*/ 24967 h 87261"/>
              <a:gd name="connsiteX492" fmla="*/ 391694 w 1008709"/>
              <a:gd name="connsiteY492" fmla="*/ 20209 h 87261"/>
              <a:gd name="connsiteX493" fmla="*/ 366899 w 1008709"/>
              <a:gd name="connsiteY493" fmla="*/ 0 h 87261"/>
              <a:gd name="connsiteX494" fmla="*/ 549340 w 1008709"/>
              <a:gd name="connsiteY494" fmla="*/ 0 h 87261"/>
              <a:gd name="connsiteX495" fmla="*/ 524545 w 1008709"/>
              <a:gd name="connsiteY495" fmla="*/ 20209 h 87261"/>
              <a:gd name="connsiteX496" fmla="*/ 524065 w 1008709"/>
              <a:gd name="connsiteY496" fmla="*/ 24967 h 87261"/>
              <a:gd name="connsiteX497" fmla="*/ 522646 w 1008709"/>
              <a:gd name="connsiteY497" fmla="*/ 24967 h 87261"/>
              <a:gd name="connsiteX498" fmla="*/ 516193 w 1008709"/>
              <a:gd name="connsiteY498" fmla="*/ 31254 h 87261"/>
              <a:gd name="connsiteX499" fmla="*/ 516193 w 1008709"/>
              <a:gd name="connsiteY499" fmla="*/ 80975 h 87261"/>
              <a:gd name="connsiteX500" fmla="*/ 522646 w 1008709"/>
              <a:gd name="connsiteY500" fmla="*/ 87261 h 87261"/>
              <a:gd name="connsiteX501" fmla="*/ 576034 w 1008709"/>
              <a:gd name="connsiteY501" fmla="*/ 87261 h 87261"/>
              <a:gd name="connsiteX502" fmla="*/ 582487 w 1008709"/>
              <a:gd name="connsiteY502" fmla="*/ 80975 h 87261"/>
              <a:gd name="connsiteX503" fmla="*/ 582487 w 1008709"/>
              <a:gd name="connsiteY503" fmla="*/ 31254 h 87261"/>
              <a:gd name="connsiteX504" fmla="*/ 576034 w 1008709"/>
              <a:gd name="connsiteY504" fmla="*/ 24967 h 87261"/>
              <a:gd name="connsiteX505" fmla="*/ 575199 w 1008709"/>
              <a:gd name="connsiteY505" fmla="*/ 24967 h 87261"/>
              <a:gd name="connsiteX506" fmla="*/ 574615 w 1008709"/>
              <a:gd name="connsiteY506" fmla="*/ 24967 h 87261"/>
              <a:gd name="connsiteX507" fmla="*/ 574135 w 1008709"/>
              <a:gd name="connsiteY507" fmla="*/ 20209 h 87261"/>
              <a:gd name="connsiteX508" fmla="*/ 549340 w 1008709"/>
              <a:gd name="connsiteY508" fmla="*/ 0 h 87261"/>
              <a:gd name="connsiteX509" fmla="*/ 975562 w 1008709"/>
              <a:gd name="connsiteY509" fmla="*/ 0 h 87261"/>
              <a:gd name="connsiteX510" fmla="*/ 950767 w 1008709"/>
              <a:gd name="connsiteY510" fmla="*/ 20209 h 87261"/>
              <a:gd name="connsiteX511" fmla="*/ 950287 w 1008709"/>
              <a:gd name="connsiteY511" fmla="*/ 24967 h 87261"/>
              <a:gd name="connsiteX512" fmla="*/ 948868 w 1008709"/>
              <a:gd name="connsiteY512" fmla="*/ 24967 h 87261"/>
              <a:gd name="connsiteX513" fmla="*/ 942415 w 1008709"/>
              <a:gd name="connsiteY513" fmla="*/ 31254 h 87261"/>
              <a:gd name="connsiteX514" fmla="*/ 942415 w 1008709"/>
              <a:gd name="connsiteY514" fmla="*/ 80975 h 87261"/>
              <a:gd name="connsiteX515" fmla="*/ 948868 w 1008709"/>
              <a:gd name="connsiteY515" fmla="*/ 87261 h 87261"/>
              <a:gd name="connsiteX516" fmla="*/ 1002256 w 1008709"/>
              <a:gd name="connsiteY516" fmla="*/ 87261 h 87261"/>
              <a:gd name="connsiteX517" fmla="*/ 1008709 w 1008709"/>
              <a:gd name="connsiteY517" fmla="*/ 80975 h 87261"/>
              <a:gd name="connsiteX518" fmla="*/ 1008709 w 1008709"/>
              <a:gd name="connsiteY518" fmla="*/ 31254 h 87261"/>
              <a:gd name="connsiteX519" fmla="*/ 1002256 w 1008709"/>
              <a:gd name="connsiteY519" fmla="*/ 24967 h 87261"/>
              <a:gd name="connsiteX520" fmla="*/ 1001421 w 1008709"/>
              <a:gd name="connsiteY520" fmla="*/ 24967 h 87261"/>
              <a:gd name="connsiteX521" fmla="*/ 1000837 w 1008709"/>
              <a:gd name="connsiteY521" fmla="*/ 24967 h 87261"/>
              <a:gd name="connsiteX522" fmla="*/ 1000357 w 1008709"/>
              <a:gd name="connsiteY522" fmla="*/ 20209 h 87261"/>
              <a:gd name="connsiteX523" fmla="*/ 975562 w 1008709"/>
              <a:gd name="connsiteY523" fmla="*/ 0 h 8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</a:cxnLst>
            <a:rect l="l" t="t" r="r" b="b"/>
            <a:pathLst>
              <a:path w="1008709" h="87261">
                <a:moveTo>
                  <a:pt x="275453" y="51372"/>
                </a:moveTo>
                <a:cubicBezTo>
                  <a:pt x="280698" y="51372"/>
                  <a:pt x="284923" y="55533"/>
                  <a:pt x="284923" y="60646"/>
                </a:cubicBezTo>
                <a:cubicBezTo>
                  <a:pt x="284923" y="64166"/>
                  <a:pt x="282932" y="67234"/>
                  <a:pt x="279970" y="68803"/>
                </a:cubicBezTo>
                <a:cubicBezTo>
                  <a:pt x="279970" y="68803"/>
                  <a:pt x="279970" y="68803"/>
                  <a:pt x="279970" y="77198"/>
                </a:cubicBezTo>
                <a:cubicBezTo>
                  <a:pt x="279970" y="79648"/>
                  <a:pt x="277954" y="81622"/>
                  <a:pt x="275453" y="81622"/>
                </a:cubicBezTo>
                <a:cubicBezTo>
                  <a:pt x="272976" y="81622"/>
                  <a:pt x="270936" y="79648"/>
                  <a:pt x="270936" y="77198"/>
                </a:cubicBezTo>
                <a:cubicBezTo>
                  <a:pt x="270936" y="77198"/>
                  <a:pt x="270936" y="77198"/>
                  <a:pt x="270936" y="68803"/>
                </a:cubicBezTo>
                <a:cubicBezTo>
                  <a:pt x="267998" y="67234"/>
                  <a:pt x="265982" y="64166"/>
                  <a:pt x="265982" y="60646"/>
                </a:cubicBezTo>
                <a:cubicBezTo>
                  <a:pt x="265982" y="55533"/>
                  <a:pt x="270232" y="51372"/>
                  <a:pt x="275453" y="51372"/>
                </a:cubicBezTo>
                <a:close/>
                <a:moveTo>
                  <a:pt x="366637" y="51372"/>
                </a:moveTo>
                <a:cubicBezTo>
                  <a:pt x="371882" y="51372"/>
                  <a:pt x="376107" y="55533"/>
                  <a:pt x="376107" y="60646"/>
                </a:cubicBezTo>
                <a:cubicBezTo>
                  <a:pt x="376107" y="64166"/>
                  <a:pt x="374116" y="67234"/>
                  <a:pt x="371154" y="68803"/>
                </a:cubicBezTo>
                <a:cubicBezTo>
                  <a:pt x="371154" y="68803"/>
                  <a:pt x="371154" y="68803"/>
                  <a:pt x="371154" y="77198"/>
                </a:cubicBezTo>
                <a:cubicBezTo>
                  <a:pt x="371154" y="79648"/>
                  <a:pt x="369138" y="81622"/>
                  <a:pt x="366637" y="81622"/>
                </a:cubicBezTo>
                <a:cubicBezTo>
                  <a:pt x="364160" y="81622"/>
                  <a:pt x="362120" y="79648"/>
                  <a:pt x="362120" y="77198"/>
                </a:cubicBezTo>
                <a:cubicBezTo>
                  <a:pt x="362120" y="77198"/>
                  <a:pt x="362120" y="77198"/>
                  <a:pt x="362120" y="68803"/>
                </a:cubicBezTo>
                <a:cubicBezTo>
                  <a:pt x="359182" y="67234"/>
                  <a:pt x="357166" y="64166"/>
                  <a:pt x="357166" y="60646"/>
                </a:cubicBezTo>
                <a:cubicBezTo>
                  <a:pt x="357166" y="55533"/>
                  <a:pt x="361416" y="51372"/>
                  <a:pt x="366637" y="51372"/>
                </a:cubicBezTo>
                <a:close/>
                <a:moveTo>
                  <a:pt x="549078" y="51372"/>
                </a:moveTo>
                <a:cubicBezTo>
                  <a:pt x="554323" y="51372"/>
                  <a:pt x="558548" y="55533"/>
                  <a:pt x="558548" y="60646"/>
                </a:cubicBezTo>
                <a:cubicBezTo>
                  <a:pt x="558548" y="64166"/>
                  <a:pt x="556557" y="67234"/>
                  <a:pt x="553595" y="68803"/>
                </a:cubicBezTo>
                <a:cubicBezTo>
                  <a:pt x="553595" y="68803"/>
                  <a:pt x="553595" y="68803"/>
                  <a:pt x="553595" y="77198"/>
                </a:cubicBezTo>
                <a:cubicBezTo>
                  <a:pt x="553595" y="79648"/>
                  <a:pt x="551579" y="81622"/>
                  <a:pt x="549078" y="81622"/>
                </a:cubicBezTo>
                <a:cubicBezTo>
                  <a:pt x="546601" y="81622"/>
                  <a:pt x="544561" y="79648"/>
                  <a:pt x="544561" y="77198"/>
                </a:cubicBezTo>
                <a:cubicBezTo>
                  <a:pt x="544561" y="77198"/>
                  <a:pt x="544561" y="77198"/>
                  <a:pt x="544561" y="68803"/>
                </a:cubicBezTo>
                <a:cubicBezTo>
                  <a:pt x="541623" y="67234"/>
                  <a:pt x="539607" y="64166"/>
                  <a:pt x="539607" y="60646"/>
                </a:cubicBezTo>
                <a:cubicBezTo>
                  <a:pt x="539607" y="55533"/>
                  <a:pt x="543857" y="51372"/>
                  <a:pt x="549078" y="51372"/>
                </a:cubicBezTo>
                <a:close/>
                <a:moveTo>
                  <a:pt x="975300" y="51372"/>
                </a:moveTo>
                <a:cubicBezTo>
                  <a:pt x="980545" y="51372"/>
                  <a:pt x="984770" y="55533"/>
                  <a:pt x="984770" y="60646"/>
                </a:cubicBezTo>
                <a:cubicBezTo>
                  <a:pt x="984770" y="64166"/>
                  <a:pt x="982779" y="67234"/>
                  <a:pt x="979817" y="68803"/>
                </a:cubicBezTo>
                <a:cubicBezTo>
                  <a:pt x="979817" y="68803"/>
                  <a:pt x="979817" y="68803"/>
                  <a:pt x="979817" y="77198"/>
                </a:cubicBezTo>
                <a:cubicBezTo>
                  <a:pt x="979817" y="79648"/>
                  <a:pt x="977801" y="81622"/>
                  <a:pt x="975300" y="81622"/>
                </a:cubicBezTo>
                <a:cubicBezTo>
                  <a:pt x="972823" y="81622"/>
                  <a:pt x="970783" y="79648"/>
                  <a:pt x="970783" y="77198"/>
                </a:cubicBezTo>
                <a:cubicBezTo>
                  <a:pt x="970783" y="77198"/>
                  <a:pt x="970783" y="77198"/>
                  <a:pt x="970783" y="68803"/>
                </a:cubicBezTo>
                <a:cubicBezTo>
                  <a:pt x="967845" y="67234"/>
                  <a:pt x="965829" y="64166"/>
                  <a:pt x="965829" y="60646"/>
                </a:cubicBezTo>
                <a:cubicBezTo>
                  <a:pt x="965829" y="55533"/>
                  <a:pt x="970079" y="51372"/>
                  <a:pt x="975300" y="51372"/>
                </a:cubicBezTo>
                <a:close/>
                <a:moveTo>
                  <a:pt x="104177" y="24179"/>
                </a:moveTo>
                <a:cubicBezTo>
                  <a:pt x="108355" y="22827"/>
                  <a:pt x="112288" y="23908"/>
                  <a:pt x="115730" y="26612"/>
                </a:cubicBezTo>
                <a:cubicBezTo>
                  <a:pt x="116958" y="27694"/>
                  <a:pt x="117942" y="28775"/>
                  <a:pt x="118925" y="30127"/>
                </a:cubicBezTo>
                <a:cubicBezTo>
                  <a:pt x="119662" y="31209"/>
                  <a:pt x="120400" y="32560"/>
                  <a:pt x="121137" y="33913"/>
                </a:cubicBezTo>
                <a:cubicBezTo>
                  <a:pt x="121629" y="34724"/>
                  <a:pt x="121874" y="35805"/>
                  <a:pt x="122120" y="36616"/>
                </a:cubicBezTo>
                <a:cubicBezTo>
                  <a:pt x="122612" y="37968"/>
                  <a:pt x="122858" y="39320"/>
                  <a:pt x="123104" y="40672"/>
                </a:cubicBezTo>
                <a:cubicBezTo>
                  <a:pt x="123841" y="42835"/>
                  <a:pt x="124087" y="44998"/>
                  <a:pt x="124087" y="47702"/>
                </a:cubicBezTo>
                <a:cubicBezTo>
                  <a:pt x="124087" y="49865"/>
                  <a:pt x="123841" y="52298"/>
                  <a:pt x="123104" y="55002"/>
                </a:cubicBezTo>
                <a:cubicBezTo>
                  <a:pt x="122612" y="56354"/>
                  <a:pt x="122366" y="57435"/>
                  <a:pt x="121874" y="58787"/>
                </a:cubicBezTo>
                <a:cubicBezTo>
                  <a:pt x="121383" y="60410"/>
                  <a:pt x="120646" y="61762"/>
                  <a:pt x="119662" y="63114"/>
                </a:cubicBezTo>
                <a:cubicBezTo>
                  <a:pt x="118679" y="64736"/>
                  <a:pt x="117450" y="66088"/>
                  <a:pt x="116221" y="67440"/>
                </a:cubicBezTo>
                <a:cubicBezTo>
                  <a:pt x="114992" y="68521"/>
                  <a:pt x="113517" y="69603"/>
                  <a:pt x="111797" y="70143"/>
                </a:cubicBezTo>
                <a:cubicBezTo>
                  <a:pt x="107372" y="71766"/>
                  <a:pt x="103193" y="70954"/>
                  <a:pt x="99506" y="67710"/>
                </a:cubicBezTo>
                <a:cubicBezTo>
                  <a:pt x="98277" y="66628"/>
                  <a:pt x="97294" y="65547"/>
                  <a:pt x="96311" y="64195"/>
                </a:cubicBezTo>
                <a:cubicBezTo>
                  <a:pt x="95328" y="62843"/>
                  <a:pt x="94590" y="61491"/>
                  <a:pt x="93853" y="59869"/>
                </a:cubicBezTo>
                <a:cubicBezTo>
                  <a:pt x="93607" y="59058"/>
                  <a:pt x="93361" y="58247"/>
                  <a:pt x="92870" y="57706"/>
                </a:cubicBezTo>
                <a:cubicBezTo>
                  <a:pt x="92378" y="56354"/>
                  <a:pt x="91886" y="55002"/>
                  <a:pt x="91641" y="53380"/>
                </a:cubicBezTo>
                <a:cubicBezTo>
                  <a:pt x="90903" y="48783"/>
                  <a:pt x="90903" y="44187"/>
                  <a:pt x="92132" y="39590"/>
                </a:cubicBezTo>
                <a:cubicBezTo>
                  <a:pt x="92378" y="38509"/>
                  <a:pt x="92624" y="37427"/>
                  <a:pt x="93116" y="36616"/>
                </a:cubicBezTo>
                <a:cubicBezTo>
                  <a:pt x="93607" y="35535"/>
                  <a:pt x="93853" y="34453"/>
                  <a:pt x="94344" y="33642"/>
                </a:cubicBezTo>
                <a:cubicBezTo>
                  <a:pt x="95082" y="32560"/>
                  <a:pt x="95574" y="31209"/>
                  <a:pt x="96557" y="30127"/>
                </a:cubicBezTo>
                <a:cubicBezTo>
                  <a:pt x="97540" y="28775"/>
                  <a:pt x="98769" y="27423"/>
                  <a:pt x="100244" y="26342"/>
                </a:cubicBezTo>
                <a:cubicBezTo>
                  <a:pt x="101473" y="25531"/>
                  <a:pt x="102702" y="24720"/>
                  <a:pt x="104177" y="24179"/>
                </a:cubicBezTo>
                <a:close/>
                <a:moveTo>
                  <a:pt x="454064" y="24179"/>
                </a:moveTo>
                <a:cubicBezTo>
                  <a:pt x="458243" y="22827"/>
                  <a:pt x="462175" y="23908"/>
                  <a:pt x="465617" y="26612"/>
                </a:cubicBezTo>
                <a:cubicBezTo>
                  <a:pt x="466846" y="27694"/>
                  <a:pt x="467829" y="28775"/>
                  <a:pt x="468812" y="30127"/>
                </a:cubicBezTo>
                <a:cubicBezTo>
                  <a:pt x="469550" y="31209"/>
                  <a:pt x="470287" y="32560"/>
                  <a:pt x="471024" y="33913"/>
                </a:cubicBezTo>
                <a:cubicBezTo>
                  <a:pt x="471516" y="34724"/>
                  <a:pt x="471762" y="35805"/>
                  <a:pt x="472008" y="36616"/>
                </a:cubicBezTo>
                <a:cubicBezTo>
                  <a:pt x="472499" y="37968"/>
                  <a:pt x="472745" y="39320"/>
                  <a:pt x="472991" y="40672"/>
                </a:cubicBezTo>
                <a:cubicBezTo>
                  <a:pt x="473728" y="42835"/>
                  <a:pt x="473974" y="44998"/>
                  <a:pt x="473974" y="47702"/>
                </a:cubicBezTo>
                <a:cubicBezTo>
                  <a:pt x="473974" y="49865"/>
                  <a:pt x="473728" y="52298"/>
                  <a:pt x="472991" y="55002"/>
                </a:cubicBezTo>
                <a:cubicBezTo>
                  <a:pt x="472499" y="56354"/>
                  <a:pt x="472253" y="57435"/>
                  <a:pt x="471762" y="58787"/>
                </a:cubicBezTo>
                <a:cubicBezTo>
                  <a:pt x="471270" y="60410"/>
                  <a:pt x="470533" y="61762"/>
                  <a:pt x="469550" y="63114"/>
                </a:cubicBezTo>
                <a:cubicBezTo>
                  <a:pt x="468566" y="64736"/>
                  <a:pt x="467337" y="66088"/>
                  <a:pt x="466108" y="67440"/>
                </a:cubicBezTo>
                <a:cubicBezTo>
                  <a:pt x="464879" y="68521"/>
                  <a:pt x="463404" y="69603"/>
                  <a:pt x="461684" y="70143"/>
                </a:cubicBezTo>
                <a:cubicBezTo>
                  <a:pt x="457259" y="71766"/>
                  <a:pt x="453081" y="70954"/>
                  <a:pt x="449394" y="67710"/>
                </a:cubicBezTo>
                <a:cubicBezTo>
                  <a:pt x="448164" y="66628"/>
                  <a:pt x="447181" y="65547"/>
                  <a:pt x="446198" y="64195"/>
                </a:cubicBezTo>
                <a:cubicBezTo>
                  <a:pt x="445215" y="62843"/>
                  <a:pt x="444478" y="61491"/>
                  <a:pt x="443740" y="59869"/>
                </a:cubicBezTo>
                <a:cubicBezTo>
                  <a:pt x="443494" y="59058"/>
                  <a:pt x="443248" y="58247"/>
                  <a:pt x="442757" y="57706"/>
                </a:cubicBezTo>
                <a:cubicBezTo>
                  <a:pt x="442265" y="56354"/>
                  <a:pt x="441774" y="55002"/>
                  <a:pt x="441528" y="53380"/>
                </a:cubicBezTo>
                <a:cubicBezTo>
                  <a:pt x="440790" y="48783"/>
                  <a:pt x="440790" y="44187"/>
                  <a:pt x="442019" y="39590"/>
                </a:cubicBezTo>
                <a:cubicBezTo>
                  <a:pt x="442265" y="38509"/>
                  <a:pt x="442511" y="37427"/>
                  <a:pt x="443003" y="36616"/>
                </a:cubicBezTo>
                <a:cubicBezTo>
                  <a:pt x="443494" y="35535"/>
                  <a:pt x="443740" y="34453"/>
                  <a:pt x="444232" y="33642"/>
                </a:cubicBezTo>
                <a:cubicBezTo>
                  <a:pt x="444969" y="32560"/>
                  <a:pt x="445461" y="31209"/>
                  <a:pt x="446444" y="30127"/>
                </a:cubicBezTo>
                <a:cubicBezTo>
                  <a:pt x="447427" y="28775"/>
                  <a:pt x="448656" y="27423"/>
                  <a:pt x="450131" y="26342"/>
                </a:cubicBezTo>
                <a:cubicBezTo>
                  <a:pt x="451360" y="25531"/>
                  <a:pt x="452589" y="24720"/>
                  <a:pt x="454064" y="24179"/>
                </a:cubicBezTo>
                <a:close/>
                <a:moveTo>
                  <a:pt x="636505" y="24179"/>
                </a:moveTo>
                <a:cubicBezTo>
                  <a:pt x="640684" y="22827"/>
                  <a:pt x="644616" y="23908"/>
                  <a:pt x="648058" y="26612"/>
                </a:cubicBezTo>
                <a:cubicBezTo>
                  <a:pt x="649287" y="27694"/>
                  <a:pt x="650270" y="28775"/>
                  <a:pt x="651253" y="30127"/>
                </a:cubicBezTo>
                <a:cubicBezTo>
                  <a:pt x="651991" y="31209"/>
                  <a:pt x="652728" y="32560"/>
                  <a:pt x="653465" y="33913"/>
                </a:cubicBezTo>
                <a:cubicBezTo>
                  <a:pt x="653957" y="34724"/>
                  <a:pt x="654203" y="35805"/>
                  <a:pt x="654449" y="36616"/>
                </a:cubicBezTo>
                <a:cubicBezTo>
                  <a:pt x="654940" y="37968"/>
                  <a:pt x="655186" y="39320"/>
                  <a:pt x="655432" y="40672"/>
                </a:cubicBezTo>
                <a:cubicBezTo>
                  <a:pt x="656169" y="42835"/>
                  <a:pt x="656415" y="44998"/>
                  <a:pt x="656415" y="47702"/>
                </a:cubicBezTo>
                <a:cubicBezTo>
                  <a:pt x="656415" y="49865"/>
                  <a:pt x="656169" y="52298"/>
                  <a:pt x="655432" y="55002"/>
                </a:cubicBezTo>
                <a:cubicBezTo>
                  <a:pt x="654940" y="56354"/>
                  <a:pt x="654694" y="57435"/>
                  <a:pt x="654203" y="58787"/>
                </a:cubicBezTo>
                <a:cubicBezTo>
                  <a:pt x="653711" y="60410"/>
                  <a:pt x="652974" y="61762"/>
                  <a:pt x="651991" y="63114"/>
                </a:cubicBezTo>
                <a:cubicBezTo>
                  <a:pt x="651007" y="64736"/>
                  <a:pt x="649778" y="66088"/>
                  <a:pt x="648549" y="67440"/>
                </a:cubicBezTo>
                <a:cubicBezTo>
                  <a:pt x="647320" y="68521"/>
                  <a:pt x="645845" y="69603"/>
                  <a:pt x="644125" y="70143"/>
                </a:cubicBezTo>
                <a:cubicBezTo>
                  <a:pt x="639700" y="71766"/>
                  <a:pt x="635522" y="70954"/>
                  <a:pt x="631835" y="67710"/>
                </a:cubicBezTo>
                <a:cubicBezTo>
                  <a:pt x="630605" y="66628"/>
                  <a:pt x="629622" y="65547"/>
                  <a:pt x="628639" y="64195"/>
                </a:cubicBezTo>
                <a:cubicBezTo>
                  <a:pt x="627656" y="62843"/>
                  <a:pt x="626919" y="61491"/>
                  <a:pt x="626181" y="59869"/>
                </a:cubicBezTo>
                <a:cubicBezTo>
                  <a:pt x="625935" y="59058"/>
                  <a:pt x="625689" y="58247"/>
                  <a:pt x="625198" y="57706"/>
                </a:cubicBezTo>
                <a:cubicBezTo>
                  <a:pt x="624706" y="56354"/>
                  <a:pt x="624215" y="55002"/>
                  <a:pt x="623969" y="53380"/>
                </a:cubicBezTo>
                <a:cubicBezTo>
                  <a:pt x="623231" y="48783"/>
                  <a:pt x="623231" y="44187"/>
                  <a:pt x="624460" y="39590"/>
                </a:cubicBezTo>
                <a:cubicBezTo>
                  <a:pt x="624706" y="38509"/>
                  <a:pt x="624952" y="37427"/>
                  <a:pt x="625444" y="36616"/>
                </a:cubicBezTo>
                <a:cubicBezTo>
                  <a:pt x="625935" y="35535"/>
                  <a:pt x="626181" y="34453"/>
                  <a:pt x="626673" y="33642"/>
                </a:cubicBezTo>
                <a:cubicBezTo>
                  <a:pt x="627410" y="32560"/>
                  <a:pt x="627902" y="31209"/>
                  <a:pt x="628885" y="30127"/>
                </a:cubicBezTo>
                <a:cubicBezTo>
                  <a:pt x="629868" y="28775"/>
                  <a:pt x="631097" y="27423"/>
                  <a:pt x="632572" y="26342"/>
                </a:cubicBezTo>
                <a:cubicBezTo>
                  <a:pt x="633801" y="25531"/>
                  <a:pt x="635030" y="24720"/>
                  <a:pt x="636505" y="24179"/>
                </a:cubicBezTo>
                <a:close/>
                <a:moveTo>
                  <a:pt x="880286" y="24179"/>
                </a:moveTo>
                <a:cubicBezTo>
                  <a:pt x="884464" y="22827"/>
                  <a:pt x="888397" y="23908"/>
                  <a:pt x="891839" y="26612"/>
                </a:cubicBezTo>
                <a:cubicBezTo>
                  <a:pt x="893067" y="27694"/>
                  <a:pt x="894051" y="28775"/>
                  <a:pt x="895034" y="30127"/>
                </a:cubicBezTo>
                <a:cubicBezTo>
                  <a:pt x="895771" y="31209"/>
                  <a:pt x="896509" y="32560"/>
                  <a:pt x="897246" y="33913"/>
                </a:cubicBezTo>
                <a:cubicBezTo>
                  <a:pt x="897738" y="34724"/>
                  <a:pt x="897984" y="35805"/>
                  <a:pt x="898230" y="36616"/>
                </a:cubicBezTo>
                <a:cubicBezTo>
                  <a:pt x="898721" y="37968"/>
                  <a:pt x="898967" y="39320"/>
                  <a:pt x="899213" y="40672"/>
                </a:cubicBezTo>
                <a:cubicBezTo>
                  <a:pt x="899950" y="42835"/>
                  <a:pt x="900196" y="44998"/>
                  <a:pt x="900196" y="47702"/>
                </a:cubicBezTo>
                <a:cubicBezTo>
                  <a:pt x="900196" y="49865"/>
                  <a:pt x="899950" y="52298"/>
                  <a:pt x="899213" y="55002"/>
                </a:cubicBezTo>
                <a:cubicBezTo>
                  <a:pt x="898721" y="56354"/>
                  <a:pt x="898475" y="57435"/>
                  <a:pt x="897984" y="58787"/>
                </a:cubicBezTo>
                <a:cubicBezTo>
                  <a:pt x="897492" y="60410"/>
                  <a:pt x="896755" y="61762"/>
                  <a:pt x="895771" y="63114"/>
                </a:cubicBezTo>
                <a:cubicBezTo>
                  <a:pt x="894788" y="64736"/>
                  <a:pt x="893559" y="66088"/>
                  <a:pt x="892330" y="67440"/>
                </a:cubicBezTo>
                <a:cubicBezTo>
                  <a:pt x="891101" y="68521"/>
                  <a:pt x="889626" y="69603"/>
                  <a:pt x="887906" y="70143"/>
                </a:cubicBezTo>
                <a:cubicBezTo>
                  <a:pt x="883481" y="71766"/>
                  <a:pt x="879302" y="70954"/>
                  <a:pt x="875616" y="67710"/>
                </a:cubicBezTo>
                <a:cubicBezTo>
                  <a:pt x="874386" y="66628"/>
                  <a:pt x="873403" y="65547"/>
                  <a:pt x="872420" y="64195"/>
                </a:cubicBezTo>
                <a:cubicBezTo>
                  <a:pt x="871437" y="62843"/>
                  <a:pt x="870699" y="61491"/>
                  <a:pt x="869962" y="59869"/>
                </a:cubicBezTo>
                <a:cubicBezTo>
                  <a:pt x="869716" y="59058"/>
                  <a:pt x="869470" y="58247"/>
                  <a:pt x="868979" y="57706"/>
                </a:cubicBezTo>
                <a:cubicBezTo>
                  <a:pt x="868487" y="56354"/>
                  <a:pt x="867996" y="55002"/>
                  <a:pt x="867750" y="53380"/>
                </a:cubicBezTo>
                <a:cubicBezTo>
                  <a:pt x="867012" y="48783"/>
                  <a:pt x="867012" y="44187"/>
                  <a:pt x="868241" y="39590"/>
                </a:cubicBezTo>
                <a:cubicBezTo>
                  <a:pt x="868487" y="38509"/>
                  <a:pt x="868733" y="37427"/>
                  <a:pt x="869225" y="36616"/>
                </a:cubicBezTo>
                <a:cubicBezTo>
                  <a:pt x="869716" y="35535"/>
                  <a:pt x="869962" y="34453"/>
                  <a:pt x="870454" y="33642"/>
                </a:cubicBezTo>
                <a:cubicBezTo>
                  <a:pt x="871191" y="32560"/>
                  <a:pt x="871683" y="31209"/>
                  <a:pt x="872666" y="30127"/>
                </a:cubicBezTo>
                <a:cubicBezTo>
                  <a:pt x="873649" y="28775"/>
                  <a:pt x="874878" y="27423"/>
                  <a:pt x="876353" y="26342"/>
                </a:cubicBezTo>
                <a:cubicBezTo>
                  <a:pt x="877582" y="25531"/>
                  <a:pt x="878811" y="24720"/>
                  <a:pt x="880286" y="24179"/>
                </a:cubicBezTo>
                <a:close/>
                <a:moveTo>
                  <a:pt x="275715" y="12655"/>
                </a:moveTo>
                <a:cubicBezTo>
                  <a:pt x="280957" y="12655"/>
                  <a:pt x="285454" y="15842"/>
                  <a:pt x="287375" y="20384"/>
                </a:cubicBezTo>
                <a:lnTo>
                  <a:pt x="288301" y="24967"/>
                </a:lnTo>
                <a:lnTo>
                  <a:pt x="285060" y="24967"/>
                </a:lnTo>
                <a:cubicBezTo>
                  <a:pt x="280329" y="24967"/>
                  <a:pt x="274307" y="24967"/>
                  <a:pt x="266643" y="24967"/>
                </a:cubicBezTo>
                <a:lnTo>
                  <a:pt x="263129" y="24967"/>
                </a:lnTo>
                <a:lnTo>
                  <a:pt x="264055" y="20384"/>
                </a:lnTo>
                <a:cubicBezTo>
                  <a:pt x="265976" y="15842"/>
                  <a:pt x="270473" y="12655"/>
                  <a:pt x="275715" y="12655"/>
                </a:cubicBezTo>
                <a:close/>
                <a:moveTo>
                  <a:pt x="366899" y="12655"/>
                </a:moveTo>
                <a:cubicBezTo>
                  <a:pt x="372141" y="12655"/>
                  <a:pt x="376638" y="15842"/>
                  <a:pt x="378559" y="20384"/>
                </a:cubicBezTo>
                <a:lnTo>
                  <a:pt x="379485" y="24967"/>
                </a:lnTo>
                <a:lnTo>
                  <a:pt x="376244" y="24967"/>
                </a:lnTo>
                <a:cubicBezTo>
                  <a:pt x="371513" y="24967"/>
                  <a:pt x="365491" y="24967"/>
                  <a:pt x="357827" y="24967"/>
                </a:cubicBezTo>
                <a:lnTo>
                  <a:pt x="354313" y="24967"/>
                </a:lnTo>
                <a:lnTo>
                  <a:pt x="355239" y="20384"/>
                </a:lnTo>
                <a:cubicBezTo>
                  <a:pt x="357160" y="15842"/>
                  <a:pt x="361657" y="12655"/>
                  <a:pt x="366899" y="12655"/>
                </a:cubicBezTo>
                <a:close/>
                <a:moveTo>
                  <a:pt x="549340" y="12655"/>
                </a:moveTo>
                <a:cubicBezTo>
                  <a:pt x="554582" y="12655"/>
                  <a:pt x="559079" y="15842"/>
                  <a:pt x="561000" y="20384"/>
                </a:cubicBezTo>
                <a:lnTo>
                  <a:pt x="561926" y="24967"/>
                </a:lnTo>
                <a:lnTo>
                  <a:pt x="558685" y="24967"/>
                </a:lnTo>
                <a:cubicBezTo>
                  <a:pt x="553954" y="24967"/>
                  <a:pt x="547932" y="24967"/>
                  <a:pt x="540268" y="24967"/>
                </a:cubicBezTo>
                <a:lnTo>
                  <a:pt x="536754" y="24967"/>
                </a:lnTo>
                <a:lnTo>
                  <a:pt x="537680" y="20384"/>
                </a:lnTo>
                <a:cubicBezTo>
                  <a:pt x="539601" y="15842"/>
                  <a:pt x="544098" y="12655"/>
                  <a:pt x="549340" y="12655"/>
                </a:cubicBezTo>
                <a:close/>
                <a:moveTo>
                  <a:pt x="975562" y="12655"/>
                </a:moveTo>
                <a:cubicBezTo>
                  <a:pt x="980804" y="12655"/>
                  <a:pt x="985301" y="15842"/>
                  <a:pt x="987222" y="20384"/>
                </a:cubicBezTo>
                <a:lnTo>
                  <a:pt x="988148" y="24967"/>
                </a:lnTo>
                <a:lnTo>
                  <a:pt x="984907" y="24967"/>
                </a:lnTo>
                <a:cubicBezTo>
                  <a:pt x="980176" y="24967"/>
                  <a:pt x="974154" y="24967"/>
                  <a:pt x="966490" y="24967"/>
                </a:cubicBezTo>
                <a:lnTo>
                  <a:pt x="962976" y="24967"/>
                </a:lnTo>
                <a:lnTo>
                  <a:pt x="963902" y="20384"/>
                </a:lnTo>
                <a:cubicBezTo>
                  <a:pt x="965823" y="15842"/>
                  <a:pt x="970320" y="12655"/>
                  <a:pt x="975562" y="12655"/>
                </a:cubicBezTo>
                <a:close/>
                <a:moveTo>
                  <a:pt x="26497" y="8295"/>
                </a:moveTo>
                <a:cubicBezTo>
                  <a:pt x="25145" y="8295"/>
                  <a:pt x="23793" y="8025"/>
                  <a:pt x="22441" y="8295"/>
                </a:cubicBezTo>
                <a:cubicBezTo>
                  <a:pt x="20548" y="8566"/>
                  <a:pt x="18926" y="9377"/>
                  <a:pt x="17845" y="10729"/>
                </a:cubicBezTo>
                <a:cubicBezTo>
                  <a:pt x="16222" y="12351"/>
                  <a:pt x="15411" y="14514"/>
                  <a:pt x="15682" y="16947"/>
                </a:cubicBezTo>
                <a:cubicBezTo>
                  <a:pt x="15682" y="17218"/>
                  <a:pt x="15682" y="17218"/>
                  <a:pt x="15682" y="17488"/>
                </a:cubicBezTo>
                <a:cubicBezTo>
                  <a:pt x="15682" y="35063"/>
                  <a:pt x="15682" y="52638"/>
                  <a:pt x="15682" y="70483"/>
                </a:cubicBezTo>
                <a:cubicBezTo>
                  <a:pt x="15682" y="71023"/>
                  <a:pt x="15682" y="71023"/>
                  <a:pt x="15141" y="71023"/>
                </a:cubicBezTo>
                <a:cubicBezTo>
                  <a:pt x="12708" y="71023"/>
                  <a:pt x="10274" y="71023"/>
                  <a:pt x="7841" y="71023"/>
                </a:cubicBezTo>
                <a:cubicBezTo>
                  <a:pt x="6489" y="71023"/>
                  <a:pt x="5137" y="71564"/>
                  <a:pt x="3785" y="72105"/>
                </a:cubicBezTo>
                <a:cubicBezTo>
                  <a:pt x="1352" y="73727"/>
                  <a:pt x="0" y="75890"/>
                  <a:pt x="0" y="78865"/>
                </a:cubicBezTo>
                <a:cubicBezTo>
                  <a:pt x="0" y="81028"/>
                  <a:pt x="811" y="83191"/>
                  <a:pt x="2703" y="84542"/>
                </a:cubicBezTo>
                <a:cubicBezTo>
                  <a:pt x="3785" y="85354"/>
                  <a:pt x="5137" y="86165"/>
                  <a:pt x="6759" y="86435"/>
                </a:cubicBezTo>
                <a:cubicBezTo>
                  <a:pt x="6759" y="86435"/>
                  <a:pt x="7029" y="86435"/>
                  <a:pt x="7029" y="86435"/>
                </a:cubicBezTo>
                <a:cubicBezTo>
                  <a:pt x="7029" y="86435"/>
                  <a:pt x="7300" y="86435"/>
                  <a:pt x="7300" y="86435"/>
                </a:cubicBezTo>
                <a:cubicBezTo>
                  <a:pt x="7300" y="86165"/>
                  <a:pt x="7570" y="86435"/>
                  <a:pt x="7841" y="86435"/>
                </a:cubicBezTo>
                <a:cubicBezTo>
                  <a:pt x="18656" y="86435"/>
                  <a:pt x="29471" y="86435"/>
                  <a:pt x="40016" y="86435"/>
                </a:cubicBezTo>
                <a:cubicBezTo>
                  <a:pt x="40286" y="86435"/>
                  <a:pt x="40286" y="86435"/>
                  <a:pt x="40556" y="86435"/>
                </a:cubicBezTo>
                <a:cubicBezTo>
                  <a:pt x="40827" y="86435"/>
                  <a:pt x="41097" y="86435"/>
                  <a:pt x="41368" y="86435"/>
                </a:cubicBezTo>
                <a:cubicBezTo>
                  <a:pt x="41638" y="86165"/>
                  <a:pt x="41908" y="86165"/>
                  <a:pt x="42179" y="86165"/>
                </a:cubicBezTo>
                <a:cubicBezTo>
                  <a:pt x="43531" y="85894"/>
                  <a:pt x="44612" y="85083"/>
                  <a:pt x="45694" y="84272"/>
                </a:cubicBezTo>
                <a:cubicBezTo>
                  <a:pt x="47316" y="82650"/>
                  <a:pt x="48127" y="80757"/>
                  <a:pt x="48127" y="78594"/>
                </a:cubicBezTo>
                <a:cubicBezTo>
                  <a:pt x="48127" y="76702"/>
                  <a:pt x="47586" y="74809"/>
                  <a:pt x="45964" y="73457"/>
                </a:cubicBezTo>
                <a:cubicBezTo>
                  <a:pt x="44342" y="71835"/>
                  <a:pt x="42449" y="71023"/>
                  <a:pt x="40286" y="71023"/>
                </a:cubicBezTo>
                <a:cubicBezTo>
                  <a:pt x="37582" y="71023"/>
                  <a:pt x="34879" y="71023"/>
                  <a:pt x="32445" y="71023"/>
                </a:cubicBezTo>
                <a:cubicBezTo>
                  <a:pt x="32175" y="71023"/>
                  <a:pt x="31904" y="71023"/>
                  <a:pt x="31904" y="70483"/>
                </a:cubicBezTo>
                <a:cubicBezTo>
                  <a:pt x="31904" y="55071"/>
                  <a:pt x="31904" y="39930"/>
                  <a:pt x="31904" y="24518"/>
                </a:cubicBezTo>
                <a:cubicBezTo>
                  <a:pt x="31904" y="24248"/>
                  <a:pt x="31904" y="23977"/>
                  <a:pt x="32445" y="23977"/>
                </a:cubicBezTo>
                <a:cubicBezTo>
                  <a:pt x="34338" y="23977"/>
                  <a:pt x="36501" y="23977"/>
                  <a:pt x="38393" y="23977"/>
                </a:cubicBezTo>
                <a:cubicBezTo>
                  <a:pt x="41638" y="23977"/>
                  <a:pt x="44071" y="22355"/>
                  <a:pt x="45694" y="19381"/>
                </a:cubicBezTo>
                <a:cubicBezTo>
                  <a:pt x="46505" y="17759"/>
                  <a:pt x="46505" y="15866"/>
                  <a:pt x="45964" y="13703"/>
                </a:cubicBezTo>
                <a:cubicBezTo>
                  <a:pt x="44882" y="10729"/>
                  <a:pt x="41908" y="8566"/>
                  <a:pt x="38664" y="8566"/>
                </a:cubicBezTo>
                <a:cubicBezTo>
                  <a:pt x="34608" y="8566"/>
                  <a:pt x="30553" y="8295"/>
                  <a:pt x="26497" y="8295"/>
                </a:cubicBezTo>
                <a:close/>
                <a:moveTo>
                  <a:pt x="194020" y="8295"/>
                </a:moveTo>
                <a:cubicBezTo>
                  <a:pt x="192668" y="8295"/>
                  <a:pt x="191316" y="8025"/>
                  <a:pt x="189964" y="8295"/>
                </a:cubicBezTo>
                <a:cubicBezTo>
                  <a:pt x="188071" y="8566"/>
                  <a:pt x="186449" y="9377"/>
                  <a:pt x="185368" y="10729"/>
                </a:cubicBezTo>
                <a:cubicBezTo>
                  <a:pt x="183745" y="12351"/>
                  <a:pt x="182934" y="14514"/>
                  <a:pt x="183205" y="16947"/>
                </a:cubicBezTo>
                <a:cubicBezTo>
                  <a:pt x="183205" y="17218"/>
                  <a:pt x="183205" y="17218"/>
                  <a:pt x="183205" y="17488"/>
                </a:cubicBezTo>
                <a:cubicBezTo>
                  <a:pt x="183205" y="35063"/>
                  <a:pt x="183205" y="52638"/>
                  <a:pt x="183205" y="70483"/>
                </a:cubicBezTo>
                <a:cubicBezTo>
                  <a:pt x="183205" y="71023"/>
                  <a:pt x="183205" y="71023"/>
                  <a:pt x="182664" y="71023"/>
                </a:cubicBezTo>
                <a:cubicBezTo>
                  <a:pt x="180231" y="71023"/>
                  <a:pt x="177797" y="71023"/>
                  <a:pt x="175364" y="71023"/>
                </a:cubicBezTo>
                <a:cubicBezTo>
                  <a:pt x="174012" y="71023"/>
                  <a:pt x="172660" y="71564"/>
                  <a:pt x="171308" y="72105"/>
                </a:cubicBezTo>
                <a:cubicBezTo>
                  <a:pt x="168875" y="73727"/>
                  <a:pt x="167523" y="75890"/>
                  <a:pt x="167523" y="78865"/>
                </a:cubicBezTo>
                <a:cubicBezTo>
                  <a:pt x="167523" y="81028"/>
                  <a:pt x="168334" y="83191"/>
                  <a:pt x="170226" y="84542"/>
                </a:cubicBezTo>
                <a:cubicBezTo>
                  <a:pt x="171308" y="85354"/>
                  <a:pt x="172660" y="86165"/>
                  <a:pt x="174282" y="86435"/>
                </a:cubicBezTo>
                <a:cubicBezTo>
                  <a:pt x="174282" y="86435"/>
                  <a:pt x="174552" y="86435"/>
                  <a:pt x="174552" y="86435"/>
                </a:cubicBezTo>
                <a:cubicBezTo>
                  <a:pt x="174552" y="86435"/>
                  <a:pt x="174823" y="86435"/>
                  <a:pt x="174823" y="86435"/>
                </a:cubicBezTo>
                <a:cubicBezTo>
                  <a:pt x="174823" y="86165"/>
                  <a:pt x="175093" y="86435"/>
                  <a:pt x="175364" y="86435"/>
                </a:cubicBezTo>
                <a:cubicBezTo>
                  <a:pt x="186179" y="86435"/>
                  <a:pt x="196994" y="86435"/>
                  <a:pt x="207539" y="86435"/>
                </a:cubicBezTo>
                <a:cubicBezTo>
                  <a:pt x="207809" y="86435"/>
                  <a:pt x="207809" y="86435"/>
                  <a:pt x="208079" y="86435"/>
                </a:cubicBezTo>
                <a:cubicBezTo>
                  <a:pt x="208350" y="86435"/>
                  <a:pt x="208620" y="86435"/>
                  <a:pt x="208891" y="86435"/>
                </a:cubicBezTo>
                <a:cubicBezTo>
                  <a:pt x="209161" y="86165"/>
                  <a:pt x="209431" y="86165"/>
                  <a:pt x="209702" y="86165"/>
                </a:cubicBezTo>
                <a:cubicBezTo>
                  <a:pt x="211054" y="85894"/>
                  <a:pt x="212135" y="85083"/>
                  <a:pt x="213217" y="84272"/>
                </a:cubicBezTo>
                <a:cubicBezTo>
                  <a:pt x="214839" y="82650"/>
                  <a:pt x="215650" y="80757"/>
                  <a:pt x="215650" y="78594"/>
                </a:cubicBezTo>
                <a:cubicBezTo>
                  <a:pt x="215650" y="76702"/>
                  <a:pt x="215109" y="74809"/>
                  <a:pt x="213487" y="73457"/>
                </a:cubicBezTo>
                <a:cubicBezTo>
                  <a:pt x="211865" y="71835"/>
                  <a:pt x="209972" y="71023"/>
                  <a:pt x="207809" y="71023"/>
                </a:cubicBezTo>
                <a:cubicBezTo>
                  <a:pt x="205105" y="71023"/>
                  <a:pt x="202402" y="71023"/>
                  <a:pt x="199968" y="71023"/>
                </a:cubicBezTo>
                <a:cubicBezTo>
                  <a:pt x="199698" y="71023"/>
                  <a:pt x="199427" y="71023"/>
                  <a:pt x="199427" y="70483"/>
                </a:cubicBezTo>
                <a:cubicBezTo>
                  <a:pt x="199427" y="55071"/>
                  <a:pt x="199427" y="39930"/>
                  <a:pt x="199427" y="24518"/>
                </a:cubicBezTo>
                <a:cubicBezTo>
                  <a:pt x="199427" y="24248"/>
                  <a:pt x="199427" y="23977"/>
                  <a:pt x="199968" y="23977"/>
                </a:cubicBezTo>
                <a:cubicBezTo>
                  <a:pt x="201861" y="23977"/>
                  <a:pt x="204024" y="23977"/>
                  <a:pt x="205916" y="23977"/>
                </a:cubicBezTo>
                <a:cubicBezTo>
                  <a:pt x="209161" y="23977"/>
                  <a:pt x="211594" y="22355"/>
                  <a:pt x="213217" y="19381"/>
                </a:cubicBezTo>
                <a:cubicBezTo>
                  <a:pt x="214028" y="17759"/>
                  <a:pt x="214028" y="15866"/>
                  <a:pt x="213487" y="13703"/>
                </a:cubicBezTo>
                <a:cubicBezTo>
                  <a:pt x="212405" y="10729"/>
                  <a:pt x="209431" y="8566"/>
                  <a:pt x="206187" y="8566"/>
                </a:cubicBezTo>
                <a:cubicBezTo>
                  <a:pt x="202131" y="8566"/>
                  <a:pt x="198076" y="8295"/>
                  <a:pt x="194020" y="8295"/>
                </a:cubicBezTo>
                <a:close/>
                <a:moveTo>
                  <a:pt x="726348" y="8295"/>
                </a:moveTo>
                <a:cubicBezTo>
                  <a:pt x="724996" y="8295"/>
                  <a:pt x="723644" y="8025"/>
                  <a:pt x="722292" y="8295"/>
                </a:cubicBezTo>
                <a:cubicBezTo>
                  <a:pt x="720399" y="8566"/>
                  <a:pt x="718777" y="9377"/>
                  <a:pt x="717696" y="10729"/>
                </a:cubicBezTo>
                <a:cubicBezTo>
                  <a:pt x="716073" y="12351"/>
                  <a:pt x="715262" y="14514"/>
                  <a:pt x="715533" y="16947"/>
                </a:cubicBezTo>
                <a:cubicBezTo>
                  <a:pt x="715533" y="17218"/>
                  <a:pt x="715533" y="17218"/>
                  <a:pt x="715533" y="17488"/>
                </a:cubicBezTo>
                <a:cubicBezTo>
                  <a:pt x="715533" y="35063"/>
                  <a:pt x="715533" y="52638"/>
                  <a:pt x="715533" y="70483"/>
                </a:cubicBezTo>
                <a:cubicBezTo>
                  <a:pt x="715533" y="71023"/>
                  <a:pt x="715533" y="71023"/>
                  <a:pt x="714992" y="71023"/>
                </a:cubicBezTo>
                <a:cubicBezTo>
                  <a:pt x="712559" y="71023"/>
                  <a:pt x="710125" y="71023"/>
                  <a:pt x="707692" y="71023"/>
                </a:cubicBezTo>
                <a:cubicBezTo>
                  <a:pt x="706340" y="71023"/>
                  <a:pt x="704988" y="71564"/>
                  <a:pt x="703636" y="72105"/>
                </a:cubicBezTo>
                <a:cubicBezTo>
                  <a:pt x="701203" y="73727"/>
                  <a:pt x="699851" y="75890"/>
                  <a:pt x="699851" y="78865"/>
                </a:cubicBezTo>
                <a:cubicBezTo>
                  <a:pt x="699851" y="81028"/>
                  <a:pt x="700662" y="83191"/>
                  <a:pt x="702554" y="84542"/>
                </a:cubicBezTo>
                <a:cubicBezTo>
                  <a:pt x="703636" y="85354"/>
                  <a:pt x="704988" y="86165"/>
                  <a:pt x="706610" y="86435"/>
                </a:cubicBezTo>
                <a:cubicBezTo>
                  <a:pt x="706610" y="86435"/>
                  <a:pt x="706881" y="86435"/>
                  <a:pt x="706881" y="86435"/>
                </a:cubicBezTo>
                <a:cubicBezTo>
                  <a:pt x="706881" y="86435"/>
                  <a:pt x="707151" y="86435"/>
                  <a:pt x="707151" y="86435"/>
                </a:cubicBezTo>
                <a:cubicBezTo>
                  <a:pt x="707151" y="86165"/>
                  <a:pt x="707421" y="86435"/>
                  <a:pt x="707692" y="86435"/>
                </a:cubicBezTo>
                <a:cubicBezTo>
                  <a:pt x="718507" y="86435"/>
                  <a:pt x="729322" y="86435"/>
                  <a:pt x="739867" y="86435"/>
                </a:cubicBezTo>
                <a:cubicBezTo>
                  <a:pt x="740137" y="86435"/>
                  <a:pt x="740137" y="86435"/>
                  <a:pt x="740408" y="86435"/>
                </a:cubicBezTo>
                <a:cubicBezTo>
                  <a:pt x="740678" y="86435"/>
                  <a:pt x="740948" y="86435"/>
                  <a:pt x="741219" y="86435"/>
                </a:cubicBezTo>
                <a:cubicBezTo>
                  <a:pt x="741489" y="86165"/>
                  <a:pt x="741760" y="86165"/>
                  <a:pt x="742030" y="86165"/>
                </a:cubicBezTo>
                <a:cubicBezTo>
                  <a:pt x="743382" y="85894"/>
                  <a:pt x="744463" y="85083"/>
                  <a:pt x="745545" y="84272"/>
                </a:cubicBezTo>
                <a:cubicBezTo>
                  <a:pt x="747167" y="82650"/>
                  <a:pt x="747978" y="80757"/>
                  <a:pt x="747978" y="78594"/>
                </a:cubicBezTo>
                <a:cubicBezTo>
                  <a:pt x="747978" y="76702"/>
                  <a:pt x="747437" y="74809"/>
                  <a:pt x="745815" y="73457"/>
                </a:cubicBezTo>
                <a:cubicBezTo>
                  <a:pt x="744193" y="71835"/>
                  <a:pt x="742300" y="71023"/>
                  <a:pt x="740137" y="71023"/>
                </a:cubicBezTo>
                <a:cubicBezTo>
                  <a:pt x="737433" y="71023"/>
                  <a:pt x="734730" y="71023"/>
                  <a:pt x="732296" y="71023"/>
                </a:cubicBezTo>
                <a:cubicBezTo>
                  <a:pt x="732026" y="71023"/>
                  <a:pt x="731755" y="71023"/>
                  <a:pt x="731755" y="70483"/>
                </a:cubicBezTo>
                <a:cubicBezTo>
                  <a:pt x="731755" y="55071"/>
                  <a:pt x="731755" y="39930"/>
                  <a:pt x="731755" y="24518"/>
                </a:cubicBezTo>
                <a:cubicBezTo>
                  <a:pt x="731755" y="24248"/>
                  <a:pt x="731755" y="23977"/>
                  <a:pt x="732296" y="23977"/>
                </a:cubicBezTo>
                <a:cubicBezTo>
                  <a:pt x="734189" y="23977"/>
                  <a:pt x="736352" y="23977"/>
                  <a:pt x="738244" y="23977"/>
                </a:cubicBezTo>
                <a:cubicBezTo>
                  <a:pt x="741489" y="23977"/>
                  <a:pt x="743923" y="22355"/>
                  <a:pt x="745545" y="19381"/>
                </a:cubicBezTo>
                <a:cubicBezTo>
                  <a:pt x="746356" y="17759"/>
                  <a:pt x="746356" y="15866"/>
                  <a:pt x="745815" y="13703"/>
                </a:cubicBezTo>
                <a:cubicBezTo>
                  <a:pt x="744734" y="10729"/>
                  <a:pt x="741760" y="8566"/>
                  <a:pt x="738515" y="8566"/>
                </a:cubicBezTo>
                <a:cubicBezTo>
                  <a:pt x="734459" y="8566"/>
                  <a:pt x="730404" y="8295"/>
                  <a:pt x="726348" y="8295"/>
                </a:cubicBezTo>
                <a:close/>
                <a:moveTo>
                  <a:pt x="802610" y="8295"/>
                </a:moveTo>
                <a:cubicBezTo>
                  <a:pt x="801258" y="8295"/>
                  <a:pt x="799906" y="8025"/>
                  <a:pt x="798554" y="8295"/>
                </a:cubicBezTo>
                <a:cubicBezTo>
                  <a:pt x="796661" y="8566"/>
                  <a:pt x="795039" y="9377"/>
                  <a:pt x="793958" y="10729"/>
                </a:cubicBezTo>
                <a:cubicBezTo>
                  <a:pt x="792335" y="12351"/>
                  <a:pt x="791524" y="14514"/>
                  <a:pt x="791795" y="16947"/>
                </a:cubicBezTo>
                <a:cubicBezTo>
                  <a:pt x="791795" y="17218"/>
                  <a:pt x="791795" y="17218"/>
                  <a:pt x="791795" y="17488"/>
                </a:cubicBezTo>
                <a:cubicBezTo>
                  <a:pt x="791795" y="35063"/>
                  <a:pt x="791795" y="52638"/>
                  <a:pt x="791795" y="70483"/>
                </a:cubicBezTo>
                <a:cubicBezTo>
                  <a:pt x="791795" y="71023"/>
                  <a:pt x="791795" y="71023"/>
                  <a:pt x="791254" y="71023"/>
                </a:cubicBezTo>
                <a:cubicBezTo>
                  <a:pt x="788821" y="71023"/>
                  <a:pt x="786387" y="71023"/>
                  <a:pt x="783954" y="71023"/>
                </a:cubicBezTo>
                <a:cubicBezTo>
                  <a:pt x="782602" y="71023"/>
                  <a:pt x="781250" y="71564"/>
                  <a:pt x="779898" y="72105"/>
                </a:cubicBezTo>
                <a:cubicBezTo>
                  <a:pt x="777465" y="73727"/>
                  <a:pt x="776113" y="75890"/>
                  <a:pt x="776113" y="78865"/>
                </a:cubicBezTo>
                <a:cubicBezTo>
                  <a:pt x="776113" y="81028"/>
                  <a:pt x="776924" y="83191"/>
                  <a:pt x="778816" y="84542"/>
                </a:cubicBezTo>
                <a:cubicBezTo>
                  <a:pt x="779898" y="85354"/>
                  <a:pt x="781250" y="86165"/>
                  <a:pt x="782872" y="86435"/>
                </a:cubicBezTo>
                <a:cubicBezTo>
                  <a:pt x="782872" y="86435"/>
                  <a:pt x="783143" y="86435"/>
                  <a:pt x="783143" y="86435"/>
                </a:cubicBezTo>
                <a:cubicBezTo>
                  <a:pt x="783143" y="86435"/>
                  <a:pt x="783413" y="86435"/>
                  <a:pt x="783413" y="86435"/>
                </a:cubicBezTo>
                <a:cubicBezTo>
                  <a:pt x="783413" y="86165"/>
                  <a:pt x="783683" y="86435"/>
                  <a:pt x="783954" y="86435"/>
                </a:cubicBezTo>
                <a:cubicBezTo>
                  <a:pt x="794769" y="86435"/>
                  <a:pt x="805584" y="86435"/>
                  <a:pt x="816129" y="86435"/>
                </a:cubicBezTo>
                <a:cubicBezTo>
                  <a:pt x="816399" y="86435"/>
                  <a:pt x="816399" y="86435"/>
                  <a:pt x="816670" y="86435"/>
                </a:cubicBezTo>
                <a:cubicBezTo>
                  <a:pt x="816940" y="86435"/>
                  <a:pt x="817210" y="86435"/>
                  <a:pt x="817481" y="86435"/>
                </a:cubicBezTo>
                <a:cubicBezTo>
                  <a:pt x="817751" y="86165"/>
                  <a:pt x="818022" y="86165"/>
                  <a:pt x="818292" y="86165"/>
                </a:cubicBezTo>
                <a:cubicBezTo>
                  <a:pt x="819644" y="85894"/>
                  <a:pt x="820725" y="85083"/>
                  <a:pt x="821807" y="84272"/>
                </a:cubicBezTo>
                <a:cubicBezTo>
                  <a:pt x="823429" y="82650"/>
                  <a:pt x="824240" y="80757"/>
                  <a:pt x="824240" y="78594"/>
                </a:cubicBezTo>
                <a:cubicBezTo>
                  <a:pt x="824240" y="76702"/>
                  <a:pt x="823699" y="74809"/>
                  <a:pt x="822077" y="73457"/>
                </a:cubicBezTo>
                <a:cubicBezTo>
                  <a:pt x="820455" y="71835"/>
                  <a:pt x="818562" y="71023"/>
                  <a:pt x="816399" y="71023"/>
                </a:cubicBezTo>
                <a:cubicBezTo>
                  <a:pt x="813695" y="71023"/>
                  <a:pt x="810992" y="71023"/>
                  <a:pt x="808558" y="71023"/>
                </a:cubicBezTo>
                <a:cubicBezTo>
                  <a:pt x="808288" y="71023"/>
                  <a:pt x="808017" y="71023"/>
                  <a:pt x="808017" y="70483"/>
                </a:cubicBezTo>
                <a:cubicBezTo>
                  <a:pt x="808017" y="55071"/>
                  <a:pt x="808017" y="39930"/>
                  <a:pt x="808017" y="24518"/>
                </a:cubicBezTo>
                <a:cubicBezTo>
                  <a:pt x="808017" y="24248"/>
                  <a:pt x="808017" y="23977"/>
                  <a:pt x="808558" y="23977"/>
                </a:cubicBezTo>
                <a:cubicBezTo>
                  <a:pt x="810451" y="23977"/>
                  <a:pt x="812614" y="23977"/>
                  <a:pt x="814506" y="23977"/>
                </a:cubicBezTo>
                <a:cubicBezTo>
                  <a:pt x="817751" y="23977"/>
                  <a:pt x="820185" y="22355"/>
                  <a:pt x="821807" y="19381"/>
                </a:cubicBezTo>
                <a:cubicBezTo>
                  <a:pt x="822618" y="17759"/>
                  <a:pt x="822618" y="15866"/>
                  <a:pt x="822077" y="13703"/>
                </a:cubicBezTo>
                <a:cubicBezTo>
                  <a:pt x="820996" y="10729"/>
                  <a:pt x="818022" y="8566"/>
                  <a:pt x="814777" y="8566"/>
                </a:cubicBezTo>
                <a:cubicBezTo>
                  <a:pt x="810721" y="8566"/>
                  <a:pt x="806666" y="8295"/>
                  <a:pt x="802610" y="8295"/>
                </a:cubicBezTo>
                <a:close/>
                <a:moveTo>
                  <a:pt x="109584" y="8226"/>
                </a:moveTo>
                <a:cubicBezTo>
                  <a:pt x="105406" y="7956"/>
                  <a:pt x="101227" y="8767"/>
                  <a:pt x="97294" y="10389"/>
                </a:cubicBezTo>
                <a:cubicBezTo>
                  <a:pt x="94590" y="11471"/>
                  <a:pt x="92132" y="13093"/>
                  <a:pt x="89920" y="14986"/>
                </a:cubicBezTo>
                <a:cubicBezTo>
                  <a:pt x="88691" y="16067"/>
                  <a:pt x="87708" y="17149"/>
                  <a:pt x="86479" y="18230"/>
                </a:cubicBezTo>
                <a:cubicBezTo>
                  <a:pt x="85250" y="19582"/>
                  <a:pt x="84021" y="21205"/>
                  <a:pt x="83037" y="22557"/>
                </a:cubicBezTo>
                <a:cubicBezTo>
                  <a:pt x="82300" y="23638"/>
                  <a:pt x="81563" y="24990"/>
                  <a:pt x="81071" y="26071"/>
                </a:cubicBezTo>
                <a:cubicBezTo>
                  <a:pt x="80088" y="27694"/>
                  <a:pt x="79351" y="29586"/>
                  <a:pt x="78859" y="31479"/>
                </a:cubicBezTo>
                <a:cubicBezTo>
                  <a:pt x="78367" y="32560"/>
                  <a:pt x="78121" y="33913"/>
                  <a:pt x="77876" y="34994"/>
                </a:cubicBezTo>
                <a:cubicBezTo>
                  <a:pt x="77384" y="36616"/>
                  <a:pt x="77138" y="38509"/>
                  <a:pt x="76893" y="40131"/>
                </a:cubicBezTo>
                <a:cubicBezTo>
                  <a:pt x="76155" y="44998"/>
                  <a:pt x="76155" y="49865"/>
                  <a:pt x="77138" y="54461"/>
                </a:cubicBezTo>
                <a:cubicBezTo>
                  <a:pt x="77384" y="56084"/>
                  <a:pt x="77630" y="57706"/>
                  <a:pt x="78121" y="59328"/>
                </a:cubicBezTo>
                <a:cubicBezTo>
                  <a:pt x="78613" y="60680"/>
                  <a:pt x="78859" y="61762"/>
                  <a:pt x="79351" y="63114"/>
                </a:cubicBezTo>
                <a:cubicBezTo>
                  <a:pt x="79842" y="63925"/>
                  <a:pt x="80088" y="64736"/>
                  <a:pt x="80334" y="65547"/>
                </a:cubicBezTo>
                <a:cubicBezTo>
                  <a:pt x="81071" y="67169"/>
                  <a:pt x="81809" y="68521"/>
                  <a:pt x="82546" y="69873"/>
                </a:cubicBezTo>
                <a:cubicBezTo>
                  <a:pt x="83283" y="70954"/>
                  <a:pt x="84021" y="72036"/>
                  <a:pt x="84758" y="73117"/>
                </a:cubicBezTo>
                <a:cubicBezTo>
                  <a:pt x="85741" y="74470"/>
                  <a:pt x="86970" y="75821"/>
                  <a:pt x="88199" y="76903"/>
                </a:cubicBezTo>
                <a:cubicBezTo>
                  <a:pt x="89183" y="77984"/>
                  <a:pt x="90412" y="78796"/>
                  <a:pt x="91395" y="79607"/>
                </a:cubicBezTo>
                <a:cubicBezTo>
                  <a:pt x="93116" y="80959"/>
                  <a:pt x="95082" y="82040"/>
                  <a:pt x="97048" y="82851"/>
                </a:cubicBezTo>
                <a:cubicBezTo>
                  <a:pt x="99506" y="83933"/>
                  <a:pt x="102210" y="84744"/>
                  <a:pt x="104914" y="85014"/>
                </a:cubicBezTo>
                <a:cubicBezTo>
                  <a:pt x="105406" y="85014"/>
                  <a:pt x="105651" y="85014"/>
                  <a:pt x="106143" y="85285"/>
                </a:cubicBezTo>
                <a:cubicBezTo>
                  <a:pt x="107618" y="85285"/>
                  <a:pt x="108847" y="85285"/>
                  <a:pt x="110322" y="85285"/>
                </a:cubicBezTo>
                <a:cubicBezTo>
                  <a:pt x="110322" y="85014"/>
                  <a:pt x="110568" y="85285"/>
                  <a:pt x="110568" y="85285"/>
                </a:cubicBezTo>
                <a:cubicBezTo>
                  <a:pt x="115238" y="84744"/>
                  <a:pt x="119662" y="83122"/>
                  <a:pt x="123595" y="80418"/>
                </a:cubicBezTo>
                <a:cubicBezTo>
                  <a:pt x="125316" y="79336"/>
                  <a:pt x="126791" y="77984"/>
                  <a:pt x="128265" y="76362"/>
                </a:cubicBezTo>
                <a:cubicBezTo>
                  <a:pt x="129495" y="75281"/>
                  <a:pt x="130478" y="73929"/>
                  <a:pt x="131461" y="72577"/>
                </a:cubicBezTo>
                <a:cubicBezTo>
                  <a:pt x="132198" y="71495"/>
                  <a:pt x="132936" y="70414"/>
                  <a:pt x="133673" y="69062"/>
                </a:cubicBezTo>
                <a:cubicBezTo>
                  <a:pt x="134411" y="67710"/>
                  <a:pt x="135148" y="66358"/>
                  <a:pt x="135885" y="64736"/>
                </a:cubicBezTo>
                <a:cubicBezTo>
                  <a:pt x="136377" y="63654"/>
                  <a:pt x="136623" y="62843"/>
                  <a:pt x="137114" y="61762"/>
                </a:cubicBezTo>
                <a:cubicBezTo>
                  <a:pt x="137606" y="60680"/>
                  <a:pt x="137852" y="59598"/>
                  <a:pt x="138098" y="58517"/>
                </a:cubicBezTo>
                <a:cubicBezTo>
                  <a:pt x="138589" y="56624"/>
                  <a:pt x="138835" y="54732"/>
                  <a:pt x="139327" y="52839"/>
                </a:cubicBezTo>
                <a:cubicBezTo>
                  <a:pt x="139572" y="51758"/>
                  <a:pt x="139572" y="50946"/>
                  <a:pt x="139572" y="49865"/>
                </a:cubicBezTo>
                <a:cubicBezTo>
                  <a:pt x="139327" y="50676"/>
                  <a:pt x="139081" y="50406"/>
                  <a:pt x="139327" y="50135"/>
                </a:cubicBezTo>
                <a:cubicBezTo>
                  <a:pt x="139327" y="48243"/>
                  <a:pt x="139327" y="46350"/>
                  <a:pt x="139327" y="44457"/>
                </a:cubicBezTo>
                <a:cubicBezTo>
                  <a:pt x="139327" y="44457"/>
                  <a:pt x="139327" y="44457"/>
                  <a:pt x="139327" y="44187"/>
                </a:cubicBezTo>
                <a:cubicBezTo>
                  <a:pt x="139327" y="42565"/>
                  <a:pt x="139081" y="41213"/>
                  <a:pt x="138835" y="39590"/>
                </a:cubicBezTo>
                <a:cubicBezTo>
                  <a:pt x="138343" y="37698"/>
                  <a:pt x="138343" y="35805"/>
                  <a:pt x="137606" y="34183"/>
                </a:cubicBezTo>
                <a:cubicBezTo>
                  <a:pt x="137114" y="33101"/>
                  <a:pt x="136869" y="32020"/>
                  <a:pt x="136623" y="30938"/>
                </a:cubicBezTo>
                <a:cubicBezTo>
                  <a:pt x="135885" y="29316"/>
                  <a:pt x="135148" y="27423"/>
                  <a:pt x="134411" y="25801"/>
                </a:cubicBezTo>
                <a:cubicBezTo>
                  <a:pt x="133673" y="24449"/>
                  <a:pt x="132936" y="23368"/>
                  <a:pt x="132198" y="22016"/>
                </a:cubicBezTo>
                <a:cubicBezTo>
                  <a:pt x="131461" y="20934"/>
                  <a:pt x="130723" y="19853"/>
                  <a:pt x="129986" y="19041"/>
                </a:cubicBezTo>
                <a:cubicBezTo>
                  <a:pt x="129249" y="18230"/>
                  <a:pt x="128511" y="17419"/>
                  <a:pt x="127774" y="16608"/>
                </a:cubicBezTo>
                <a:cubicBezTo>
                  <a:pt x="126299" y="15256"/>
                  <a:pt x="124824" y="13904"/>
                  <a:pt x="123104" y="12823"/>
                </a:cubicBezTo>
                <a:cubicBezTo>
                  <a:pt x="121874" y="12012"/>
                  <a:pt x="120400" y="11201"/>
                  <a:pt x="119171" y="10660"/>
                </a:cubicBezTo>
                <a:cubicBezTo>
                  <a:pt x="116221" y="9308"/>
                  <a:pt x="113026" y="8497"/>
                  <a:pt x="109584" y="8226"/>
                </a:cubicBezTo>
                <a:close/>
                <a:moveTo>
                  <a:pt x="459471" y="8226"/>
                </a:moveTo>
                <a:cubicBezTo>
                  <a:pt x="455293" y="7956"/>
                  <a:pt x="451114" y="8767"/>
                  <a:pt x="447181" y="10389"/>
                </a:cubicBezTo>
                <a:cubicBezTo>
                  <a:pt x="444478" y="11471"/>
                  <a:pt x="442019" y="13093"/>
                  <a:pt x="439807" y="14986"/>
                </a:cubicBezTo>
                <a:cubicBezTo>
                  <a:pt x="438578" y="16067"/>
                  <a:pt x="437595" y="17149"/>
                  <a:pt x="436366" y="18230"/>
                </a:cubicBezTo>
                <a:cubicBezTo>
                  <a:pt x="435137" y="19582"/>
                  <a:pt x="433908" y="21205"/>
                  <a:pt x="432925" y="22557"/>
                </a:cubicBezTo>
                <a:cubicBezTo>
                  <a:pt x="432187" y="23638"/>
                  <a:pt x="431450" y="24990"/>
                  <a:pt x="430958" y="26071"/>
                </a:cubicBezTo>
                <a:cubicBezTo>
                  <a:pt x="429975" y="27694"/>
                  <a:pt x="429238" y="29586"/>
                  <a:pt x="428746" y="31479"/>
                </a:cubicBezTo>
                <a:cubicBezTo>
                  <a:pt x="428254" y="32560"/>
                  <a:pt x="428009" y="33913"/>
                  <a:pt x="427763" y="34994"/>
                </a:cubicBezTo>
                <a:cubicBezTo>
                  <a:pt x="427271" y="36616"/>
                  <a:pt x="427025" y="38509"/>
                  <a:pt x="426780" y="40131"/>
                </a:cubicBezTo>
                <a:cubicBezTo>
                  <a:pt x="426042" y="44998"/>
                  <a:pt x="426042" y="49865"/>
                  <a:pt x="427025" y="54461"/>
                </a:cubicBezTo>
                <a:cubicBezTo>
                  <a:pt x="427271" y="56084"/>
                  <a:pt x="427517" y="57706"/>
                  <a:pt x="428009" y="59328"/>
                </a:cubicBezTo>
                <a:cubicBezTo>
                  <a:pt x="428500" y="60680"/>
                  <a:pt x="428746" y="61762"/>
                  <a:pt x="429238" y="63114"/>
                </a:cubicBezTo>
                <a:cubicBezTo>
                  <a:pt x="429729" y="63925"/>
                  <a:pt x="429975" y="64736"/>
                  <a:pt x="430221" y="65547"/>
                </a:cubicBezTo>
                <a:cubicBezTo>
                  <a:pt x="430958" y="67169"/>
                  <a:pt x="431696" y="68521"/>
                  <a:pt x="432433" y="69873"/>
                </a:cubicBezTo>
                <a:cubicBezTo>
                  <a:pt x="433171" y="70954"/>
                  <a:pt x="433908" y="72036"/>
                  <a:pt x="434645" y="73117"/>
                </a:cubicBezTo>
                <a:cubicBezTo>
                  <a:pt x="435629" y="74470"/>
                  <a:pt x="436857" y="75821"/>
                  <a:pt x="438087" y="76903"/>
                </a:cubicBezTo>
                <a:cubicBezTo>
                  <a:pt x="439070" y="77984"/>
                  <a:pt x="440299" y="78796"/>
                  <a:pt x="441282" y="79607"/>
                </a:cubicBezTo>
                <a:cubicBezTo>
                  <a:pt x="443003" y="80959"/>
                  <a:pt x="444969" y="82040"/>
                  <a:pt x="446936" y="82851"/>
                </a:cubicBezTo>
                <a:cubicBezTo>
                  <a:pt x="449394" y="83933"/>
                  <a:pt x="452097" y="84744"/>
                  <a:pt x="454801" y="85014"/>
                </a:cubicBezTo>
                <a:cubicBezTo>
                  <a:pt x="455293" y="85014"/>
                  <a:pt x="455539" y="85014"/>
                  <a:pt x="456030" y="85285"/>
                </a:cubicBezTo>
                <a:cubicBezTo>
                  <a:pt x="457505" y="85285"/>
                  <a:pt x="458734" y="85285"/>
                  <a:pt x="460209" y="85285"/>
                </a:cubicBezTo>
                <a:cubicBezTo>
                  <a:pt x="460209" y="85014"/>
                  <a:pt x="460455" y="85285"/>
                  <a:pt x="460455" y="85285"/>
                </a:cubicBezTo>
                <a:cubicBezTo>
                  <a:pt x="465125" y="84744"/>
                  <a:pt x="469550" y="83122"/>
                  <a:pt x="473482" y="80418"/>
                </a:cubicBezTo>
                <a:cubicBezTo>
                  <a:pt x="475203" y="79336"/>
                  <a:pt x="476678" y="77984"/>
                  <a:pt x="478153" y="76362"/>
                </a:cubicBezTo>
                <a:cubicBezTo>
                  <a:pt x="479382" y="75281"/>
                  <a:pt x="480365" y="73929"/>
                  <a:pt x="481348" y="72577"/>
                </a:cubicBezTo>
                <a:cubicBezTo>
                  <a:pt x="482085" y="71495"/>
                  <a:pt x="482823" y="70414"/>
                  <a:pt x="483560" y="69062"/>
                </a:cubicBezTo>
                <a:cubicBezTo>
                  <a:pt x="484298" y="67710"/>
                  <a:pt x="485035" y="66358"/>
                  <a:pt x="485773" y="64736"/>
                </a:cubicBezTo>
                <a:cubicBezTo>
                  <a:pt x="486264" y="63654"/>
                  <a:pt x="486510" y="62843"/>
                  <a:pt x="487001" y="61762"/>
                </a:cubicBezTo>
                <a:cubicBezTo>
                  <a:pt x="487493" y="60680"/>
                  <a:pt x="487739" y="59598"/>
                  <a:pt x="487985" y="58517"/>
                </a:cubicBezTo>
                <a:cubicBezTo>
                  <a:pt x="488476" y="56624"/>
                  <a:pt x="488722" y="54732"/>
                  <a:pt x="489214" y="52839"/>
                </a:cubicBezTo>
                <a:cubicBezTo>
                  <a:pt x="489459" y="51758"/>
                  <a:pt x="489459" y="50946"/>
                  <a:pt x="489459" y="49865"/>
                </a:cubicBezTo>
                <a:cubicBezTo>
                  <a:pt x="489214" y="50676"/>
                  <a:pt x="488968" y="50406"/>
                  <a:pt x="489214" y="50135"/>
                </a:cubicBezTo>
                <a:cubicBezTo>
                  <a:pt x="489214" y="48243"/>
                  <a:pt x="489214" y="46350"/>
                  <a:pt x="489214" y="44457"/>
                </a:cubicBezTo>
                <a:cubicBezTo>
                  <a:pt x="489214" y="44457"/>
                  <a:pt x="489214" y="44457"/>
                  <a:pt x="489214" y="44187"/>
                </a:cubicBezTo>
                <a:cubicBezTo>
                  <a:pt x="489214" y="42565"/>
                  <a:pt x="488968" y="41213"/>
                  <a:pt x="488722" y="39590"/>
                </a:cubicBezTo>
                <a:cubicBezTo>
                  <a:pt x="488231" y="37698"/>
                  <a:pt x="488231" y="35805"/>
                  <a:pt x="487493" y="34183"/>
                </a:cubicBezTo>
                <a:cubicBezTo>
                  <a:pt x="487001" y="33101"/>
                  <a:pt x="486756" y="32020"/>
                  <a:pt x="486510" y="30938"/>
                </a:cubicBezTo>
                <a:cubicBezTo>
                  <a:pt x="485773" y="29316"/>
                  <a:pt x="485035" y="27423"/>
                  <a:pt x="484298" y="25801"/>
                </a:cubicBezTo>
                <a:cubicBezTo>
                  <a:pt x="483560" y="24449"/>
                  <a:pt x="482823" y="23368"/>
                  <a:pt x="482085" y="22016"/>
                </a:cubicBezTo>
                <a:cubicBezTo>
                  <a:pt x="481348" y="20934"/>
                  <a:pt x="480611" y="19853"/>
                  <a:pt x="479873" y="19041"/>
                </a:cubicBezTo>
                <a:cubicBezTo>
                  <a:pt x="479136" y="18230"/>
                  <a:pt x="478398" y="17419"/>
                  <a:pt x="477661" y="16608"/>
                </a:cubicBezTo>
                <a:cubicBezTo>
                  <a:pt x="476186" y="15256"/>
                  <a:pt x="474711" y="13904"/>
                  <a:pt x="472991" y="12823"/>
                </a:cubicBezTo>
                <a:cubicBezTo>
                  <a:pt x="471762" y="12012"/>
                  <a:pt x="470287" y="11201"/>
                  <a:pt x="469058" y="10660"/>
                </a:cubicBezTo>
                <a:cubicBezTo>
                  <a:pt x="466108" y="9308"/>
                  <a:pt x="462913" y="8497"/>
                  <a:pt x="459471" y="8226"/>
                </a:cubicBezTo>
                <a:close/>
                <a:moveTo>
                  <a:pt x="641912" y="8226"/>
                </a:moveTo>
                <a:cubicBezTo>
                  <a:pt x="637734" y="7956"/>
                  <a:pt x="633555" y="8767"/>
                  <a:pt x="629622" y="10389"/>
                </a:cubicBezTo>
                <a:cubicBezTo>
                  <a:pt x="626919" y="11471"/>
                  <a:pt x="624460" y="13093"/>
                  <a:pt x="622248" y="14986"/>
                </a:cubicBezTo>
                <a:cubicBezTo>
                  <a:pt x="621019" y="16067"/>
                  <a:pt x="620036" y="17149"/>
                  <a:pt x="618807" y="18230"/>
                </a:cubicBezTo>
                <a:cubicBezTo>
                  <a:pt x="617578" y="19582"/>
                  <a:pt x="616349" y="21205"/>
                  <a:pt x="615366" y="22557"/>
                </a:cubicBezTo>
                <a:cubicBezTo>
                  <a:pt x="614628" y="23638"/>
                  <a:pt x="613891" y="24990"/>
                  <a:pt x="613399" y="26071"/>
                </a:cubicBezTo>
                <a:cubicBezTo>
                  <a:pt x="612416" y="27694"/>
                  <a:pt x="611679" y="29586"/>
                  <a:pt x="611187" y="31479"/>
                </a:cubicBezTo>
                <a:cubicBezTo>
                  <a:pt x="610695" y="32560"/>
                  <a:pt x="610450" y="33913"/>
                  <a:pt x="610204" y="34994"/>
                </a:cubicBezTo>
                <a:cubicBezTo>
                  <a:pt x="609712" y="36616"/>
                  <a:pt x="609466" y="38509"/>
                  <a:pt x="609221" y="40131"/>
                </a:cubicBezTo>
                <a:cubicBezTo>
                  <a:pt x="608483" y="44998"/>
                  <a:pt x="608483" y="49865"/>
                  <a:pt x="609466" y="54461"/>
                </a:cubicBezTo>
                <a:cubicBezTo>
                  <a:pt x="609712" y="56084"/>
                  <a:pt x="609958" y="57706"/>
                  <a:pt x="610450" y="59328"/>
                </a:cubicBezTo>
                <a:cubicBezTo>
                  <a:pt x="610941" y="60680"/>
                  <a:pt x="611187" y="61762"/>
                  <a:pt x="611679" y="63114"/>
                </a:cubicBezTo>
                <a:cubicBezTo>
                  <a:pt x="612170" y="63925"/>
                  <a:pt x="612416" y="64736"/>
                  <a:pt x="612662" y="65547"/>
                </a:cubicBezTo>
                <a:cubicBezTo>
                  <a:pt x="613399" y="67169"/>
                  <a:pt x="614137" y="68521"/>
                  <a:pt x="614874" y="69873"/>
                </a:cubicBezTo>
                <a:cubicBezTo>
                  <a:pt x="615612" y="70954"/>
                  <a:pt x="616349" y="72036"/>
                  <a:pt x="617086" y="73117"/>
                </a:cubicBezTo>
                <a:cubicBezTo>
                  <a:pt x="618070" y="74470"/>
                  <a:pt x="619298" y="75821"/>
                  <a:pt x="620528" y="76903"/>
                </a:cubicBezTo>
                <a:cubicBezTo>
                  <a:pt x="621511" y="77984"/>
                  <a:pt x="622740" y="78796"/>
                  <a:pt x="623723" y="79607"/>
                </a:cubicBezTo>
                <a:cubicBezTo>
                  <a:pt x="625444" y="80959"/>
                  <a:pt x="627410" y="82040"/>
                  <a:pt x="629377" y="82851"/>
                </a:cubicBezTo>
                <a:cubicBezTo>
                  <a:pt x="631835" y="83933"/>
                  <a:pt x="634538" y="84744"/>
                  <a:pt x="637242" y="85014"/>
                </a:cubicBezTo>
                <a:cubicBezTo>
                  <a:pt x="637734" y="85014"/>
                  <a:pt x="637980" y="85014"/>
                  <a:pt x="638471" y="85285"/>
                </a:cubicBezTo>
                <a:cubicBezTo>
                  <a:pt x="639946" y="85285"/>
                  <a:pt x="641175" y="85285"/>
                  <a:pt x="642650" y="85285"/>
                </a:cubicBezTo>
                <a:cubicBezTo>
                  <a:pt x="642650" y="85014"/>
                  <a:pt x="642896" y="85285"/>
                  <a:pt x="642896" y="85285"/>
                </a:cubicBezTo>
                <a:cubicBezTo>
                  <a:pt x="647566" y="84744"/>
                  <a:pt x="651991" y="83122"/>
                  <a:pt x="655923" y="80418"/>
                </a:cubicBezTo>
                <a:cubicBezTo>
                  <a:pt x="657644" y="79336"/>
                  <a:pt x="659119" y="77984"/>
                  <a:pt x="660594" y="76362"/>
                </a:cubicBezTo>
                <a:cubicBezTo>
                  <a:pt x="661823" y="75281"/>
                  <a:pt x="662806" y="73929"/>
                  <a:pt x="663789" y="72577"/>
                </a:cubicBezTo>
                <a:cubicBezTo>
                  <a:pt x="664526" y="71495"/>
                  <a:pt x="665264" y="70414"/>
                  <a:pt x="666001" y="69062"/>
                </a:cubicBezTo>
                <a:cubicBezTo>
                  <a:pt x="666739" y="67710"/>
                  <a:pt x="667476" y="66358"/>
                  <a:pt x="668214" y="64736"/>
                </a:cubicBezTo>
                <a:cubicBezTo>
                  <a:pt x="668705" y="63654"/>
                  <a:pt x="668951" y="62843"/>
                  <a:pt x="669442" y="61762"/>
                </a:cubicBezTo>
                <a:cubicBezTo>
                  <a:pt x="669934" y="60680"/>
                  <a:pt x="670180" y="59598"/>
                  <a:pt x="670426" y="58517"/>
                </a:cubicBezTo>
                <a:cubicBezTo>
                  <a:pt x="670917" y="56624"/>
                  <a:pt x="671163" y="54732"/>
                  <a:pt x="671655" y="52839"/>
                </a:cubicBezTo>
                <a:cubicBezTo>
                  <a:pt x="671900" y="51758"/>
                  <a:pt x="671900" y="50946"/>
                  <a:pt x="671900" y="49865"/>
                </a:cubicBezTo>
                <a:cubicBezTo>
                  <a:pt x="671655" y="50676"/>
                  <a:pt x="671409" y="50406"/>
                  <a:pt x="671655" y="50135"/>
                </a:cubicBezTo>
                <a:cubicBezTo>
                  <a:pt x="671655" y="48243"/>
                  <a:pt x="671655" y="46350"/>
                  <a:pt x="671655" y="44457"/>
                </a:cubicBezTo>
                <a:cubicBezTo>
                  <a:pt x="671655" y="44457"/>
                  <a:pt x="671655" y="44457"/>
                  <a:pt x="671655" y="44187"/>
                </a:cubicBezTo>
                <a:cubicBezTo>
                  <a:pt x="671655" y="42565"/>
                  <a:pt x="671409" y="41213"/>
                  <a:pt x="671163" y="39590"/>
                </a:cubicBezTo>
                <a:cubicBezTo>
                  <a:pt x="670672" y="37698"/>
                  <a:pt x="670672" y="35805"/>
                  <a:pt x="669934" y="34183"/>
                </a:cubicBezTo>
                <a:cubicBezTo>
                  <a:pt x="669442" y="33101"/>
                  <a:pt x="669197" y="32020"/>
                  <a:pt x="668951" y="30938"/>
                </a:cubicBezTo>
                <a:cubicBezTo>
                  <a:pt x="668214" y="29316"/>
                  <a:pt x="667476" y="27423"/>
                  <a:pt x="666739" y="25801"/>
                </a:cubicBezTo>
                <a:cubicBezTo>
                  <a:pt x="666001" y="24449"/>
                  <a:pt x="665264" y="23368"/>
                  <a:pt x="664526" y="22016"/>
                </a:cubicBezTo>
                <a:cubicBezTo>
                  <a:pt x="663789" y="20934"/>
                  <a:pt x="663052" y="19853"/>
                  <a:pt x="662314" y="19041"/>
                </a:cubicBezTo>
                <a:cubicBezTo>
                  <a:pt x="661577" y="18230"/>
                  <a:pt x="660839" y="17419"/>
                  <a:pt x="660102" y="16608"/>
                </a:cubicBezTo>
                <a:cubicBezTo>
                  <a:pt x="658627" y="15256"/>
                  <a:pt x="657152" y="13904"/>
                  <a:pt x="655432" y="12823"/>
                </a:cubicBezTo>
                <a:cubicBezTo>
                  <a:pt x="654203" y="12012"/>
                  <a:pt x="652728" y="11201"/>
                  <a:pt x="651499" y="10660"/>
                </a:cubicBezTo>
                <a:cubicBezTo>
                  <a:pt x="648549" y="9308"/>
                  <a:pt x="645354" y="8497"/>
                  <a:pt x="641912" y="8226"/>
                </a:cubicBezTo>
                <a:close/>
                <a:moveTo>
                  <a:pt x="885693" y="8226"/>
                </a:moveTo>
                <a:cubicBezTo>
                  <a:pt x="881515" y="7956"/>
                  <a:pt x="877336" y="8767"/>
                  <a:pt x="873403" y="10389"/>
                </a:cubicBezTo>
                <a:cubicBezTo>
                  <a:pt x="870699" y="11471"/>
                  <a:pt x="868241" y="13093"/>
                  <a:pt x="866029" y="14986"/>
                </a:cubicBezTo>
                <a:cubicBezTo>
                  <a:pt x="864800" y="16067"/>
                  <a:pt x="863817" y="17149"/>
                  <a:pt x="862588" y="18230"/>
                </a:cubicBezTo>
                <a:cubicBezTo>
                  <a:pt x="861359" y="19582"/>
                  <a:pt x="860130" y="21205"/>
                  <a:pt x="859147" y="22557"/>
                </a:cubicBezTo>
                <a:cubicBezTo>
                  <a:pt x="858409" y="23638"/>
                  <a:pt x="857672" y="24990"/>
                  <a:pt x="857180" y="26071"/>
                </a:cubicBezTo>
                <a:cubicBezTo>
                  <a:pt x="856197" y="27694"/>
                  <a:pt x="855460" y="29586"/>
                  <a:pt x="854968" y="31479"/>
                </a:cubicBezTo>
                <a:cubicBezTo>
                  <a:pt x="854476" y="32560"/>
                  <a:pt x="854231" y="33913"/>
                  <a:pt x="853985" y="34994"/>
                </a:cubicBezTo>
                <a:cubicBezTo>
                  <a:pt x="853493" y="36616"/>
                  <a:pt x="853247" y="38509"/>
                  <a:pt x="853002" y="40131"/>
                </a:cubicBezTo>
                <a:cubicBezTo>
                  <a:pt x="852264" y="44998"/>
                  <a:pt x="852264" y="49865"/>
                  <a:pt x="853247" y="54461"/>
                </a:cubicBezTo>
                <a:cubicBezTo>
                  <a:pt x="853493" y="56084"/>
                  <a:pt x="853739" y="57706"/>
                  <a:pt x="854231" y="59328"/>
                </a:cubicBezTo>
                <a:cubicBezTo>
                  <a:pt x="854722" y="60680"/>
                  <a:pt x="854968" y="61762"/>
                  <a:pt x="855460" y="63114"/>
                </a:cubicBezTo>
                <a:cubicBezTo>
                  <a:pt x="855951" y="63925"/>
                  <a:pt x="856197" y="64736"/>
                  <a:pt x="856443" y="65547"/>
                </a:cubicBezTo>
                <a:cubicBezTo>
                  <a:pt x="857180" y="67169"/>
                  <a:pt x="857918" y="68521"/>
                  <a:pt x="858655" y="69873"/>
                </a:cubicBezTo>
                <a:cubicBezTo>
                  <a:pt x="859393" y="70954"/>
                  <a:pt x="860130" y="72036"/>
                  <a:pt x="860867" y="73117"/>
                </a:cubicBezTo>
                <a:cubicBezTo>
                  <a:pt x="861851" y="74470"/>
                  <a:pt x="863079" y="75821"/>
                  <a:pt x="864309" y="76903"/>
                </a:cubicBezTo>
                <a:cubicBezTo>
                  <a:pt x="865292" y="77984"/>
                  <a:pt x="866521" y="78796"/>
                  <a:pt x="867504" y="79607"/>
                </a:cubicBezTo>
                <a:cubicBezTo>
                  <a:pt x="869225" y="80959"/>
                  <a:pt x="871191" y="82040"/>
                  <a:pt x="873158" y="82851"/>
                </a:cubicBezTo>
                <a:cubicBezTo>
                  <a:pt x="875616" y="83933"/>
                  <a:pt x="878319" y="84744"/>
                  <a:pt x="881023" y="85014"/>
                </a:cubicBezTo>
                <a:cubicBezTo>
                  <a:pt x="881515" y="85014"/>
                  <a:pt x="881761" y="85014"/>
                  <a:pt x="882252" y="85285"/>
                </a:cubicBezTo>
                <a:cubicBezTo>
                  <a:pt x="883727" y="85285"/>
                  <a:pt x="884956" y="85285"/>
                  <a:pt x="886431" y="85285"/>
                </a:cubicBezTo>
                <a:cubicBezTo>
                  <a:pt x="886431" y="85014"/>
                  <a:pt x="886677" y="85285"/>
                  <a:pt x="886677" y="85285"/>
                </a:cubicBezTo>
                <a:cubicBezTo>
                  <a:pt x="891347" y="84744"/>
                  <a:pt x="895771" y="83122"/>
                  <a:pt x="899704" y="80418"/>
                </a:cubicBezTo>
                <a:cubicBezTo>
                  <a:pt x="901425" y="79336"/>
                  <a:pt x="902900" y="77984"/>
                  <a:pt x="904374" y="76362"/>
                </a:cubicBezTo>
                <a:cubicBezTo>
                  <a:pt x="905604" y="75281"/>
                  <a:pt x="906587" y="73929"/>
                  <a:pt x="907570" y="72577"/>
                </a:cubicBezTo>
                <a:cubicBezTo>
                  <a:pt x="908307" y="71495"/>
                  <a:pt x="909045" y="70414"/>
                  <a:pt x="909782" y="69062"/>
                </a:cubicBezTo>
                <a:cubicBezTo>
                  <a:pt x="910520" y="67710"/>
                  <a:pt x="911257" y="66358"/>
                  <a:pt x="911995" y="64736"/>
                </a:cubicBezTo>
                <a:cubicBezTo>
                  <a:pt x="912486" y="63654"/>
                  <a:pt x="912732" y="62843"/>
                  <a:pt x="913223" y="61762"/>
                </a:cubicBezTo>
                <a:cubicBezTo>
                  <a:pt x="913715" y="60680"/>
                  <a:pt x="913961" y="59598"/>
                  <a:pt x="914207" y="58517"/>
                </a:cubicBezTo>
                <a:cubicBezTo>
                  <a:pt x="914698" y="56624"/>
                  <a:pt x="914944" y="54732"/>
                  <a:pt x="915436" y="52839"/>
                </a:cubicBezTo>
                <a:cubicBezTo>
                  <a:pt x="915681" y="51758"/>
                  <a:pt x="915681" y="50946"/>
                  <a:pt x="915681" y="49865"/>
                </a:cubicBezTo>
                <a:cubicBezTo>
                  <a:pt x="915436" y="50676"/>
                  <a:pt x="915190" y="50406"/>
                  <a:pt x="915436" y="50135"/>
                </a:cubicBezTo>
                <a:cubicBezTo>
                  <a:pt x="915436" y="48243"/>
                  <a:pt x="915436" y="46350"/>
                  <a:pt x="915436" y="44457"/>
                </a:cubicBezTo>
                <a:cubicBezTo>
                  <a:pt x="915436" y="44457"/>
                  <a:pt x="915436" y="44457"/>
                  <a:pt x="915436" y="44187"/>
                </a:cubicBezTo>
                <a:cubicBezTo>
                  <a:pt x="915436" y="42565"/>
                  <a:pt x="915190" y="41213"/>
                  <a:pt x="914944" y="39590"/>
                </a:cubicBezTo>
                <a:cubicBezTo>
                  <a:pt x="914453" y="37698"/>
                  <a:pt x="914453" y="35805"/>
                  <a:pt x="913715" y="34183"/>
                </a:cubicBezTo>
                <a:cubicBezTo>
                  <a:pt x="913223" y="33101"/>
                  <a:pt x="912978" y="32020"/>
                  <a:pt x="912732" y="30938"/>
                </a:cubicBezTo>
                <a:cubicBezTo>
                  <a:pt x="911995" y="29316"/>
                  <a:pt x="911257" y="27423"/>
                  <a:pt x="910520" y="25801"/>
                </a:cubicBezTo>
                <a:cubicBezTo>
                  <a:pt x="909782" y="24449"/>
                  <a:pt x="909045" y="23368"/>
                  <a:pt x="908307" y="22016"/>
                </a:cubicBezTo>
                <a:cubicBezTo>
                  <a:pt x="907570" y="20934"/>
                  <a:pt x="906833" y="19853"/>
                  <a:pt x="906095" y="19041"/>
                </a:cubicBezTo>
                <a:cubicBezTo>
                  <a:pt x="905358" y="18230"/>
                  <a:pt x="904620" y="17419"/>
                  <a:pt x="903883" y="16608"/>
                </a:cubicBezTo>
                <a:cubicBezTo>
                  <a:pt x="902408" y="15256"/>
                  <a:pt x="900933" y="13904"/>
                  <a:pt x="899213" y="12823"/>
                </a:cubicBezTo>
                <a:cubicBezTo>
                  <a:pt x="897984" y="12012"/>
                  <a:pt x="896509" y="11201"/>
                  <a:pt x="895280" y="10660"/>
                </a:cubicBezTo>
                <a:cubicBezTo>
                  <a:pt x="892330" y="9308"/>
                  <a:pt x="889135" y="8497"/>
                  <a:pt x="885693" y="8226"/>
                </a:cubicBezTo>
                <a:close/>
                <a:moveTo>
                  <a:pt x="275715" y="0"/>
                </a:moveTo>
                <a:cubicBezTo>
                  <a:pt x="263484" y="0"/>
                  <a:pt x="253280" y="8676"/>
                  <a:pt x="250920" y="20209"/>
                </a:cubicBezTo>
                <a:lnTo>
                  <a:pt x="250440" y="24967"/>
                </a:lnTo>
                <a:lnTo>
                  <a:pt x="249021" y="24967"/>
                </a:lnTo>
                <a:cubicBezTo>
                  <a:pt x="245453" y="24967"/>
                  <a:pt x="242568" y="27777"/>
                  <a:pt x="242568" y="31254"/>
                </a:cubicBezTo>
                <a:cubicBezTo>
                  <a:pt x="242568" y="31254"/>
                  <a:pt x="242568" y="31254"/>
                  <a:pt x="242568" y="80975"/>
                </a:cubicBezTo>
                <a:cubicBezTo>
                  <a:pt x="242568" y="84451"/>
                  <a:pt x="245453" y="87261"/>
                  <a:pt x="249021" y="87261"/>
                </a:cubicBezTo>
                <a:cubicBezTo>
                  <a:pt x="249021" y="87261"/>
                  <a:pt x="249021" y="87261"/>
                  <a:pt x="302409" y="87261"/>
                </a:cubicBezTo>
                <a:cubicBezTo>
                  <a:pt x="305978" y="87261"/>
                  <a:pt x="308862" y="84451"/>
                  <a:pt x="308862" y="80975"/>
                </a:cubicBezTo>
                <a:cubicBezTo>
                  <a:pt x="308862" y="80975"/>
                  <a:pt x="308862" y="80975"/>
                  <a:pt x="308862" y="31254"/>
                </a:cubicBezTo>
                <a:cubicBezTo>
                  <a:pt x="308862" y="27777"/>
                  <a:pt x="305978" y="24967"/>
                  <a:pt x="302409" y="24967"/>
                </a:cubicBezTo>
                <a:cubicBezTo>
                  <a:pt x="302409" y="24967"/>
                  <a:pt x="302409" y="24967"/>
                  <a:pt x="301574" y="24967"/>
                </a:cubicBezTo>
                <a:lnTo>
                  <a:pt x="300990" y="24967"/>
                </a:lnTo>
                <a:lnTo>
                  <a:pt x="300510" y="20209"/>
                </a:lnTo>
                <a:cubicBezTo>
                  <a:pt x="298151" y="8676"/>
                  <a:pt x="287946" y="0"/>
                  <a:pt x="275715" y="0"/>
                </a:cubicBezTo>
                <a:close/>
                <a:moveTo>
                  <a:pt x="366899" y="0"/>
                </a:moveTo>
                <a:cubicBezTo>
                  <a:pt x="354668" y="0"/>
                  <a:pt x="344464" y="8676"/>
                  <a:pt x="342104" y="20209"/>
                </a:cubicBezTo>
                <a:lnTo>
                  <a:pt x="341624" y="24967"/>
                </a:lnTo>
                <a:lnTo>
                  <a:pt x="340205" y="24967"/>
                </a:lnTo>
                <a:cubicBezTo>
                  <a:pt x="336637" y="24967"/>
                  <a:pt x="333752" y="27777"/>
                  <a:pt x="333752" y="31254"/>
                </a:cubicBezTo>
                <a:cubicBezTo>
                  <a:pt x="333752" y="31254"/>
                  <a:pt x="333752" y="31254"/>
                  <a:pt x="333752" y="80975"/>
                </a:cubicBezTo>
                <a:cubicBezTo>
                  <a:pt x="333752" y="84451"/>
                  <a:pt x="336637" y="87261"/>
                  <a:pt x="340205" y="87261"/>
                </a:cubicBezTo>
                <a:cubicBezTo>
                  <a:pt x="340205" y="87261"/>
                  <a:pt x="340205" y="87261"/>
                  <a:pt x="393593" y="87261"/>
                </a:cubicBezTo>
                <a:cubicBezTo>
                  <a:pt x="397162" y="87261"/>
                  <a:pt x="400046" y="84451"/>
                  <a:pt x="400046" y="80975"/>
                </a:cubicBezTo>
                <a:cubicBezTo>
                  <a:pt x="400046" y="80975"/>
                  <a:pt x="400046" y="80975"/>
                  <a:pt x="400046" y="31254"/>
                </a:cubicBezTo>
                <a:cubicBezTo>
                  <a:pt x="400046" y="27777"/>
                  <a:pt x="397162" y="24967"/>
                  <a:pt x="393593" y="24967"/>
                </a:cubicBezTo>
                <a:cubicBezTo>
                  <a:pt x="393593" y="24967"/>
                  <a:pt x="393593" y="24967"/>
                  <a:pt x="392758" y="24967"/>
                </a:cubicBezTo>
                <a:lnTo>
                  <a:pt x="392174" y="24967"/>
                </a:lnTo>
                <a:lnTo>
                  <a:pt x="391694" y="20209"/>
                </a:lnTo>
                <a:cubicBezTo>
                  <a:pt x="389335" y="8676"/>
                  <a:pt x="379130" y="0"/>
                  <a:pt x="366899" y="0"/>
                </a:cubicBezTo>
                <a:close/>
                <a:moveTo>
                  <a:pt x="549340" y="0"/>
                </a:moveTo>
                <a:cubicBezTo>
                  <a:pt x="537109" y="0"/>
                  <a:pt x="526905" y="8676"/>
                  <a:pt x="524545" y="20209"/>
                </a:cubicBezTo>
                <a:lnTo>
                  <a:pt x="524065" y="24967"/>
                </a:lnTo>
                <a:lnTo>
                  <a:pt x="522646" y="24967"/>
                </a:lnTo>
                <a:cubicBezTo>
                  <a:pt x="519078" y="24967"/>
                  <a:pt x="516193" y="27777"/>
                  <a:pt x="516193" y="31254"/>
                </a:cubicBezTo>
                <a:cubicBezTo>
                  <a:pt x="516193" y="31254"/>
                  <a:pt x="516193" y="31254"/>
                  <a:pt x="516193" y="80975"/>
                </a:cubicBezTo>
                <a:cubicBezTo>
                  <a:pt x="516193" y="84451"/>
                  <a:pt x="519078" y="87261"/>
                  <a:pt x="522646" y="87261"/>
                </a:cubicBezTo>
                <a:cubicBezTo>
                  <a:pt x="522646" y="87261"/>
                  <a:pt x="522646" y="87261"/>
                  <a:pt x="576034" y="87261"/>
                </a:cubicBezTo>
                <a:cubicBezTo>
                  <a:pt x="579603" y="87261"/>
                  <a:pt x="582487" y="84451"/>
                  <a:pt x="582487" y="80975"/>
                </a:cubicBezTo>
                <a:cubicBezTo>
                  <a:pt x="582487" y="80975"/>
                  <a:pt x="582487" y="80975"/>
                  <a:pt x="582487" y="31254"/>
                </a:cubicBezTo>
                <a:cubicBezTo>
                  <a:pt x="582487" y="27777"/>
                  <a:pt x="579603" y="24967"/>
                  <a:pt x="576034" y="24967"/>
                </a:cubicBezTo>
                <a:cubicBezTo>
                  <a:pt x="576034" y="24967"/>
                  <a:pt x="576034" y="24967"/>
                  <a:pt x="575199" y="24967"/>
                </a:cubicBezTo>
                <a:lnTo>
                  <a:pt x="574615" y="24967"/>
                </a:lnTo>
                <a:lnTo>
                  <a:pt x="574135" y="20209"/>
                </a:lnTo>
                <a:cubicBezTo>
                  <a:pt x="571776" y="8676"/>
                  <a:pt x="561571" y="0"/>
                  <a:pt x="549340" y="0"/>
                </a:cubicBezTo>
                <a:close/>
                <a:moveTo>
                  <a:pt x="975562" y="0"/>
                </a:moveTo>
                <a:cubicBezTo>
                  <a:pt x="963331" y="0"/>
                  <a:pt x="953127" y="8676"/>
                  <a:pt x="950767" y="20209"/>
                </a:cubicBezTo>
                <a:lnTo>
                  <a:pt x="950287" y="24967"/>
                </a:lnTo>
                <a:lnTo>
                  <a:pt x="948868" y="24967"/>
                </a:lnTo>
                <a:cubicBezTo>
                  <a:pt x="945300" y="24967"/>
                  <a:pt x="942415" y="27777"/>
                  <a:pt x="942415" y="31254"/>
                </a:cubicBezTo>
                <a:cubicBezTo>
                  <a:pt x="942415" y="31254"/>
                  <a:pt x="942415" y="31254"/>
                  <a:pt x="942415" y="80975"/>
                </a:cubicBezTo>
                <a:cubicBezTo>
                  <a:pt x="942415" y="84451"/>
                  <a:pt x="945300" y="87261"/>
                  <a:pt x="948868" y="87261"/>
                </a:cubicBezTo>
                <a:cubicBezTo>
                  <a:pt x="948868" y="87261"/>
                  <a:pt x="948868" y="87261"/>
                  <a:pt x="1002256" y="87261"/>
                </a:cubicBezTo>
                <a:cubicBezTo>
                  <a:pt x="1005825" y="87261"/>
                  <a:pt x="1008709" y="84451"/>
                  <a:pt x="1008709" y="80975"/>
                </a:cubicBezTo>
                <a:cubicBezTo>
                  <a:pt x="1008709" y="80975"/>
                  <a:pt x="1008709" y="80975"/>
                  <a:pt x="1008709" y="31254"/>
                </a:cubicBezTo>
                <a:cubicBezTo>
                  <a:pt x="1008709" y="27777"/>
                  <a:pt x="1005825" y="24967"/>
                  <a:pt x="1002256" y="24967"/>
                </a:cubicBezTo>
                <a:cubicBezTo>
                  <a:pt x="1002256" y="24967"/>
                  <a:pt x="1002256" y="24967"/>
                  <a:pt x="1001421" y="24967"/>
                </a:cubicBezTo>
                <a:lnTo>
                  <a:pt x="1000837" y="24967"/>
                </a:lnTo>
                <a:lnTo>
                  <a:pt x="1000357" y="20209"/>
                </a:lnTo>
                <a:cubicBezTo>
                  <a:pt x="997997" y="8676"/>
                  <a:pt x="987793" y="0"/>
                  <a:pt x="975562" y="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 flipV="1">
            <a:off x="3962423" y="1640071"/>
            <a:ext cx="120067" cy="11822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X:\Cisco\1\DNA_Update\DNA\Source\DNA Icon\Cisco D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51" y="2055947"/>
            <a:ext cx="540157" cy="39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5" name="Group 254"/>
          <p:cNvGrpSpPr/>
          <p:nvPr/>
        </p:nvGrpSpPr>
        <p:grpSpPr>
          <a:xfrm>
            <a:off x="1957185" y="1480955"/>
            <a:ext cx="2041117" cy="385715"/>
            <a:chOff x="1957185" y="1480955"/>
            <a:chExt cx="2041117" cy="385715"/>
          </a:xfrm>
        </p:grpSpPr>
        <p:cxnSp>
          <p:nvCxnSpPr>
            <p:cNvPr id="151" name="Straight Arrow Connector 150"/>
            <p:cNvCxnSpPr/>
            <p:nvPr/>
          </p:nvCxnSpPr>
          <p:spPr>
            <a:xfrm flipV="1">
              <a:off x="1957185" y="1684809"/>
              <a:ext cx="500250" cy="0"/>
            </a:xfrm>
            <a:prstGeom prst="straightConnector1">
              <a:avLst/>
            </a:prstGeom>
            <a:ln w="12700">
              <a:solidFill>
                <a:schemeClr val="accent2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4" name="Group 253"/>
            <p:cNvGrpSpPr/>
            <p:nvPr/>
          </p:nvGrpSpPr>
          <p:grpSpPr>
            <a:xfrm>
              <a:off x="2522160" y="1480955"/>
              <a:ext cx="1476142" cy="385715"/>
              <a:chOff x="2522160" y="1480955"/>
              <a:chExt cx="1476142" cy="385715"/>
            </a:xfrm>
          </p:grpSpPr>
          <p:grpSp>
            <p:nvGrpSpPr>
              <p:cNvPr id="158" name="Group 157"/>
              <p:cNvGrpSpPr>
                <a:grpSpLocks noChangeAspect="1"/>
              </p:cNvGrpSpPr>
              <p:nvPr/>
            </p:nvGrpSpPr>
            <p:grpSpPr>
              <a:xfrm>
                <a:off x="3682358" y="1509530"/>
                <a:ext cx="315944" cy="283582"/>
                <a:chOff x="2555419" y="2371644"/>
                <a:chExt cx="259625" cy="233032"/>
              </a:xfrm>
            </p:grpSpPr>
            <p:sp>
              <p:nvSpPr>
                <p:cNvPr id="159" name="Rounded Rectangle 158"/>
                <p:cNvSpPr/>
                <p:nvPr/>
              </p:nvSpPr>
              <p:spPr>
                <a:xfrm flipV="1">
                  <a:off x="2555419" y="2371644"/>
                  <a:ext cx="259625" cy="233032"/>
                </a:xfrm>
                <a:prstGeom prst="roundRect">
                  <a:avLst>
                    <a:gd name="adj" fmla="val 10492"/>
                  </a:avLst>
                </a:pr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0" name="Group 159"/>
                <p:cNvGrpSpPr/>
                <p:nvPr/>
              </p:nvGrpSpPr>
              <p:grpSpPr>
                <a:xfrm flipV="1">
                  <a:off x="2599134" y="2404399"/>
                  <a:ext cx="172195" cy="175942"/>
                  <a:chOff x="5457226" y="2884266"/>
                  <a:chExt cx="224202" cy="229080"/>
                </a:xfrm>
                <a:solidFill>
                  <a:schemeClr val="bg2"/>
                </a:solidFill>
              </p:grpSpPr>
              <p:sp>
                <p:nvSpPr>
                  <p:cNvPr id="161" name="Freeform 6"/>
                  <p:cNvSpPr>
                    <a:spLocks/>
                  </p:cNvSpPr>
                  <p:nvPr/>
                </p:nvSpPr>
                <p:spPr bwMode="auto">
                  <a:xfrm>
                    <a:off x="5457226" y="2940551"/>
                    <a:ext cx="102854" cy="70644"/>
                  </a:xfrm>
                  <a:custGeom>
                    <a:avLst/>
                    <a:gdLst>
                      <a:gd name="T0" fmla="*/ 821 w 1983"/>
                      <a:gd name="T1" fmla="*/ 338 h 1362"/>
                      <a:gd name="T2" fmla="*/ 846 w 1983"/>
                      <a:gd name="T3" fmla="*/ 307 h 1362"/>
                      <a:gd name="T4" fmla="*/ 871 w 1983"/>
                      <a:gd name="T5" fmla="*/ 254 h 1362"/>
                      <a:gd name="T6" fmla="*/ 879 w 1983"/>
                      <a:gd name="T7" fmla="*/ 198 h 1362"/>
                      <a:gd name="T8" fmla="*/ 871 w 1983"/>
                      <a:gd name="T9" fmla="*/ 142 h 1362"/>
                      <a:gd name="T10" fmla="*/ 846 w 1983"/>
                      <a:gd name="T11" fmla="*/ 89 h 1362"/>
                      <a:gd name="T12" fmla="*/ 820 w 1983"/>
                      <a:gd name="T13" fmla="*/ 59 h 1362"/>
                      <a:gd name="T14" fmla="*/ 773 w 1983"/>
                      <a:gd name="T15" fmla="*/ 23 h 1362"/>
                      <a:gd name="T16" fmla="*/ 718 w 1983"/>
                      <a:gd name="T17" fmla="*/ 4 h 1362"/>
                      <a:gd name="T18" fmla="*/ 662 w 1983"/>
                      <a:gd name="T19" fmla="*/ 1 h 1362"/>
                      <a:gd name="T20" fmla="*/ 606 w 1983"/>
                      <a:gd name="T21" fmla="*/ 14 h 1362"/>
                      <a:gd name="T22" fmla="*/ 556 w 1983"/>
                      <a:gd name="T23" fmla="*/ 44 h 1362"/>
                      <a:gd name="T24" fmla="*/ 57 w 1983"/>
                      <a:gd name="T25" fmla="*/ 541 h 1362"/>
                      <a:gd name="T26" fmla="*/ 22 w 1983"/>
                      <a:gd name="T27" fmla="*/ 590 h 1362"/>
                      <a:gd name="T28" fmla="*/ 3 w 1983"/>
                      <a:gd name="T29" fmla="*/ 643 h 1362"/>
                      <a:gd name="T30" fmla="*/ 0 w 1983"/>
                      <a:gd name="T31" fmla="*/ 701 h 1362"/>
                      <a:gd name="T32" fmla="*/ 14 w 1983"/>
                      <a:gd name="T33" fmla="*/ 755 h 1362"/>
                      <a:gd name="T34" fmla="*/ 44 w 1983"/>
                      <a:gd name="T35" fmla="*/ 806 h 1362"/>
                      <a:gd name="T36" fmla="*/ 540 w 1983"/>
                      <a:gd name="T37" fmla="*/ 1303 h 1362"/>
                      <a:gd name="T38" fmla="*/ 589 w 1983"/>
                      <a:gd name="T39" fmla="*/ 1339 h 1362"/>
                      <a:gd name="T40" fmla="*/ 642 w 1983"/>
                      <a:gd name="T41" fmla="*/ 1358 h 1362"/>
                      <a:gd name="T42" fmla="*/ 680 w 1983"/>
                      <a:gd name="T43" fmla="*/ 1362 h 1362"/>
                      <a:gd name="T44" fmla="*/ 738 w 1983"/>
                      <a:gd name="T45" fmla="*/ 1354 h 1362"/>
                      <a:gd name="T46" fmla="*/ 790 w 1983"/>
                      <a:gd name="T47" fmla="*/ 1329 h 1362"/>
                      <a:gd name="T48" fmla="*/ 820 w 1983"/>
                      <a:gd name="T49" fmla="*/ 1303 h 1362"/>
                      <a:gd name="T50" fmla="*/ 856 w 1983"/>
                      <a:gd name="T51" fmla="*/ 1256 h 1362"/>
                      <a:gd name="T52" fmla="*/ 875 w 1983"/>
                      <a:gd name="T53" fmla="*/ 1202 h 1362"/>
                      <a:gd name="T54" fmla="*/ 877 w 1983"/>
                      <a:gd name="T55" fmla="*/ 1145 h 1362"/>
                      <a:gd name="T56" fmla="*/ 864 w 1983"/>
                      <a:gd name="T57" fmla="*/ 1089 h 1362"/>
                      <a:gd name="T58" fmla="*/ 834 w 1983"/>
                      <a:gd name="T59" fmla="*/ 1040 h 1362"/>
                      <a:gd name="T60" fmla="*/ 1786 w 1983"/>
                      <a:gd name="T61" fmla="*/ 878 h 1362"/>
                      <a:gd name="T62" fmla="*/ 1825 w 1983"/>
                      <a:gd name="T63" fmla="*/ 874 h 1362"/>
                      <a:gd name="T64" fmla="*/ 1880 w 1983"/>
                      <a:gd name="T65" fmla="*/ 855 h 1362"/>
                      <a:gd name="T66" fmla="*/ 1926 w 1983"/>
                      <a:gd name="T67" fmla="*/ 821 h 1362"/>
                      <a:gd name="T68" fmla="*/ 1960 w 1983"/>
                      <a:gd name="T69" fmla="*/ 775 h 1362"/>
                      <a:gd name="T70" fmla="*/ 1979 w 1983"/>
                      <a:gd name="T71" fmla="*/ 721 h 1362"/>
                      <a:gd name="T72" fmla="*/ 1983 w 1983"/>
                      <a:gd name="T73" fmla="*/ 681 h 1362"/>
                      <a:gd name="T74" fmla="*/ 1974 w 1983"/>
                      <a:gd name="T75" fmla="*/ 622 h 1362"/>
                      <a:gd name="T76" fmla="*/ 1949 w 1983"/>
                      <a:gd name="T77" fmla="*/ 570 h 1362"/>
                      <a:gd name="T78" fmla="*/ 1911 w 1983"/>
                      <a:gd name="T79" fmla="*/ 528 h 1362"/>
                      <a:gd name="T80" fmla="*/ 1863 w 1983"/>
                      <a:gd name="T81" fmla="*/ 498 h 1362"/>
                      <a:gd name="T82" fmla="*/ 1805 w 1983"/>
                      <a:gd name="T83" fmla="*/ 484 h 1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983" h="1362">
                        <a:moveTo>
                          <a:pt x="1786" y="484"/>
                        </a:moveTo>
                        <a:lnTo>
                          <a:pt x="675" y="484"/>
                        </a:lnTo>
                        <a:lnTo>
                          <a:pt x="821" y="338"/>
                        </a:lnTo>
                        <a:lnTo>
                          <a:pt x="821" y="338"/>
                        </a:lnTo>
                        <a:lnTo>
                          <a:pt x="834" y="322"/>
                        </a:lnTo>
                        <a:lnTo>
                          <a:pt x="846" y="307"/>
                        </a:lnTo>
                        <a:lnTo>
                          <a:pt x="856" y="290"/>
                        </a:lnTo>
                        <a:lnTo>
                          <a:pt x="864" y="273"/>
                        </a:lnTo>
                        <a:lnTo>
                          <a:pt x="871" y="254"/>
                        </a:lnTo>
                        <a:lnTo>
                          <a:pt x="875" y="236"/>
                        </a:lnTo>
                        <a:lnTo>
                          <a:pt x="877" y="217"/>
                        </a:lnTo>
                        <a:lnTo>
                          <a:pt x="879" y="198"/>
                        </a:lnTo>
                        <a:lnTo>
                          <a:pt x="877" y="179"/>
                        </a:lnTo>
                        <a:lnTo>
                          <a:pt x="875" y="160"/>
                        </a:lnTo>
                        <a:lnTo>
                          <a:pt x="871" y="142"/>
                        </a:lnTo>
                        <a:lnTo>
                          <a:pt x="864" y="124"/>
                        </a:lnTo>
                        <a:lnTo>
                          <a:pt x="856" y="106"/>
                        </a:lnTo>
                        <a:lnTo>
                          <a:pt x="846" y="89"/>
                        </a:lnTo>
                        <a:lnTo>
                          <a:pt x="834" y="73"/>
                        </a:lnTo>
                        <a:lnTo>
                          <a:pt x="820" y="59"/>
                        </a:lnTo>
                        <a:lnTo>
                          <a:pt x="820" y="59"/>
                        </a:lnTo>
                        <a:lnTo>
                          <a:pt x="805" y="44"/>
                        </a:lnTo>
                        <a:lnTo>
                          <a:pt x="790" y="33"/>
                        </a:lnTo>
                        <a:lnTo>
                          <a:pt x="773" y="23"/>
                        </a:lnTo>
                        <a:lnTo>
                          <a:pt x="755" y="14"/>
                        </a:lnTo>
                        <a:lnTo>
                          <a:pt x="738" y="8"/>
                        </a:lnTo>
                        <a:lnTo>
                          <a:pt x="718" y="4"/>
                        </a:lnTo>
                        <a:lnTo>
                          <a:pt x="700" y="1"/>
                        </a:lnTo>
                        <a:lnTo>
                          <a:pt x="680" y="0"/>
                        </a:lnTo>
                        <a:lnTo>
                          <a:pt x="662" y="1"/>
                        </a:lnTo>
                        <a:lnTo>
                          <a:pt x="642" y="4"/>
                        </a:lnTo>
                        <a:lnTo>
                          <a:pt x="624" y="8"/>
                        </a:lnTo>
                        <a:lnTo>
                          <a:pt x="606" y="14"/>
                        </a:lnTo>
                        <a:lnTo>
                          <a:pt x="589" y="23"/>
                        </a:lnTo>
                        <a:lnTo>
                          <a:pt x="572" y="33"/>
                        </a:lnTo>
                        <a:lnTo>
                          <a:pt x="556" y="44"/>
                        </a:lnTo>
                        <a:lnTo>
                          <a:pt x="540" y="59"/>
                        </a:lnTo>
                        <a:lnTo>
                          <a:pt x="57" y="541"/>
                        </a:lnTo>
                        <a:lnTo>
                          <a:pt x="57" y="541"/>
                        </a:lnTo>
                        <a:lnTo>
                          <a:pt x="44" y="556"/>
                        </a:lnTo>
                        <a:lnTo>
                          <a:pt x="33" y="573"/>
                        </a:lnTo>
                        <a:lnTo>
                          <a:pt x="22" y="590"/>
                        </a:lnTo>
                        <a:lnTo>
                          <a:pt x="14" y="607"/>
                        </a:lnTo>
                        <a:lnTo>
                          <a:pt x="8" y="625"/>
                        </a:lnTo>
                        <a:lnTo>
                          <a:pt x="3" y="643"/>
                        </a:lnTo>
                        <a:lnTo>
                          <a:pt x="0" y="661"/>
                        </a:lnTo>
                        <a:lnTo>
                          <a:pt x="0" y="681"/>
                        </a:lnTo>
                        <a:lnTo>
                          <a:pt x="0" y="701"/>
                        </a:lnTo>
                        <a:lnTo>
                          <a:pt x="3" y="719"/>
                        </a:lnTo>
                        <a:lnTo>
                          <a:pt x="8" y="737"/>
                        </a:lnTo>
                        <a:lnTo>
                          <a:pt x="14" y="755"/>
                        </a:lnTo>
                        <a:lnTo>
                          <a:pt x="22" y="772"/>
                        </a:lnTo>
                        <a:lnTo>
                          <a:pt x="33" y="789"/>
                        </a:lnTo>
                        <a:lnTo>
                          <a:pt x="44" y="806"/>
                        </a:lnTo>
                        <a:lnTo>
                          <a:pt x="57" y="821"/>
                        </a:lnTo>
                        <a:lnTo>
                          <a:pt x="540" y="1303"/>
                        </a:lnTo>
                        <a:lnTo>
                          <a:pt x="540" y="1303"/>
                        </a:lnTo>
                        <a:lnTo>
                          <a:pt x="556" y="1318"/>
                        </a:lnTo>
                        <a:lnTo>
                          <a:pt x="572" y="1329"/>
                        </a:lnTo>
                        <a:lnTo>
                          <a:pt x="589" y="1339"/>
                        </a:lnTo>
                        <a:lnTo>
                          <a:pt x="606" y="1348"/>
                        </a:lnTo>
                        <a:lnTo>
                          <a:pt x="624" y="1354"/>
                        </a:lnTo>
                        <a:lnTo>
                          <a:pt x="642" y="1358"/>
                        </a:lnTo>
                        <a:lnTo>
                          <a:pt x="662" y="1361"/>
                        </a:lnTo>
                        <a:lnTo>
                          <a:pt x="680" y="1362"/>
                        </a:lnTo>
                        <a:lnTo>
                          <a:pt x="680" y="1362"/>
                        </a:lnTo>
                        <a:lnTo>
                          <a:pt x="700" y="1361"/>
                        </a:lnTo>
                        <a:lnTo>
                          <a:pt x="718" y="1358"/>
                        </a:lnTo>
                        <a:lnTo>
                          <a:pt x="738" y="1354"/>
                        </a:lnTo>
                        <a:lnTo>
                          <a:pt x="755" y="1348"/>
                        </a:lnTo>
                        <a:lnTo>
                          <a:pt x="773" y="1339"/>
                        </a:lnTo>
                        <a:lnTo>
                          <a:pt x="790" y="1329"/>
                        </a:lnTo>
                        <a:lnTo>
                          <a:pt x="805" y="1318"/>
                        </a:lnTo>
                        <a:lnTo>
                          <a:pt x="820" y="1303"/>
                        </a:lnTo>
                        <a:lnTo>
                          <a:pt x="820" y="1303"/>
                        </a:lnTo>
                        <a:lnTo>
                          <a:pt x="834" y="1289"/>
                        </a:lnTo>
                        <a:lnTo>
                          <a:pt x="846" y="1273"/>
                        </a:lnTo>
                        <a:lnTo>
                          <a:pt x="856" y="1256"/>
                        </a:lnTo>
                        <a:lnTo>
                          <a:pt x="864" y="1238"/>
                        </a:lnTo>
                        <a:lnTo>
                          <a:pt x="871" y="1220"/>
                        </a:lnTo>
                        <a:lnTo>
                          <a:pt x="875" y="1202"/>
                        </a:lnTo>
                        <a:lnTo>
                          <a:pt x="877" y="1183"/>
                        </a:lnTo>
                        <a:lnTo>
                          <a:pt x="879" y="1164"/>
                        </a:lnTo>
                        <a:lnTo>
                          <a:pt x="877" y="1145"/>
                        </a:lnTo>
                        <a:lnTo>
                          <a:pt x="875" y="1126"/>
                        </a:lnTo>
                        <a:lnTo>
                          <a:pt x="871" y="1108"/>
                        </a:lnTo>
                        <a:lnTo>
                          <a:pt x="864" y="1089"/>
                        </a:lnTo>
                        <a:lnTo>
                          <a:pt x="856" y="1072"/>
                        </a:lnTo>
                        <a:lnTo>
                          <a:pt x="846" y="1055"/>
                        </a:lnTo>
                        <a:lnTo>
                          <a:pt x="834" y="1040"/>
                        </a:lnTo>
                        <a:lnTo>
                          <a:pt x="821" y="1024"/>
                        </a:lnTo>
                        <a:lnTo>
                          <a:pt x="675" y="878"/>
                        </a:lnTo>
                        <a:lnTo>
                          <a:pt x="1786" y="878"/>
                        </a:lnTo>
                        <a:lnTo>
                          <a:pt x="1786" y="878"/>
                        </a:lnTo>
                        <a:lnTo>
                          <a:pt x="1805" y="878"/>
                        </a:lnTo>
                        <a:lnTo>
                          <a:pt x="1825" y="874"/>
                        </a:lnTo>
                        <a:lnTo>
                          <a:pt x="1845" y="870"/>
                        </a:lnTo>
                        <a:lnTo>
                          <a:pt x="1863" y="864"/>
                        </a:lnTo>
                        <a:lnTo>
                          <a:pt x="1880" y="855"/>
                        </a:lnTo>
                        <a:lnTo>
                          <a:pt x="1896" y="845"/>
                        </a:lnTo>
                        <a:lnTo>
                          <a:pt x="1911" y="834"/>
                        </a:lnTo>
                        <a:lnTo>
                          <a:pt x="1926" y="821"/>
                        </a:lnTo>
                        <a:lnTo>
                          <a:pt x="1939" y="806"/>
                        </a:lnTo>
                        <a:lnTo>
                          <a:pt x="1949" y="792"/>
                        </a:lnTo>
                        <a:lnTo>
                          <a:pt x="1960" y="775"/>
                        </a:lnTo>
                        <a:lnTo>
                          <a:pt x="1967" y="758"/>
                        </a:lnTo>
                        <a:lnTo>
                          <a:pt x="1974" y="740"/>
                        </a:lnTo>
                        <a:lnTo>
                          <a:pt x="1979" y="721"/>
                        </a:lnTo>
                        <a:lnTo>
                          <a:pt x="1982" y="701"/>
                        </a:lnTo>
                        <a:lnTo>
                          <a:pt x="1983" y="681"/>
                        </a:lnTo>
                        <a:lnTo>
                          <a:pt x="1983" y="681"/>
                        </a:lnTo>
                        <a:lnTo>
                          <a:pt x="1982" y="661"/>
                        </a:lnTo>
                        <a:lnTo>
                          <a:pt x="1979" y="641"/>
                        </a:lnTo>
                        <a:lnTo>
                          <a:pt x="1974" y="622"/>
                        </a:lnTo>
                        <a:lnTo>
                          <a:pt x="1967" y="604"/>
                        </a:lnTo>
                        <a:lnTo>
                          <a:pt x="1960" y="587"/>
                        </a:lnTo>
                        <a:lnTo>
                          <a:pt x="1949" y="570"/>
                        </a:lnTo>
                        <a:lnTo>
                          <a:pt x="1939" y="556"/>
                        </a:lnTo>
                        <a:lnTo>
                          <a:pt x="1926" y="541"/>
                        </a:lnTo>
                        <a:lnTo>
                          <a:pt x="1911" y="528"/>
                        </a:lnTo>
                        <a:lnTo>
                          <a:pt x="1896" y="517"/>
                        </a:lnTo>
                        <a:lnTo>
                          <a:pt x="1880" y="507"/>
                        </a:lnTo>
                        <a:lnTo>
                          <a:pt x="1863" y="498"/>
                        </a:lnTo>
                        <a:lnTo>
                          <a:pt x="1845" y="492"/>
                        </a:lnTo>
                        <a:lnTo>
                          <a:pt x="1825" y="488"/>
                        </a:lnTo>
                        <a:lnTo>
                          <a:pt x="1805" y="484"/>
                        </a:lnTo>
                        <a:lnTo>
                          <a:pt x="1786" y="484"/>
                        </a:lnTo>
                        <a:lnTo>
                          <a:pt x="1786" y="4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162" name="Freeform 6"/>
                  <p:cNvSpPr>
                    <a:spLocks/>
                  </p:cNvSpPr>
                  <p:nvPr/>
                </p:nvSpPr>
                <p:spPr bwMode="auto">
                  <a:xfrm>
                    <a:off x="5457226" y="3042702"/>
                    <a:ext cx="102854" cy="70644"/>
                  </a:xfrm>
                  <a:custGeom>
                    <a:avLst/>
                    <a:gdLst>
                      <a:gd name="T0" fmla="*/ 821 w 1983"/>
                      <a:gd name="T1" fmla="*/ 338 h 1362"/>
                      <a:gd name="T2" fmla="*/ 846 w 1983"/>
                      <a:gd name="T3" fmla="*/ 307 h 1362"/>
                      <a:gd name="T4" fmla="*/ 871 w 1983"/>
                      <a:gd name="T5" fmla="*/ 254 h 1362"/>
                      <a:gd name="T6" fmla="*/ 879 w 1983"/>
                      <a:gd name="T7" fmla="*/ 198 h 1362"/>
                      <a:gd name="T8" fmla="*/ 871 w 1983"/>
                      <a:gd name="T9" fmla="*/ 142 h 1362"/>
                      <a:gd name="T10" fmla="*/ 846 w 1983"/>
                      <a:gd name="T11" fmla="*/ 89 h 1362"/>
                      <a:gd name="T12" fmla="*/ 820 w 1983"/>
                      <a:gd name="T13" fmla="*/ 59 h 1362"/>
                      <a:gd name="T14" fmla="*/ 773 w 1983"/>
                      <a:gd name="T15" fmla="*/ 23 h 1362"/>
                      <a:gd name="T16" fmla="*/ 718 w 1983"/>
                      <a:gd name="T17" fmla="*/ 4 h 1362"/>
                      <a:gd name="T18" fmla="*/ 662 w 1983"/>
                      <a:gd name="T19" fmla="*/ 1 h 1362"/>
                      <a:gd name="T20" fmla="*/ 606 w 1983"/>
                      <a:gd name="T21" fmla="*/ 14 h 1362"/>
                      <a:gd name="T22" fmla="*/ 556 w 1983"/>
                      <a:gd name="T23" fmla="*/ 44 h 1362"/>
                      <a:gd name="T24" fmla="*/ 57 w 1983"/>
                      <a:gd name="T25" fmla="*/ 541 h 1362"/>
                      <a:gd name="T26" fmla="*/ 22 w 1983"/>
                      <a:gd name="T27" fmla="*/ 590 h 1362"/>
                      <a:gd name="T28" fmla="*/ 3 w 1983"/>
                      <a:gd name="T29" fmla="*/ 643 h 1362"/>
                      <a:gd name="T30" fmla="*/ 0 w 1983"/>
                      <a:gd name="T31" fmla="*/ 701 h 1362"/>
                      <a:gd name="T32" fmla="*/ 14 w 1983"/>
                      <a:gd name="T33" fmla="*/ 755 h 1362"/>
                      <a:gd name="T34" fmla="*/ 44 w 1983"/>
                      <a:gd name="T35" fmla="*/ 806 h 1362"/>
                      <a:gd name="T36" fmla="*/ 540 w 1983"/>
                      <a:gd name="T37" fmla="*/ 1303 h 1362"/>
                      <a:gd name="T38" fmla="*/ 589 w 1983"/>
                      <a:gd name="T39" fmla="*/ 1339 h 1362"/>
                      <a:gd name="T40" fmla="*/ 642 w 1983"/>
                      <a:gd name="T41" fmla="*/ 1358 h 1362"/>
                      <a:gd name="T42" fmla="*/ 680 w 1983"/>
                      <a:gd name="T43" fmla="*/ 1362 h 1362"/>
                      <a:gd name="T44" fmla="*/ 738 w 1983"/>
                      <a:gd name="T45" fmla="*/ 1354 h 1362"/>
                      <a:gd name="T46" fmla="*/ 790 w 1983"/>
                      <a:gd name="T47" fmla="*/ 1329 h 1362"/>
                      <a:gd name="T48" fmla="*/ 820 w 1983"/>
                      <a:gd name="T49" fmla="*/ 1303 h 1362"/>
                      <a:gd name="T50" fmla="*/ 856 w 1983"/>
                      <a:gd name="T51" fmla="*/ 1256 h 1362"/>
                      <a:gd name="T52" fmla="*/ 875 w 1983"/>
                      <a:gd name="T53" fmla="*/ 1202 h 1362"/>
                      <a:gd name="T54" fmla="*/ 877 w 1983"/>
                      <a:gd name="T55" fmla="*/ 1145 h 1362"/>
                      <a:gd name="T56" fmla="*/ 864 w 1983"/>
                      <a:gd name="T57" fmla="*/ 1089 h 1362"/>
                      <a:gd name="T58" fmla="*/ 834 w 1983"/>
                      <a:gd name="T59" fmla="*/ 1040 h 1362"/>
                      <a:gd name="T60" fmla="*/ 1786 w 1983"/>
                      <a:gd name="T61" fmla="*/ 878 h 1362"/>
                      <a:gd name="T62" fmla="*/ 1825 w 1983"/>
                      <a:gd name="T63" fmla="*/ 874 h 1362"/>
                      <a:gd name="T64" fmla="*/ 1880 w 1983"/>
                      <a:gd name="T65" fmla="*/ 855 h 1362"/>
                      <a:gd name="T66" fmla="*/ 1926 w 1983"/>
                      <a:gd name="T67" fmla="*/ 821 h 1362"/>
                      <a:gd name="T68" fmla="*/ 1960 w 1983"/>
                      <a:gd name="T69" fmla="*/ 775 h 1362"/>
                      <a:gd name="T70" fmla="*/ 1979 w 1983"/>
                      <a:gd name="T71" fmla="*/ 721 h 1362"/>
                      <a:gd name="T72" fmla="*/ 1983 w 1983"/>
                      <a:gd name="T73" fmla="*/ 681 h 1362"/>
                      <a:gd name="T74" fmla="*/ 1974 w 1983"/>
                      <a:gd name="T75" fmla="*/ 622 h 1362"/>
                      <a:gd name="T76" fmla="*/ 1949 w 1983"/>
                      <a:gd name="T77" fmla="*/ 570 h 1362"/>
                      <a:gd name="T78" fmla="*/ 1911 w 1983"/>
                      <a:gd name="T79" fmla="*/ 528 h 1362"/>
                      <a:gd name="T80" fmla="*/ 1863 w 1983"/>
                      <a:gd name="T81" fmla="*/ 498 h 1362"/>
                      <a:gd name="T82" fmla="*/ 1805 w 1983"/>
                      <a:gd name="T83" fmla="*/ 484 h 1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983" h="1362">
                        <a:moveTo>
                          <a:pt x="1786" y="484"/>
                        </a:moveTo>
                        <a:lnTo>
                          <a:pt x="675" y="484"/>
                        </a:lnTo>
                        <a:lnTo>
                          <a:pt x="821" y="338"/>
                        </a:lnTo>
                        <a:lnTo>
                          <a:pt x="821" y="338"/>
                        </a:lnTo>
                        <a:lnTo>
                          <a:pt x="834" y="322"/>
                        </a:lnTo>
                        <a:lnTo>
                          <a:pt x="846" y="307"/>
                        </a:lnTo>
                        <a:lnTo>
                          <a:pt x="856" y="290"/>
                        </a:lnTo>
                        <a:lnTo>
                          <a:pt x="864" y="273"/>
                        </a:lnTo>
                        <a:lnTo>
                          <a:pt x="871" y="254"/>
                        </a:lnTo>
                        <a:lnTo>
                          <a:pt x="875" y="236"/>
                        </a:lnTo>
                        <a:lnTo>
                          <a:pt x="877" y="217"/>
                        </a:lnTo>
                        <a:lnTo>
                          <a:pt x="879" y="198"/>
                        </a:lnTo>
                        <a:lnTo>
                          <a:pt x="877" y="179"/>
                        </a:lnTo>
                        <a:lnTo>
                          <a:pt x="875" y="160"/>
                        </a:lnTo>
                        <a:lnTo>
                          <a:pt x="871" y="142"/>
                        </a:lnTo>
                        <a:lnTo>
                          <a:pt x="864" y="124"/>
                        </a:lnTo>
                        <a:lnTo>
                          <a:pt x="856" y="106"/>
                        </a:lnTo>
                        <a:lnTo>
                          <a:pt x="846" y="89"/>
                        </a:lnTo>
                        <a:lnTo>
                          <a:pt x="834" y="73"/>
                        </a:lnTo>
                        <a:lnTo>
                          <a:pt x="820" y="59"/>
                        </a:lnTo>
                        <a:lnTo>
                          <a:pt x="820" y="59"/>
                        </a:lnTo>
                        <a:lnTo>
                          <a:pt x="805" y="44"/>
                        </a:lnTo>
                        <a:lnTo>
                          <a:pt x="790" y="33"/>
                        </a:lnTo>
                        <a:lnTo>
                          <a:pt x="773" y="23"/>
                        </a:lnTo>
                        <a:lnTo>
                          <a:pt x="755" y="14"/>
                        </a:lnTo>
                        <a:lnTo>
                          <a:pt x="738" y="8"/>
                        </a:lnTo>
                        <a:lnTo>
                          <a:pt x="718" y="4"/>
                        </a:lnTo>
                        <a:lnTo>
                          <a:pt x="700" y="1"/>
                        </a:lnTo>
                        <a:lnTo>
                          <a:pt x="680" y="0"/>
                        </a:lnTo>
                        <a:lnTo>
                          <a:pt x="662" y="1"/>
                        </a:lnTo>
                        <a:lnTo>
                          <a:pt x="642" y="4"/>
                        </a:lnTo>
                        <a:lnTo>
                          <a:pt x="624" y="8"/>
                        </a:lnTo>
                        <a:lnTo>
                          <a:pt x="606" y="14"/>
                        </a:lnTo>
                        <a:lnTo>
                          <a:pt x="589" y="23"/>
                        </a:lnTo>
                        <a:lnTo>
                          <a:pt x="572" y="33"/>
                        </a:lnTo>
                        <a:lnTo>
                          <a:pt x="556" y="44"/>
                        </a:lnTo>
                        <a:lnTo>
                          <a:pt x="540" y="59"/>
                        </a:lnTo>
                        <a:lnTo>
                          <a:pt x="57" y="541"/>
                        </a:lnTo>
                        <a:lnTo>
                          <a:pt x="57" y="541"/>
                        </a:lnTo>
                        <a:lnTo>
                          <a:pt x="44" y="556"/>
                        </a:lnTo>
                        <a:lnTo>
                          <a:pt x="33" y="573"/>
                        </a:lnTo>
                        <a:lnTo>
                          <a:pt x="22" y="590"/>
                        </a:lnTo>
                        <a:lnTo>
                          <a:pt x="14" y="607"/>
                        </a:lnTo>
                        <a:lnTo>
                          <a:pt x="8" y="625"/>
                        </a:lnTo>
                        <a:lnTo>
                          <a:pt x="3" y="643"/>
                        </a:lnTo>
                        <a:lnTo>
                          <a:pt x="0" y="661"/>
                        </a:lnTo>
                        <a:lnTo>
                          <a:pt x="0" y="681"/>
                        </a:lnTo>
                        <a:lnTo>
                          <a:pt x="0" y="701"/>
                        </a:lnTo>
                        <a:lnTo>
                          <a:pt x="3" y="719"/>
                        </a:lnTo>
                        <a:lnTo>
                          <a:pt x="8" y="737"/>
                        </a:lnTo>
                        <a:lnTo>
                          <a:pt x="14" y="755"/>
                        </a:lnTo>
                        <a:lnTo>
                          <a:pt x="22" y="772"/>
                        </a:lnTo>
                        <a:lnTo>
                          <a:pt x="33" y="789"/>
                        </a:lnTo>
                        <a:lnTo>
                          <a:pt x="44" y="806"/>
                        </a:lnTo>
                        <a:lnTo>
                          <a:pt x="57" y="821"/>
                        </a:lnTo>
                        <a:lnTo>
                          <a:pt x="540" y="1303"/>
                        </a:lnTo>
                        <a:lnTo>
                          <a:pt x="540" y="1303"/>
                        </a:lnTo>
                        <a:lnTo>
                          <a:pt x="556" y="1318"/>
                        </a:lnTo>
                        <a:lnTo>
                          <a:pt x="572" y="1329"/>
                        </a:lnTo>
                        <a:lnTo>
                          <a:pt x="589" y="1339"/>
                        </a:lnTo>
                        <a:lnTo>
                          <a:pt x="606" y="1348"/>
                        </a:lnTo>
                        <a:lnTo>
                          <a:pt x="624" y="1354"/>
                        </a:lnTo>
                        <a:lnTo>
                          <a:pt x="642" y="1358"/>
                        </a:lnTo>
                        <a:lnTo>
                          <a:pt x="662" y="1361"/>
                        </a:lnTo>
                        <a:lnTo>
                          <a:pt x="680" y="1362"/>
                        </a:lnTo>
                        <a:lnTo>
                          <a:pt x="680" y="1362"/>
                        </a:lnTo>
                        <a:lnTo>
                          <a:pt x="700" y="1361"/>
                        </a:lnTo>
                        <a:lnTo>
                          <a:pt x="718" y="1358"/>
                        </a:lnTo>
                        <a:lnTo>
                          <a:pt x="738" y="1354"/>
                        </a:lnTo>
                        <a:lnTo>
                          <a:pt x="755" y="1348"/>
                        </a:lnTo>
                        <a:lnTo>
                          <a:pt x="773" y="1339"/>
                        </a:lnTo>
                        <a:lnTo>
                          <a:pt x="790" y="1329"/>
                        </a:lnTo>
                        <a:lnTo>
                          <a:pt x="805" y="1318"/>
                        </a:lnTo>
                        <a:lnTo>
                          <a:pt x="820" y="1303"/>
                        </a:lnTo>
                        <a:lnTo>
                          <a:pt x="820" y="1303"/>
                        </a:lnTo>
                        <a:lnTo>
                          <a:pt x="834" y="1289"/>
                        </a:lnTo>
                        <a:lnTo>
                          <a:pt x="846" y="1273"/>
                        </a:lnTo>
                        <a:lnTo>
                          <a:pt x="856" y="1256"/>
                        </a:lnTo>
                        <a:lnTo>
                          <a:pt x="864" y="1238"/>
                        </a:lnTo>
                        <a:lnTo>
                          <a:pt x="871" y="1220"/>
                        </a:lnTo>
                        <a:lnTo>
                          <a:pt x="875" y="1202"/>
                        </a:lnTo>
                        <a:lnTo>
                          <a:pt x="877" y="1183"/>
                        </a:lnTo>
                        <a:lnTo>
                          <a:pt x="879" y="1164"/>
                        </a:lnTo>
                        <a:lnTo>
                          <a:pt x="877" y="1145"/>
                        </a:lnTo>
                        <a:lnTo>
                          <a:pt x="875" y="1126"/>
                        </a:lnTo>
                        <a:lnTo>
                          <a:pt x="871" y="1108"/>
                        </a:lnTo>
                        <a:lnTo>
                          <a:pt x="864" y="1089"/>
                        </a:lnTo>
                        <a:lnTo>
                          <a:pt x="856" y="1072"/>
                        </a:lnTo>
                        <a:lnTo>
                          <a:pt x="846" y="1055"/>
                        </a:lnTo>
                        <a:lnTo>
                          <a:pt x="834" y="1040"/>
                        </a:lnTo>
                        <a:lnTo>
                          <a:pt x="821" y="1024"/>
                        </a:lnTo>
                        <a:lnTo>
                          <a:pt x="675" y="878"/>
                        </a:lnTo>
                        <a:lnTo>
                          <a:pt x="1786" y="878"/>
                        </a:lnTo>
                        <a:lnTo>
                          <a:pt x="1786" y="878"/>
                        </a:lnTo>
                        <a:lnTo>
                          <a:pt x="1805" y="878"/>
                        </a:lnTo>
                        <a:lnTo>
                          <a:pt x="1825" y="874"/>
                        </a:lnTo>
                        <a:lnTo>
                          <a:pt x="1845" y="870"/>
                        </a:lnTo>
                        <a:lnTo>
                          <a:pt x="1863" y="864"/>
                        </a:lnTo>
                        <a:lnTo>
                          <a:pt x="1880" y="855"/>
                        </a:lnTo>
                        <a:lnTo>
                          <a:pt x="1896" y="845"/>
                        </a:lnTo>
                        <a:lnTo>
                          <a:pt x="1911" y="834"/>
                        </a:lnTo>
                        <a:lnTo>
                          <a:pt x="1926" y="821"/>
                        </a:lnTo>
                        <a:lnTo>
                          <a:pt x="1939" y="806"/>
                        </a:lnTo>
                        <a:lnTo>
                          <a:pt x="1949" y="792"/>
                        </a:lnTo>
                        <a:lnTo>
                          <a:pt x="1960" y="775"/>
                        </a:lnTo>
                        <a:lnTo>
                          <a:pt x="1967" y="758"/>
                        </a:lnTo>
                        <a:lnTo>
                          <a:pt x="1974" y="740"/>
                        </a:lnTo>
                        <a:lnTo>
                          <a:pt x="1979" y="721"/>
                        </a:lnTo>
                        <a:lnTo>
                          <a:pt x="1982" y="701"/>
                        </a:lnTo>
                        <a:lnTo>
                          <a:pt x="1983" y="681"/>
                        </a:lnTo>
                        <a:lnTo>
                          <a:pt x="1983" y="681"/>
                        </a:lnTo>
                        <a:lnTo>
                          <a:pt x="1982" y="661"/>
                        </a:lnTo>
                        <a:lnTo>
                          <a:pt x="1979" y="641"/>
                        </a:lnTo>
                        <a:lnTo>
                          <a:pt x="1974" y="622"/>
                        </a:lnTo>
                        <a:lnTo>
                          <a:pt x="1967" y="604"/>
                        </a:lnTo>
                        <a:lnTo>
                          <a:pt x="1960" y="587"/>
                        </a:lnTo>
                        <a:lnTo>
                          <a:pt x="1949" y="570"/>
                        </a:lnTo>
                        <a:lnTo>
                          <a:pt x="1939" y="556"/>
                        </a:lnTo>
                        <a:lnTo>
                          <a:pt x="1926" y="541"/>
                        </a:lnTo>
                        <a:lnTo>
                          <a:pt x="1911" y="528"/>
                        </a:lnTo>
                        <a:lnTo>
                          <a:pt x="1896" y="517"/>
                        </a:lnTo>
                        <a:lnTo>
                          <a:pt x="1880" y="507"/>
                        </a:lnTo>
                        <a:lnTo>
                          <a:pt x="1863" y="498"/>
                        </a:lnTo>
                        <a:lnTo>
                          <a:pt x="1845" y="492"/>
                        </a:lnTo>
                        <a:lnTo>
                          <a:pt x="1825" y="488"/>
                        </a:lnTo>
                        <a:lnTo>
                          <a:pt x="1805" y="484"/>
                        </a:lnTo>
                        <a:lnTo>
                          <a:pt x="1786" y="484"/>
                        </a:lnTo>
                        <a:lnTo>
                          <a:pt x="1786" y="4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163" name="Freeform 6"/>
                  <p:cNvSpPr>
                    <a:spLocks/>
                  </p:cNvSpPr>
                  <p:nvPr/>
                </p:nvSpPr>
                <p:spPr bwMode="auto">
                  <a:xfrm flipH="1">
                    <a:off x="5578574" y="2884266"/>
                    <a:ext cx="102854" cy="70644"/>
                  </a:xfrm>
                  <a:custGeom>
                    <a:avLst/>
                    <a:gdLst>
                      <a:gd name="T0" fmla="*/ 821 w 1983"/>
                      <a:gd name="T1" fmla="*/ 338 h 1362"/>
                      <a:gd name="T2" fmla="*/ 846 w 1983"/>
                      <a:gd name="T3" fmla="*/ 307 h 1362"/>
                      <a:gd name="T4" fmla="*/ 871 w 1983"/>
                      <a:gd name="T5" fmla="*/ 254 h 1362"/>
                      <a:gd name="T6" fmla="*/ 879 w 1983"/>
                      <a:gd name="T7" fmla="*/ 198 h 1362"/>
                      <a:gd name="T8" fmla="*/ 871 w 1983"/>
                      <a:gd name="T9" fmla="*/ 142 h 1362"/>
                      <a:gd name="T10" fmla="*/ 846 w 1983"/>
                      <a:gd name="T11" fmla="*/ 89 h 1362"/>
                      <a:gd name="T12" fmla="*/ 820 w 1983"/>
                      <a:gd name="T13" fmla="*/ 59 h 1362"/>
                      <a:gd name="T14" fmla="*/ 773 w 1983"/>
                      <a:gd name="T15" fmla="*/ 23 h 1362"/>
                      <a:gd name="T16" fmla="*/ 718 w 1983"/>
                      <a:gd name="T17" fmla="*/ 4 h 1362"/>
                      <a:gd name="T18" fmla="*/ 662 w 1983"/>
                      <a:gd name="T19" fmla="*/ 1 h 1362"/>
                      <a:gd name="T20" fmla="*/ 606 w 1983"/>
                      <a:gd name="T21" fmla="*/ 14 h 1362"/>
                      <a:gd name="T22" fmla="*/ 556 w 1983"/>
                      <a:gd name="T23" fmla="*/ 44 h 1362"/>
                      <a:gd name="T24" fmla="*/ 57 w 1983"/>
                      <a:gd name="T25" fmla="*/ 541 h 1362"/>
                      <a:gd name="T26" fmla="*/ 22 w 1983"/>
                      <a:gd name="T27" fmla="*/ 590 h 1362"/>
                      <a:gd name="T28" fmla="*/ 3 w 1983"/>
                      <a:gd name="T29" fmla="*/ 643 h 1362"/>
                      <a:gd name="T30" fmla="*/ 0 w 1983"/>
                      <a:gd name="T31" fmla="*/ 701 h 1362"/>
                      <a:gd name="T32" fmla="*/ 14 w 1983"/>
                      <a:gd name="T33" fmla="*/ 755 h 1362"/>
                      <a:gd name="T34" fmla="*/ 44 w 1983"/>
                      <a:gd name="T35" fmla="*/ 806 h 1362"/>
                      <a:gd name="T36" fmla="*/ 540 w 1983"/>
                      <a:gd name="T37" fmla="*/ 1303 h 1362"/>
                      <a:gd name="T38" fmla="*/ 589 w 1983"/>
                      <a:gd name="T39" fmla="*/ 1339 h 1362"/>
                      <a:gd name="T40" fmla="*/ 642 w 1983"/>
                      <a:gd name="T41" fmla="*/ 1358 h 1362"/>
                      <a:gd name="T42" fmla="*/ 680 w 1983"/>
                      <a:gd name="T43" fmla="*/ 1362 h 1362"/>
                      <a:gd name="T44" fmla="*/ 738 w 1983"/>
                      <a:gd name="T45" fmla="*/ 1354 h 1362"/>
                      <a:gd name="T46" fmla="*/ 790 w 1983"/>
                      <a:gd name="T47" fmla="*/ 1329 h 1362"/>
                      <a:gd name="T48" fmla="*/ 820 w 1983"/>
                      <a:gd name="T49" fmla="*/ 1303 h 1362"/>
                      <a:gd name="T50" fmla="*/ 856 w 1983"/>
                      <a:gd name="T51" fmla="*/ 1256 h 1362"/>
                      <a:gd name="T52" fmla="*/ 875 w 1983"/>
                      <a:gd name="T53" fmla="*/ 1202 h 1362"/>
                      <a:gd name="T54" fmla="*/ 877 w 1983"/>
                      <a:gd name="T55" fmla="*/ 1145 h 1362"/>
                      <a:gd name="T56" fmla="*/ 864 w 1983"/>
                      <a:gd name="T57" fmla="*/ 1089 h 1362"/>
                      <a:gd name="T58" fmla="*/ 834 w 1983"/>
                      <a:gd name="T59" fmla="*/ 1040 h 1362"/>
                      <a:gd name="T60" fmla="*/ 1786 w 1983"/>
                      <a:gd name="T61" fmla="*/ 878 h 1362"/>
                      <a:gd name="T62" fmla="*/ 1825 w 1983"/>
                      <a:gd name="T63" fmla="*/ 874 h 1362"/>
                      <a:gd name="T64" fmla="*/ 1880 w 1983"/>
                      <a:gd name="T65" fmla="*/ 855 h 1362"/>
                      <a:gd name="T66" fmla="*/ 1926 w 1983"/>
                      <a:gd name="T67" fmla="*/ 821 h 1362"/>
                      <a:gd name="T68" fmla="*/ 1960 w 1983"/>
                      <a:gd name="T69" fmla="*/ 775 h 1362"/>
                      <a:gd name="T70" fmla="*/ 1979 w 1983"/>
                      <a:gd name="T71" fmla="*/ 721 h 1362"/>
                      <a:gd name="T72" fmla="*/ 1983 w 1983"/>
                      <a:gd name="T73" fmla="*/ 681 h 1362"/>
                      <a:gd name="T74" fmla="*/ 1974 w 1983"/>
                      <a:gd name="T75" fmla="*/ 622 h 1362"/>
                      <a:gd name="T76" fmla="*/ 1949 w 1983"/>
                      <a:gd name="T77" fmla="*/ 570 h 1362"/>
                      <a:gd name="T78" fmla="*/ 1911 w 1983"/>
                      <a:gd name="T79" fmla="*/ 528 h 1362"/>
                      <a:gd name="T80" fmla="*/ 1863 w 1983"/>
                      <a:gd name="T81" fmla="*/ 498 h 1362"/>
                      <a:gd name="T82" fmla="*/ 1805 w 1983"/>
                      <a:gd name="T83" fmla="*/ 484 h 1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983" h="1362">
                        <a:moveTo>
                          <a:pt x="1786" y="484"/>
                        </a:moveTo>
                        <a:lnTo>
                          <a:pt x="675" y="484"/>
                        </a:lnTo>
                        <a:lnTo>
                          <a:pt x="821" y="338"/>
                        </a:lnTo>
                        <a:lnTo>
                          <a:pt x="821" y="338"/>
                        </a:lnTo>
                        <a:lnTo>
                          <a:pt x="834" y="322"/>
                        </a:lnTo>
                        <a:lnTo>
                          <a:pt x="846" y="307"/>
                        </a:lnTo>
                        <a:lnTo>
                          <a:pt x="856" y="290"/>
                        </a:lnTo>
                        <a:lnTo>
                          <a:pt x="864" y="273"/>
                        </a:lnTo>
                        <a:lnTo>
                          <a:pt x="871" y="254"/>
                        </a:lnTo>
                        <a:lnTo>
                          <a:pt x="875" y="236"/>
                        </a:lnTo>
                        <a:lnTo>
                          <a:pt x="877" y="217"/>
                        </a:lnTo>
                        <a:lnTo>
                          <a:pt x="879" y="198"/>
                        </a:lnTo>
                        <a:lnTo>
                          <a:pt x="877" y="179"/>
                        </a:lnTo>
                        <a:lnTo>
                          <a:pt x="875" y="160"/>
                        </a:lnTo>
                        <a:lnTo>
                          <a:pt x="871" y="142"/>
                        </a:lnTo>
                        <a:lnTo>
                          <a:pt x="864" y="124"/>
                        </a:lnTo>
                        <a:lnTo>
                          <a:pt x="856" y="106"/>
                        </a:lnTo>
                        <a:lnTo>
                          <a:pt x="846" y="89"/>
                        </a:lnTo>
                        <a:lnTo>
                          <a:pt x="834" y="73"/>
                        </a:lnTo>
                        <a:lnTo>
                          <a:pt x="820" y="59"/>
                        </a:lnTo>
                        <a:lnTo>
                          <a:pt x="820" y="59"/>
                        </a:lnTo>
                        <a:lnTo>
                          <a:pt x="805" y="44"/>
                        </a:lnTo>
                        <a:lnTo>
                          <a:pt x="790" y="33"/>
                        </a:lnTo>
                        <a:lnTo>
                          <a:pt x="773" y="23"/>
                        </a:lnTo>
                        <a:lnTo>
                          <a:pt x="755" y="14"/>
                        </a:lnTo>
                        <a:lnTo>
                          <a:pt x="738" y="8"/>
                        </a:lnTo>
                        <a:lnTo>
                          <a:pt x="718" y="4"/>
                        </a:lnTo>
                        <a:lnTo>
                          <a:pt x="700" y="1"/>
                        </a:lnTo>
                        <a:lnTo>
                          <a:pt x="680" y="0"/>
                        </a:lnTo>
                        <a:lnTo>
                          <a:pt x="662" y="1"/>
                        </a:lnTo>
                        <a:lnTo>
                          <a:pt x="642" y="4"/>
                        </a:lnTo>
                        <a:lnTo>
                          <a:pt x="624" y="8"/>
                        </a:lnTo>
                        <a:lnTo>
                          <a:pt x="606" y="14"/>
                        </a:lnTo>
                        <a:lnTo>
                          <a:pt x="589" y="23"/>
                        </a:lnTo>
                        <a:lnTo>
                          <a:pt x="572" y="33"/>
                        </a:lnTo>
                        <a:lnTo>
                          <a:pt x="556" y="44"/>
                        </a:lnTo>
                        <a:lnTo>
                          <a:pt x="540" y="59"/>
                        </a:lnTo>
                        <a:lnTo>
                          <a:pt x="57" y="541"/>
                        </a:lnTo>
                        <a:lnTo>
                          <a:pt x="57" y="541"/>
                        </a:lnTo>
                        <a:lnTo>
                          <a:pt x="44" y="556"/>
                        </a:lnTo>
                        <a:lnTo>
                          <a:pt x="33" y="573"/>
                        </a:lnTo>
                        <a:lnTo>
                          <a:pt x="22" y="590"/>
                        </a:lnTo>
                        <a:lnTo>
                          <a:pt x="14" y="607"/>
                        </a:lnTo>
                        <a:lnTo>
                          <a:pt x="8" y="625"/>
                        </a:lnTo>
                        <a:lnTo>
                          <a:pt x="3" y="643"/>
                        </a:lnTo>
                        <a:lnTo>
                          <a:pt x="0" y="661"/>
                        </a:lnTo>
                        <a:lnTo>
                          <a:pt x="0" y="681"/>
                        </a:lnTo>
                        <a:lnTo>
                          <a:pt x="0" y="701"/>
                        </a:lnTo>
                        <a:lnTo>
                          <a:pt x="3" y="719"/>
                        </a:lnTo>
                        <a:lnTo>
                          <a:pt x="8" y="737"/>
                        </a:lnTo>
                        <a:lnTo>
                          <a:pt x="14" y="755"/>
                        </a:lnTo>
                        <a:lnTo>
                          <a:pt x="22" y="772"/>
                        </a:lnTo>
                        <a:lnTo>
                          <a:pt x="33" y="789"/>
                        </a:lnTo>
                        <a:lnTo>
                          <a:pt x="44" y="806"/>
                        </a:lnTo>
                        <a:lnTo>
                          <a:pt x="57" y="821"/>
                        </a:lnTo>
                        <a:lnTo>
                          <a:pt x="540" y="1303"/>
                        </a:lnTo>
                        <a:lnTo>
                          <a:pt x="540" y="1303"/>
                        </a:lnTo>
                        <a:lnTo>
                          <a:pt x="556" y="1318"/>
                        </a:lnTo>
                        <a:lnTo>
                          <a:pt x="572" y="1329"/>
                        </a:lnTo>
                        <a:lnTo>
                          <a:pt x="589" y="1339"/>
                        </a:lnTo>
                        <a:lnTo>
                          <a:pt x="606" y="1348"/>
                        </a:lnTo>
                        <a:lnTo>
                          <a:pt x="624" y="1354"/>
                        </a:lnTo>
                        <a:lnTo>
                          <a:pt x="642" y="1358"/>
                        </a:lnTo>
                        <a:lnTo>
                          <a:pt x="662" y="1361"/>
                        </a:lnTo>
                        <a:lnTo>
                          <a:pt x="680" y="1362"/>
                        </a:lnTo>
                        <a:lnTo>
                          <a:pt x="680" y="1362"/>
                        </a:lnTo>
                        <a:lnTo>
                          <a:pt x="700" y="1361"/>
                        </a:lnTo>
                        <a:lnTo>
                          <a:pt x="718" y="1358"/>
                        </a:lnTo>
                        <a:lnTo>
                          <a:pt x="738" y="1354"/>
                        </a:lnTo>
                        <a:lnTo>
                          <a:pt x="755" y="1348"/>
                        </a:lnTo>
                        <a:lnTo>
                          <a:pt x="773" y="1339"/>
                        </a:lnTo>
                        <a:lnTo>
                          <a:pt x="790" y="1329"/>
                        </a:lnTo>
                        <a:lnTo>
                          <a:pt x="805" y="1318"/>
                        </a:lnTo>
                        <a:lnTo>
                          <a:pt x="820" y="1303"/>
                        </a:lnTo>
                        <a:lnTo>
                          <a:pt x="820" y="1303"/>
                        </a:lnTo>
                        <a:lnTo>
                          <a:pt x="834" y="1289"/>
                        </a:lnTo>
                        <a:lnTo>
                          <a:pt x="846" y="1273"/>
                        </a:lnTo>
                        <a:lnTo>
                          <a:pt x="856" y="1256"/>
                        </a:lnTo>
                        <a:lnTo>
                          <a:pt x="864" y="1238"/>
                        </a:lnTo>
                        <a:lnTo>
                          <a:pt x="871" y="1220"/>
                        </a:lnTo>
                        <a:lnTo>
                          <a:pt x="875" y="1202"/>
                        </a:lnTo>
                        <a:lnTo>
                          <a:pt x="877" y="1183"/>
                        </a:lnTo>
                        <a:lnTo>
                          <a:pt x="879" y="1164"/>
                        </a:lnTo>
                        <a:lnTo>
                          <a:pt x="877" y="1145"/>
                        </a:lnTo>
                        <a:lnTo>
                          <a:pt x="875" y="1126"/>
                        </a:lnTo>
                        <a:lnTo>
                          <a:pt x="871" y="1108"/>
                        </a:lnTo>
                        <a:lnTo>
                          <a:pt x="864" y="1089"/>
                        </a:lnTo>
                        <a:lnTo>
                          <a:pt x="856" y="1072"/>
                        </a:lnTo>
                        <a:lnTo>
                          <a:pt x="846" y="1055"/>
                        </a:lnTo>
                        <a:lnTo>
                          <a:pt x="834" y="1040"/>
                        </a:lnTo>
                        <a:lnTo>
                          <a:pt x="821" y="1024"/>
                        </a:lnTo>
                        <a:lnTo>
                          <a:pt x="675" y="878"/>
                        </a:lnTo>
                        <a:lnTo>
                          <a:pt x="1786" y="878"/>
                        </a:lnTo>
                        <a:lnTo>
                          <a:pt x="1786" y="878"/>
                        </a:lnTo>
                        <a:lnTo>
                          <a:pt x="1805" y="878"/>
                        </a:lnTo>
                        <a:lnTo>
                          <a:pt x="1825" y="874"/>
                        </a:lnTo>
                        <a:lnTo>
                          <a:pt x="1845" y="870"/>
                        </a:lnTo>
                        <a:lnTo>
                          <a:pt x="1863" y="864"/>
                        </a:lnTo>
                        <a:lnTo>
                          <a:pt x="1880" y="855"/>
                        </a:lnTo>
                        <a:lnTo>
                          <a:pt x="1896" y="845"/>
                        </a:lnTo>
                        <a:lnTo>
                          <a:pt x="1911" y="834"/>
                        </a:lnTo>
                        <a:lnTo>
                          <a:pt x="1926" y="821"/>
                        </a:lnTo>
                        <a:lnTo>
                          <a:pt x="1939" y="806"/>
                        </a:lnTo>
                        <a:lnTo>
                          <a:pt x="1949" y="792"/>
                        </a:lnTo>
                        <a:lnTo>
                          <a:pt x="1960" y="775"/>
                        </a:lnTo>
                        <a:lnTo>
                          <a:pt x="1967" y="758"/>
                        </a:lnTo>
                        <a:lnTo>
                          <a:pt x="1974" y="740"/>
                        </a:lnTo>
                        <a:lnTo>
                          <a:pt x="1979" y="721"/>
                        </a:lnTo>
                        <a:lnTo>
                          <a:pt x="1982" y="701"/>
                        </a:lnTo>
                        <a:lnTo>
                          <a:pt x="1983" y="681"/>
                        </a:lnTo>
                        <a:lnTo>
                          <a:pt x="1983" y="681"/>
                        </a:lnTo>
                        <a:lnTo>
                          <a:pt x="1982" y="661"/>
                        </a:lnTo>
                        <a:lnTo>
                          <a:pt x="1979" y="641"/>
                        </a:lnTo>
                        <a:lnTo>
                          <a:pt x="1974" y="622"/>
                        </a:lnTo>
                        <a:lnTo>
                          <a:pt x="1967" y="604"/>
                        </a:lnTo>
                        <a:lnTo>
                          <a:pt x="1960" y="587"/>
                        </a:lnTo>
                        <a:lnTo>
                          <a:pt x="1949" y="570"/>
                        </a:lnTo>
                        <a:lnTo>
                          <a:pt x="1939" y="556"/>
                        </a:lnTo>
                        <a:lnTo>
                          <a:pt x="1926" y="541"/>
                        </a:lnTo>
                        <a:lnTo>
                          <a:pt x="1911" y="528"/>
                        </a:lnTo>
                        <a:lnTo>
                          <a:pt x="1896" y="517"/>
                        </a:lnTo>
                        <a:lnTo>
                          <a:pt x="1880" y="507"/>
                        </a:lnTo>
                        <a:lnTo>
                          <a:pt x="1863" y="498"/>
                        </a:lnTo>
                        <a:lnTo>
                          <a:pt x="1845" y="492"/>
                        </a:lnTo>
                        <a:lnTo>
                          <a:pt x="1825" y="488"/>
                        </a:lnTo>
                        <a:lnTo>
                          <a:pt x="1805" y="484"/>
                        </a:lnTo>
                        <a:lnTo>
                          <a:pt x="1786" y="484"/>
                        </a:lnTo>
                        <a:lnTo>
                          <a:pt x="1786" y="4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  <p:sp>
                <p:nvSpPr>
                  <p:cNvPr id="164" name="Freeform 6"/>
                  <p:cNvSpPr>
                    <a:spLocks/>
                  </p:cNvSpPr>
                  <p:nvPr/>
                </p:nvSpPr>
                <p:spPr bwMode="auto">
                  <a:xfrm flipH="1">
                    <a:off x="5578574" y="2986417"/>
                    <a:ext cx="102854" cy="70644"/>
                  </a:xfrm>
                  <a:custGeom>
                    <a:avLst/>
                    <a:gdLst>
                      <a:gd name="T0" fmla="*/ 821 w 1983"/>
                      <a:gd name="T1" fmla="*/ 338 h 1362"/>
                      <a:gd name="T2" fmla="*/ 846 w 1983"/>
                      <a:gd name="T3" fmla="*/ 307 h 1362"/>
                      <a:gd name="T4" fmla="*/ 871 w 1983"/>
                      <a:gd name="T5" fmla="*/ 254 h 1362"/>
                      <a:gd name="T6" fmla="*/ 879 w 1983"/>
                      <a:gd name="T7" fmla="*/ 198 h 1362"/>
                      <a:gd name="T8" fmla="*/ 871 w 1983"/>
                      <a:gd name="T9" fmla="*/ 142 h 1362"/>
                      <a:gd name="T10" fmla="*/ 846 w 1983"/>
                      <a:gd name="T11" fmla="*/ 89 h 1362"/>
                      <a:gd name="T12" fmla="*/ 820 w 1983"/>
                      <a:gd name="T13" fmla="*/ 59 h 1362"/>
                      <a:gd name="T14" fmla="*/ 773 w 1983"/>
                      <a:gd name="T15" fmla="*/ 23 h 1362"/>
                      <a:gd name="T16" fmla="*/ 718 w 1983"/>
                      <a:gd name="T17" fmla="*/ 4 h 1362"/>
                      <a:gd name="T18" fmla="*/ 662 w 1983"/>
                      <a:gd name="T19" fmla="*/ 1 h 1362"/>
                      <a:gd name="T20" fmla="*/ 606 w 1983"/>
                      <a:gd name="T21" fmla="*/ 14 h 1362"/>
                      <a:gd name="T22" fmla="*/ 556 w 1983"/>
                      <a:gd name="T23" fmla="*/ 44 h 1362"/>
                      <a:gd name="T24" fmla="*/ 57 w 1983"/>
                      <a:gd name="T25" fmla="*/ 541 h 1362"/>
                      <a:gd name="T26" fmla="*/ 22 w 1983"/>
                      <a:gd name="T27" fmla="*/ 590 h 1362"/>
                      <a:gd name="T28" fmla="*/ 3 w 1983"/>
                      <a:gd name="T29" fmla="*/ 643 h 1362"/>
                      <a:gd name="T30" fmla="*/ 0 w 1983"/>
                      <a:gd name="T31" fmla="*/ 701 h 1362"/>
                      <a:gd name="T32" fmla="*/ 14 w 1983"/>
                      <a:gd name="T33" fmla="*/ 755 h 1362"/>
                      <a:gd name="T34" fmla="*/ 44 w 1983"/>
                      <a:gd name="T35" fmla="*/ 806 h 1362"/>
                      <a:gd name="T36" fmla="*/ 540 w 1983"/>
                      <a:gd name="T37" fmla="*/ 1303 h 1362"/>
                      <a:gd name="T38" fmla="*/ 589 w 1983"/>
                      <a:gd name="T39" fmla="*/ 1339 h 1362"/>
                      <a:gd name="T40" fmla="*/ 642 w 1983"/>
                      <a:gd name="T41" fmla="*/ 1358 h 1362"/>
                      <a:gd name="T42" fmla="*/ 680 w 1983"/>
                      <a:gd name="T43" fmla="*/ 1362 h 1362"/>
                      <a:gd name="T44" fmla="*/ 738 w 1983"/>
                      <a:gd name="T45" fmla="*/ 1354 h 1362"/>
                      <a:gd name="T46" fmla="*/ 790 w 1983"/>
                      <a:gd name="T47" fmla="*/ 1329 h 1362"/>
                      <a:gd name="T48" fmla="*/ 820 w 1983"/>
                      <a:gd name="T49" fmla="*/ 1303 h 1362"/>
                      <a:gd name="T50" fmla="*/ 856 w 1983"/>
                      <a:gd name="T51" fmla="*/ 1256 h 1362"/>
                      <a:gd name="T52" fmla="*/ 875 w 1983"/>
                      <a:gd name="T53" fmla="*/ 1202 h 1362"/>
                      <a:gd name="T54" fmla="*/ 877 w 1983"/>
                      <a:gd name="T55" fmla="*/ 1145 h 1362"/>
                      <a:gd name="T56" fmla="*/ 864 w 1983"/>
                      <a:gd name="T57" fmla="*/ 1089 h 1362"/>
                      <a:gd name="T58" fmla="*/ 834 w 1983"/>
                      <a:gd name="T59" fmla="*/ 1040 h 1362"/>
                      <a:gd name="T60" fmla="*/ 1786 w 1983"/>
                      <a:gd name="T61" fmla="*/ 878 h 1362"/>
                      <a:gd name="T62" fmla="*/ 1825 w 1983"/>
                      <a:gd name="T63" fmla="*/ 874 h 1362"/>
                      <a:gd name="T64" fmla="*/ 1880 w 1983"/>
                      <a:gd name="T65" fmla="*/ 855 h 1362"/>
                      <a:gd name="T66" fmla="*/ 1926 w 1983"/>
                      <a:gd name="T67" fmla="*/ 821 h 1362"/>
                      <a:gd name="T68" fmla="*/ 1960 w 1983"/>
                      <a:gd name="T69" fmla="*/ 775 h 1362"/>
                      <a:gd name="T70" fmla="*/ 1979 w 1983"/>
                      <a:gd name="T71" fmla="*/ 721 h 1362"/>
                      <a:gd name="T72" fmla="*/ 1983 w 1983"/>
                      <a:gd name="T73" fmla="*/ 681 h 1362"/>
                      <a:gd name="T74" fmla="*/ 1974 w 1983"/>
                      <a:gd name="T75" fmla="*/ 622 h 1362"/>
                      <a:gd name="T76" fmla="*/ 1949 w 1983"/>
                      <a:gd name="T77" fmla="*/ 570 h 1362"/>
                      <a:gd name="T78" fmla="*/ 1911 w 1983"/>
                      <a:gd name="T79" fmla="*/ 528 h 1362"/>
                      <a:gd name="T80" fmla="*/ 1863 w 1983"/>
                      <a:gd name="T81" fmla="*/ 498 h 1362"/>
                      <a:gd name="T82" fmla="*/ 1805 w 1983"/>
                      <a:gd name="T83" fmla="*/ 484 h 1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983" h="1362">
                        <a:moveTo>
                          <a:pt x="1786" y="484"/>
                        </a:moveTo>
                        <a:lnTo>
                          <a:pt x="675" y="484"/>
                        </a:lnTo>
                        <a:lnTo>
                          <a:pt x="821" y="338"/>
                        </a:lnTo>
                        <a:lnTo>
                          <a:pt x="821" y="338"/>
                        </a:lnTo>
                        <a:lnTo>
                          <a:pt x="834" y="322"/>
                        </a:lnTo>
                        <a:lnTo>
                          <a:pt x="846" y="307"/>
                        </a:lnTo>
                        <a:lnTo>
                          <a:pt x="856" y="290"/>
                        </a:lnTo>
                        <a:lnTo>
                          <a:pt x="864" y="273"/>
                        </a:lnTo>
                        <a:lnTo>
                          <a:pt x="871" y="254"/>
                        </a:lnTo>
                        <a:lnTo>
                          <a:pt x="875" y="236"/>
                        </a:lnTo>
                        <a:lnTo>
                          <a:pt x="877" y="217"/>
                        </a:lnTo>
                        <a:lnTo>
                          <a:pt x="879" y="198"/>
                        </a:lnTo>
                        <a:lnTo>
                          <a:pt x="877" y="179"/>
                        </a:lnTo>
                        <a:lnTo>
                          <a:pt x="875" y="160"/>
                        </a:lnTo>
                        <a:lnTo>
                          <a:pt x="871" y="142"/>
                        </a:lnTo>
                        <a:lnTo>
                          <a:pt x="864" y="124"/>
                        </a:lnTo>
                        <a:lnTo>
                          <a:pt x="856" y="106"/>
                        </a:lnTo>
                        <a:lnTo>
                          <a:pt x="846" y="89"/>
                        </a:lnTo>
                        <a:lnTo>
                          <a:pt x="834" y="73"/>
                        </a:lnTo>
                        <a:lnTo>
                          <a:pt x="820" y="59"/>
                        </a:lnTo>
                        <a:lnTo>
                          <a:pt x="820" y="59"/>
                        </a:lnTo>
                        <a:lnTo>
                          <a:pt x="805" y="44"/>
                        </a:lnTo>
                        <a:lnTo>
                          <a:pt x="790" y="33"/>
                        </a:lnTo>
                        <a:lnTo>
                          <a:pt x="773" y="23"/>
                        </a:lnTo>
                        <a:lnTo>
                          <a:pt x="755" y="14"/>
                        </a:lnTo>
                        <a:lnTo>
                          <a:pt x="738" y="8"/>
                        </a:lnTo>
                        <a:lnTo>
                          <a:pt x="718" y="4"/>
                        </a:lnTo>
                        <a:lnTo>
                          <a:pt x="700" y="1"/>
                        </a:lnTo>
                        <a:lnTo>
                          <a:pt x="680" y="0"/>
                        </a:lnTo>
                        <a:lnTo>
                          <a:pt x="662" y="1"/>
                        </a:lnTo>
                        <a:lnTo>
                          <a:pt x="642" y="4"/>
                        </a:lnTo>
                        <a:lnTo>
                          <a:pt x="624" y="8"/>
                        </a:lnTo>
                        <a:lnTo>
                          <a:pt x="606" y="14"/>
                        </a:lnTo>
                        <a:lnTo>
                          <a:pt x="589" y="23"/>
                        </a:lnTo>
                        <a:lnTo>
                          <a:pt x="572" y="33"/>
                        </a:lnTo>
                        <a:lnTo>
                          <a:pt x="556" y="44"/>
                        </a:lnTo>
                        <a:lnTo>
                          <a:pt x="540" y="59"/>
                        </a:lnTo>
                        <a:lnTo>
                          <a:pt x="57" y="541"/>
                        </a:lnTo>
                        <a:lnTo>
                          <a:pt x="57" y="541"/>
                        </a:lnTo>
                        <a:lnTo>
                          <a:pt x="44" y="556"/>
                        </a:lnTo>
                        <a:lnTo>
                          <a:pt x="33" y="573"/>
                        </a:lnTo>
                        <a:lnTo>
                          <a:pt x="22" y="590"/>
                        </a:lnTo>
                        <a:lnTo>
                          <a:pt x="14" y="607"/>
                        </a:lnTo>
                        <a:lnTo>
                          <a:pt x="8" y="625"/>
                        </a:lnTo>
                        <a:lnTo>
                          <a:pt x="3" y="643"/>
                        </a:lnTo>
                        <a:lnTo>
                          <a:pt x="0" y="661"/>
                        </a:lnTo>
                        <a:lnTo>
                          <a:pt x="0" y="681"/>
                        </a:lnTo>
                        <a:lnTo>
                          <a:pt x="0" y="701"/>
                        </a:lnTo>
                        <a:lnTo>
                          <a:pt x="3" y="719"/>
                        </a:lnTo>
                        <a:lnTo>
                          <a:pt x="8" y="737"/>
                        </a:lnTo>
                        <a:lnTo>
                          <a:pt x="14" y="755"/>
                        </a:lnTo>
                        <a:lnTo>
                          <a:pt x="22" y="772"/>
                        </a:lnTo>
                        <a:lnTo>
                          <a:pt x="33" y="789"/>
                        </a:lnTo>
                        <a:lnTo>
                          <a:pt x="44" y="806"/>
                        </a:lnTo>
                        <a:lnTo>
                          <a:pt x="57" y="821"/>
                        </a:lnTo>
                        <a:lnTo>
                          <a:pt x="540" y="1303"/>
                        </a:lnTo>
                        <a:lnTo>
                          <a:pt x="540" y="1303"/>
                        </a:lnTo>
                        <a:lnTo>
                          <a:pt x="556" y="1318"/>
                        </a:lnTo>
                        <a:lnTo>
                          <a:pt x="572" y="1329"/>
                        </a:lnTo>
                        <a:lnTo>
                          <a:pt x="589" y="1339"/>
                        </a:lnTo>
                        <a:lnTo>
                          <a:pt x="606" y="1348"/>
                        </a:lnTo>
                        <a:lnTo>
                          <a:pt x="624" y="1354"/>
                        </a:lnTo>
                        <a:lnTo>
                          <a:pt x="642" y="1358"/>
                        </a:lnTo>
                        <a:lnTo>
                          <a:pt x="662" y="1361"/>
                        </a:lnTo>
                        <a:lnTo>
                          <a:pt x="680" y="1362"/>
                        </a:lnTo>
                        <a:lnTo>
                          <a:pt x="680" y="1362"/>
                        </a:lnTo>
                        <a:lnTo>
                          <a:pt x="700" y="1361"/>
                        </a:lnTo>
                        <a:lnTo>
                          <a:pt x="718" y="1358"/>
                        </a:lnTo>
                        <a:lnTo>
                          <a:pt x="738" y="1354"/>
                        </a:lnTo>
                        <a:lnTo>
                          <a:pt x="755" y="1348"/>
                        </a:lnTo>
                        <a:lnTo>
                          <a:pt x="773" y="1339"/>
                        </a:lnTo>
                        <a:lnTo>
                          <a:pt x="790" y="1329"/>
                        </a:lnTo>
                        <a:lnTo>
                          <a:pt x="805" y="1318"/>
                        </a:lnTo>
                        <a:lnTo>
                          <a:pt x="820" y="1303"/>
                        </a:lnTo>
                        <a:lnTo>
                          <a:pt x="820" y="1303"/>
                        </a:lnTo>
                        <a:lnTo>
                          <a:pt x="834" y="1289"/>
                        </a:lnTo>
                        <a:lnTo>
                          <a:pt x="846" y="1273"/>
                        </a:lnTo>
                        <a:lnTo>
                          <a:pt x="856" y="1256"/>
                        </a:lnTo>
                        <a:lnTo>
                          <a:pt x="864" y="1238"/>
                        </a:lnTo>
                        <a:lnTo>
                          <a:pt x="871" y="1220"/>
                        </a:lnTo>
                        <a:lnTo>
                          <a:pt x="875" y="1202"/>
                        </a:lnTo>
                        <a:lnTo>
                          <a:pt x="877" y="1183"/>
                        </a:lnTo>
                        <a:lnTo>
                          <a:pt x="879" y="1164"/>
                        </a:lnTo>
                        <a:lnTo>
                          <a:pt x="877" y="1145"/>
                        </a:lnTo>
                        <a:lnTo>
                          <a:pt x="875" y="1126"/>
                        </a:lnTo>
                        <a:lnTo>
                          <a:pt x="871" y="1108"/>
                        </a:lnTo>
                        <a:lnTo>
                          <a:pt x="864" y="1089"/>
                        </a:lnTo>
                        <a:lnTo>
                          <a:pt x="856" y="1072"/>
                        </a:lnTo>
                        <a:lnTo>
                          <a:pt x="846" y="1055"/>
                        </a:lnTo>
                        <a:lnTo>
                          <a:pt x="834" y="1040"/>
                        </a:lnTo>
                        <a:lnTo>
                          <a:pt x="821" y="1024"/>
                        </a:lnTo>
                        <a:lnTo>
                          <a:pt x="675" y="878"/>
                        </a:lnTo>
                        <a:lnTo>
                          <a:pt x="1786" y="878"/>
                        </a:lnTo>
                        <a:lnTo>
                          <a:pt x="1786" y="878"/>
                        </a:lnTo>
                        <a:lnTo>
                          <a:pt x="1805" y="878"/>
                        </a:lnTo>
                        <a:lnTo>
                          <a:pt x="1825" y="874"/>
                        </a:lnTo>
                        <a:lnTo>
                          <a:pt x="1845" y="870"/>
                        </a:lnTo>
                        <a:lnTo>
                          <a:pt x="1863" y="864"/>
                        </a:lnTo>
                        <a:lnTo>
                          <a:pt x="1880" y="855"/>
                        </a:lnTo>
                        <a:lnTo>
                          <a:pt x="1896" y="845"/>
                        </a:lnTo>
                        <a:lnTo>
                          <a:pt x="1911" y="834"/>
                        </a:lnTo>
                        <a:lnTo>
                          <a:pt x="1926" y="821"/>
                        </a:lnTo>
                        <a:lnTo>
                          <a:pt x="1939" y="806"/>
                        </a:lnTo>
                        <a:lnTo>
                          <a:pt x="1949" y="792"/>
                        </a:lnTo>
                        <a:lnTo>
                          <a:pt x="1960" y="775"/>
                        </a:lnTo>
                        <a:lnTo>
                          <a:pt x="1967" y="758"/>
                        </a:lnTo>
                        <a:lnTo>
                          <a:pt x="1974" y="740"/>
                        </a:lnTo>
                        <a:lnTo>
                          <a:pt x="1979" y="721"/>
                        </a:lnTo>
                        <a:lnTo>
                          <a:pt x="1982" y="701"/>
                        </a:lnTo>
                        <a:lnTo>
                          <a:pt x="1983" y="681"/>
                        </a:lnTo>
                        <a:lnTo>
                          <a:pt x="1983" y="681"/>
                        </a:lnTo>
                        <a:lnTo>
                          <a:pt x="1982" y="661"/>
                        </a:lnTo>
                        <a:lnTo>
                          <a:pt x="1979" y="641"/>
                        </a:lnTo>
                        <a:lnTo>
                          <a:pt x="1974" y="622"/>
                        </a:lnTo>
                        <a:lnTo>
                          <a:pt x="1967" y="604"/>
                        </a:lnTo>
                        <a:lnTo>
                          <a:pt x="1960" y="587"/>
                        </a:lnTo>
                        <a:lnTo>
                          <a:pt x="1949" y="570"/>
                        </a:lnTo>
                        <a:lnTo>
                          <a:pt x="1939" y="556"/>
                        </a:lnTo>
                        <a:lnTo>
                          <a:pt x="1926" y="541"/>
                        </a:lnTo>
                        <a:lnTo>
                          <a:pt x="1911" y="528"/>
                        </a:lnTo>
                        <a:lnTo>
                          <a:pt x="1896" y="517"/>
                        </a:lnTo>
                        <a:lnTo>
                          <a:pt x="1880" y="507"/>
                        </a:lnTo>
                        <a:lnTo>
                          <a:pt x="1863" y="498"/>
                        </a:lnTo>
                        <a:lnTo>
                          <a:pt x="1845" y="492"/>
                        </a:lnTo>
                        <a:lnTo>
                          <a:pt x="1825" y="488"/>
                        </a:lnTo>
                        <a:lnTo>
                          <a:pt x="1805" y="484"/>
                        </a:lnTo>
                        <a:lnTo>
                          <a:pt x="1786" y="484"/>
                        </a:lnTo>
                        <a:lnTo>
                          <a:pt x="1786" y="48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252" name="Group 251"/>
              <p:cNvGrpSpPr/>
              <p:nvPr/>
            </p:nvGrpSpPr>
            <p:grpSpPr>
              <a:xfrm>
                <a:off x="2522160" y="1480955"/>
                <a:ext cx="1108994" cy="385715"/>
                <a:chOff x="2522160" y="1480955"/>
                <a:chExt cx="1108994" cy="385715"/>
              </a:xfrm>
            </p:grpSpPr>
            <p:sp>
              <p:nvSpPr>
                <p:cNvPr id="167" name="Freeform 7"/>
                <p:cNvSpPr>
                  <a:spLocks noChangeAspect="1" noEditPoints="1"/>
                </p:cNvSpPr>
                <p:nvPr/>
              </p:nvSpPr>
              <p:spPr bwMode="auto">
                <a:xfrm>
                  <a:off x="2927929" y="1480955"/>
                  <a:ext cx="321445" cy="321448"/>
                </a:xfrm>
                <a:custGeom>
                  <a:avLst/>
                  <a:gdLst>
                    <a:gd name="T0" fmla="*/ 115 w 231"/>
                    <a:gd name="T1" fmla="*/ 0 h 231"/>
                    <a:gd name="T2" fmla="*/ 0 w 231"/>
                    <a:gd name="T3" fmla="*/ 116 h 231"/>
                    <a:gd name="T4" fmla="*/ 115 w 231"/>
                    <a:gd name="T5" fmla="*/ 231 h 231"/>
                    <a:gd name="T6" fmla="*/ 231 w 231"/>
                    <a:gd name="T7" fmla="*/ 116 h 231"/>
                    <a:gd name="T8" fmla="*/ 115 w 231"/>
                    <a:gd name="T9" fmla="*/ 0 h 231"/>
                    <a:gd name="T10" fmla="*/ 87 w 231"/>
                    <a:gd name="T11" fmla="*/ 56 h 231"/>
                    <a:gd name="T12" fmla="*/ 113 w 231"/>
                    <a:gd name="T13" fmla="*/ 23 h 231"/>
                    <a:gd name="T14" fmla="*/ 118 w 231"/>
                    <a:gd name="T15" fmla="*/ 23 h 231"/>
                    <a:gd name="T16" fmla="*/ 144 w 231"/>
                    <a:gd name="T17" fmla="*/ 56 h 231"/>
                    <a:gd name="T18" fmla="*/ 143 w 231"/>
                    <a:gd name="T19" fmla="*/ 60 h 231"/>
                    <a:gd name="T20" fmla="*/ 125 w 231"/>
                    <a:gd name="T21" fmla="*/ 60 h 231"/>
                    <a:gd name="T22" fmla="*/ 125 w 231"/>
                    <a:gd name="T23" fmla="*/ 88 h 231"/>
                    <a:gd name="T24" fmla="*/ 120 w 231"/>
                    <a:gd name="T25" fmla="*/ 92 h 231"/>
                    <a:gd name="T26" fmla="*/ 110 w 231"/>
                    <a:gd name="T27" fmla="*/ 92 h 231"/>
                    <a:gd name="T28" fmla="*/ 106 w 231"/>
                    <a:gd name="T29" fmla="*/ 88 h 231"/>
                    <a:gd name="T30" fmla="*/ 106 w 231"/>
                    <a:gd name="T31" fmla="*/ 59 h 231"/>
                    <a:gd name="T32" fmla="*/ 88 w 231"/>
                    <a:gd name="T33" fmla="*/ 59 h 231"/>
                    <a:gd name="T34" fmla="*/ 87 w 231"/>
                    <a:gd name="T35" fmla="*/ 56 h 231"/>
                    <a:gd name="T36" fmla="*/ 52 w 231"/>
                    <a:gd name="T37" fmla="*/ 143 h 231"/>
                    <a:gd name="T38" fmla="*/ 52 w 231"/>
                    <a:gd name="T39" fmla="*/ 125 h 231"/>
                    <a:gd name="T40" fmla="*/ 24 w 231"/>
                    <a:gd name="T41" fmla="*/ 125 h 231"/>
                    <a:gd name="T42" fmla="*/ 20 w 231"/>
                    <a:gd name="T43" fmla="*/ 121 h 231"/>
                    <a:gd name="T44" fmla="*/ 20 w 231"/>
                    <a:gd name="T45" fmla="*/ 111 h 231"/>
                    <a:gd name="T46" fmla="*/ 24 w 231"/>
                    <a:gd name="T47" fmla="*/ 107 h 231"/>
                    <a:gd name="T48" fmla="*/ 52 w 231"/>
                    <a:gd name="T49" fmla="*/ 107 h 231"/>
                    <a:gd name="T50" fmla="*/ 52 w 231"/>
                    <a:gd name="T51" fmla="*/ 88 h 231"/>
                    <a:gd name="T52" fmla="*/ 55 w 231"/>
                    <a:gd name="T53" fmla="*/ 87 h 231"/>
                    <a:gd name="T54" fmla="*/ 88 w 231"/>
                    <a:gd name="T55" fmla="*/ 113 h 231"/>
                    <a:gd name="T56" fmla="*/ 88 w 231"/>
                    <a:gd name="T57" fmla="*/ 118 h 231"/>
                    <a:gd name="T58" fmla="*/ 55 w 231"/>
                    <a:gd name="T59" fmla="*/ 144 h 231"/>
                    <a:gd name="T60" fmla="*/ 52 w 231"/>
                    <a:gd name="T61" fmla="*/ 143 h 231"/>
                    <a:gd name="T62" fmla="*/ 144 w 231"/>
                    <a:gd name="T63" fmla="*/ 175 h 231"/>
                    <a:gd name="T64" fmla="*/ 118 w 231"/>
                    <a:gd name="T65" fmla="*/ 208 h 231"/>
                    <a:gd name="T66" fmla="*/ 113 w 231"/>
                    <a:gd name="T67" fmla="*/ 208 h 231"/>
                    <a:gd name="T68" fmla="*/ 87 w 231"/>
                    <a:gd name="T69" fmla="*/ 175 h 231"/>
                    <a:gd name="T70" fmla="*/ 88 w 231"/>
                    <a:gd name="T71" fmla="*/ 172 h 231"/>
                    <a:gd name="T72" fmla="*/ 106 w 231"/>
                    <a:gd name="T73" fmla="*/ 172 h 231"/>
                    <a:gd name="T74" fmla="*/ 106 w 231"/>
                    <a:gd name="T75" fmla="*/ 144 h 231"/>
                    <a:gd name="T76" fmla="*/ 110 w 231"/>
                    <a:gd name="T77" fmla="*/ 140 h 231"/>
                    <a:gd name="T78" fmla="*/ 120 w 231"/>
                    <a:gd name="T79" fmla="*/ 140 h 231"/>
                    <a:gd name="T80" fmla="*/ 125 w 231"/>
                    <a:gd name="T81" fmla="*/ 144 h 231"/>
                    <a:gd name="T82" fmla="*/ 125 w 231"/>
                    <a:gd name="T83" fmla="*/ 172 h 231"/>
                    <a:gd name="T84" fmla="*/ 143 w 231"/>
                    <a:gd name="T85" fmla="*/ 172 h 231"/>
                    <a:gd name="T86" fmla="*/ 144 w 231"/>
                    <a:gd name="T87" fmla="*/ 175 h 231"/>
                    <a:gd name="T88" fmla="*/ 207 w 231"/>
                    <a:gd name="T89" fmla="*/ 125 h 231"/>
                    <a:gd name="T90" fmla="*/ 179 w 231"/>
                    <a:gd name="T91" fmla="*/ 125 h 231"/>
                    <a:gd name="T92" fmla="*/ 179 w 231"/>
                    <a:gd name="T93" fmla="*/ 143 h 231"/>
                    <a:gd name="T94" fmla="*/ 175 w 231"/>
                    <a:gd name="T95" fmla="*/ 144 h 231"/>
                    <a:gd name="T96" fmla="*/ 143 w 231"/>
                    <a:gd name="T97" fmla="*/ 118 h 231"/>
                    <a:gd name="T98" fmla="*/ 143 w 231"/>
                    <a:gd name="T99" fmla="*/ 113 h 231"/>
                    <a:gd name="T100" fmla="*/ 175 w 231"/>
                    <a:gd name="T101" fmla="*/ 87 h 231"/>
                    <a:gd name="T102" fmla="*/ 179 w 231"/>
                    <a:gd name="T103" fmla="*/ 88 h 231"/>
                    <a:gd name="T104" fmla="*/ 179 w 231"/>
                    <a:gd name="T105" fmla="*/ 107 h 231"/>
                    <a:gd name="T106" fmla="*/ 207 w 231"/>
                    <a:gd name="T107" fmla="*/ 107 h 231"/>
                    <a:gd name="T108" fmla="*/ 211 w 231"/>
                    <a:gd name="T109" fmla="*/ 111 h 231"/>
                    <a:gd name="T110" fmla="*/ 211 w 231"/>
                    <a:gd name="T111" fmla="*/ 121 h 231"/>
                    <a:gd name="T112" fmla="*/ 207 w 231"/>
                    <a:gd name="T113" fmla="*/ 125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1" h="231">
                      <a:moveTo>
                        <a:pt x="115" y="0"/>
                      </a:moveTo>
                      <a:cubicBezTo>
                        <a:pt x="52" y="0"/>
                        <a:pt x="0" y="52"/>
                        <a:pt x="0" y="116"/>
                      </a:cubicBezTo>
                      <a:cubicBezTo>
                        <a:pt x="0" y="180"/>
                        <a:pt x="52" y="231"/>
                        <a:pt x="115" y="231"/>
                      </a:cubicBezTo>
                      <a:cubicBezTo>
                        <a:pt x="179" y="231"/>
                        <a:pt x="231" y="180"/>
                        <a:pt x="231" y="116"/>
                      </a:cubicBezTo>
                      <a:cubicBezTo>
                        <a:pt x="231" y="52"/>
                        <a:pt x="179" y="0"/>
                        <a:pt x="115" y="0"/>
                      </a:cubicBezTo>
                      <a:close/>
                      <a:moveTo>
                        <a:pt x="87" y="56"/>
                      </a:moveTo>
                      <a:cubicBezTo>
                        <a:pt x="113" y="23"/>
                        <a:pt x="113" y="23"/>
                        <a:pt x="113" y="23"/>
                      </a:cubicBezTo>
                      <a:cubicBezTo>
                        <a:pt x="114" y="22"/>
                        <a:pt x="117" y="22"/>
                        <a:pt x="118" y="23"/>
                      </a:cubicBezTo>
                      <a:cubicBezTo>
                        <a:pt x="144" y="56"/>
                        <a:pt x="144" y="56"/>
                        <a:pt x="144" y="56"/>
                      </a:cubicBezTo>
                      <a:cubicBezTo>
                        <a:pt x="146" y="58"/>
                        <a:pt x="145" y="60"/>
                        <a:pt x="143" y="60"/>
                      </a:cubicBezTo>
                      <a:cubicBezTo>
                        <a:pt x="125" y="60"/>
                        <a:pt x="125" y="60"/>
                        <a:pt x="125" y="60"/>
                      </a:cubicBezTo>
                      <a:cubicBezTo>
                        <a:pt x="125" y="88"/>
                        <a:pt x="125" y="88"/>
                        <a:pt x="125" y="88"/>
                      </a:cubicBezTo>
                      <a:cubicBezTo>
                        <a:pt x="125" y="90"/>
                        <a:pt x="123" y="92"/>
                        <a:pt x="120" y="92"/>
                      </a:cubicBezTo>
                      <a:cubicBezTo>
                        <a:pt x="110" y="92"/>
                        <a:pt x="110" y="92"/>
                        <a:pt x="110" y="92"/>
                      </a:cubicBezTo>
                      <a:cubicBezTo>
                        <a:pt x="108" y="92"/>
                        <a:pt x="106" y="90"/>
                        <a:pt x="106" y="88"/>
                      </a:cubicBezTo>
                      <a:cubicBezTo>
                        <a:pt x="106" y="59"/>
                        <a:pt x="106" y="59"/>
                        <a:pt x="106" y="59"/>
                      </a:cubicBezTo>
                      <a:cubicBezTo>
                        <a:pt x="88" y="59"/>
                        <a:pt x="88" y="59"/>
                        <a:pt x="88" y="59"/>
                      </a:cubicBezTo>
                      <a:cubicBezTo>
                        <a:pt x="86" y="59"/>
                        <a:pt x="85" y="58"/>
                        <a:pt x="87" y="56"/>
                      </a:cubicBezTo>
                      <a:close/>
                      <a:moveTo>
                        <a:pt x="52" y="143"/>
                      </a:moveTo>
                      <a:cubicBezTo>
                        <a:pt x="52" y="125"/>
                        <a:pt x="52" y="125"/>
                        <a:pt x="52" y="125"/>
                      </a:cubicBezTo>
                      <a:cubicBezTo>
                        <a:pt x="24" y="125"/>
                        <a:pt x="24" y="125"/>
                        <a:pt x="24" y="125"/>
                      </a:cubicBezTo>
                      <a:cubicBezTo>
                        <a:pt x="22" y="125"/>
                        <a:pt x="20" y="123"/>
                        <a:pt x="20" y="121"/>
                      </a:cubicBezTo>
                      <a:cubicBezTo>
                        <a:pt x="20" y="111"/>
                        <a:pt x="20" y="111"/>
                        <a:pt x="20" y="111"/>
                      </a:cubicBezTo>
                      <a:cubicBezTo>
                        <a:pt x="20" y="108"/>
                        <a:pt x="22" y="107"/>
                        <a:pt x="24" y="107"/>
                      </a:cubicBezTo>
                      <a:cubicBezTo>
                        <a:pt x="52" y="107"/>
                        <a:pt x="52" y="107"/>
                        <a:pt x="52" y="107"/>
                      </a:cubicBezTo>
                      <a:cubicBezTo>
                        <a:pt x="52" y="88"/>
                        <a:pt x="52" y="88"/>
                        <a:pt x="52" y="88"/>
                      </a:cubicBezTo>
                      <a:cubicBezTo>
                        <a:pt x="52" y="86"/>
                        <a:pt x="53" y="86"/>
                        <a:pt x="55" y="87"/>
                      </a:cubicBezTo>
                      <a:cubicBezTo>
                        <a:pt x="88" y="113"/>
                        <a:pt x="88" y="113"/>
                        <a:pt x="88" y="113"/>
                      </a:cubicBezTo>
                      <a:cubicBezTo>
                        <a:pt x="90" y="115"/>
                        <a:pt x="90" y="117"/>
                        <a:pt x="88" y="118"/>
                      </a:cubicBezTo>
                      <a:cubicBezTo>
                        <a:pt x="55" y="144"/>
                        <a:pt x="55" y="144"/>
                        <a:pt x="55" y="144"/>
                      </a:cubicBezTo>
                      <a:cubicBezTo>
                        <a:pt x="53" y="146"/>
                        <a:pt x="52" y="145"/>
                        <a:pt x="52" y="143"/>
                      </a:cubicBezTo>
                      <a:close/>
                      <a:moveTo>
                        <a:pt x="144" y="175"/>
                      </a:moveTo>
                      <a:cubicBezTo>
                        <a:pt x="118" y="208"/>
                        <a:pt x="118" y="208"/>
                        <a:pt x="118" y="208"/>
                      </a:cubicBezTo>
                      <a:cubicBezTo>
                        <a:pt x="117" y="210"/>
                        <a:pt x="114" y="210"/>
                        <a:pt x="113" y="208"/>
                      </a:cubicBezTo>
                      <a:cubicBezTo>
                        <a:pt x="87" y="175"/>
                        <a:pt x="87" y="175"/>
                        <a:pt x="87" y="175"/>
                      </a:cubicBezTo>
                      <a:cubicBezTo>
                        <a:pt x="85" y="173"/>
                        <a:pt x="86" y="172"/>
                        <a:pt x="88" y="172"/>
                      </a:cubicBezTo>
                      <a:cubicBezTo>
                        <a:pt x="106" y="172"/>
                        <a:pt x="106" y="172"/>
                        <a:pt x="106" y="172"/>
                      </a:cubicBezTo>
                      <a:cubicBezTo>
                        <a:pt x="106" y="144"/>
                        <a:pt x="106" y="144"/>
                        <a:pt x="106" y="144"/>
                      </a:cubicBezTo>
                      <a:cubicBezTo>
                        <a:pt x="106" y="141"/>
                        <a:pt x="108" y="140"/>
                        <a:pt x="110" y="140"/>
                      </a:cubicBezTo>
                      <a:cubicBezTo>
                        <a:pt x="120" y="140"/>
                        <a:pt x="120" y="140"/>
                        <a:pt x="120" y="140"/>
                      </a:cubicBezTo>
                      <a:cubicBezTo>
                        <a:pt x="123" y="140"/>
                        <a:pt x="125" y="141"/>
                        <a:pt x="125" y="144"/>
                      </a:cubicBezTo>
                      <a:cubicBezTo>
                        <a:pt x="125" y="172"/>
                        <a:pt x="125" y="172"/>
                        <a:pt x="125" y="172"/>
                      </a:cubicBezTo>
                      <a:cubicBezTo>
                        <a:pt x="143" y="172"/>
                        <a:pt x="143" y="172"/>
                        <a:pt x="143" y="172"/>
                      </a:cubicBezTo>
                      <a:cubicBezTo>
                        <a:pt x="145" y="172"/>
                        <a:pt x="146" y="173"/>
                        <a:pt x="144" y="175"/>
                      </a:cubicBezTo>
                      <a:close/>
                      <a:moveTo>
                        <a:pt x="207" y="125"/>
                      </a:moveTo>
                      <a:cubicBezTo>
                        <a:pt x="179" y="125"/>
                        <a:pt x="179" y="125"/>
                        <a:pt x="179" y="125"/>
                      </a:cubicBezTo>
                      <a:cubicBezTo>
                        <a:pt x="179" y="143"/>
                        <a:pt x="179" y="143"/>
                        <a:pt x="179" y="143"/>
                      </a:cubicBezTo>
                      <a:cubicBezTo>
                        <a:pt x="179" y="145"/>
                        <a:pt x="177" y="146"/>
                        <a:pt x="175" y="144"/>
                      </a:cubicBezTo>
                      <a:cubicBezTo>
                        <a:pt x="143" y="118"/>
                        <a:pt x="143" y="118"/>
                        <a:pt x="143" y="118"/>
                      </a:cubicBezTo>
                      <a:cubicBezTo>
                        <a:pt x="141" y="117"/>
                        <a:pt x="141" y="115"/>
                        <a:pt x="143" y="113"/>
                      </a:cubicBezTo>
                      <a:cubicBezTo>
                        <a:pt x="175" y="87"/>
                        <a:pt x="175" y="87"/>
                        <a:pt x="175" y="87"/>
                      </a:cubicBezTo>
                      <a:cubicBezTo>
                        <a:pt x="177" y="86"/>
                        <a:pt x="179" y="86"/>
                        <a:pt x="179" y="88"/>
                      </a:cubicBezTo>
                      <a:cubicBezTo>
                        <a:pt x="179" y="107"/>
                        <a:pt x="179" y="107"/>
                        <a:pt x="179" y="107"/>
                      </a:cubicBezTo>
                      <a:cubicBezTo>
                        <a:pt x="207" y="107"/>
                        <a:pt x="207" y="107"/>
                        <a:pt x="207" y="107"/>
                      </a:cubicBezTo>
                      <a:cubicBezTo>
                        <a:pt x="209" y="107"/>
                        <a:pt x="211" y="108"/>
                        <a:pt x="211" y="111"/>
                      </a:cubicBezTo>
                      <a:cubicBezTo>
                        <a:pt x="211" y="121"/>
                        <a:pt x="211" y="121"/>
                        <a:pt x="211" y="121"/>
                      </a:cubicBezTo>
                      <a:cubicBezTo>
                        <a:pt x="211" y="123"/>
                        <a:pt x="209" y="125"/>
                        <a:pt x="207" y="125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68544" tIns="34272" rIns="68544" bIns="3427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6966">
                    <a:defRPr/>
                  </a:pPr>
                  <a:endParaRPr lang="en-US" sz="1799" kern="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pic>
              <p:nvPicPr>
                <p:cNvPr id="1028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08521" y="1480955"/>
                  <a:ext cx="322633" cy="322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3" name="Picture 25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2160" y="1480955"/>
                  <a:ext cx="338610" cy="338610"/>
                </a:xfrm>
                <a:prstGeom prst="rect">
                  <a:avLst/>
                </a:prstGeom>
              </p:spPr>
            </p:pic>
            <p:grpSp>
              <p:nvGrpSpPr>
                <p:cNvPr id="154" name="Group 153"/>
                <p:cNvGrpSpPr/>
                <p:nvPr/>
              </p:nvGrpSpPr>
              <p:grpSpPr>
                <a:xfrm>
                  <a:off x="2749623" y="1726395"/>
                  <a:ext cx="140275" cy="140275"/>
                  <a:chOff x="2659328" y="2068756"/>
                  <a:chExt cx="140275" cy="140275"/>
                </a:xfrm>
              </p:grpSpPr>
              <p:sp>
                <p:nvSpPr>
                  <p:cNvPr id="195" name="Freeform 5">
                    <a:extLst>
                      <a:ext uri="{FF2B5EF4-FFF2-40B4-BE49-F238E27FC236}">
                        <a16:creationId xmlns:a16="http://schemas.microsoft.com/office/drawing/2014/main" id="{2A9A450C-5107-4526-82AA-4EB7D6B095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328" y="2068756"/>
                    <a:ext cx="140275" cy="140275"/>
                  </a:xfrm>
                  <a:custGeom>
                    <a:avLst/>
                    <a:gdLst>
                      <a:gd name="T0" fmla="*/ 0 w 2879"/>
                      <a:gd name="T1" fmla="*/ 1439 h 2879"/>
                      <a:gd name="T2" fmla="*/ 0 w 2879"/>
                      <a:gd name="T3" fmla="*/ 1439 h 2879"/>
                      <a:gd name="T4" fmla="*/ 1439 w 2879"/>
                      <a:gd name="T5" fmla="*/ 0 h 2879"/>
                      <a:gd name="T6" fmla="*/ 2879 w 2879"/>
                      <a:gd name="T7" fmla="*/ 1439 h 2879"/>
                      <a:gd name="T8" fmla="*/ 1439 w 2879"/>
                      <a:gd name="T9" fmla="*/ 2879 h 2879"/>
                      <a:gd name="T10" fmla="*/ 0 w 2879"/>
                      <a:gd name="T11" fmla="*/ 1439 h 2879"/>
                      <a:gd name="T12" fmla="*/ 0 w 2879"/>
                      <a:gd name="T13" fmla="*/ 1439 h 28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79" h="2879">
                        <a:moveTo>
                          <a:pt x="0" y="1439"/>
                        </a:moveTo>
                        <a:lnTo>
                          <a:pt x="0" y="1439"/>
                        </a:lnTo>
                        <a:cubicBezTo>
                          <a:pt x="0" y="644"/>
                          <a:pt x="644" y="0"/>
                          <a:pt x="1439" y="0"/>
                        </a:cubicBezTo>
                        <a:cubicBezTo>
                          <a:pt x="2235" y="0"/>
                          <a:pt x="2879" y="644"/>
                          <a:pt x="2879" y="1439"/>
                        </a:cubicBezTo>
                        <a:cubicBezTo>
                          <a:pt x="2879" y="2234"/>
                          <a:pt x="2235" y="2879"/>
                          <a:pt x="1439" y="2879"/>
                        </a:cubicBezTo>
                        <a:cubicBezTo>
                          <a:pt x="644" y="2879"/>
                          <a:pt x="0" y="2234"/>
                          <a:pt x="0" y="1439"/>
                        </a:cubicBezTo>
                        <a:lnTo>
                          <a:pt x="0" y="1439"/>
                        </a:lnTo>
                        <a:close/>
                      </a:path>
                    </a:pathLst>
                  </a:custGeom>
                  <a:solidFill>
                    <a:schemeClr val="tx2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78">
                      <a:defRPr/>
                    </a:pPr>
                    <a:endParaRPr lang="en-US" kern="0" dirty="0">
                      <a:solidFill>
                        <a:srgbClr val="282828"/>
                      </a:solidFill>
                      <a:cs typeface="+mn-cs"/>
                    </a:endParaRPr>
                  </a:p>
                </p:txBody>
              </p:sp>
              <p:grpSp>
                <p:nvGrpSpPr>
                  <p:cNvPr id="196" name="Group 157">
                    <a:extLst>
                      <a:ext uri="{FF2B5EF4-FFF2-40B4-BE49-F238E27FC236}">
                        <a16:creationId xmlns:a16="http://schemas.microsoft.com/office/drawing/2014/main" id="{DB1409D4-EEEB-41AE-B918-1B3BC299D60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685384" y="2106209"/>
                    <a:ext cx="88164" cy="65368"/>
                    <a:chOff x="13636625" y="1373188"/>
                    <a:chExt cx="1330325" cy="825500"/>
                  </a:xfrm>
                  <a:solidFill>
                    <a:schemeClr val="bg2"/>
                  </a:solidFill>
                </p:grpSpPr>
                <p:sp>
                  <p:nvSpPr>
                    <p:cNvPr id="197" name="Rectangle 17">
                      <a:extLst>
                        <a:ext uri="{FF2B5EF4-FFF2-40B4-BE49-F238E27FC236}">
                          <a16:creationId xmlns:a16="http://schemas.microsoft.com/office/drawing/2014/main" id="{83B3FB9E-BD16-43ED-BEAB-B3EA732114E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36625" y="1373188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8" name="Rectangle 18">
                      <a:extLst>
                        <a:ext uri="{FF2B5EF4-FFF2-40B4-BE49-F238E27FC236}">
                          <a16:creationId xmlns:a16="http://schemas.microsoft.com/office/drawing/2014/main" id="{853A2DD2-D355-4E8A-A137-A5CDD9D5CF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0175" y="1373188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199" name="Rectangle 19">
                      <a:extLst>
                        <a:ext uri="{FF2B5EF4-FFF2-40B4-BE49-F238E27FC236}">
                          <a16:creationId xmlns:a16="http://schemas.microsoft.com/office/drawing/2014/main" id="{B0C58062-9BC3-4ABB-ACD1-D4237DE3E4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60550" y="1373188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0" name="Rectangle 20">
                      <a:extLst>
                        <a:ext uri="{FF2B5EF4-FFF2-40B4-BE49-F238E27FC236}">
                          <a16:creationId xmlns:a16="http://schemas.microsoft.com/office/drawing/2014/main" id="{00B9995B-7D82-4CAB-8EF0-A79DFD583F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68400" y="1519238"/>
                      <a:ext cx="406400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1" name="Rectangle 21">
                      <a:extLst>
                        <a:ext uri="{FF2B5EF4-FFF2-40B4-BE49-F238E27FC236}">
                          <a16:creationId xmlns:a16="http://schemas.microsoft.com/office/drawing/2014/main" id="{B03F3275-44F6-41A2-88C8-2D6A9CBF68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28775" y="1519238"/>
                      <a:ext cx="406400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2" name="Rectangle 22">
                      <a:extLst>
                        <a:ext uri="{FF2B5EF4-FFF2-40B4-BE49-F238E27FC236}">
                          <a16:creationId xmlns:a16="http://schemas.microsoft.com/office/drawing/2014/main" id="{3FE9ECAA-A149-41E2-B5A3-68CE428084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36625" y="1519238"/>
                      <a:ext cx="174625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3" name="Rectangle 23">
                      <a:extLst>
                        <a:ext uri="{FF2B5EF4-FFF2-40B4-BE49-F238E27FC236}">
                          <a16:creationId xmlns:a16="http://schemas.microsoft.com/office/drawing/2014/main" id="{5B0D6387-309A-43DC-B1B6-7056763DFD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92325" y="1519238"/>
                      <a:ext cx="174625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4" name="Rectangle 24">
                      <a:extLst>
                        <a:ext uri="{FF2B5EF4-FFF2-40B4-BE49-F238E27FC236}">
                          <a16:creationId xmlns:a16="http://schemas.microsoft.com/office/drawing/2014/main" id="{A43F77B2-98DF-4A85-8BB4-99799E1F89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36625" y="1665288"/>
                      <a:ext cx="406400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5" name="Rectangle 25">
                      <a:extLst>
                        <a:ext uri="{FF2B5EF4-FFF2-40B4-BE49-F238E27FC236}">
                          <a16:creationId xmlns:a16="http://schemas.microsoft.com/office/drawing/2014/main" id="{396D352A-B503-4080-8DAA-CF468C1E9E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0175" y="1665288"/>
                      <a:ext cx="406400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6" name="Rectangle 26">
                      <a:extLst>
                        <a:ext uri="{FF2B5EF4-FFF2-40B4-BE49-F238E27FC236}">
                          <a16:creationId xmlns:a16="http://schemas.microsoft.com/office/drawing/2014/main" id="{08B861B8-BFB9-48B5-AD59-1CBB1A0905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60550" y="1665288"/>
                      <a:ext cx="406400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7" name="Rectangle 27">
                      <a:extLst>
                        <a:ext uri="{FF2B5EF4-FFF2-40B4-BE49-F238E27FC236}">
                          <a16:creationId xmlns:a16="http://schemas.microsoft.com/office/drawing/2014/main" id="{94B07C1A-DBD7-49A9-9749-ED114C825D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68400" y="1814513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8" name="Rectangle 28">
                      <a:extLst>
                        <a:ext uri="{FF2B5EF4-FFF2-40B4-BE49-F238E27FC236}">
                          <a16:creationId xmlns:a16="http://schemas.microsoft.com/office/drawing/2014/main" id="{5A977384-0870-44C9-8068-EFE2F48BC7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28775" y="1814513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09" name="Rectangle 29">
                      <a:extLst>
                        <a:ext uri="{FF2B5EF4-FFF2-40B4-BE49-F238E27FC236}">
                          <a16:creationId xmlns:a16="http://schemas.microsoft.com/office/drawing/2014/main" id="{EE3FF243-E2FF-4920-9B9F-ECFE9F919E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36625" y="1814513"/>
                      <a:ext cx="174625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0" name="Rectangle 30">
                      <a:extLst>
                        <a:ext uri="{FF2B5EF4-FFF2-40B4-BE49-F238E27FC236}">
                          <a16:creationId xmlns:a16="http://schemas.microsoft.com/office/drawing/2014/main" id="{A3268FB7-B878-45E6-B9FA-1A3371B434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92325" y="1814513"/>
                      <a:ext cx="174625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1" name="Rectangle 31">
                      <a:extLst>
                        <a:ext uri="{FF2B5EF4-FFF2-40B4-BE49-F238E27FC236}">
                          <a16:creationId xmlns:a16="http://schemas.microsoft.com/office/drawing/2014/main" id="{D68194A4-69B1-4DB4-B771-2DD13D0642D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36625" y="1960563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2" name="Rectangle 32">
                      <a:extLst>
                        <a:ext uri="{FF2B5EF4-FFF2-40B4-BE49-F238E27FC236}">
                          <a16:creationId xmlns:a16="http://schemas.microsoft.com/office/drawing/2014/main" id="{023B6BE6-0F3D-4B45-9893-93D267F48B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100175" y="1960563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3" name="Rectangle 33">
                      <a:extLst>
                        <a:ext uri="{FF2B5EF4-FFF2-40B4-BE49-F238E27FC236}">
                          <a16:creationId xmlns:a16="http://schemas.microsoft.com/office/drawing/2014/main" id="{F6005261-2532-4DED-A8B7-2604925C96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60550" y="1960563"/>
                      <a:ext cx="406400" cy="88900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4" name="Rectangle 34">
                      <a:extLst>
                        <a:ext uri="{FF2B5EF4-FFF2-40B4-BE49-F238E27FC236}">
                          <a16:creationId xmlns:a16="http://schemas.microsoft.com/office/drawing/2014/main" id="{42382D5E-E699-47AF-BED2-950269563D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868400" y="2106613"/>
                      <a:ext cx="406400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5" name="Rectangle 35">
                      <a:extLst>
                        <a:ext uri="{FF2B5EF4-FFF2-40B4-BE49-F238E27FC236}">
                          <a16:creationId xmlns:a16="http://schemas.microsoft.com/office/drawing/2014/main" id="{349C9BA9-5E2F-488D-A546-93B9771161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28775" y="2106613"/>
                      <a:ext cx="406400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6" name="Rectangle 36">
                      <a:extLst>
                        <a:ext uri="{FF2B5EF4-FFF2-40B4-BE49-F238E27FC236}">
                          <a16:creationId xmlns:a16="http://schemas.microsoft.com/office/drawing/2014/main" id="{17BB2CDD-201C-409C-87D5-DD34D6D7A0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36625" y="2106613"/>
                      <a:ext cx="174625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  <p:sp>
                  <p:nvSpPr>
                    <p:cNvPr id="217" name="Rectangle 37">
                      <a:extLst>
                        <a:ext uri="{FF2B5EF4-FFF2-40B4-BE49-F238E27FC236}">
                          <a16:creationId xmlns:a16="http://schemas.microsoft.com/office/drawing/2014/main" id="{F82317C8-835E-4F70-B9FF-CBE9641DBF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92325" y="2106613"/>
                      <a:ext cx="174625" cy="92075"/>
                    </a:xfrm>
                    <a:prstGeom prst="rect">
                      <a:avLst/>
                    </a:prstGeom>
                    <a:grpFill/>
                    <a:ln w="19050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892823">
                        <a:defRPr/>
                      </a:pPr>
                      <a:endParaRPr lang="en-US" kern="0" dirty="0">
                        <a:solidFill>
                          <a:srgbClr val="FFFFFF"/>
                        </a:solidFill>
                        <a:latin typeface="CiscoSansTT ExtraLight"/>
                        <a:ea typeface="ＭＳ Ｐゴシック" pitchFamily="34" charset="-128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87578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08642E-6 L 0.08524 0.0033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5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5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case study: Healthcare</a:t>
            </a:r>
          </a:p>
        </p:txBody>
      </p:sp>
      <p:sp>
        <p:nvSpPr>
          <p:cNvPr id="5" name="Round Same Side Corner Rectangle 4"/>
          <p:cNvSpPr/>
          <p:nvPr/>
        </p:nvSpPr>
        <p:spPr>
          <a:xfrm rot="16200000">
            <a:off x="7313954" y="97814"/>
            <a:ext cx="1115845" cy="254424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7687" y="1196975"/>
            <a:ext cx="5903354" cy="718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7086">
              <a:spcBef>
                <a:spcPts val="2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CiscoSansTT ExtraLight"/>
              </a:rPr>
              <a:t>“Using identity to dynamically adjust security </a:t>
            </a:r>
            <a:br>
              <a:rPr lang="en-US" sz="1600" b="1" dirty="0">
                <a:solidFill>
                  <a:schemeClr val="bg1"/>
                </a:solidFill>
                <a:latin typeface="CiscoSansTT ExtraLight"/>
              </a:rPr>
            </a:br>
            <a:r>
              <a:rPr lang="en-US" sz="1600" b="1" dirty="0">
                <a:solidFill>
                  <a:schemeClr val="bg1"/>
                </a:solidFill>
                <a:latin typeface="CiscoSansTT ExtraLight"/>
              </a:rPr>
              <a:t>policy has been a big win for us.” </a:t>
            </a:r>
          </a:p>
          <a:p>
            <a:pPr defTabSz="457086">
              <a:spcBef>
                <a:spcPts val="200"/>
              </a:spcBef>
              <a:defRPr/>
            </a:pPr>
            <a:r>
              <a:rPr lang="en-US" sz="1300" dirty="0">
                <a:solidFill>
                  <a:schemeClr val="bg1"/>
                </a:solidFill>
                <a:latin typeface="CiscoSansTT ExtraLight"/>
              </a:rPr>
              <a:t>Tyler Palmer, Network Architect, Lawrence Memorial Hospital, Lawrence, KS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7687" y="2110740"/>
            <a:ext cx="2591275" cy="2560320"/>
          </a:xfrm>
          <a:prstGeom prst="roundRect">
            <a:avLst>
              <a:gd name="adj" fmla="val 5279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713725" y="2829354"/>
            <a:ext cx="2195227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Lack of visibility:</a:t>
            </a:r>
            <a:r>
              <a:rPr lang="en-US" sz="1000" dirty="0">
                <a:solidFill>
                  <a:schemeClr val="bg2"/>
                </a:solidFill>
              </a:rPr>
              <a:t> Unable to see security threats before they proliferate into the network.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Lack of user policy enforcement: </a:t>
            </a:r>
            <a:r>
              <a:rPr lang="en-US" sz="1000" dirty="0">
                <a:solidFill>
                  <a:schemeClr val="bg2"/>
                </a:solidFill>
              </a:rPr>
              <a:t>User access control limited to basic password to assets.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2"/>
                </a:solidFill>
              </a:rPr>
              <a:t>Need to comply with PCI DSS: </a:t>
            </a:r>
            <a:r>
              <a:rPr lang="en-US" sz="1000" dirty="0">
                <a:solidFill>
                  <a:schemeClr val="bg2"/>
                </a:solidFill>
              </a:rPr>
              <a:t>Payment system required increased digital security.</a:t>
            </a:r>
          </a:p>
        </p:txBody>
      </p:sp>
      <p:sp>
        <p:nvSpPr>
          <p:cNvPr id="9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1122124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2"/>
                </a:solidFill>
                <a:latin typeface="+mj-lt"/>
              </a:rPr>
              <a:t>Challenge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74095" y="2280236"/>
            <a:ext cx="252025" cy="405698"/>
            <a:chOff x="8085527" y="2367556"/>
            <a:chExt cx="368989" cy="593982"/>
          </a:xfrm>
        </p:grpSpPr>
        <p:sp>
          <p:nvSpPr>
            <p:cNvPr id="11" name="Freeform 530"/>
            <p:cNvSpPr>
              <a:spLocks noChangeAspect="1"/>
            </p:cNvSpPr>
            <p:nvPr/>
          </p:nvSpPr>
          <p:spPr bwMode="auto">
            <a:xfrm>
              <a:off x="8085527" y="2367556"/>
              <a:ext cx="368989" cy="243993"/>
            </a:xfrm>
            <a:custGeom>
              <a:avLst/>
              <a:gdLst>
                <a:gd name="T0" fmla="*/ 78 w 156"/>
                <a:gd name="T1" fmla="*/ 0 h 103"/>
                <a:gd name="T2" fmla="*/ 0 w 156"/>
                <a:gd name="T3" fmla="*/ 78 h 103"/>
                <a:gd name="T4" fmla="*/ 25 w 156"/>
                <a:gd name="T5" fmla="*/ 103 h 103"/>
                <a:gd name="T6" fmla="*/ 51 w 156"/>
                <a:gd name="T7" fmla="*/ 78 h 103"/>
                <a:gd name="T8" fmla="*/ 78 w 156"/>
                <a:gd name="T9" fmla="*/ 51 h 103"/>
                <a:gd name="T10" fmla="*/ 105 w 156"/>
                <a:gd name="T11" fmla="*/ 78 h 103"/>
                <a:gd name="T12" fmla="*/ 105 w 156"/>
                <a:gd name="T13" fmla="*/ 78 h 103"/>
                <a:gd name="T14" fmla="*/ 130 w 156"/>
                <a:gd name="T15" fmla="*/ 52 h 103"/>
                <a:gd name="T16" fmla="*/ 156 w 156"/>
                <a:gd name="T17" fmla="*/ 78 h 103"/>
                <a:gd name="T18" fmla="*/ 78 w 156"/>
                <a:gd name="T1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03">
                  <a:moveTo>
                    <a:pt x="78" y="0"/>
                  </a:moveTo>
                  <a:cubicBezTo>
                    <a:pt x="35" y="0"/>
                    <a:pt x="0" y="35"/>
                    <a:pt x="0" y="78"/>
                  </a:cubicBezTo>
                  <a:cubicBezTo>
                    <a:pt x="0" y="92"/>
                    <a:pt x="11" y="103"/>
                    <a:pt x="25" y="103"/>
                  </a:cubicBezTo>
                  <a:cubicBezTo>
                    <a:pt x="39" y="103"/>
                    <a:pt x="51" y="92"/>
                    <a:pt x="51" y="78"/>
                  </a:cubicBezTo>
                  <a:cubicBezTo>
                    <a:pt x="51" y="63"/>
                    <a:pt x="63" y="51"/>
                    <a:pt x="78" y="51"/>
                  </a:cubicBezTo>
                  <a:cubicBezTo>
                    <a:pt x="93" y="51"/>
                    <a:pt x="105" y="63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ubicBezTo>
                    <a:pt x="105" y="64"/>
                    <a:pt x="116" y="52"/>
                    <a:pt x="130" y="52"/>
                  </a:cubicBezTo>
                  <a:cubicBezTo>
                    <a:pt x="144" y="52"/>
                    <a:pt x="156" y="64"/>
                    <a:pt x="156" y="78"/>
                  </a:cubicBezTo>
                  <a:cubicBezTo>
                    <a:pt x="156" y="35"/>
                    <a:pt x="121" y="0"/>
                    <a:pt x="78" y="0"/>
                  </a:cubicBezTo>
                </a:path>
              </a:pathLst>
            </a:cu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531"/>
            <p:cNvSpPr>
              <a:spLocks noChangeAspect="1" noChangeArrowheads="1"/>
            </p:cNvSpPr>
            <p:nvPr/>
          </p:nvSpPr>
          <p:spPr bwMode="auto">
            <a:xfrm>
              <a:off x="8210523" y="2845542"/>
              <a:ext cx="115996" cy="115996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32"/>
            <p:cNvSpPr>
              <a:spLocks noChangeAspect="1"/>
            </p:cNvSpPr>
            <p:nvPr/>
          </p:nvSpPr>
          <p:spPr bwMode="auto">
            <a:xfrm>
              <a:off x="8208523" y="2551551"/>
              <a:ext cx="245992" cy="245992"/>
            </a:xfrm>
            <a:custGeom>
              <a:avLst/>
              <a:gdLst>
                <a:gd name="T0" fmla="*/ 104 w 104"/>
                <a:gd name="T1" fmla="*/ 0 h 104"/>
                <a:gd name="T2" fmla="*/ 78 w 104"/>
                <a:gd name="T3" fmla="*/ 25 h 104"/>
                <a:gd name="T4" fmla="*/ 53 w 104"/>
                <a:gd name="T5" fmla="*/ 0 h 104"/>
                <a:gd name="T6" fmla="*/ 53 w 104"/>
                <a:gd name="T7" fmla="*/ 0 h 104"/>
                <a:gd name="T8" fmla="*/ 37 w 104"/>
                <a:gd name="T9" fmla="*/ 24 h 104"/>
                <a:gd name="T10" fmla="*/ 0 w 104"/>
                <a:gd name="T11" fmla="*/ 78 h 104"/>
                <a:gd name="T12" fmla="*/ 26 w 104"/>
                <a:gd name="T13" fmla="*/ 104 h 104"/>
                <a:gd name="T14" fmla="*/ 51 w 104"/>
                <a:gd name="T15" fmla="*/ 78 h 104"/>
                <a:gd name="T16" fmla="*/ 59 w 104"/>
                <a:gd name="T17" fmla="*/ 70 h 104"/>
                <a:gd name="T18" fmla="*/ 104 w 104"/>
                <a:gd name="T1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104">
                  <a:moveTo>
                    <a:pt x="104" y="0"/>
                  </a:moveTo>
                  <a:cubicBezTo>
                    <a:pt x="104" y="14"/>
                    <a:pt x="92" y="25"/>
                    <a:pt x="78" y="25"/>
                  </a:cubicBezTo>
                  <a:cubicBezTo>
                    <a:pt x="64" y="25"/>
                    <a:pt x="53" y="14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0"/>
                    <a:pt x="47" y="20"/>
                    <a:pt x="37" y="24"/>
                  </a:cubicBezTo>
                  <a:cubicBezTo>
                    <a:pt x="15" y="35"/>
                    <a:pt x="0" y="56"/>
                    <a:pt x="0" y="78"/>
                  </a:cubicBezTo>
                  <a:cubicBezTo>
                    <a:pt x="0" y="92"/>
                    <a:pt x="12" y="104"/>
                    <a:pt x="26" y="104"/>
                  </a:cubicBezTo>
                  <a:cubicBezTo>
                    <a:pt x="40" y="104"/>
                    <a:pt x="51" y="93"/>
                    <a:pt x="51" y="78"/>
                  </a:cubicBezTo>
                  <a:cubicBezTo>
                    <a:pt x="52" y="77"/>
                    <a:pt x="54" y="73"/>
                    <a:pt x="59" y="70"/>
                  </a:cubicBezTo>
                  <a:cubicBezTo>
                    <a:pt x="86" y="57"/>
                    <a:pt x="104" y="30"/>
                    <a:pt x="104" y="0"/>
                  </a:cubicBezTo>
                </a:path>
              </a:pathLst>
            </a:cu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33"/>
            <p:cNvSpPr>
              <a:spLocks noChangeAspect="1"/>
            </p:cNvSpPr>
            <p:nvPr/>
          </p:nvSpPr>
          <p:spPr bwMode="auto">
            <a:xfrm>
              <a:off x="8333519" y="2490552"/>
              <a:ext cx="120996" cy="120996"/>
            </a:xfrm>
            <a:custGeom>
              <a:avLst/>
              <a:gdLst>
                <a:gd name="T0" fmla="*/ 25 w 51"/>
                <a:gd name="T1" fmla="*/ 0 h 51"/>
                <a:gd name="T2" fmla="*/ 0 w 51"/>
                <a:gd name="T3" fmla="*/ 26 h 51"/>
                <a:gd name="T4" fmla="*/ 0 w 51"/>
                <a:gd name="T5" fmla="*/ 26 h 51"/>
                <a:gd name="T6" fmla="*/ 0 w 51"/>
                <a:gd name="T7" fmla="*/ 26 h 51"/>
                <a:gd name="T8" fmla="*/ 25 w 51"/>
                <a:gd name="T9" fmla="*/ 51 h 51"/>
                <a:gd name="T10" fmla="*/ 51 w 51"/>
                <a:gd name="T11" fmla="*/ 26 h 51"/>
                <a:gd name="T12" fmla="*/ 51 w 51"/>
                <a:gd name="T13" fmla="*/ 26 h 51"/>
                <a:gd name="T14" fmla="*/ 51 w 51"/>
                <a:gd name="T15" fmla="*/ 26 h 51"/>
                <a:gd name="T16" fmla="*/ 25 w 51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1">
                  <a:moveTo>
                    <a:pt x="25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0"/>
                    <a:pt x="11" y="51"/>
                    <a:pt x="25" y="51"/>
                  </a:cubicBezTo>
                  <a:cubicBezTo>
                    <a:pt x="39" y="51"/>
                    <a:pt x="51" y="40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2"/>
                    <a:pt x="39" y="0"/>
                    <a:pt x="25" y="0"/>
                  </a:cubicBezTo>
                </a:path>
              </a:pathLst>
            </a:custGeom>
            <a:solidFill>
              <a:srgbClr val="49DAFF"/>
            </a:solidFill>
            <a:ln w="3175">
              <a:solidFill>
                <a:srgbClr val="49DA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274774" y="2110740"/>
            <a:ext cx="2591275" cy="2560320"/>
          </a:xfrm>
          <a:prstGeom prst="roundRect">
            <a:avLst>
              <a:gd name="adj" fmla="val 527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3440812" y="2829354"/>
            <a:ext cx="2195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Use </a:t>
            </a:r>
            <a:r>
              <a:rPr lang="en-US" sz="1000" b="1" dirty="0">
                <a:solidFill>
                  <a:schemeClr val="bg1"/>
                </a:solidFill>
              </a:rPr>
              <a:t>Cisco® ISE and network security analytics</a:t>
            </a:r>
            <a:r>
              <a:rPr lang="en-US" sz="1000" dirty="0">
                <a:solidFill>
                  <a:schemeClr val="bg1"/>
                </a:solidFill>
              </a:rPr>
              <a:t> to define policies and centralize network security.</a:t>
            </a:r>
          </a:p>
        </p:txBody>
      </p:sp>
      <p:sp>
        <p:nvSpPr>
          <p:cNvPr id="17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3849211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Solution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1862" y="2110740"/>
            <a:ext cx="2591275" cy="2560320"/>
          </a:xfrm>
          <a:prstGeom prst="roundRect">
            <a:avLst>
              <a:gd name="adj" fmla="val 5279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6167900" y="2829354"/>
            <a:ext cx="232873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Better visibility:</a:t>
            </a:r>
            <a:r>
              <a:rPr lang="en-US" sz="1000" dirty="0">
                <a:solidFill>
                  <a:schemeClr val="bg1"/>
                </a:solidFill>
              </a:rPr>
              <a:t> Easily detect devices throughout the network and identify users. 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Policy compliance:</a:t>
            </a:r>
            <a:r>
              <a:rPr lang="en-US" sz="1000" dirty="0">
                <a:solidFill>
                  <a:schemeClr val="bg1"/>
                </a:solidFill>
              </a:rPr>
              <a:t> Enforce network policies on a per-user basis, consistently and without exceptions.</a:t>
            </a:r>
          </a:p>
          <a:p>
            <a:pPr marL="137160" indent="-13716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1000" b="1" dirty="0">
                <a:solidFill>
                  <a:schemeClr val="bg1"/>
                </a:solidFill>
              </a:rPr>
              <a:t>Detect and contain threats:</a:t>
            </a:r>
            <a:r>
              <a:rPr lang="en-US" sz="1000" dirty="0">
                <a:solidFill>
                  <a:schemeClr val="bg1"/>
                </a:solidFill>
              </a:rPr>
              <a:t> Find anomalies in data security and segment threats before users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are affected. </a:t>
            </a:r>
          </a:p>
        </p:txBody>
      </p:sp>
      <p:sp>
        <p:nvSpPr>
          <p:cNvPr id="25" name="Rectangle: Rounded Corners 27">
            <a:extLst>
              <a:ext uri="{FF2B5EF4-FFF2-40B4-BE49-F238E27FC236}">
                <a16:creationId xmlns:a16="http://schemas.microsoft.com/office/drawing/2014/main" id="{5D9C6432-19CA-458C-B97C-7E51215EE3EF}"/>
              </a:ext>
            </a:extLst>
          </p:cNvPr>
          <p:cNvSpPr/>
          <p:nvPr/>
        </p:nvSpPr>
        <p:spPr>
          <a:xfrm>
            <a:off x="6576299" y="2386136"/>
            <a:ext cx="2016839" cy="1938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</a:rPr>
              <a:t>Result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44022" y="4838904"/>
            <a:ext cx="1332096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rgbClr val="282828"/>
                </a:solidFill>
                <a:latin typeface="CiscoSansTT ExtraLight"/>
              </a:rPr>
              <a:t>Source: </a:t>
            </a:r>
            <a:r>
              <a:rPr lang="en-US" sz="900" dirty="0">
                <a:solidFill>
                  <a:srgbClr val="282828"/>
                </a:solidFill>
                <a:latin typeface="CiscoSansTT ExtraLight"/>
                <a:hlinkClick r:id="rId2"/>
              </a:rPr>
              <a:t>Cisco Newsroom</a:t>
            </a:r>
            <a:endParaRPr lang="en-US" sz="900" dirty="0">
              <a:solidFill>
                <a:srgbClr val="282828"/>
              </a:solidFill>
              <a:latin typeface="CiscoSansTT ExtraLight"/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3518303" y="2312871"/>
            <a:ext cx="230903" cy="288945"/>
            <a:chOff x="3690937" y="1443038"/>
            <a:chExt cx="2020888" cy="2528887"/>
          </a:xfrm>
        </p:grpSpPr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3690937" y="1443038"/>
              <a:ext cx="2020888" cy="2005013"/>
            </a:xfrm>
            <a:custGeom>
              <a:avLst/>
              <a:gdLst>
                <a:gd name="connsiteX0" fmla="*/ 1399705 w 2020888"/>
                <a:gd name="connsiteY0" fmla="*/ 1944688 h 2005013"/>
                <a:gd name="connsiteX1" fmla="*/ 1399945 w 2020888"/>
                <a:gd name="connsiteY1" fmla="*/ 1944825 h 2005013"/>
                <a:gd name="connsiteX2" fmla="*/ 1399945 w 2020888"/>
                <a:gd name="connsiteY2" fmla="*/ 1944688 h 2005013"/>
                <a:gd name="connsiteX3" fmla="*/ 620943 w 2020888"/>
                <a:gd name="connsiteY3" fmla="*/ 1943298 h 2005013"/>
                <a:gd name="connsiteX4" fmla="*/ 620943 w 2020888"/>
                <a:gd name="connsiteY4" fmla="*/ 1943826 h 2005013"/>
                <a:gd name="connsiteX5" fmla="*/ 620943 w 2020888"/>
                <a:gd name="connsiteY5" fmla="*/ 1944825 h 2005013"/>
                <a:gd name="connsiteX6" fmla="*/ 621584 w 2020888"/>
                <a:gd name="connsiteY6" fmla="*/ 1944483 h 2005013"/>
                <a:gd name="connsiteX7" fmla="*/ 621584 w 2020888"/>
                <a:gd name="connsiteY7" fmla="*/ 1944483 h 2005013"/>
                <a:gd name="connsiteX8" fmla="*/ 1012326 w 2020888"/>
                <a:gd name="connsiteY8" fmla="*/ 0 h 2005013"/>
                <a:gd name="connsiteX9" fmla="*/ 1727351 w 2020888"/>
                <a:gd name="connsiteY9" fmla="*/ 293417 h 2005013"/>
                <a:gd name="connsiteX10" fmla="*/ 2020888 w 2020888"/>
                <a:gd name="connsiteY10" fmla="*/ 1008149 h 2005013"/>
                <a:gd name="connsiteX11" fmla="*/ 1960676 w 2020888"/>
                <a:gd name="connsiteY11" fmla="*/ 1309089 h 2005013"/>
                <a:gd name="connsiteX12" fmla="*/ 1825197 w 2020888"/>
                <a:gd name="connsiteY12" fmla="*/ 1546080 h 2005013"/>
                <a:gd name="connsiteX13" fmla="*/ 1614453 w 2020888"/>
                <a:gd name="connsiteY13" fmla="*/ 1768023 h 2005013"/>
                <a:gd name="connsiteX14" fmla="*/ 1505317 w 2020888"/>
                <a:gd name="connsiteY14" fmla="*/ 1895922 h 2005013"/>
                <a:gd name="connsiteX15" fmla="*/ 1456394 w 2020888"/>
                <a:gd name="connsiteY15" fmla="*/ 1971157 h 2005013"/>
                <a:gd name="connsiteX16" fmla="*/ 1399945 w 2020888"/>
                <a:gd name="connsiteY16" fmla="*/ 2005013 h 2005013"/>
                <a:gd name="connsiteX17" fmla="*/ 620943 w 2020888"/>
                <a:gd name="connsiteY17" fmla="*/ 2005013 h 2005013"/>
                <a:gd name="connsiteX18" fmla="*/ 568257 w 2020888"/>
                <a:gd name="connsiteY18" fmla="*/ 1974919 h 2005013"/>
                <a:gd name="connsiteX19" fmla="*/ 568257 w 2020888"/>
                <a:gd name="connsiteY19" fmla="*/ 1971157 h 2005013"/>
                <a:gd name="connsiteX20" fmla="*/ 564494 w 2020888"/>
                <a:gd name="connsiteY20" fmla="*/ 1971157 h 2005013"/>
                <a:gd name="connsiteX21" fmla="*/ 560731 w 2020888"/>
                <a:gd name="connsiteY21" fmla="*/ 1959872 h 2005013"/>
                <a:gd name="connsiteX22" fmla="*/ 538151 w 2020888"/>
                <a:gd name="connsiteY22" fmla="*/ 1926016 h 2005013"/>
                <a:gd name="connsiteX23" fmla="*/ 466648 w 2020888"/>
                <a:gd name="connsiteY23" fmla="*/ 1828211 h 2005013"/>
                <a:gd name="connsiteX24" fmla="*/ 406436 w 2020888"/>
                <a:gd name="connsiteY24" fmla="*/ 1768023 h 2005013"/>
                <a:gd name="connsiteX25" fmla="*/ 270957 w 2020888"/>
                <a:gd name="connsiteY25" fmla="*/ 1636362 h 2005013"/>
                <a:gd name="connsiteX26" fmla="*/ 63976 w 2020888"/>
                <a:gd name="connsiteY26" fmla="*/ 1309089 h 2005013"/>
                <a:gd name="connsiteX27" fmla="*/ 0 w 2020888"/>
                <a:gd name="connsiteY27" fmla="*/ 1008149 h 2005013"/>
                <a:gd name="connsiteX28" fmla="*/ 297300 w 2020888"/>
                <a:gd name="connsiteY28" fmla="*/ 293417 h 2005013"/>
                <a:gd name="connsiteX29" fmla="*/ 1012326 w 2020888"/>
                <a:gd name="connsiteY29" fmla="*/ 0 h 200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0888" h="2005013">
                  <a:moveTo>
                    <a:pt x="1399705" y="1944688"/>
                  </a:moveTo>
                  <a:lnTo>
                    <a:pt x="1399945" y="1944825"/>
                  </a:lnTo>
                  <a:lnTo>
                    <a:pt x="1399945" y="1944688"/>
                  </a:lnTo>
                  <a:close/>
                  <a:moveTo>
                    <a:pt x="620943" y="1943298"/>
                  </a:moveTo>
                  <a:lnTo>
                    <a:pt x="620943" y="1943826"/>
                  </a:lnTo>
                  <a:cubicBezTo>
                    <a:pt x="620943" y="1944825"/>
                    <a:pt x="620943" y="1944825"/>
                    <a:pt x="620943" y="1944825"/>
                  </a:cubicBezTo>
                  <a:lnTo>
                    <a:pt x="621584" y="1944483"/>
                  </a:lnTo>
                  <a:lnTo>
                    <a:pt x="621584" y="1944483"/>
                  </a:lnTo>
                  <a:close/>
                  <a:moveTo>
                    <a:pt x="1012326" y="0"/>
                  </a:moveTo>
                  <a:cubicBezTo>
                    <a:pt x="1290809" y="0"/>
                    <a:pt x="1542950" y="112853"/>
                    <a:pt x="1727351" y="293417"/>
                  </a:cubicBezTo>
                  <a:cubicBezTo>
                    <a:pt x="1907989" y="477742"/>
                    <a:pt x="2020888" y="729780"/>
                    <a:pt x="2020888" y="1008149"/>
                  </a:cubicBezTo>
                  <a:cubicBezTo>
                    <a:pt x="2020888" y="1117240"/>
                    <a:pt x="1998308" y="1218807"/>
                    <a:pt x="1960676" y="1309089"/>
                  </a:cubicBezTo>
                  <a:cubicBezTo>
                    <a:pt x="1923043" y="1399371"/>
                    <a:pt x="1874120" y="1482130"/>
                    <a:pt x="1825197" y="1546080"/>
                  </a:cubicBezTo>
                  <a:cubicBezTo>
                    <a:pt x="1727351" y="1677741"/>
                    <a:pt x="1625742" y="1760499"/>
                    <a:pt x="1614453" y="1768023"/>
                  </a:cubicBezTo>
                  <a:cubicBezTo>
                    <a:pt x="1573056" y="1801879"/>
                    <a:pt x="1531660" y="1850781"/>
                    <a:pt x="1505317" y="1895922"/>
                  </a:cubicBezTo>
                  <a:cubicBezTo>
                    <a:pt x="1475211" y="1937302"/>
                    <a:pt x="1456394" y="1971157"/>
                    <a:pt x="1456394" y="1971157"/>
                  </a:cubicBezTo>
                  <a:cubicBezTo>
                    <a:pt x="1445104" y="1993728"/>
                    <a:pt x="1426288" y="2005013"/>
                    <a:pt x="1399945" y="2005013"/>
                  </a:cubicBezTo>
                  <a:cubicBezTo>
                    <a:pt x="1399945" y="2005013"/>
                    <a:pt x="1399945" y="2005013"/>
                    <a:pt x="620943" y="2005013"/>
                  </a:cubicBezTo>
                  <a:cubicBezTo>
                    <a:pt x="598364" y="2005013"/>
                    <a:pt x="579547" y="1993728"/>
                    <a:pt x="568257" y="1974919"/>
                  </a:cubicBezTo>
                  <a:cubicBezTo>
                    <a:pt x="568257" y="1974919"/>
                    <a:pt x="568257" y="1974919"/>
                    <a:pt x="568257" y="1971157"/>
                  </a:cubicBezTo>
                  <a:cubicBezTo>
                    <a:pt x="568257" y="1971157"/>
                    <a:pt x="568257" y="1971157"/>
                    <a:pt x="564494" y="1971157"/>
                  </a:cubicBezTo>
                  <a:cubicBezTo>
                    <a:pt x="564494" y="1967396"/>
                    <a:pt x="560731" y="1963634"/>
                    <a:pt x="560731" y="1959872"/>
                  </a:cubicBezTo>
                  <a:cubicBezTo>
                    <a:pt x="553204" y="1952349"/>
                    <a:pt x="549441" y="1941063"/>
                    <a:pt x="538151" y="1926016"/>
                  </a:cubicBezTo>
                  <a:cubicBezTo>
                    <a:pt x="519335" y="1895922"/>
                    <a:pt x="496755" y="1862067"/>
                    <a:pt x="466648" y="1828211"/>
                  </a:cubicBezTo>
                  <a:cubicBezTo>
                    <a:pt x="447832" y="1805640"/>
                    <a:pt x="425252" y="1783070"/>
                    <a:pt x="406436" y="1768023"/>
                  </a:cubicBezTo>
                  <a:cubicBezTo>
                    <a:pt x="398909" y="1760499"/>
                    <a:pt x="342460" y="1715358"/>
                    <a:pt x="270957" y="1636362"/>
                  </a:cubicBezTo>
                  <a:cubicBezTo>
                    <a:pt x="203218" y="1557365"/>
                    <a:pt x="120425" y="1444512"/>
                    <a:pt x="63976" y="1309089"/>
                  </a:cubicBezTo>
                  <a:cubicBezTo>
                    <a:pt x="26343" y="1218807"/>
                    <a:pt x="0" y="1117240"/>
                    <a:pt x="0" y="1008149"/>
                  </a:cubicBezTo>
                  <a:cubicBezTo>
                    <a:pt x="0" y="729780"/>
                    <a:pt x="116662" y="477742"/>
                    <a:pt x="297300" y="293417"/>
                  </a:cubicBezTo>
                  <a:cubicBezTo>
                    <a:pt x="481702" y="112853"/>
                    <a:pt x="733842" y="0"/>
                    <a:pt x="1012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4264025" y="3602038"/>
              <a:ext cx="879475" cy="117475"/>
            </a:xfrm>
            <a:custGeom>
              <a:avLst/>
              <a:gdLst>
                <a:gd name="T0" fmla="*/ 15 w 234"/>
                <a:gd name="T1" fmla="*/ 31 h 31"/>
                <a:gd name="T2" fmla="*/ 218 w 234"/>
                <a:gd name="T3" fmla="*/ 31 h 31"/>
                <a:gd name="T4" fmla="*/ 234 w 234"/>
                <a:gd name="T5" fmla="*/ 15 h 31"/>
                <a:gd name="T6" fmla="*/ 218 w 234"/>
                <a:gd name="T7" fmla="*/ 0 h 31"/>
                <a:gd name="T8" fmla="*/ 15 w 234"/>
                <a:gd name="T9" fmla="*/ 0 h 31"/>
                <a:gd name="T10" fmla="*/ 0 w 234"/>
                <a:gd name="T11" fmla="*/ 15 h 31"/>
                <a:gd name="T12" fmla="*/ 15 w 23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31">
                  <a:moveTo>
                    <a:pt x="15" y="31"/>
                  </a:moveTo>
                  <a:cubicBezTo>
                    <a:pt x="218" y="31"/>
                    <a:pt x="218" y="31"/>
                    <a:pt x="218" y="31"/>
                  </a:cubicBezTo>
                  <a:cubicBezTo>
                    <a:pt x="227" y="31"/>
                    <a:pt x="234" y="24"/>
                    <a:pt x="234" y="15"/>
                  </a:cubicBezTo>
                  <a:cubicBezTo>
                    <a:pt x="234" y="7"/>
                    <a:pt x="227" y="0"/>
                    <a:pt x="2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auto">
            <a:xfrm>
              <a:off x="4395788" y="3854450"/>
              <a:ext cx="615950" cy="117475"/>
            </a:xfrm>
            <a:custGeom>
              <a:avLst/>
              <a:gdLst>
                <a:gd name="T0" fmla="*/ 15 w 164"/>
                <a:gd name="T1" fmla="*/ 31 h 31"/>
                <a:gd name="T2" fmla="*/ 149 w 164"/>
                <a:gd name="T3" fmla="*/ 31 h 31"/>
                <a:gd name="T4" fmla="*/ 164 w 164"/>
                <a:gd name="T5" fmla="*/ 15 h 31"/>
                <a:gd name="T6" fmla="*/ 149 w 164"/>
                <a:gd name="T7" fmla="*/ 0 h 31"/>
                <a:gd name="T8" fmla="*/ 15 w 164"/>
                <a:gd name="T9" fmla="*/ 0 h 31"/>
                <a:gd name="T10" fmla="*/ 0 w 164"/>
                <a:gd name="T11" fmla="*/ 15 h 31"/>
                <a:gd name="T12" fmla="*/ 15 w 164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31">
                  <a:moveTo>
                    <a:pt x="15" y="31"/>
                  </a:moveTo>
                  <a:cubicBezTo>
                    <a:pt x="149" y="31"/>
                    <a:pt x="149" y="31"/>
                    <a:pt x="149" y="31"/>
                  </a:cubicBezTo>
                  <a:cubicBezTo>
                    <a:pt x="157" y="31"/>
                    <a:pt x="164" y="24"/>
                    <a:pt x="164" y="15"/>
                  </a:cubicBezTo>
                  <a:cubicBezTo>
                    <a:pt x="164" y="7"/>
                    <a:pt x="157" y="0"/>
                    <a:pt x="14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1"/>
                    <a:pt x="15" y="3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6196088" y="2330002"/>
            <a:ext cx="257882" cy="253632"/>
            <a:chOff x="6333580" y="2334557"/>
            <a:chExt cx="545984" cy="536983"/>
          </a:xfrm>
        </p:grpSpPr>
        <p:sp>
          <p:nvSpPr>
            <p:cNvPr id="41" name="Freeform 251"/>
            <p:cNvSpPr>
              <a:spLocks/>
            </p:cNvSpPr>
            <p:nvPr/>
          </p:nvSpPr>
          <p:spPr bwMode="auto">
            <a:xfrm>
              <a:off x="6551574" y="2334557"/>
              <a:ext cx="327990" cy="526984"/>
            </a:xfrm>
            <a:custGeom>
              <a:avLst/>
              <a:gdLst>
                <a:gd name="T0" fmla="*/ 106 w 139"/>
                <a:gd name="T1" fmla="*/ 0 h 223"/>
                <a:gd name="T2" fmla="*/ 106 w 139"/>
                <a:gd name="T3" fmla="*/ 0 h 223"/>
                <a:gd name="T4" fmla="*/ 79 w 139"/>
                <a:gd name="T5" fmla="*/ 14 h 223"/>
                <a:gd name="T6" fmla="*/ 79 w 139"/>
                <a:gd name="T7" fmla="*/ 14 h 223"/>
                <a:gd name="T8" fmla="*/ 79 w 139"/>
                <a:gd name="T9" fmla="*/ 14 h 223"/>
                <a:gd name="T10" fmla="*/ 78 w 139"/>
                <a:gd name="T11" fmla="*/ 15 h 223"/>
                <a:gd name="T12" fmla="*/ 78 w 139"/>
                <a:gd name="T13" fmla="*/ 15 h 223"/>
                <a:gd name="T14" fmla="*/ 0 w 139"/>
                <a:gd name="T15" fmla="*/ 133 h 223"/>
                <a:gd name="T16" fmla="*/ 27 w 139"/>
                <a:gd name="T17" fmla="*/ 175 h 223"/>
                <a:gd name="T18" fmla="*/ 18 w 139"/>
                <a:gd name="T19" fmla="*/ 221 h 223"/>
                <a:gd name="T20" fmla="*/ 15 w 139"/>
                <a:gd name="T21" fmla="*/ 223 h 223"/>
                <a:gd name="T22" fmla="*/ 26 w 139"/>
                <a:gd name="T23" fmla="*/ 214 h 223"/>
                <a:gd name="T24" fmla="*/ 26 w 139"/>
                <a:gd name="T25" fmla="*/ 214 h 223"/>
                <a:gd name="T26" fmla="*/ 26 w 139"/>
                <a:gd name="T27" fmla="*/ 213 h 223"/>
                <a:gd name="T28" fmla="*/ 26 w 139"/>
                <a:gd name="T29" fmla="*/ 213 h 223"/>
                <a:gd name="T30" fmla="*/ 26 w 139"/>
                <a:gd name="T31" fmla="*/ 213 h 223"/>
                <a:gd name="T32" fmla="*/ 26 w 139"/>
                <a:gd name="T33" fmla="*/ 213 h 223"/>
                <a:gd name="T34" fmla="*/ 26 w 139"/>
                <a:gd name="T35" fmla="*/ 213 h 223"/>
                <a:gd name="T36" fmla="*/ 27 w 139"/>
                <a:gd name="T37" fmla="*/ 213 h 223"/>
                <a:gd name="T38" fmla="*/ 27 w 139"/>
                <a:gd name="T39" fmla="*/ 213 h 223"/>
                <a:gd name="T40" fmla="*/ 27 w 139"/>
                <a:gd name="T41" fmla="*/ 213 h 223"/>
                <a:gd name="T42" fmla="*/ 27 w 139"/>
                <a:gd name="T43" fmla="*/ 213 h 223"/>
                <a:gd name="T44" fmla="*/ 27 w 139"/>
                <a:gd name="T45" fmla="*/ 213 h 223"/>
                <a:gd name="T46" fmla="*/ 27 w 139"/>
                <a:gd name="T47" fmla="*/ 212 h 223"/>
                <a:gd name="T48" fmla="*/ 27 w 139"/>
                <a:gd name="T49" fmla="*/ 212 h 223"/>
                <a:gd name="T50" fmla="*/ 27 w 139"/>
                <a:gd name="T51" fmla="*/ 212 h 223"/>
                <a:gd name="T52" fmla="*/ 27 w 139"/>
                <a:gd name="T53" fmla="*/ 212 h 223"/>
                <a:gd name="T54" fmla="*/ 27 w 139"/>
                <a:gd name="T55" fmla="*/ 212 h 223"/>
                <a:gd name="T56" fmla="*/ 27 w 139"/>
                <a:gd name="T57" fmla="*/ 212 h 223"/>
                <a:gd name="T58" fmla="*/ 134 w 139"/>
                <a:gd name="T59" fmla="*/ 52 h 223"/>
                <a:gd name="T60" fmla="*/ 139 w 139"/>
                <a:gd name="T61" fmla="*/ 33 h 223"/>
                <a:gd name="T62" fmla="*/ 125 w 139"/>
                <a:gd name="T63" fmla="*/ 6 h 223"/>
                <a:gd name="T64" fmla="*/ 106 w 139"/>
                <a:gd name="T65" fmla="*/ 0 h 223"/>
                <a:gd name="T66" fmla="*/ 106 w 139"/>
                <a:gd name="T6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" h="223"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96" y="0"/>
                    <a:pt x="86" y="5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9" y="14"/>
                    <a:pt x="79" y="14"/>
                    <a:pt x="78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37" y="190"/>
                    <a:pt x="33" y="211"/>
                    <a:pt x="18" y="221"/>
                  </a:cubicBezTo>
                  <a:cubicBezTo>
                    <a:pt x="17" y="222"/>
                    <a:pt x="16" y="222"/>
                    <a:pt x="15" y="223"/>
                  </a:cubicBezTo>
                  <a:cubicBezTo>
                    <a:pt x="19" y="221"/>
                    <a:pt x="23" y="218"/>
                    <a:pt x="26" y="214"/>
                  </a:cubicBezTo>
                  <a:cubicBezTo>
                    <a:pt x="26" y="214"/>
                    <a:pt x="26" y="214"/>
                    <a:pt x="26" y="214"/>
                  </a:cubicBezTo>
                  <a:cubicBezTo>
                    <a:pt x="26" y="214"/>
                    <a:pt x="26" y="214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6" y="213"/>
                    <a:pt x="26" y="213"/>
                  </a:cubicBezTo>
                  <a:cubicBezTo>
                    <a:pt x="26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3"/>
                    <a:pt x="27" y="213"/>
                    <a:pt x="27" y="213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27" y="212"/>
                    <a:pt x="27" y="212"/>
                    <a:pt x="27" y="212"/>
                  </a:cubicBezTo>
                  <a:cubicBezTo>
                    <a:pt x="134" y="52"/>
                    <a:pt x="134" y="52"/>
                    <a:pt x="134" y="52"/>
                  </a:cubicBezTo>
                  <a:cubicBezTo>
                    <a:pt x="137" y="46"/>
                    <a:pt x="139" y="40"/>
                    <a:pt x="139" y="33"/>
                  </a:cubicBezTo>
                  <a:cubicBezTo>
                    <a:pt x="139" y="23"/>
                    <a:pt x="134" y="12"/>
                    <a:pt x="125" y="6"/>
                  </a:cubicBezTo>
                  <a:cubicBezTo>
                    <a:pt x="119" y="2"/>
                    <a:pt x="113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56"/>
            <p:cNvSpPr>
              <a:spLocks/>
            </p:cNvSpPr>
            <p:nvPr/>
          </p:nvSpPr>
          <p:spPr bwMode="auto">
            <a:xfrm>
              <a:off x="6333580" y="2502552"/>
              <a:ext cx="217993" cy="358989"/>
            </a:xfrm>
            <a:custGeom>
              <a:avLst/>
              <a:gdLst>
                <a:gd name="T0" fmla="*/ 33 w 92"/>
                <a:gd name="T1" fmla="*/ 0 h 152"/>
                <a:gd name="T2" fmla="*/ 14 w 92"/>
                <a:gd name="T3" fmla="*/ 6 h 152"/>
                <a:gd name="T4" fmla="*/ 14 w 92"/>
                <a:gd name="T5" fmla="*/ 6 h 152"/>
                <a:gd name="T6" fmla="*/ 0 w 92"/>
                <a:gd name="T7" fmla="*/ 33 h 152"/>
                <a:gd name="T8" fmla="*/ 5 w 92"/>
                <a:gd name="T9" fmla="*/ 52 h 152"/>
                <a:gd name="T10" fmla="*/ 64 w 92"/>
                <a:gd name="T11" fmla="*/ 141 h 152"/>
                <a:gd name="T12" fmla="*/ 64 w 92"/>
                <a:gd name="T13" fmla="*/ 141 h 152"/>
                <a:gd name="T14" fmla="*/ 64 w 92"/>
                <a:gd name="T15" fmla="*/ 141 h 152"/>
                <a:gd name="T16" fmla="*/ 64 w 92"/>
                <a:gd name="T17" fmla="*/ 141 h 152"/>
                <a:gd name="T18" fmla="*/ 64 w 92"/>
                <a:gd name="T19" fmla="*/ 141 h 152"/>
                <a:gd name="T20" fmla="*/ 65 w 92"/>
                <a:gd name="T21" fmla="*/ 141 h 152"/>
                <a:gd name="T22" fmla="*/ 65 w 92"/>
                <a:gd name="T23" fmla="*/ 141 h 152"/>
                <a:gd name="T24" fmla="*/ 66 w 92"/>
                <a:gd name="T25" fmla="*/ 144 h 152"/>
                <a:gd name="T26" fmla="*/ 66 w 92"/>
                <a:gd name="T27" fmla="*/ 144 h 152"/>
                <a:gd name="T28" fmla="*/ 67 w 92"/>
                <a:gd name="T29" fmla="*/ 144 h 152"/>
                <a:gd name="T30" fmla="*/ 67 w 92"/>
                <a:gd name="T31" fmla="*/ 144 h 152"/>
                <a:gd name="T32" fmla="*/ 67 w 92"/>
                <a:gd name="T33" fmla="*/ 144 h 152"/>
                <a:gd name="T34" fmla="*/ 67 w 92"/>
                <a:gd name="T35" fmla="*/ 144 h 152"/>
                <a:gd name="T36" fmla="*/ 67 w 92"/>
                <a:gd name="T37" fmla="*/ 144 h 152"/>
                <a:gd name="T38" fmla="*/ 67 w 92"/>
                <a:gd name="T39" fmla="*/ 144 h 152"/>
                <a:gd name="T40" fmla="*/ 67 w 92"/>
                <a:gd name="T41" fmla="*/ 145 h 152"/>
                <a:gd name="T42" fmla="*/ 67 w 92"/>
                <a:gd name="T43" fmla="*/ 145 h 152"/>
                <a:gd name="T44" fmla="*/ 67 w 92"/>
                <a:gd name="T45" fmla="*/ 145 h 152"/>
                <a:gd name="T46" fmla="*/ 67 w 92"/>
                <a:gd name="T47" fmla="*/ 145 h 152"/>
                <a:gd name="T48" fmla="*/ 67 w 92"/>
                <a:gd name="T49" fmla="*/ 145 h 152"/>
                <a:gd name="T50" fmla="*/ 67 w 92"/>
                <a:gd name="T51" fmla="*/ 145 h 152"/>
                <a:gd name="T52" fmla="*/ 68 w 92"/>
                <a:gd name="T53" fmla="*/ 145 h 152"/>
                <a:gd name="T54" fmla="*/ 72 w 92"/>
                <a:gd name="T55" fmla="*/ 149 h 152"/>
                <a:gd name="T56" fmla="*/ 77 w 92"/>
                <a:gd name="T57" fmla="*/ 152 h 152"/>
                <a:gd name="T58" fmla="*/ 73 w 92"/>
                <a:gd name="T59" fmla="*/ 150 h 152"/>
                <a:gd name="T60" fmla="*/ 64 w 92"/>
                <a:gd name="T61" fmla="*/ 104 h 152"/>
                <a:gd name="T62" fmla="*/ 92 w 92"/>
                <a:gd name="T63" fmla="*/ 62 h 152"/>
                <a:gd name="T64" fmla="*/ 92 w 92"/>
                <a:gd name="T65" fmla="*/ 62 h 152"/>
                <a:gd name="T66" fmla="*/ 92 w 92"/>
                <a:gd name="T67" fmla="*/ 62 h 152"/>
                <a:gd name="T68" fmla="*/ 77 w 92"/>
                <a:gd name="T69" fmla="*/ 41 h 152"/>
                <a:gd name="T70" fmla="*/ 60 w 92"/>
                <a:gd name="T71" fmla="*/ 15 h 152"/>
                <a:gd name="T72" fmla="*/ 33 w 92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52">
                  <a:moveTo>
                    <a:pt x="33" y="0"/>
                  </a:moveTo>
                  <a:cubicBezTo>
                    <a:pt x="26" y="0"/>
                    <a:pt x="20" y="2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5" y="12"/>
                    <a:pt x="0" y="23"/>
                    <a:pt x="0" y="33"/>
                  </a:cubicBezTo>
                  <a:cubicBezTo>
                    <a:pt x="0" y="40"/>
                    <a:pt x="2" y="46"/>
                    <a:pt x="5" y="52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4" y="141"/>
                    <a:pt x="65" y="141"/>
                    <a:pt x="65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2"/>
                    <a:pt x="66" y="143"/>
                    <a:pt x="66" y="144"/>
                  </a:cubicBezTo>
                  <a:cubicBezTo>
                    <a:pt x="66" y="144"/>
                    <a:pt x="66" y="144"/>
                    <a:pt x="66" y="144"/>
                  </a:cubicBezTo>
                  <a:cubicBezTo>
                    <a:pt x="66" y="144"/>
                    <a:pt x="66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67" y="144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8" y="145"/>
                    <a:pt x="68" y="145"/>
                    <a:pt x="68" y="145"/>
                  </a:cubicBezTo>
                  <a:cubicBezTo>
                    <a:pt x="69" y="147"/>
                    <a:pt x="71" y="148"/>
                    <a:pt x="72" y="149"/>
                  </a:cubicBezTo>
                  <a:cubicBezTo>
                    <a:pt x="74" y="150"/>
                    <a:pt x="75" y="151"/>
                    <a:pt x="77" y="152"/>
                  </a:cubicBezTo>
                  <a:cubicBezTo>
                    <a:pt x="76" y="151"/>
                    <a:pt x="75" y="151"/>
                    <a:pt x="73" y="150"/>
                  </a:cubicBezTo>
                  <a:cubicBezTo>
                    <a:pt x="58" y="140"/>
                    <a:pt x="54" y="119"/>
                    <a:pt x="64" y="104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92" y="62"/>
                    <a:pt x="92" y="62"/>
                    <a:pt x="92" y="62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4" y="5"/>
                    <a:pt x="44" y="0"/>
                    <a:pt x="33" y="0"/>
                  </a:cubicBezTo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60"/>
            <p:cNvSpPr>
              <a:spLocks/>
            </p:cNvSpPr>
            <p:nvPr/>
          </p:nvSpPr>
          <p:spPr bwMode="auto">
            <a:xfrm>
              <a:off x="6461576" y="2648547"/>
              <a:ext cx="176995" cy="222993"/>
            </a:xfrm>
            <a:custGeom>
              <a:avLst/>
              <a:gdLst>
                <a:gd name="T0" fmla="*/ 38 w 75"/>
                <a:gd name="T1" fmla="*/ 0 h 94"/>
                <a:gd name="T2" fmla="*/ 10 w 75"/>
                <a:gd name="T3" fmla="*/ 42 h 94"/>
                <a:gd name="T4" fmla="*/ 19 w 75"/>
                <a:gd name="T5" fmla="*/ 88 h 94"/>
                <a:gd name="T6" fmla="*/ 23 w 75"/>
                <a:gd name="T7" fmla="*/ 90 h 94"/>
                <a:gd name="T8" fmla="*/ 24 w 75"/>
                <a:gd name="T9" fmla="*/ 90 h 94"/>
                <a:gd name="T10" fmla="*/ 24 w 75"/>
                <a:gd name="T11" fmla="*/ 91 h 94"/>
                <a:gd name="T12" fmla="*/ 35 w 75"/>
                <a:gd name="T13" fmla="*/ 93 h 94"/>
                <a:gd name="T14" fmla="*/ 36 w 75"/>
                <a:gd name="T15" fmla="*/ 93 h 94"/>
                <a:gd name="T16" fmla="*/ 36 w 75"/>
                <a:gd name="T17" fmla="*/ 93 h 94"/>
                <a:gd name="T18" fmla="*/ 36 w 75"/>
                <a:gd name="T19" fmla="*/ 93 h 94"/>
                <a:gd name="T20" fmla="*/ 37 w 75"/>
                <a:gd name="T21" fmla="*/ 94 h 94"/>
                <a:gd name="T22" fmla="*/ 38 w 75"/>
                <a:gd name="T23" fmla="*/ 94 h 94"/>
                <a:gd name="T24" fmla="*/ 38 w 75"/>
                <a:gd name="T25" fmla="*/ 94 h 94"/>
                <a:gd name="T26" fmla="*/ 39 w 75"/>
                <a:gd name="T27" fmla="*/ 93 h 94"/>
                <a:gd name="T28" fmla="*/ 40 w 75"/>
                <a:gd name="T29" fmla="*/ 93 h 94"/>
                <a:gd name="T30" fmla="*/ 40 w 75"/>
                <a:gd name="T31" fmla="*/ 93 h 94"/>
                <a:gd name="T32" fmla="*/ 40 w 75"/>
                <a:gd name="T33" fmla="*/ 93 h 94"/>
                <a:gd name="T34" fmla="*/ 52 w 75"/>
                <a:gd name="T35" fmla="*/ 91 h 94"/>
                <a:gd name="T36" fmla="*/ 52 w 75"/>
                <a:gd name="T37" fmla="*/ 90 h 94"/>
                <a:gd name="T38" fmla="*/ 53 w 75"/>
                <a:gd name="T39" fmla="*/ 90 h 94"/>
                <a:gd name="T40" fmla="*/ 56 w 75"/>
                <a:gd name="T41" fmla="*/ 88 h 94"/>
                <a:gd name="T42" fmla="*/ 65 w 75"/>
                <a:gd name="T43" fmla="*/ 42 h 94"/>
                <a:gd name="T44" fmla="*/ 38 w 75"/>
                <a:gd name="T4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94">
                  <a:moveTo>
                    <a:pt x="38" y="0"/>
                  </a:moveTo>
                  <a:cubicBezTo>
                    <a:pt x="10" y="42"/>
                    <a:pt x="10" y="42"/>
                    <a:pt x="10" y="42"/>
                  </a:cubicBezTo>
                  <a:cubicBezTo>
                    <a:pt x="0" y="57"/>
                    <a:pt x="4" y="78"/>
                    <a:pt x="19" y="88"/>
                  </a:cubicBezTo>
                  <a:cubicBezTo>
                    <a:pt x="21" y="89"/>
                    <a:pt x="22" y="89"/>
                    <a:pt x="23" y="90"/>
                  </a:cubicBezTo>
                  <a:cubicBezTo>
                    <a:pt x="23" y="90"/>
                    <a:pt x="23" y="90"/>
                    <a:pt x="24" y="90"/>
                  </a:cubicBezTo>
                  <a:cubicBezTo>
                    <a:pt x="24" y="90"/>
                    <a:pt x="24" y="90"/>
                    <a:pt x="24" y="91"/>
                  </a:cubicBezTo>
                  <a:cubicBezTo>
                    <a:pt x="28" y="92"/>
                    <a:pt x="31" y="93"/>
                    <a:pt x="35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36" y="93"/>
                    <a:pt x="37" y="94"/>
                    <a:pt x="37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39" y="93"/>
                    <a:pt x="39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4" y="93"/>
                    <a:pt x="48" y="92"/>
                    <a:pt x="52" y="91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3" y="90"/>
                  </a:cubicBezTo>
                  <a:cubicBezTo>
                    <a:pt x="54" y="89"/>
                    <a:pt x="55" y="89"/>
                    <a:pt x="56" y="88"/>
                  </a:cubicBezTo>
                  <a:cubicBezTo>
                    <a:pt x="71" y="78"/>
                    <a:pt x="75" y="57"/>
                    <a:pt x="65" y="42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A4E02ED-09EF-4064-ABA1-D5A98463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61" y="1140171"/>
            <a:ext cx="1765576" cy="4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101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Center platform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47687" y="2084388"/>
            <a:ext cx="8045451" cy="1743075"/>
            <a:chOff x="547687" y="1320165"/>
            <a:chExt cx="8045451" cy="1743075"/>
          </a:xfrm>
        </p:grpSpPr>
        <p:sp>
          <p:nvSpPr>
            <p:cNvPr id="7" name="Rounded Rectangle 6"/>
            <p:cNvSpPr/>
            <p:nvPr/>
          </p:nvSpPr>
          <p:spPr>
            <a:xfrm>
              <a:off x="547687" y="1320165"/>
              <a:ext cx="2591275" cy="1743075"/>
            </a:xfrm>
            <a:prstGeom prst="roundRect">
              <a:avLst>
                <a:gd name="adj" fmla="val 5279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957D3744-1BB1-4A4A-9109-DE2F9FA1F6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725" y="2038779"/>
              <a:ext cx="219522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2800" b="0" i="0" u="none" kern="1200">
                  <a:solidFill>
                    <a:schemeClr val="tx2"/>
                  </a:solidFill>
                  <a:latin typeface="+mj-lt"/>
                  <a:ea typeface="CiscoSansTT Thin" charset="0"/>
                  <a:cs typeface="CiscoSansTT Thin" charset="0"/>
                </a:defRPr>
              </a:lvl1pPr>
              <a:lvl2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2pPr>
              <a:lvl3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3pPr>
              <a:lvl4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4pPr>
              <a:lvl5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5pPr>
              <a:lvl6pPr marL="4572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6pPr>
              <a:lvl7pPr marL="9144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7pPr>
              <a:lvl8pPr marL="13716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8pPr>
              <a:lvl9pPr marL="18288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37160" indent="-137160">
                <a:lnSpc>
                  <a:spcPct val="100000"/>
                </a:lnSpc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sz="1200" dirty="0">
                  <a:solidFill>
                    <a:schemeClr val="bg2"/>
                  </a:solidFill>
                </a:rPr>
                <a:t>API catalog</a:t>
              </a:r>
            </a:p>
            <a:p>
              <a:pPr marL="137160" indent="-137160">
                <a:lnSpc>
                  <a:spcPct val="100000"/>
                </a:lnSpc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sz="1200" dirty="0">
                  <a:solidFill>
                    <a:schemeClr val="bg2"/>
                  </a:solidFill>
                </a:rPr>
                <a:t>Third-party SDK</a:t>
              </a:r>
            </a:p>
            <a:p>
              <a:pPr marL="137160" indent="-137160">
                <a:lnSpc>
                  <a:spcPct val="100000"/>
                </a:lnSpc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sz="1200" dirty="0">
                  <a:solidFill>
                    <a:schemeClr val="bg2"/>
                  </a:solidFill>
                </a:rPr>
                <a:t>Process adapters</a:t>
              </a:r>
            </a:p>
          </p:txBody>
        </p:sp>
        <p:sp>
          <p:nvSpPr>
            <p:cNvPr id="9" name="Rectangle: Rounded Corners 27">
              <a:extLst>
                <a:ext uri="{FF2B5EF4-FFF2-40B4-BE49-F238E27FC236}">
                  <a16:creationId xmlns:a16="http://schemas.microsoft.com/office/drawing/2014/main" id="{5D9C6432-19CA-458C-B97C-7E51215EE3EF}"/>
                </a:ext>
              </a:extLst>
            </p:cNvPr>
            <p:cNvSpPr/>
            <p:nvPr/>
          </p:nvSpPr>
          <p:spPr>
            <a:xfrm>
              <a:off x="1293574" y="1595561"/>
              <a:ext cx="2016839" cy="1938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>
                  <a:solidFill>
                    <a:schemeClr val="bg2"/>
                  </a:solidFill>
                  <a:latin typeface="+mj-lt"/>
                </a:rPr>
                <a:t>Open platform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274774" y="1320165"/>
              <a:ext cx="2591275" cy="1743075"/>
            </a:xfrm>
            <a:prstGeom prst="roundRect">
              <a:avLst>
                <a:gd name="adj" fmla="val 5279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6" name="Title 2">
              <a:extLst>
                <a:ext uri="{FF2B5EF4-FFF2-40B4-BE49-F238E27FC236}">
                  <a16:creationId xmlns:a16="http://schemas.microsoft.com/office/drawing/2014/main" id="{957D3744-1BB1-4A4A-9109-DE2F9FA1F6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440812" y="2038779"/>
              <a:ext cx="219522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2800" b="0" i="0" u="none" kern="1200">
                  <a:solidFill>
                    <a:schemeClr val="tx2"/>
                  </a:solidFill>
                  <a:latin typeface="+mj-lt"/>
                  <a:ea typeface="CiscoSansTT Thin" charset="0"/>
                  <a:cs typeface="CiscoSansTT Thin" charset="0"/>
                </a:defRPr>
              </a:lvl1pPr>
              <a:lvl2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2pPr>
              <a:lvl3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3pPr>
              <a:lvl4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4pPr>
              <a:lvl5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5pPr>
              <a:lvl6pPr marL="4572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6pPr>
              <a:lvl7pPr marL="9144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7pPr>
              <a:lvl8pPr marL="13716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8pPr>
              <a:lvl9pPr marL="18288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37160" indent="-137160">
                <a:lnSpc>
                  <a:spcPct val="100000"/>
                </a:lnSpc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Partner integrated solutions</a:t>
              </a:r>
            </a:p>
          </p:txBody>
        </p:sp>
        <p:sp>
          <p:nvSpPr>
            <p:cNvPr id="17" name="Rectangle: Rounded Corners 27">
              <a:extLst>
                <a:ext uri="{FF2B5EF4-FFF2-40B4-BE49-F238E27FC236}">
                  <a16:creationId xmlns:a16="http://schemas.microsoft.com/office/drawing/2014/main" id="{5D9C6432-19CA-458C-B97C-7E51215EE3EF}"/>
                </a:ext>
              </a:extLst>
            </p:cNvPr>
            <p:cNvSpPr/>
            <p:nvPr/>
          </p:nvSpPr>
          <p:spPr>
            <a:xfrm>
              <a:off x="3849211" y="1595561"/>
              <a:ext cx="2016839" cy="1938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Partner ecosystem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001862" y="1320165"/>
              <a:ext cx="2591275" cy="1743075"/>
            </a:xfrm>
            <a:prstGeom prst="roundRect">
              <a:avLst>
                <a:gd name="adj" fmla="val 5279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957D3744-1BB1-4A4A-9109-DE2F9FA1F6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67900" y="2038779"/>
              <a:ext cx="23287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2800" b="0" i="0" u="none" kern="1200">
                  <a:solidFill>
                    <a:schemeClr val="tx2"/>
                  </a:solidFill>
                  <a:latin typeface="+mj-lt"/>
                  <a:ea typeface="CiscoSansTT Thin" charset="0"/>
                  <a:cs typeface="CiscoSansTT Thin" charset="0"/>
                </a:defRPr>
              </a:lvl1pPr>
              <a:lvl2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2pPr>
              <a:lvl3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3pPr>
              <a:lvl4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4pPr>
              <a:lvl5pPr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5pPr>
              <a:lvl6pPr marL="4572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6pPr>
              <a:lvl7pPr marL="9144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7pPr>
              <a:lvl8pPr marL="13716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8pPr>
              <a:lvl9pPr marL="1828800" algn="l" defTabSz="684213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676767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137160" indent="-137160">
                <a:lnSpc>
                  <a:spcPct val="100000"/>
                </a:lnSpc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sz="1200" dirty="0">
                  <a:solidFill>
                    <a:schemeClr val="bg1"/>
                  </a:solidFill>
                </a:rPr>
                <a:t>Developer’s </a:t>
              </a:r>
              <a:r>
                <a:rPr lang="en-US" sz="1200" dirty="0" err="1">
                  <a:solidFill>
                    <a:schemeClr val="bg1"/>
                  </a:solidFill>
                </a:rPr>
                <a:t>DevNet</a:t>
              </a:r>
              <a:r>
                <a:rPr lang="en-US" sz="1200" dirty="0">
                  <a:solidFill>
                    <a:schemeClr val="bg1"/>
                  </a:solidFill>
                </a:rPr>
                <a:t> portal</a:t>
              </a:r>
            </a:p>
          </p:txBody>
        </p:sp>
        <p:sp>
          <p:nvSpPr>
            <p:cNvPr id="25" name="Rectangle: Rounded Corners 27">
              <a:extLst>
                <a:ext uri="{FF2B5EF4-FFF2-40B4-BE49-F238E27FC236}">
                  <a16:creationId xmlns:a16="http://schemas.microsoft.com/office/drawing/2014/main" id="{5D9C6432-19CA-458C-B97C-7E51215EE3EF}"/>
                </a:ext>
              </a:extLst>
            </p:cNvPr>
            <p:cNvSpPr/>
            <p:nvPr/>
          </p:nvSpPr>
          <p:spPr>
            <a:xfrm>
              <a:off x="6576299" y="1595561"/>
              <a:ext cx="2016839" cy="1938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Developer enablement</a:t>
              </a:r>
            </a:p>
          </p:txBody>
        </p:sp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>
              <a:off x="701174" y="1461320"/>
              <a:ext cx="473956" cy="445059"/>
              <a:chOff x="533400" y="1249870"/>
              <a:chExt cx="828675" cy="727076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auto">
              <a:xfrm>
                <a:off x="871538" y="1551495"/>
                <a:ext cx="152400" cy="201613"/>
              </a:xfrm>
              <a:custGeom>
                <a:avLst/>
                <a:gdLst>
                  <a:gd name="T0" fmla="*/ 58 w 78"/>
                  <a:gd name="T1" fmla="*/ 105 h 105"/>
                  <a:gd name="T2" fmla="*/ 20 w 78"/>
                  <a:gd name="T3" fmla="*/ 105 h 105"/>
                  <a:gd name="T4" fmla="*/ 0 w 78"/>
                  <a:gd name="T5" fmla="*/ 85 h 105"/>
                  <a:gd name="T6" fmla="*/ 0 w 78"/>
                  <a:gd name="T7" fmla="*/ 20 h 105"/>
                  <a:gd name="T8" fmla="*/ 20 w 78"/>
                  <a:gd name="T9" fmla="*/ 0 h 105"/>
                  <a:gd name="T10" fmla="*/ 58 w 78"/>
                  <a:gd name="T11" fmla="*/ 0 h 105"/>
                  <a:gd name="T12" fmla="*/ 78 w 78"/>
                  <a:gd name="T13" fmla="*/ 20 h 105"/>
                  <a:gd name="T14" fmla="*/ 78 w 78"/>
                  <a:gd name="T15" fmla="*/ 85 h 105"/>
                  <a:gd name="T16" fmla="*/ 58 w 78"/>
                  <a:gd name="T17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05">
                    <a:moveTo>
                      <a:pt x="58" y="105"/>
                    </a:moveTo>
                    <a:cubicBezTo>
                      <a:pt x="20" y="105"/>
                      <a:pt x="20" y="105"/>
                      <a:pt x="20" y="105"/>
                    </a:cubicBezTo>
                    <a:cubicBezTo>
                      <a:pt x="9" y="105"/>
                      <a:pt x="0" y="96"/>
                      <a:pt x="0" y="8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9" y="0"/>
                      <a:pt x="78" y="9"/>
                      <a:pt x="78" y="20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78" y="96"/>
                      <a:pt x="69" y="105"/>
                      <a:pt x="58" y="10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903288" y="1422908"/>
                <a:ext cx="92075" cy="9048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39" name="Freeform 7"/>
              <p:cNvSpPr>
                <a:spLocks/>
              </p:cNvSpPr>
              <p:nvPr/>
            </p:nvSpPr>
            <p:spPr bwMode="auto">
              <a:xfrm>
                <a:off x="712788" y="1249870"/>
                <a:ext cx="106363" cy="100013"/>
              </a:xfrm>
              <a:custGeom>
                <a:avLst/>
                <a:gdLst>
                  <a:gd name="T0" fmla="*/ 47 w 54"/>
                  <a:gd name="T1" fmla="*/ 15 h 53"/>
                  <a:gd name="T2" fmla="*/ 39 w 54"/>
                  <a:gd name="T3" fmla="*/ 47 h 53"/>
                  <a:gd name="T4" fmla="*/ 7 w 54"/>
                  <a:gd name="T5" fmla="*/ 38 h 53"/>
                  <a:gd name="T6" fmla="*/ 15 w 54"/>
                  <a:gd name="T7" fmla="*/ 6 h 53"/>
                  <a:gd name="T8" fmla="*/ 47 w 54"/>
                  <a:gd name="T9" fmla="*/ 1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47" y="15"/>
                    </a:moveTo>
                    <a:cubicBezTo>
                      <a:pt x="54" y="26"/>
                      <a:pt x="50" y="40"/>
                      <a:pt x="39" y="47"/>
                    </a:cubicBezTo>
                    <a:cubicBezTo>
                      <a:pt x="27" y="53"/>
                      <a:pt x="13" y="50"/>
                      <a:pt x="7" y="38"/>
                    </a:cubicBezTo>
                    <a:cubicBezTo>
                      <a:pt x="0" y="27"/>
                      <a:pt x="4" y="13"/>
                      <a:pt x="15" y="6"/>
                    </a:cubicBezTo>
                    <a:cubicBezTo>
                      <a:pt x="26" y="0"/>
                      <a:pt x="41" y="3"/>
                      <a:pt x="47" y="1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4" name="Freeform 8"/>
              <p:cNvSpPr>
                <a:spLocks/>
              </p:cNvSpPr>
              <p:nvPr/>
            </p:nvSpPr>
            <p:spPr bwMode="auto">
              <a:xfrm>
                <a:off x="793750" y="1359408"/>
                <a:ext cx="42863" cy="44450"/>
              </a:xfrm>
              <a:custGeom>
                <a:avLst/>
                <a:gdLst>
                  <a:gd name="T0" fmla="*/ 16 w 22"/>
                  <a:gd name="T1" fmla="*/ 20 h 23"/>
                  <a:gd name="T2" fmla="*/ 2 w 22"/>
                  <a:gd name="T3" fmla="*/ 17 h 23"/>
                  <a:gd name="T4" fmla="*/ 6 w 22"/>
                  <a:gd name="T5" fmla="*/ 3 h 23"/>
                  <a:gd name="T6" fmla="*/ 19 w 22"/>
                  <a:gd name="T7" fmla="*/ 7 h 23"/>
                  <a:gd name="T8" fmla="*/ 19 w 22"/>
                  <a:gd name="T9" fmla="*/ 7 h 23"/>
                  <a:gd name="T10" fmla="*/ 16 w 22"/>
                  <a:gd name="T11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3">
                    <a:moveTo>
                      <a:pt x="16" y="20"/>
                    </a:moveTo>
                    <a:cubicBezTo>
                      <a:pt x="11" y="23"/>
                      <a:pt x="5" y="22"/>
                      <a:pt x="2" y="17"/>
                    </a:cubicBezTo>
                    <a:cubicBezTo>
                      <a:pt x="0" y="12"/>
                      <a:pt x="1" y="6"/>
                      <a:pt x="6" y="3"/>
                    </a:cubicBezTo>
                    <a:cubicBezTo>
                      <a:pt x="11" y="0"/>
                      <a:pt x="17" y="2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2" y="12"/>
                      <a:pt x="21" y="18"/>
                      <a:pt x="16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822325" y="1411795"/>
                <a:ext cx="46038" cy="44450"/>
              </a:xfrm>
              <a:custGeom>
                <a:avLst/>
                <a:gdLst>
                  <a:gd name="T0" fmla="*/ 16 w 23"/>
                  <a:gd name="T1" fmla="*/ 20 h 23"/>
                  <a:gd name="T2" fmla="*/ 3 w 23"/>
                  <a:gd name="T3" fmla="*/ 16 h 23"/>
                  <a:gd name="T4" fmla="*/ 2 w 23"/>
                  <a:gd name="T5" fmla="*/ 16 h 23"/>
                  <a:gd name="T6" fmla="*/ 6 w 23"/>
                  <a:gd name="T7" fmla="*/ 2 h 23"/>
                  <a:gd name="T8" fmla="*/ 20 w 23"/>
                  <a:gd name="T9" fmla="*/ 6 h 23"/>
                  <a:gd name="T10" fmla="*/ 20 w 23"/>
                  <a:gd name="T11" fmla="*/ 6 h 23"/>
                  <a:gd name="T12" fmla="*/ 16 w 23"/>
                  <a:gd name="T13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6" y="20"/>
                    </a:moveTo>
                    <a:cubicBezTo>
                      <a:pt x="11" y="23"/>
                      <a:pt x="5" y="21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1"/>
                      <a:pt x="1" y="5"/>
                      <a:pt x="6" y="2"/>
                    </a:cubicBezTo>
                    <a:cubicBezTo>
                      <a:pt x="11" y="0"/>
                      <a:pt x="17" y="1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3" y="11"/>
                      <a:pt x="21" y="17"/>
                      <a:pt x="16" y="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6" name="Freeform 10"/>
              <p:cNvSpPr>
                <a:spLocks/>
              </p:cNvSpPr>
              <p:nvPr/>
            </p:nvSpPr>
            <p:spPr bwMode="auto">
              <a:xfrm>
                <a:off x="1076325" y="1873758"/>
                <a:ext cx="106363" cy="103188"/>
              </a:xfrm>
              <a:custGeom>
                <a:avLst/>
                <a:gdLst>
                  <a:gd name="T0" fmla="*/ 7 w 54"/>
                  <a:gd name="T1" fmla="*/ 39 h 54"/>
                  <a:gd name="T2" fmla="*/ 15 w 54"/>
                  <a:gd name="T3" fmla="*/ 7 h 54"/>
                  <a:gd name="T4" fmla="*/ 48 w 54"/>
                  <a:gd name="T5" fmla="*/ 15 h 54"/>
                  <a:gd name="T6" fmla="*/ 39 w 54"/>
                  <a:gd name="T7" fmla="*/ 48 h 54"/>
                  <a:gd name="T8" fmla="*/ 7 w 54"/>
                  <a:gd name="T9" fmla="*/ 3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7" y="39"/>
                    </a:moveTo>
                    <a:cubicBezTo>
                      <a:pt x="0" y="28"/>
                      <a:pt x="4" y="13"/>
                      <a:pt x="15" y="7"/>
                    </a:cubicBezTo>
                    <a:cubicBezTo>
                      <a:pt x="27" y="0"/>
                      <a:pt x="41" y="4"/>
                      <a:pt x="48" y="15"/>
                    </a:cubicBezTo>
                    <a:cubicBezTo>
                      <a:pt x="54" y="27"/>
                      <a:pt x="50" y="41"/>
                      <a:pt x="39" y="48"/>
                    </a:cubicBezTo>
                    <a:cubicBezTo>
                      <a:pt x="28" y="54"/>
                      <a:pt x="13" y="50"/>
                      <a:pt x="7" y="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7" name="Freeform 11"/>
              <p:cNvSpPr>
                <a:spLocks/>
              </p:cNvSpPr>
              <p:nvPr/>
            </p:nvSpPr>
            <p:spPr bwMode="auto">
              <a:xfrm>
                <a:off x="1058863" y="1821370"/>
                <a:ext cx="44450" cy="42863"/>
              </a:xfrm>
              <a:custGeom>
                <a:avLst/>
                <a:gdLst>
                  <a:gd name="T0" fmla="*/ 6 w 23"/>
                  <a:gd name="T1" fmla="*/ 2 h 22"/>
                  <a:gd name="T2" fmla="*/ 20 w 23"/>
                  <a:gd name="T3" fmla="*/ 6 h 22"/>
                  <a:gd name="T4" fmla="*/ 16 w 23"/>
                  <a:gd name="T5" fmla="*/ 20 h 22"/>
                  <a:gd name="T6" fmla="*/ 3 w 23"/>
                  <a:gd name="T7" fmla="*/ 16 h 22"/>
                  <a:gd name="T8" fmla="*/ 3 w 23"/>
                  <a:gd name="T9" fmla="*/ 16 h 22"/>
                  <a:gd name="T10" fmla="*/ 6 w 23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2">
                    <a:moveTo>
                      <a:pt x="6" y="2"/>
                    </a:moveTo>
                    <a:cubicBezTo>
                      <a:pt x="11" y="0"/>
                      <a:pt x="17" y="1"/>
                      <a:pt x="20" y="6"/>
                    </a:cubicBezTo>
                    <a:cubicBezTo>
                      <a:pt x="23" y="11"/>
                      <a:pt x="21" y="17"/>
                      <a:pt x="16" y="20"/>
                    </a:cubicBezTo>
                    <a:cubicBezTo>
                      <a:pt x="12" y="22"/>
                      <a:pt x="6" y="21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1"/>
                      <a:pt x="2" y="5"/>
                      <a:pt x="6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8" name="Freeform 12"/>
              <p:cNvSpPr>
                <a:spLocks/>
              </p:cNvSpPr>
              <p:nvPr/>
            </p:nvSpPr>
            <p:spPr bwMode="auto">
              <a:xfrm>
                <a:off x="1030288" y="1768983"/>
                <a:ext cx="42863" cy="44450"/>
              </a:xfrm>
              <a:custGeom>
                <a:avLst/>
                <a:gdLst>
                  <a:gd name="T0" fmla="*/ 6 w 22"/>
                  <a:gd name="T1" fmla="*/ 3 h 23"/>
                  <a:gd name="T2" fmla="*/ 20 w 22"/>
                  <a:gd name="T3" fmla="*/ 7 h 23"/>
                  <a:gd name="T4" fmla="*/ 20 w 22"/>
                  <a:gd name="T5" fmla="*/ 7 h 23"/>
                  <a:gd name="T6" fmla="*/ 16 w 22"/>
                  <a:gd name="T7" fmla="*/ 20 h 23"/>
                  <a:gd name="T8" fmla="*/ 3 w 22"/>
                  <a:gd name="T9" fmla="*/ 17 h 23"/>
                  <a:gd name="T10" fmla="*/ 2 w 22"/>
                  <a:gd name="T11" fmla="*/ 16 h 23"/>
                  <a:gd name="T12" fmla="*/ 6 w 22"/>
                  <a:gd name="T1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3">
                    <a:moveTo>
                      <a:pt x="6" y="3"/>
                    </a:moveTo>
                    <a:cubicBezTo>
                      <a:pt x="11" y="0"/>
                      <a:pt x="17" y="2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2" y="12"/>
                      <a:pt x="21" y="18"/>
                      <a:pt x="16" y="20"/>
                    </a:cubicBezTo>
                    <a:cubicBezTo>
                      <a:pt x="11" y="23"/>
                      <a:pt x="5" y="21"/>
                      <a:pt x="3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2"/>
                      <a:pt x="1" y="6"/>
                      <a:pt x="6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49" name="Oval 13"/>
              <p:cNvSpPr>
                <a:spLocks noChangeArrowheads="1"/>
              </p:cNvSpPr>
              <p:nvPr/>
            </p:nvSpPr>
            <p:spPr bwMode="auto">
              <a:xfrm>
                <a:off x="533400" y="1564195"/>
                <a:ext cx="93663" cy="9048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0" name="Freeform 14"/>
              <p:cNvSpPr>
                <a:spLocks/>
              </p:cNvSpPr>
              <p:nvPr/>
            </p:nvSpPr>
            <p:spPr bwMode="auto">
              <a:xfrm>
                <a:off x="658813" y="1591183"/>
                <a:ext cx="39688" cy="38100"/>
              </a:xfrm>
              <a:custGeom>
                <a:avLst/>
                <a:gdLst>
                  <a:gd name="T0" fmla="*/ 20 w 20"/>
                  <a:gd name="T1" fmla="*/ 10 h 20"/>
                  <a:gd name="T2" fmla="*/ 10 w 20"/>
                  <a:gd name="T3" fmla="*/ 20 h 20"/>
                  <a:gd name="T4" fmla="*/ 0 w 20"/>
                  <a:gd name="T5" fmla="*/ 10 h 20"/>
                  <a:gd name="T6" fmla="*/ 10 w 20"/>
                  <a:gd name="T7" fmla="*/ 0 h 20"/>
                  <a:gd name="T8" fmla="*/ 10 w 20"/>
                  <a:gd name="T9" fmla="*/ 0 h 20"/>
                  <a:gd name="T10" fmla="*/ 20 w 20"/>
                  <a:gd name="T1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5"/>
                      <a:pt x="15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20" y="4"/>
                      <a:pt x="2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1" name="Freeform 15"/>
              <p:cNvSpPr>
                <a:spLocks/>
              </p:cNvSpPr>
              <p:nvPr/>
            </p:nvSpPr>
            <p:spPr bwMode="auto">
              <a:xfrm>
                <a:off x="717550" y="1591183"/>
                <a:ext cx="38100" cy="38100"/>
              </a:xfrm>
              <a:custGeom>
                <a:avLst/>
                <a:gdLst>
                  <a:gd name="T0" fmla="*/ 20 w 20"/>
                  <a:gd name="T1" fmla="*/ 10 h 20"/>
                  <a:gd name="T2" fmla="*/ 11 w 20"/>
                  <a:gd name="T3" fmla="*/ 20 h 20"/>
                  <a:gd name="T4" fmla="*/ 10 w 20"/>
                  <a:gd name="T5" fmla="*/ 20 h 20"/>
                  <a:gd name="T6" fmla="*/ 0 w 20"/>
                  <a:gd name="T7" fmla="*/ 10 h 20"/>
                  <a:gd name="T8" fmla="*/ 10 w 20"/>
                  <a:gd name="T9" fmla="*/ 0 h 20"/>
                  <a:gd name="T10" fmla="*/ 11 w 20"/>
                  <a:gd name="T11" fmla="*/ 0 h 20"/>
                  <a:gd name="T12" fmla="*/ 20 w 20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cubicBezTo>
                      <a:pt x="20" y="15"/>
                      <a:pt x="16" y="20"/>
                      <a:pt x="11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6" y="0"/>
                      <a:pt x="20" y="4"/>
                      <a:pt x="2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2" name="Oval 16"/>
              <p:cNvSpPr>
                <a:spLocks noChangeArrowheads="1"/>
              </p:cNvSpPr>
              <p:nvPr/>
            </p:nvSpPr>
            <p:spPr bwMode="auto">
              <a:xfrm>
                <a:off x="1270000" y="1568958"/>
                <a:ext cx="92075" cy="9048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3" name="Freeform 17"/>
              <p:cNvSpPr>
                <a:spLocks/>
              </p:cNvSpPr>
              <p:nvPr/>
            </p:nvSpPr>
            <p:spPr bwMode="auto">
              <a:xfrm>
                <a:off x="1198563" y="1595945"/>
                <a:ext cx="38100" cy="38100"/>
              </a:xfrm>
              <a:custGeom>
                <a:avLst/>
                <a:gdLst>
                  <a:gd name="T0" fmla="*/ 0 w 20"/>
                  <a:gd name="T1" fmla="*/ 10 h 20"/>
                  <a:gd name="T2" fmla="*/ 10 w 20"/>
                  <a:gd name="T3" fmla="*/ 0 h 20"/>
                  <a:gd name="T4" fmla="*/ 20 w 20"/>
                  <a:gd name="T5" fmla="*/ 10 h 20"/>
                  <a:gd name="T6" fmla="*/ 10 w 20"/>
                  <a:gd name="T7" fmla="*/ 20 h 20"/>
                  <a:gd name="T8" fmla="*/ 10 w 20"/>
                  <a:gd name="T9" fmla="*/ 20 h 20"/>
                  <a:gd name="T10" fmla="*/ 0 w 20"/>
                  <a:gd name="T1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0" y="10"/>
                    </a:moveTo>
                    <a:cubicBezTo>
                      <a:pt x="0" y="4"/>
                      <a:pt x="5" y="0"/>
                      <a:pt x="10" y="0"/>
                    </a:cubicBezTo>
                    <a:cubicBezTo>
                      <a:pt x="16" y="0"/>
                      <a:pt x="20" y="4"/>
                      <a:pt x="20" y="10"/>
                    </a:cubicBezTo>
                    <a:cubicBezTo>
                      <a:pt x="20" y="15"/>
                      <a:pt x="16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5" y="20"/>
                      <a:pt x="0" y="15"/>
                      <a:pt x="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4" name="Freeform 18"/>
              <p:cNvSpPr>
                <a:spLocks/>
              </p:cNvSpPr>
              <p:nvPr/>
            </p:nvSpPr>
            <p:spPr bwMode="auto">
              <a:xfrm>
                <a:off x="1139825" y="1595945"/>
                <a:ext cx="38100" cy="38100"/>
              </a:xfrm>
              <a:custGeom>
                <a:avLst/>
                <a:gdLst>
                  <a:gd name="T0" fmla="*/ 0 w 20"/>
                  <a:gd name="T1" fmla="*/ 10 h 20"/>
                  <a:gd name="T2" fmla="*/ 10 w 20"/>
                  <a:gd name="T3" fmla="*/ 0 h 20"/>
                  <a:gd name="T4" fmla="*/ 10 w 20"/>
                  <a:gd name="T5" fmla="*/ 0 h 20"/>
                  <a:gd name="T6" fmla="*/ 20 w 20"/>
                  <a:gd name="T7" fmla="*/ 10 h 20"/>
                  <a:gd name="T8" fmla="*/ 10 w 20"/>
                  <a:gd name="T9" fmla="*/ 20 h 20"/>
                  <a:gd name="T10" fmla="*/ 10 w 20"/>
                  <a:gd name="T11" fmla="*/ 20 h 20"/>
                  <a:gd name="T12" fmla="*/ 0 w 20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0">
                    <a:moveTo>
                      <a:pt x="0" y="10"/>
                    </a:moveTo>
                    <a:cubicBezTo>
                      <a:pt x="0" y="4"/>
                      <a:pt x="4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20" y="4"/>
                      <a:pt x="20" y="10"/>
                    </a:cubicBezTo>
                    <a:cubicBezTo>
                      <a:pt x="20" y="15"/>
                      <a:pt x="15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4" y="20"/>
                      <a:pt x="0" y="15"/>
                      <a:pt x="0" y="1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5" name="Freeform 19"/>
              <p:cNvSpPr>
                <a:spLocks/>
              </p:cNvSpPr>
              <p:nvPr/>
            </p:nvSpPr>
            <p:spPr bwMode="auto">
              <a:xfrm>
                <a:off x="709613" y="1870583"/>
                <a:ext cx="104775" cy="103188"/>
              </a:xfrm>
              <a:custGeom>
                <a:avLst/>
                <a:gdLst>
                  <a:gd name="T0" fmla="*/ 7 w 54"/>
                  <a:gd name="T1" fmla="*/ 15 h 54"/>
                  <a:gd name="T2" fmla="*/ 39 w 54"/>
                  <a:gd name="T3" fmla="*/ 7 h 54"/>
                  <a:gd name="T4" fmla="*/ 48 w 54"/>
                  <a:gd name="T5" fmla="*/ 39 h 54"/>
                  <a:gd name="T6" fmla="*/ 15 w 54"/>
                  <a:gd name="T7" fmla="*/ 48 h 54"/>
                  <a:gd name="T8" fmla="*/ 7 w 54"/>
                  <a:gd name="T9" fmla="*/ 1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7" y="15"/>
                    </a:moveTo>
                    <a:cubicBezTo>
                      <a:pt x="13" y="4"/>
                      <a:pt x="28" y="0"/>
                      <a:pt x="39" y="7"/>
                    </a:cubicBezTo>
                    <a:cubicBezTo>
                      <a:pt x="50" y="13"/>
                      <a:pt x="54" y="28"/>
                      <a:pt x="48" y="39"/>
                    </a:cubicBezTo>
                    <a:cubicBezTo>
                      <a:pt x="41" y="50"/>
                      <a:pt x="27" y="54"/>
                      <a:pt x="15" y="48"/>
                    </a:cubicBezTo>
                    <a:cubicBezTo>
                      <a:pt x="4" y="41"/>
                      <a:pt x="0" y="27"/>
                      <a:pt x="7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>
                <a:off x="788988" y="1819783"/>
                <a:ext cx="42863" cy="41275"/>
              </a:xfrm>
              <a:custGeom>
                <a:avLst/>
                <a:gdLst>
                  <a:gd name="T0" fmla="*/ 16 w 22"/>
                  <a:gd name="T1" fmla="*/ 2 h 22"/>
                  <a:gd name="T2" fmla="*/ 20 w 22"/>
                  <a:gd name="T3" fmla="*/ 16 h 22"/>
                  <a:gd name="T4" fmla="*/ 6 w 22"/>
                  <a:gd name="T5" fmla="*/ 20 h 22"/>
                  <a:gd name="T6" fmla="*/ 3 w 22"/>
                  <a:gd name="T7" fmla="*/ 6 h 22"/>
                  <a:gd name="T8" fmla="*/ 3 w 22"/>
                  <a:gd name="T9" fmla="*/ 6 h 22"/>
                  <a:gd name="T10" fmla="*/ 16 w 22"/>
                  <a:gd name="T11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2">
                    <a:moveTo>
                      <a:pt x="16" y="2"/>
                    </a:moveTo>
                    <a:cubicBezTo>
                      <a:pt x="21" y="5"/>
                      <a:pt x="22" y="11"/>
                      <a:pt x="20" y="16"/>
                    </a:cubicBezTo>
                    <a:cubicBezTo>
                      <a:pt x="17" y="21"/>
                      <a:pt x="11" y="22"/>
                      <a:pt x="6" y="20"/>
                    </a:cubicBezTo>
                    <a:cubicBezTo>
                      <a:pt x="1" y="17"/>
                      <a:pt x="0" y="11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1"/>
                      <a:pt x="11" y="0"/>
                      <a:pt x="16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7" name="Freeform 21"/>
              <p:cNvSpPr>
                <a:spLocks/>
              </p:cNvSpPr>
              <p:nvPr/>
            </p:nvSpPr>
            <p:spPr bwMode="auto">
              <a:xfrm>
                <a:off x="819150" y="1767395"/>
                <a:ext cx="44450" cy="44450"/>
              </a:xfrm>
              <a:custGeom>
                <a:avLst/>
                <a:gdLst>
                  <a:gd name="T0" fmla="*/ 16 w 23"/>
                  <a:gd name="T1" fmla="*/ 3 h 23"/>
                  <a:gd name="T2" fmla="*/ 20 w 23"/>
                  <a:gd name="T3" fmla="*/ 16 h 23"/>
                  <a:gd name="T4" fmla="*/ 20 w 23"/>
                  <a:gd name="T5" fmla="*/ 17 h 23"/>
                  <a:gd name="T6" fmla="*/ 6 w 23"/>
                  <a:gd name="T7" fmla="*/ 20 h 23"/>
                  <a:gd name="T8" fmla="*/ 3 w 23"/>
                  <a:gd name="T9" fmla="*/ 7 h 23"/>
                  <a:gd name="T10" fmla="*/ 3 w 23"/>
                  <a:gd name="T11" fmla="*/ 7 h 23"/>
                  <a:gd name="T12" fmla="*/ 16 w 23"/>
                  <a:gd name="T1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6" y="3"/>
                    </a:moveTo>
                    <a:cubicBezTo>
                      <a:pt x="21" y="6"/>
                      <a:pt x="23" y="12"/>
                      <a:pt x="20" y="16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7" y="21"/>
                      <a:pt x="11" y="23"/>
                      <a:pt x="6" y="20"/>
                    </a:cubicBezTo>
                    <a:cubicBezTo>
                      <a:pt x="2" y="18"/>
                      <a:pt x="0" y="12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2"/>
                      <a:pt x="12" y="0"/>
                      <a:pt x="16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1081088" y="1251458"/>
                <a:ext cx="104775" cy="101600"/>
              </a:xfrm>
              <a:custGeom>
                <a:avLst/>
                <a:gdLst>
                  <a:gd name="T0" fmla="*/ 47 w 54"/>
                  <a:gd name="T1" fmla="*/ 38 h 53"/>
                  <a:gd name="T2" fmla="*/ 15 w 54"/>
                  <a:gd name="T3" fmla="*/ 47 h 53"/>
                  <a:gd name="T4" fmla="*/ 7 w 54"/>
                  <a:gd name="T5" fmla="*/ 15 h 53"/>
                  <a:gd name="T6" fmla="*/ 39 w 54"/>
                  <a:gd name="T7" fmla="*/ 6 h 53"/>
                  <a:gd name="T8" fmla="*/ 47 w 54"/>
                  <a:gd name="T9" fmla="*/ 3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3">
                    <a:moveTo>
                      <a:pt x="47" y="38"/>
                    </a:moveTo>
                    <a:cubicBezTo>
                      <a:pt x="41" y="50"/>
                      <a:pt x="26" y="53"/>
                      <a:pt x="15" y="47"/>
                    </a:cubicBezTo>
                    <a:cubicBezTo>
                      <a:pt x="4" y="40"/>
                      <a:pt x="0" y="26"/>
                      <a:pt x="7" y="15"/>
                    </a:cubicBezTo>
                    <a:cubicBezTo>
                      <a:pt x="13" y="3"/>
                      <a:pt x="27" y="0"/>
                      <a:pt x="39" y="6"/>
                    </a:cubicBezTo>
                    <a:cubicBezTo>
                      <a:pt x="50" y="13"/>
                      <a:pt x="54" y="27"/>
                      <a:pt x="47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1063625" y="1362583"/>
                <a:ext cx="42863" cy="42863"/>
              </a:xfrm>
              <a:custGeom>
                <a:avLst/>
                <a:gdLst>
                  <a:gd name="T0" fmla="*/ 6 w 22"/>
                  <a:gd name="T1" fmla="*/ 20 h 23"/>
                  <a:gd name="T2" fmla="*/ 2 w 22"/>
                  <a:gd name="T3" fmla="*/ 7 h 23"/>
                  <a:gd name="T4" fmla="*/ 16 w 22"/>
                  <a:gd name="T5" fmla="*/ 3 h 23"/>
                  <a:gd name="T6" fmla="*/ 20 w 22"/>
                  <a:gd name="T7" fmla="*/ 17 h 23"/>
                  <a:gd name="T8" fmla="*/ 20 w 22"/>
                  <a:gd name="T9" fmla="*/ 17 h 23"/>
                  <a:gd name="T10" fmla="*/ 6 w 22"/>
                  <a:gd name="T11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3">
                    <a:moveTo>
                      <a:pt x="6" y="20"/>
                    </a:moveTo>
                    <a:cubicBezTo>
                      <a:pt x="1" y="18"/>
                      <a:pt x="0" y="12"/>
                      <a:pt x="2" y="7"/>
                    </a:cubicBezTo>
                    <a:cubicBezTo>
                      <a:pt x="5" y="2"/>
                      <a:pt x="11" y="0"/>
                      <a:pt x="16" y="3"/>
                    </a:cubicBezTo>
                    <a:cubicBezTo>
                      <a:pt x="21" y="6"/>
                      <a:pt x="22" y="12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7" y="22"/>
                      <a:pt x="11" y="23"/>
                      <a:pt x="6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1031875" y="1413383"/>
                <a:ext cx="44450" cy="44450"/>
              </a:xfrm>
              <a:custGeom>
                <a:avLst/>
                <a:gdLst>
                  <a:gd name="T0" fmla="*/ 7 w 23"/>
                  <a:gd name="T1" fmla="*/ 20 h 23"/>
                  <a:gd name="T2" fmla="*/ 3 w 23"/>
                  <a:gd name="T3" fmla="*/ 6 h 23"/>
                  <a:gd name="T4" fmla="*/ 3 w 23"/>
                  <a:gd name="T5" fmla="*/ 6 h 23"/>
                  <a:gd name="T6" fmla="*/ 17 w 23"/>
                  <a:gd name="T7" fmla="*/ 2 h 23"/>
                  <a:gd name="T8" fmla="*/ 20 w 23"/>
                  <a:gd name="T9" fmla="*/ 16 h 23"/>
                  <a:gd name="T10" fmla="*/ 20 w 23"/>
                  <a:gd name="T11" fmla="*/ 16 h 23"/>
                  <a:gd name="T12" fmla="*/ 7 w 23"/>
                  <a:gd name="T13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7" y="20"/>
                    </a:moveTo>
                    <a:cubicBezTo>
                      <a:pt x="2" y="17"/>
                      <a:pt x="0" y="11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6" y="1"/>
                      <a:pt x="12" y="0"/>
                      <a:pt x="17" y="2"/>
                    </a:cubicBezTo>
                    <a:cubicBezTo>
                      <a:pt x="22" y="5"/>
                      <a:pt x="23" y="11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21"/>
                      <a:pt x="11" y="23"/>
                      <a:pt x="7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3440812" y="1470999"/>
              <a:ext cx="324277" cy="404599"/>
              <a:chOff x="3959866" y="3087208"/>
              <a:chExt cx="574478" cy="71677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093308" y="3290253"/>
                <a:ext cx="307594" cy="346154"/>
                <a:chOff x="4093308" y="3290253"/>
                <a:chExt cx="307594" cy="346154"/>
              </a:xfrm>
            </p:grpSpPr>
            <p:sp>
              <p:nvSpPr>
                <p:cNvPr id="62" name="Oval 7"/>
                <p:cNvSpPr>
                  <a:spLocks noChangeArrowheads="1"/>
                </p:cNvSpPr>
                <p:nvPr/>
              </p:nvSpPr>
              <p:spPr bwMode="auto">
                <a:xfrm>
                  <a:off x="4328527" y="3290253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3" name="Oval 8"/>
                <p:cNvSpPr>
                  <a:spLocks noChangeArrowheads="1"/>
                </p:cNvSpPr>
                <p:nvPr/>
              </p:nvSpPr>
              <p:spPr bwMode="auto">
                <a:xfrm>
                  <a:off x="4360191" y="3309823"/>
                  <a:ext cx="21487" cy="2079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4" name="Oval 9"/>
                <p:cNvSpPr>
                  <a:spLocks noChangeArrowheads="1"/>
                </p:cNvSpPr>
                <p:nvPr/>
              </p:nvSpPr>
              <p:spPr bwMode="auto">
                <a:xfrm>
                  <a:off x="4381677" y="3345294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5" name="Oval 10"/>
                <p:cNvSpPr>
                  <a:spLocks noChangeArrowheads="1"/>
                </p:cNvSpPr>
                <p:nvPr/>
              </p:nvSpPr>
              <p:spPr bwMode="auto">
                <a:xfrm>
                  <a:off x="4144196" y="3290253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6" name="Oval 11"/>
                <p:cNvSpPr>
                  <a:spLocks noChangeArrowheads="1"/>
                </p:cNvSpPr>
                <p:nvPr/>
              </p:nvSpPr>
              <p:spPr bwMode="auto">
                <a:xfrm>
                  <a:off x="4112532" y="3309823"/>
                  <a:ext cx="18094" cy="2079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7" name="Oval 12"/>
                <p:cNvSpPr>
                  <a:spLocks noChangeArrowheads="1"/>
                </p:cNvSpPr>
                <p:nvPr/>
              </p:nvSpPr>
              <p:spPr bwMode="auto">
                <a:xfrm>
                  <a:off x="4093308" y="3345294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8" name="Oval 13"/>
                <p:cNvSpPr>
                  <a:spLocks noChangeArrowheads="1"/>
                </p:cNvSpPr>
                <p:nvPr/>
              </p:nvSpPr>
              <p:spPr bwMode="auto">
                <a:xfrm>
                  <a:off x="4144196" y="3616836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69" name="Oval 14"/>
                <p:cNvSpPr>
                  <a:spLocks noChangeArrowheads="1"/>
                </p:cNvSpPr>
                <p:nvPr/>
              </p:nvSpPr>
              <p:spPr bwMode="auto">
                <a:xfrm>
                  <a:off x="4112532" y="3596043"/>
                  <a:ext cx="18094" cy="2079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70" name="Oval 15"/>
                <p:cNvSpPr>
                  <a:spLocks noChangeArrowheads="1"/>
                </p:cNvSpPr>
                <p:nvPr/>
              </p:nvSpPr>
              <p:spPr bwMode="auto">
                <a:xfrm>
                  <a:off x="4093308" y="3561794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71" name="Oval 16"/>
                <p:cNvSpPr>
                  <a:spLocks noChangeArrowheads="1"/>
                </p:cNvSpPr>
                <p:nvPr/>
              </p:nvSpPr>
              <p:spPr bwMode="auto">
                <a:xfrm>
                  <a:off x="4328527" y="3616836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72" name="Oval 17"/>
                <p:cNvSpPr>
                  <a:spLocks noChangeArrowheads="1"/>
                </p:cNvSpPr>
                <p:nvPr/>
              </p:nvSpPr>
              <p:spPr bwMode="auto">
                <a:xfrm>
                  <a:off x="4363583" y="3596043"/>
                  <a:ext cx="18094" cy="2079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  <p:sp>
              <p:nvSpPr>
                <p:cNvPr id="73" name="Oval 18"/>
                <p:cNvSpPr>
                  <a:spLocks noChangeArrowheads="1"/>
                </p:cNvSpPr>
                <p:nvPr/>
              </p:nvSpPr>
              <p:spPr bwMode="auto">
                <a:xfrm>
                  <a:off x="4381677" y="3561794"/>
                  <a:ext cx="19225" cy="19571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+mn-lt"/>
                  </a:endParaRPr>
                </a:p>
              </p:txBody>
            </p:sp>
          </p:grpSp>
          <p:sp>
            <p:nvSpPr>
              <p:cNvPr id="74" name="Oval 19"/>
              <p:cNvSpPr>
                <a:spLocks noChangeArrowheads="1"/>
              </p:cNvSpPr>
              <p:nvPr/>
            </p:nvSpPr>
            <p:spPr bwMode="auto">
              <a:xfrm>
                <a:off x="4426912" y="3243773"/>
                <a:ext cx="80292" cy="86845"/>
              </a:xfrm>
              <a:prstGeom prst="ellipse">
                <a:avLst/>
              </a:pr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5" name="Freeform 20"/>
              <p:cNvSpPr>
                <a:spLocks/>
              </p:cNvSpPr>
              <p:nvPr/>
            </p:nvSpPr>
            <p:spPr bwMode="auto">
              <a:xfrm>
                <a:off x="4400902" y="3364865"/>
                <a:ext cx="133442" cy="196929"/>
              </a:xfrm>
              <a:custGeom>
                <a:avLst/>
                <a:gdLst>
                  <a:gd name="T0" fmla="*/ 50 w 50"/>
                  <a:gd name="T1" fmla="*/ 54 h 68"/>
                  <a:gd name="T2" fmla="*/ 36 w 50"/>
                  <a:gd name="T3" fmla="*/ 68 h 68"/>
                  <a:gd name="T4" fmla="*/ 13 w 50"/>
                  <a:gd name="T5" fmla="*/ 68 h 68"/>
                  <a:gd name="T6" fmla="*/ 0 w 50"/>
                  <a:gd name="T7" fmla="*/ 54 h 68"/>
                  <a:gd name="T8" fmla="*/ 0 w 50"/>
                  <a:gd name="T9" fmla="*/ 14 h 68"/>
                  <a:gd name="T10" fmla="*/ 13 w 50"/>
                  <a:gd name="T11" fmla="*/ 0 h 68"/>
                  <a:gd name="T12" fmla="*/ 36 w 50"/>
                  <a:gd name="T13" fmla="*/ 0 h 68"/>
                  <a:gd name="T14" fmla="*/ 50 w 50"/>
                  <a:gd name="T15" fmla="*/ 14 h 68"/>
                  <a:gd name="T16" fmla="*/ 50 w 50"/>
                  <a:gd name="T17" fmla="*/ 5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68">
                    <a:moveTo>
                      <a:pt x="50" y="54"/>
                    </a:moveTo>
                    <a:cubicBezTo>
                      <a:pt x="50" y="62"/>
                      <a:pt x="44" y="68"/>
                      <a:pt x="36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6" y="68"/>
                      <a:pt x="0" y="62"/>
                      <a:pt x="0" y="5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50" y="6"/>
                      <a:pt x="50" y="14"/>
                    </a:cubicBezTo>
                    <a:lnTo>
                      <a:pt x="50" y="54"/>
                    </a:lnTo>
                    <a:close/>
                  </a:path>
                </a:pathLst>
              </a:custGeom>
              <a:solidFill>
                <a:srgbClr val="FB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6" name="Oval 21"/>
              <p:cNvSpPr>
                <a:spLocks noChangeArrowheads="1"/>
              </p:cNvSpPr>
              <p:nvPr/>
            </p:nvSpPr>
            <p:spPr bwMode="auto">
              <a:xfrm>
                <a:off x="3987007" y="3243773"/>
                <a:ext cx="80292" cy="8684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7" name="Freeform 22"/>
              <p:cNvSpPr>
                <a:spLocks/>
              </p:cNvSpPr>
              <p:nvPr/>
            </p:nvSpPr>
            <p:spPr bwMode="auto">
              <a:xfrm>
                <a:off x="3959866" y="3364865"/>
                <a:ext cx="133442" cy="196929"/>
              </a:xfrm>
              <a:custGeom>
                <a:avLst/>
                <a:gdLst>
                  <a:gd name="T0" fmla="*/ 50 w 50"/>
                  <a:gd name="T1" fmla="*/ 54 h 68"/>
                  <a:gd name="T2" fmla="*/ 37 w 50"/>
                  <a:gd name="T3" fmla="*/ 68 h 68"/>
                  <a:gd name="T4" fmla="*/ 14 w 50"/>
                  <a:gd name="T5" fmla="*/ 68 h 68"/>
                  <a:gd name="T6" fmla="*/ 0 w 50"/>
                  <a:gd name="T7" fmla="*/ 54 h 68"/>
                  <a:gd name="T8" fmla="*/ 0 w 50"/>
                  <a:gd name="T9" fmla="*/ 14 h 68"/>
                  <a:gd name="T10" fmla="*/ 14 w 50"/>
                  <a:gd name="T11" fmla="*/ 0 h 68"/>
                  <a:gd name="T12" fmla="*/ 37 w 50"/>
                  <a:gd name="T13" fmla="*/ 0 h 68"/>
                  <a:gd name="T14" fmla="*/ 50 w 50"/>
                  <a:gd name="T15" fmla="*/ 14 h 68"/>
                  <a:gd name="T16" fmla="*/ 50 w 50"/>
                  <a:gd name="T17" fmla="*/ 5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68">
                    <a:moveTo>
                      <a:pt x="50" y="54"/>
                    </a:moveTo>
                    <a:cubicBezTo>
                      <a:pt x="50" y="62"/>
                      <a:pt x="44" y="68"/>
                      <a:pt x="37" y="68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6" y="68"/>
                      <a:pt x="0" y="62"/>
                      <a:pt x="0" y="5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44" y="0"/>
                      <a:pt x="50" y="6"/>
                      <a:pt x="50" y="14"/>
                    </a:cubicBezTo>
                    <a:lnTo>
                      <a:pt x="50" y="5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8" name="Oval 23"/>
              <p:cNvSpPr>
                <a:spLocks noChangeArrowheads="1"/>
              </p:cNvSpPr>
              <p:nvPr/>
            </p:nvSpPr>
            <p:spPr bwMode="auto">
              <a:xfrm>
                <a:off x="4208656" y="3087208"/>
                <a:ext cx="80292" cy="8684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9" name="Freeform 24"/>
              <p:cNvSpPr>
                <a:spLocks/>
              </p:cNvSpPr>
              <p:nvPr/>
            </p:nvSpPr>
            <p:spPr bwMode="auto">
              <a:xfrm>
                <a:off x="4181515" y="3209524"/>
                <a:ext cx="133442" cy="195706"/>
              </a:xfrm>
              <a:custGeom>
                <a:avLst/>
                <a:gdLst>
                  <a:gd name="T0" fmla="*/ 50 w 50"/>
                  <a:gd name="T1" fmla="*/ 54 h 68"/>
                  <a:gd name="T2" fmla="*/ 36 w 50"/>
                  <a:gd name="T3" fmla="*/ 68 h 68"/>
                  <a:gd name="T4" fmla="*/ 13 w 50"/>
                  <a:gd name="T5" fmla="*/ 68 h 68"/>
                  <a:gd name="T6" fmla="*/ 0 w 50"/>
                  <a:gd name="T7" fmla="*/ 54 h 68"/>
                  <a:gd name="T8" fmla="*/ 0 w 50"/>
                  <a:gd name="T9" fmla="*/ 14 h 68"/>
                  <a:gd name="T10" fmla="*/ 13 w 50"/>
                  <a:gd name="T11" fmla="*/ 0 h 68"/>
                  <a:gd name="T12" fmla="*/ 36 w 50"/>
                  <a:gd name="T13" fmla="*/ 0 h 68"/>
                  <a:gd name="T14" fmla="*/ 50 w 50"/>
                  <a:gd name="T15" fmla="*/ 14 h 68"/>
                  <a:gd name="T16" fmla="*/ 50 w 50"/>
                  <a:gd name="T17" fmla="*/ 5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68">
                    <a:moveTo>
                      <a:pt x="50" y="54"/>
                    </a:moveTo>
                    <a:cubicBezTo>
                      <a:pt x="50" y="62"/>
                      <a:pt x="44" y="68"/>
                      <a:pt x="36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6" y="68"/>
                      <a:pt x="0" y="62"/>
                      <a:pt x="0" y="5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50" y="6"/>
                      <a:pt x="50" y="14"/>
                    </a:cubicBezTo>
                    <a:lnTo>
                      <a:pt x="50" y="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80" name="Oval 25"/>
              <p:cNvSpPr>
                <a:spLocks noChangeArrowheads="1"/>
              </p:cNvSpPr>
              <p:nvPr/>
            </p:nvSpPr>
            <p:spPr bwMode="auto">
              <a:xfrm>
                <a:off x="4208656" y="3485958"/>
                <a:ext cx="80292" cy="8684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81" name="Freeform 26"/>
              <p:cNvSpPr>
                <a:spLocks/>
              </p:cNvSpPr>
              <p:nvPr/>
            </p:nvSpPr>
            <p:spPr bwMode="auto">
              <a:xfrm>
                <a:off x="4181515" y="3610721"/>
                <a:ext cx="133442" cy="193259"/>
              </a:xfrm>
              <a:custGeom>
                <a:avLst/>
                <a:gdLst>
                  <a:gd name="T0" fmla="*/ 50 w 50"/>
                  <a:gd name="T1" fmla="*/ 54 h 67"/>
                  <a:gd name="T2" fmla="*/ 36 w 50"/>
                  <a:gd name="T3" fmla="*/ 67 h 67"/>
                  <a:gd name="T4" fmla="*/ 13 w 50"/>
                  <a:gd name="T5" fmla="*/ 67 h 67"/>
                  <a:gd name="T6" fmla="*/ 0 w 50"/>
                  <a:gd name="T7" fmla="*/ 54 h 67"/>
                  <a:gd name="T8" fmla="*/ 0 w 50"/>
                  <a:gd name="T9" fmla="*/ 13 h 67"/>
                  <a:gd name="T10" fmla="*/ 13 w 50"/>
                  <a:gd name="T11" fmla="*/ 0 h 67"/>
                  <a:gd name="T12" fmla="*/ 36 w 50"/>
                  <a:gd name="T13" fmla="*/ 0 h 67"/>
                  <a:gd name="T14" fmla="*/ 50 w 50"/>
                  <a:gd name="T15" fmla="*/ 13 h 67"/>
                  <a:gd name="T16" fmla="*/ 50 w 50"/>
                  <a:gd name="T17" fmla="*/ 5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" h="67">
                    <a:moveTo>
                      <a:pt x="50" y="54"/>
                    </a:moveTo>
                    <a:cubicBezTo>
                      <a:pt x="50" y="61"/>
                      <a:pt x="44" y="67"/>
                      <a:pt x="36" y="67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6" y="67"/>
                      <a:pt x="0" y="61"/>
                      <a:pt x="0" y="5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4" y="0"/>
                      <a:pt x="50" y="6"/>
                      <a:pt x="50" y="13"/>
                    </a:cubicBezTo>
                    <a:lnTo>
                      <a:pt x="50" y="5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grpSp>
          <p:nvGrpSpPr>
            <p:cNvPr id="82" name="Group 10">
              <a:extLst>
                <a:ext uri="{FF2B5EF4-FFF2-40B4-BE49-F238E27FC236}">
                  <a16:creationId xmlns:a16="http://schemas.microsoft.com/office/drawing/2014/main" id="{67949479-C4E5-6B49-AB6F-51037519F4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139494" y="1510765"/>
              <a:ext cx="361527" cy="292835"/>
              <a:chOff x="880" y="0"/>
              <a:chExt cx="4000" cy="3240"/>
            </a:xfrm>
          </p:grpSpPr>
          <p:sp>
            <p:nvSpPr>
              <p:cNvPr id="83" name="Freeform 11">
                <a:extLst>
                  <a:ext uri="{FF2B5EF4-FFF2-40B4-BE49-F238E27FC236}">
                    <a16:creationId xmlns:a16="http://schemas.microsoft.com/office/drawing/2014/main" id="{0E8045AD-2CB1-B940-9509-3864D60AC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" y="2"/>
                <a:ext cx="4000" cy="3238"/>
              </a:xfrm>
              <a:custGeom>
                <a:avLst/>
                <a:gdLst>
                  <a:gd name="T0" fmla="*/ 49886 w 51943"/>
                  <a:gd name="T1" fmla="*/ 42096 h 42096"/>
                  <a:gd name="T2" fmla="*/ 2057 w 51943"/>
                  <a:gd name="T3" fmla="*/ 42096 h 42096"/>
                  <a:gd name="T4" fmla="*/ 0 w 51943"/>
                  <a:gd name="T5" fmla="*/ 40039 h 42096"/>
                  <a:gd name="T6" fmla="*/ 0 w 51943"/>
                  <a:gd name="T7" fmla="*/ 2057 h 42096"/>
                  <a:gd name="T8" fmla="*/ 2057 w 51943"/>
                  <a:gd name="T9" fmla="*/ 0 h 42096"/>
                  <a:gd name="T10" fmla="*/ 49886 w 51943"/>
                  <a:gd name="T11" fmla="*/ 0 h 42096"/>
                  <a:gd name="T12" fmla="*/ 51943 w 51943"/>
                  <a:gd name="T13" fmla="*/ 2057 h 42096"/>
                  <a:gd name="T14" fmla="*/ 51943 w 51943"/>
                  <a:gd name="T15" fmla="*/ 40039 h 42096"/>
                  <a:gd name="T16" fmla="*/ 49886 w 51943"/>
                  <a:gd name="T17" fmla="*/ 42096 h 42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943" h="42096">
                    <a:moveTo>
                      <a:pt x="49886" y="42096"/>
                    </a:moveTo>
                    <a:cubicBezTo>
                      <a:pt x="2057" y="42096"/>
                      <a:pt x="2057" y="42096"/>
                      <a:pt x="2057" y="42096"/>
                    </a:cubicBezTo>
                    <a:cubicBezTo>
                      <a:pt x="921" y="42096"/>
                      <a:pt x="0" y="41175"/>
                      <a:pt x="0" y="40039"/>
                    </a:cubicBezTo>
                    <a:cubicBezTo>
                      <a:pt x="0" y="2057"/>
                      <a:pt x="0" y="2057"/>
                      <a:pt x="0" y="2057"/>
                    </a:cubicBezTo>
                    <a:cubicBezTo>
                      <a:pt x="0" y="921"/>
                      <a:pt x="921" y="0"/>
                      <a:pt x="2057" y="0"/>
                    </a:cubicBezTo>
                    <a:cubicBezTo>
                      <a:pt x="49886" y="0"/>
                      <a:pt x="49886" y="0"/>
                      <a:pt x="49886" y="0"/>
                    </a:cubicBezTo>
                    <a:cubicBezTo>
                      <a:pt x="51022" y="0"/>
                      <a:pt x="51943" y="921"/>
                      <a:pt x="51943" y="2057"/>
                    </a:cubicBezTo>
                    <a:cubicBezTo>
                      <a:pt x="51943" y="40039"/>
                      <a:pt x="51943" y="40039"/>
                      <a:pt x="51943" y="40039"/>
                    </a:cubicBezTo>
                    <a:cubicBezTo>
                      <a:pt x="51943" y="41175"/>
                      <a:pt x="51022" y="42096"/>
                      <a:pt x="49886" y="4209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84" name="Freeform 12">
                <a:extLst>
                  <a:ext uri="{FF2B5EF4-FFF2-40B4-BE49-F238E27FC236}">
                    <a16:creationId xmlns:a16="http://schemas.microsoft.com/office/drawing/2014/main" id="{E0FFA686-AD5E-BC44-BC49-E9D0A8E6A5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0" y="0"/>
                <a:ext cx="4000" cy="727"/>
              </a:xfrm>
              <a:custGeom>
                <a:avLst/>
                <a:gdLst>
                  <a:gd name="T0" fmla="*/ 49872 w 51943"/>
                  <a:gd name="T1" fmla="*/ 0 h 9453"/>
                  <a:gd name="T2" fmla="*/ 2071 w 51943"/>
                  <a:gd name="T3" fmla="*/ 0 h 9453"/>
                  <a:gd name="T4" fmla="*/ 0 w 51943"/>
                  <a:gd name="T5" fmla="*/ 2072 h 9453"/>
                  <a:gd name="T6" fmla="*/ 0 w 51943"/>
                  <a:gd name="T7" fmla="*/ 9453 h 9453"/>
                  <a:gd name="T8" fmla="*/ 51943 w 51943"/>
                  <a:gd name="T9" fmla="*/ 9453 h 9453"/>
                  <a:gd name="T10" fmla="*/ 51943 w 51943"/>
                  <a:gd name="T11" fmla="*/ 2072 h 9453"/>
                  <a:gd name="T12" fmla="*/ 49872 w 51943"/>
                  <a:gd name="T13" fmla="*/ 0 h 9453"/>
                  <a:gd name="T14" fmla="*/ 4175 w 51943"/>
                  <a:gd name="T15" fmla="*/ 6424 h 9453"/>
                  <a:gd name="T16" fmla="*/ 2569 w 51943"/>
                  <a:gd name="T17" fmla="*/ 4818 h 9453"/>
                  <a:gd name="T18" fmla="*/ 4175 w 51943"/>
                  <a:gd name="T19" fmla="*/ 3212 h 9453"/>
                  <a:gd name="T20" fmla="*/ 5781 w 51943"/>
                  <a:gd name="T21" fmla="*/ 4818 h 9453"/>
                  <a:gd name="T22" fmla="*/ 4175 w 51943"/>
                  <a:gd name="T23" fmla="*/ 6424 h 9453"/>
                  <a:gd name="T24" fmla="*/ 8789 w 51943"/>
                  <a:gd name="T25" fmla="*/ 6424 h 9453"/>
                  <a:gd name="T26" fmla="*/ 7183 w 51943"/>
                  <a:gd name="T27" fmla="*/ 4818 h 9453"/>
                  <a:gd name="T28" fmla="*/ 8789 w 51943"/>
                  <a:gd name="T29" fmla="*/ 3212 h 9453"/>
                  <a:gd name="T30" fmla="*/ 10395 w 51943"/>
                  <a:gd name="T31" fmla="*/ 4818 h 9453"/>
                  <a:gd name="T32" fmla="*/ 8789 w 51943"/>
                  <a:gd name="T33" fmla="*/ 6424 h 9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943" h="9453">
                    <a:moveTo>
                      <a:pt x="49872" y="0"/>
                    </a:moveTo>
                    <a:cubicBezTo>
                      <a:pt x="2071" y="0"/>
                      <a:pt x="2071" y="0"/>
                      <a:pt x="2071" y="0"/>
                    </a:cubicBezTo>
                    <a:cubicBezTo>
                      <a:pt x="932" y="0"/>
                      <a:pt x="0" y="932"/>
                      <a:pt x="0" y="2072"/>
                    </a:cubicBezTo>
                    <a:cubicBezTo>
                      <a:pt x="0" y="9453"/>
                      <a:pt x="0" y="9453"/>
                      <a:pt x="0" y="9453"/>
                    </a:cubicBezTo>
                    <a:cubicBezTo>
                      <a:pt x="51943" y="9453"/>
                      <a:pt x="51943" y="9453"/>
                      <a:pt x="51943" y="9453"/>
                    </a:cubicBezTo>
                    <a:cubicBezTo>
                      <a:pt x="51943" y="2072"/>
                      <a:pt x="51943" y="2072"/>
                      <a:pt x="51943" y="2072"/>
                    </a:cubicBezTo>
                    <a:cubicBezTo>
                      <a:pt x="51943" y="932"/>
                      <a:pt x="51011" y="0"/>
                      <a:pt x="49872" y="0"/>
                    </a:cubicBezTo>
                    <a:close/>
                    <a:moveTo>
                      <a:pt x="4175" y="6424"/>
                    </a:moveTo>
                    <a:cubicBezTo>
                      <a:pt x="3288" y="6424"/>
                      <a:pt x="2569" y="5705"/>
                      <a:pt x="2569" y="4818"/>
                    </a:cubicBezTo>
                    <a:cubicBezTo>
                      <a:pt x="2569" y="3931"/>
                      <a:pt x="3288" y="3212"/>
                      <a:pt x="4175" y="3212"/>
                    </a:cubicBezTo>
                    <a:cubicBezTo>
                      <a:pt x="5062" y="3212"/>
                      <a:pt x="5781" y="3931"/>
                      <a:pt x="5781" y="4818"/>
                    </a:cubicBezTo>
                    <a:cubicBezTo>
                      <a:pt x="5781" y="5705"/>
                      <a:pt x="5062" y="6424"/>
                      <a:pt x="4175" y="6424"/>
                    </a:cubicBezTo>
                    <a:close/>
                    <a:moveTo>
                      <a:pt x="8789" y="6424"/>
                    </a:moveTo>
                    <a:cubicBezTo>
                      <a:pt x="7902" y="6424"/>
                      <a:pt x="7183" y="5705"/>
                      <a:pt x="7183" y="4818"/>
                    </a:cubicBezTo>
                    <a:cubicBezTo>
                      <a:pt x="7183" y="3931"/>
                      <a:pt x="7902" y="3212"/>
                      <a:pt x="8789" y="3212"/>
                    </a:cubicBezTo>
                    <a:cubicBezTo>
                      <a:pt x="9676" y="3212"/>
                      <a:pt x="10395" y="3931"/>
                      <a:pt x="10395" y="4818"/>
                    </a:cubicBezTo>
                    <a:cubicBezTo>
                      <a:pt x="10395" y="5705"/>
                      <a:pt x="9676" y="6424"/>
                      <a:pt x="8789" y="6424"/>
                    </a:cubicBezTo>
                    <a:close/>
                  </a:path>
                </a:pathLst>
              </a:custGeom>
              <a:solidFill>
                <a:srgbClr val="01BC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85" name="Freeform 13">
                <a:extLst>
                  <a:ext uri="{FF2B5EF4-FFF2-40B4-BE49-F238E27FC236}">
                    <a16:creationId xmlns:a16="http://schemas.microsoft.com/office/drawing/2014/main" id="{D8EED82A-E66B-E548-B46D-4247892EA8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3" y="1142"/>
                <a:ext cx="2323" cy="1679"/>
              </a:xfrm>
              <a:custGeom>
                <a:avLst/>
                <a:gdLst>
                  <a:gd name="T0" fmla="*/ 18085 w 30161"/>
                  <a:gd name="T1" fmla="*/ 219 h 21832"/>
                  <a:gd name="T2" fmla="*/ 18085 w 30161"/>
                  <a:gd name="T3" fmla="*/ 219 h 21832"/>
                  <a:gd name="T4" fmla="*/ 19099 w 30161"/>
                  <a:gd name="T5" fmla="*/ 2026 h 21832"/>
                  <a:gd name="T6" fmla="*/ 13873 w 30161"/>
                  <a:gd name="T7" fmla="*/ 20599 h 21832"/>
                  <a:gd name="T8" fmla="*/ 12066 w 30161"/>
                  <a:gd name="T9" fmla="*/ 21613 h 21832"/>
                  <a:gd name="T10" fmla="*/ 12066 w 30161"/>
                  <a:gd name="T11" fmla="*/ 21613 h 21832"/>
                  <a:gd name="T12" fmla="*/ 11053 w 30161"/>
                  <a:gd name="T13" fmla="*/ 19806 h 21832"/>
                  <a:gd name="T14" fmla="*/ 16278 w 30161"/>
                  <a:gd name="T15" fmla="*/ 1233 h 21832"/>
                  <a:gd name="T16" fmla="*/ 18085 w 30161"/>
                  <a:gd name="T17" fmla="*/ 219 h 21832"/>
                  <a:gd name="T18" fmla="*/ 6206 w 30161"/>
                  <a:gd name="T19" fmla="*/ 4403 h 21832"/>
                  <a:gd name="T20" fmla="*/ 580 w 30161"/>
                  <a:gd name="T21" fmla="*/ 10028 h 21832"/>
                  <a:gd name="T22" fmla="*/ 580 w 30161"/>
                  <a:gd name="T23" fmla="*/ 12100 h 21832"/>
                  <a:gd name="T24" fmla="*/ 580 w 30161"/>
                  <a:gd name="T25" fmla="*/ 12100 h 21832"/>
                  <a:gd name="T26" fmla="*/ 2651 w 30161"/>
                  <a:gd name="T27" fmla="*/ 12100 h 21832"/>
                  <a:gd name="T28" fmla="*/ 8277 w 30161"/>
                  <a:gd name="T29" fmla="*/ 6474 h 21832"/>
                  <a:gd name="T30" fmla="*/ 8277 w 30161"/>
                  <a:gd name="T31" fmla="*/ 4403 h 21832"/>
                  <a:gd name="T32" fmla="*/ 8277 w 30161"/>
                  <a:gd name="T33" fmla="*/ 4403 h 21832"/>
                  <a:gd name="T34" fmla="*/ 6206 w 30161"/>
                  <a:gd name="T35" fmla="*/ 4403 h 21832"/>
                  <a:gd name="T36" fmla="*/ 8269 w 30161"/>
                  <a:gd name="T37" fmla="*/ 15668 h 21832"/>
                  <a:gd name="T38" fmla="*/ 2643 w 30161"/>
                  <a:gd name="T39" fmla="*/ 10043 h 21832"/>
                  <a:gd name="T40" fmla="*/ 572 w 30161"/>
                  <a:gd name="T41" fmla="*/ 10043 h 21832"/>
                  <a:gd name="T42" fmla="*/ 572 w 30161"/>
                  <a:gd name="T43" fmla="*/ 10043 h 21832"/>
                  <a:gd name="T44" fmla="*/ 572 w 30161"/>
                  <a:gd name="T45" fmla="*/ 12114 h 21832"/>
                  <a:gd name="T46" fmla="*/ 6198 w 30161"/>
                  <a:gd name="T47" fmla="*/ 17740 h 21832"/>
                  <a:gd name="T48" fmla="*/ 8269 w 30161"/>
                  <a:gd name="T49" fmla="*/ 17740 h 21832"/>
                  <a:gd name="T50" fmla="*/ 8269 w 30161"/>
                  <a:gd name="T51" fmla="*/ 17740 h 21832"/>
                  <a:gd name="T52" fmla="*/ 8269 w 30161"/>
                  <a:gd name="T53" fmla="*/ 15668 h 21832"/>
                  <a:gd name="T54" fmla="*/ 21884 w 30161"/>
                  <a:gd name="T55" fmla="*/ 4403 h 21832"/>
                  <a:gd name="T56" fmla="*/ 21884 w 30161"/>
                  <a:gd name="T57" fmla="*/ 4403 h 21832"/>
                  <a:gd name="T58" fmla="*/ 21884 w 30161"/>
                  <a:gd name="T59" fmla="*/ 6474 h 21832"/>
                  <a:gd name="T60" fmla="*/ 27510 w 30161"/>
                  <a:gd name="T61" fmla="*/ 12100 h 21832"/>
                  <a:gd name="T62" fmla="*/ 29581 w 30161"/>
                  <a:gd name="T63" fmla="*/ 12100 h 21832"/>
                  <a:gd name="T64" fmla="*/ 29581 w 30161"/>
                  <a:gd name="T65" fmla="*/ 12100 h 21832"/>
                  <a:gd name="T66" fmla="*/ 29581 w 30161"/>
                  <a:gd name="T67" fmla="*/ 10028 h 21832"/>
                  <a:gd name="T68" fmla="*/ 23955 w 30161"/>
                  <a:gd name="T69" fmla="*/ 4403 h 21832"/>
                  <a:gd name="T70" fmla="*/ 21884 w 30161"/>
                  <a:gd name="T71" fmla="*/ 4403 h 21832"/>
                  <a:gd name="T72" fmla="*/ 21892 w 30161"/>
                  <a:gd name="T73" fmla="*/ 17740 h 21832"/>
                  <a:gd name="T74" fmla="*/ 21892 w 30161"/>
                  <a:gd name="T75" fmla="*/ 17740 h 21832"/>
                  <a:gd name="T76" fmla="*/ 23963 w 30161"/>
                  <a:gd name="T77" fmla="*/ 17740 h 21832"/>
                  <a:gd name="T78" fmla="*/ 29589 w 30161"/>
                  <a:gd name="T79" fmla="*/ 12114 h 21832"/>
                  <a:gd name="T80" fmla="*/ 29589 w 30161"/>
                  <a:gd name="T81" fmla="*/ 10043 h 21832"/>
                  <a:gd name="T82" fmla="*/ 29589 w 30161"/>
                  <a:gd name="T83" fmla="*/ 10043 h 21832"/>
                  <a:gd name="T84" fmla="*/ 27518 w 30161"/>
                  <a:gd name="T85" fmla="*/ 10043 h 21832"/>
                  <a:gd name="T86" fmla="*/ 21892 w 30161"/>
                  <a:gd name="T87" fmla="*/ 15668 h 21832"/>
                  <a:gd name="T88" fmla="*/ 21892 w 30161"/>
                  <a:gd name="T89" fmla="*/ 17740 h 218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0161" h="21832">
                    <a:moveTo>
                      <a:pt x="18085" y="219"/>
                    </a:moveTo>
                    <a:cubicBezTo>
                      <a:pt x="18085" y="219"/>
                      <a:pt x="18085" y="219"/>
                      <a:pt x="18085" y="219"/>
                    </a:cubicBezTo>
                    <a:cubicBezTo>
                      <a:pt x="18864" y="438"/>
                      <a:pt x="19318" y="1247"/>
                      <a:pt x="19099" y="2026"/>
                    </a:cubicBezTo>
                    <a:cubicBezTo>
                      <a:pt x="13873" y="20599"/>
                      <a:pt x="13873" y="20599"/>
                      <a:pt x="13873" y="20599"/>
                    </a:cubicBezTo>
                    <a:cubicBezTo>
                      <a:pt x="13654" y="21378"/>
                      <a:pt x="12845" y="21832"/>
                      <a:pt x="12066" y="21613"/>
                    </a:cubicBezTo>
                    <a:cubicBezTo>
                      <a:pt x="12066" y="21613"/>
                      <a:pt x="12066" y="21613"/>
                      <a:pt x="12066" y="21613"/>
                    </a:cubicBezTo>
                    <a:cubicBezTo>
                      <a:pt x="11288" y="21394"/>
                      <a:pt x="10834" y="20585"/>
                      <a:pt x="11053" y="19806"/>
                    </a:cubicBezTo>
                    <a:cubicBezTo>
                      <a:pt x="16278" y="1233"/>
                      <a:pt x="16278" y="1233"/>
                      <a:pt x="16278" y="1233"/>
                    </a:cubicBezTo>
                    <a:cubicBezTo>
                      <a:pt x="16498" y="454"/>
                      <a:pt x="17306" y="0"/>
                      <a:pt x="18085" y="219"/>
                    </a:cubicBezTo>
                    <a:close/>
                    <a:moveTo>
                      <a:pt x="6206" y="4403"/>
                    </a:moveTo>
                    <a:cubicBezTo>
                      <a:pt x="580" y="10028"/>
                      <a:pt x="580" y="10028"/>
                      <a:pt x="580" y="10028"/>
                    </a:cubicBezTo>
                    <a:cubicBezTo>
                      <a:pt x="8" y="10600"/>
                      <a:pt x="8" y="11528"/>
                      <a:pt x="580" y="12100"/>
                    </a:cubicBezTo>
                    <a:cubicBezTo>
                      <a:pt x="580" y="12100"/>
                      <a:pt x="580" y="12100"/>
                      <a:pt x="580" y="12100"/>
                    </a:cubicBezTo>
                    <a:cubicBezTo>
                      <a:pt x="1152" y="12672"/>
                      <a:pt x="2079" y="12672"/>
                      <a:pt x="2651" y="12100"/>
                    </a:cubicBezTo>
                    <a:cubicBezTo>
                      <a:pt x="8277" y="6474"/>
                      <a:pt x="8277" y="6474"/>
                      <a:pt x="8277" y="6474"/>
                    </a:cubicBezTo>
                    <a:cubicBezTo>
                      <a:pt x="8849" y="5902"/>
                      <a:pt x="8849" y="4975"/>
                      <a:pt x="8277" y="4403"/>
                    </a:cubicBezTo>
                    <a:cubicBezTo>
                      <a:pt x="8277" y="4403"/>
                      <a:pt x="8277" y="4403"/>
                      <a:pt x="8277" y="4403"/>
                    </a:cubicBezTo>
                    <a:cubicBezTo>
                      <a:pt x="7705" y="3831"/>
                      <a:pt x="6778" y="3831"/>
                      <a:pt x="6206" y="4403"/>
                    </a:cubicBezTo>
                    <a:close/>
                    <a:moveTo>
                      <a:pt x="8269" y="15668"/>
                    </a:moveTo>
                    <a:cubicBezTo>
                      <a:pt x="2643" y="10043"/>
                      <a:pt x="2643" y="10043"/>
                      <a:pt x="2643" y="10043"/>
                    </a:cubicBezTo>
                    <a:cubicBezTo>
                      <a:pt x="2071" y="9471"/>
                      <a:pt x="1144" y="9471"/>
                      <a:pt x="572" y="10043"/>
                    </a:cubicBezTo>
                    <a:cubicBezTo>
                      <a:pt x="572" y="10043"/>
                      <a:pt x="572" y="10043"/>
                      <a:pt x="572" y="10043"/>
                    </a:cubicBezTo>
                    <a:cubicBezTo>
                      <a:pt x="0" y="10615"/>
                      <a:pt x="0" y="11542"/>
                      <a:pt x="572" y="12114"/>
                    </a:cubicBezTo>
                    <a:cubicBezTo>
                      <a:pt x="6198" y="17740"/>
                      <a:pt x="6198" y="17740"/>
                      <a:pt x="6198" y="17740"/>
                    </a:cubicBezTo>
                    <a:cubicBezTo>
                      <a:pt x="6770" y="18312"/>
                      <a:pt x="7697" y="18312"/>
                      <a:pt x="8269" y="17740"/>
                    </a:cubicBezTo>
                    <a:cubicBezTo>
                      <a:pt x="8269" y="17740"/>
                      <a:pt x="8269" y="17740"/>
                      <a:pt x="8269" y="17740"/>
                    </a:cubicBezTo>
                    <a:cubicBezTo>
                      <a:pt x="8841" y="17168"/>
                      <a:pt x="8841" y="16240"/>
                      <a:pt x="8269" y="15668"/>
                    </a:cubicBezTo>
                    <a:close/>
                    <a:moveTo>
                      <a:pt x="21884" y="4403"/>
                    </a:moveTo>
                    <a:cubicBezTo>
                      <a:pt x="21884" y="4403"/>
                      <a:pt x="21884" y="4403"/>
                      <a:pt x="21884" y="4403"/>
                    </a:cubicBezTo>
                    <a:cubicBezTo>
                      <a:pt x="21312" y="4975"/>
                      <a:pt x="21312" y="5902"/>
                      <a:pt x="21884" y="6474"/>
                    </a:cubicBezTo>
                    <a:cubicBezTo>
                      <a:pt x="27510" y="12100"/>
                      <a:pt x="27510" y="12100"/>
                      <a:pt x="27510" y="12100"/>
                    </a:cubicBezTo>
                    <a:cubicBezTo>
                      <a:pt x="28082" y="12672"/>
                      <a:pt x="29009" y="12672"/>
                      <a:pt x="29581" y="12100"/>
                    </a:cubicBezTo>
                    <a:cubicBezTo>
                      <a:pt x="29581" y="12100"/>
                      <a:pt x="29581" y="12100"/>
                      <a:pt x="29581" y="12100"/>
                    </a:cubicBezTo>
                    <a:cubicBezTo>
                      <a:pt x="30153" y="11528"/>
                      <a:pt x="30153" y="10600"/>
                      <a:pt x="29581" y="10028"/>
                    </a:cubicBezTo>
                    <a:cubicBezTo>
                      <a:pt x="23955" y="4403"/>
                      <a:pt x="23955" y="4403"/>
                      <a:pt x="23955" y="4403"/>
                    </a:cubicBezTo>
                    <a:cubicBezTo>
                      <a:pt x="23383" y="3831"/>
                      <a:pt x="22456" y="3831"/>
                      <a:pt x="21884" y="4403"/>
                    </a:cubicBezTo>
                    <a:close/>
                    <a:moveTo>
                      <a:pt x="21892" y="17740"/>
                    </a:moveTo>
                    <a:cubicBezTo>
                      <a:pt x="21892" y="17740"/>
                      <a:pt x="21892" y="17740"/>
                      <a:pt x="21892" y="17740"/>
                    </a:cubicBezTo>
                    <a:cubicBezTo>
                      <a:pt x="22464" y="18312"/>
                      <a:pt x="23391" y="18312"/>
                      <a:pt x="23963" y="17740"/>
                    </a:cubicBezTo>
                    <a:cubicBezTo>
                      <a:pt x="29589" y="12114"/>
                      <a:pt x="29589" y="12114"/>
                      <a:pt x="29589" y="12114"/>
                    </a:cubicBezTo>
                    <a:cubicBezTo>
                      <a:pt x="30161" y="11542"/>
                      <a:pt x="30161" y="10615"/>
                      <a:pt x="29589" y="10043"/>
                    </a:cubicBezTo>
                    <a:cubicBezTo>
                      <a:pt x="29589" y="10043"/>
                      <a:pt x="29589" y="10043"/>
                      <a:pt x="29589" y="10043"/>
                    </a:cubicBezTo>
                    <a:cubicBezTo>
                      <a:pt x="29017" y="9471"/>
                      <a:pt x="28090" y="9471"/>
                      <a:pt x="27518" y="10043"/>
                    </a:cubicBezTo>
                    <a:cubicBezTo>
                      <a:pt x="21892" y="15668"/>
                      <a:pt x="21892" y="15668"/>
                      <a:pt x="21892" y="15668"/>
                    </a:cubicBezTo>
                    <a:cubicBezTo>
                      <a:pt x="21320" y="16240"/>
                      <a:pt x="21320" y="17168"/>
                      <a:pt x="21892" y="1774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86" name="Freeform 14">
                <a:extLst>
                  <a:ext uri="{FF2B5EF4-FFF2-40B4-BE49-F238E27FC236}">
                    <a16:creationId xmlns:a16="http://schemas.microsoft.com/office/drawing/2014/main" id="{9724F8F4-2393-DA4F-8A9F-E507482819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25" y="1881"/>
                <a:ext cx="2299" cy="235"/>
              </a:xfrm>
              <a:custGeom>
                <a:avLst/>
                <a:gdLst>
                  <a:gd name="T0" fmla="*/ 3525 w 29859"/>
                  <a:gd name="T1" fmla="*/ 1461 h 3058"/>
                  <a:gd name="T2" fmla="*/ 2500 w 29859"/>
                  <a:gd name="T3" fmla="*/ 2486 h 3058"/>
                  <a:gd name="T4" fmla="*/ 429 w 29859"/>
                  <a:gd name="T5" fmla="*/ 2486 h 3058"/>
                  <a:gd name="T6" fmla="*/ 0 w 29859"/>
                  <a:gd name="T7" fmla="*/ 1450 h 3058"/>
                  <a:gd name="T8" fmla="*/ 183 w 29859"/>
                  <a:gd name="T9" fmla="*/ 739 h 3058"/>
                  <a:gd name="T10" fmla="*/ 185 w 29859"/>
                  <a:gd name="T11" fmla="*/ 736 h 3058"/>
                  <a:gd name="T12" fmla="*/ 421 w 29859"/>
                  <a:gd name="T13" fmla="*/ 429 h 3058"/>
                  <a:gd name="T14" fmla="*/ 1457 w 29859"/>
                  <a:gd name="T15" fmla="*/ 0 h 3058"/>
                  <a:gd name="T16" fmla="*/ 2492 w 29859"/>
                  <a:gd name="T17" fmla="*/ 429 h 3058"/>
                  <a:gd name="T18" fmla="*/ 3525 w 29859"/>
                  <a:gd name="T19" fmla="*/ 1461 h 3058"/>
                  <a:gd name="T20" fmla="*/ 26334 w 29859"/>
                  <a:gd name="T21" fmla="*/ 1461 h 3058"/>
                  <a:gd name="T22" fmla="*/ 27359 w 29859"/>
                  <a:gd name="T23" fmla="*/ 2486 h 3058"/>
                  <a:gd name="T24" fmla="*/ 29430 w 29859"/>
                  <a:gd name="T25" fmla="*/ 2486 h 3058"/>
                  <a:gd name="T26" fmla="*/ 29859 w 29859"/>
                  <a:gd name="T27" fmla="*/ 1450 h 3058"/>
                  <a:gd name="T28" fmla="*/ 29675 w 29859"/>
                  <a:gd name="T29" fmla="*/ 739 h 3058"/>
                  <a:gd name="T30" fmla="*/ 29673 w 29859"/>
                  <a:gd name="T31" fmla="*/ 736 h 3058"/>
                  <a:gd name="T32" fmla="*/ 29438 w 29859"/>
                  <a:gd name="T33" fmla="*/ 429 h 3058"/>
                  <a:gd name="T34" fmla="*/ 28402 w 29859"/>
                  <a:gd name="T35" fmla="*/ 0 h 3058"/>
                  <a:gd name="T36" fmla="*/ 27367 w 29859"/>
                  <a:gd name="T37" fmla="*/ 429 h 3058"/>
                  <a:gd name="T38" fmla="*/ 26334 w 29859"/>
                  <a:gd name="T39" fmla="*/ 1461 h 3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859" h="3058">
                    <a:moveTo>
                      <a:pt x="3525" y="1461"/>
                    </a:moveTo>
                    <a:cubicBezTo>
                      <a:pt x="2500" y="2486"/>
                      <a:pt x="2500" y="2486"/>
                      <a:pt x="2500" y="2486"/>
                    </a:cubicBezTo>
                    <a:cubicBezTo>
                      <a:pt x="1928" y="3058"/>
                      <a:pt x="1001" y="3058"/>
                      <a:pt x="429" y="2486"/>
                    </a:cubicBezTo>
                    <a:cubicBezTo>
                      <a:pt x="143" y="2200"/>
                      <a:pt x="0" y="1825"/>
                      <a:pt x="0" y="1450"/>
                    </a:cubicBezTo>
                    <a:cubicBezTo>
                      <a:pt x="0" y="1205"/>
                      <a:pt x="61" y="960"/>
                      <a:pt x="183" y="739"/>
                    </a:cubicBezTo>
                    <a:cubicBezTo>
                      <a:pt x="184" y="738"/>
                      <a:pt x="185" y="737"/>
                      <a:pt x="185" y="736"/>
                    </a:cubicBezTo>
                    <a:cubicBezTo>
                      <a:pt x="248" y="626"/>
                      <a:pt x="327" y="522"/>
                      <a:pt x="421" y="429"/>
                    </a:cubicBezTo>
                    <a:cubicBezTo>
                      <a:pt x="707" y="143"/>
                      <a:pt x="1082" y="0"/>
                      <a:pt x="1457" y="0"/>
                    </a:cubicBezTo>
                    <a:cubicBezTo>
                      <a:pt x="1831" y="0"/>
                      <a:pt x="2206" y="143"/>
                      <a:pt x="2492" y="429"/>
                    </a:cubicBezTo>
                    <a:lnTo>
                      <a:pt x="3525" y="1461"/>
                    </a:lnTo>
                    <a:close/>
                    <a:moveTo>
                      <a:pt x="26334" y="1461"/>
                    </a:moveTo>
                    <a:cubicBezTo>
                      <a:pt x="27359" y="2486"/>
                      <a:pt x="27359" y="2486"/>
                      <a:pt x="27359" y="2486"/>
                    </a:cubicBezTo>
                    <a:cubicBezTo>
                      <a:pt x="27931" y="3058"/>
                      <a:pt x="28858" y="3058"/>
                      <a:pt x="29430" y="2486"/>
                    </a:cubicBezTo>
                    <a:cubicBezTo>
                      <a:pt x="29716" y="2200"/>
                      <a:pt x="29859" y="1825"/>
                      <a:pt x="29859" y="1450"/>
                    </a:cubicBezTo>
                    <a:cubicBezTo>
                      <a:pt x="29859" y="1205"/>
                      <a:pt x="29798" y="960"/>
                      <a:pt x="29675" y="739"/>
                    </a:cubicBezTo>
                    <a:cubicBezTo>
                      <a:pt x="29675" y="738"/>
                      <a:pt x="29674" y="737"/>
                      <a:pt x="29673" y="736"/>
                    </a:cubicBezTo>
                    <a:cubicBezTo>
                      <a:pt x="29610" y="626"/>
                      <a:pt x="29532" y="522"/>
                      <a:pt x="29438" y="429"/>
                    </a:cubicBezTo>
                    <a:cubicBezTo>
                      <a:pt x="29152" y="143"/>
                      <a:pt x="28777" y="0"/>
                      <a:pt x="28402" y="0"/>
                    </a:cubicBezTo>
                    <a:cubicBezTo>
                      <a:pt x="28027" y="0"/>
                      <a:pt x="27653" y="143"/>
                      <a:pt x="27367" y="429"/>
                    </a:cubicBezTo>
                    <a:lnTo>
                      <a:pt x="26334" y="146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3890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547689" y="1073150"/>
            <a:ext cx="8045450" cy="36449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Center platform: 360-degree extensibility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3ADC7-40F3-4687-8696-8A5BEA318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63" y="1343502"/>
            <a:ext cx="640080" cy="640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C2377A-E46E-40AB-AA45-2A072AB0B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149" y="2623395"/>
            <a:ext cx="640080" cy="640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ED4564-F29D-4581-B1E1-E8E21DDB6C63}"/>
              </a:ext>
            </a:extLst>
          </p:cNvPr>
          <p:cNvSpPr txBox="1"/>
          <p:nvPr/>
        </p:nvSpPr>
        <p:spPr>
          <a:xfrm>
            <a:off x="3075816" y="1032506"/>
            <a:ext cx="299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</a:rPr>
              <a:t>Business and IT efficiency</a:t>
            </a:r>
          </a:p>
        </p:txBody>
      </p:sp>
      <p:sp>
        <p:nvSpPr>
          <p:cNvPr id="6" name="Freeform 69">
            <a:extLst>
              <a:ext uri="{FF2B5EF4-FFF2-40B4-BE49-F238E27FC236}">
                <a16:creationId xmlns:a16="http://schemas.microsoft.com/office/drawing/2014/main" id="{3BFD4350-4F59-4D65-83C4-73F14B24E041}"/>
              </a:ext>
            </a:extLst>
          </p:cNvPr>
          <p:cNvSpPr/>
          <p:nvPr/>
        </p:nvSpPr>
        <p:spPr>
          <a:xfrm rot="5400000">
            <a:off x="3300733" y="2856569"/>
            <a:ext cx="68915" cy="185275"/>
          </a:xfrm>
          <a:custGeom>
            <a:avLst/>
            <a:gdLst>
              <a:gd name="connsiteX0" fmla="*/ 82034 w 169068"/>
              <a:gd name="connsiteY0" fmla="*/ 414088 h 460311"/>
              <a:gd name="connsiteX1" fmla="*/ 84534 w 169068"/>
              <a:gd name="connsiteY1" fmla="*/ 416587 h 460311"/>
              <a:gd name="connsiteX2" fmla="*/ 87033 w 169068"/>
              <a:gd name="connsiteY2" fmla="*/ 414088 h 460311"/>
              <a:gd name="connsiteX3" fmla="*/ 84535 w 169068"/>
              <a:gd name="connsiteY3" fmla="*/ 43724 h 460311"/>
              <a:gd name="connsiteX4" fmla="*/ 82471 w 169068"/>
              <a:gd name="connsiteY4" fmla="*/ 45788 h 460311"/>
              <a:gd name="connsiteX5" fmla="*/ 86599 w 169068"/>
              <a:gd name="connsiteY5" fmla="*/ 45788 h 460311"/>
              <a:gd name="connsiteX6" fmla="*/ 84106 w 169068"/>
              <a:gd name="connsiteY6" fmla="*/ 0 h 460311"/>
              <a:gd name="connsiteX7" fmla="*/ 84534 w 169068"/>
              <a:gd name="connsiteY7" fmla="*/ 178 h 460311"/>
              <a:gd name="connsiteX8" fmla="*/ 84963 w 169068"/>
              <a:gd name="connsiteY8" fmla="*/ 0 h 460311"/>
              <a:gd name="connsiteX9" fmla="*/ 97894 w 169068"/>
              <a:gd name="connsiteY9" fmla="*/ 5357 h 460311"/>
              <a:gd name="connsiteX10" fmla="*/ 163712 w 169068"/>
              <a:gd name="connsiteY10" fmla="*/ 71175 h 460311"/>
              <a:gd name="connsiteX11" fmla="*/ 163712 w 169068"/>
              <a:gd name="connsiteY11" fmla="*/ 97038 h 460311"/>
              <a:gd name="connsiteX12" fmla="*/ 137849 w 169068"/>
              <a:gd name="connsiteY12" fmla="*/ 97038 h 460311"/>
              <a:gd name="connsiteX13" fmla="*/ 102822 w 169068"/>
              <a:gd name="connsiteY13" fmla="*/ 62011 h 460311"/>
              <a:gd name="connsiteX14" fmla="*/ 102822 w 169068"/>
              <a:gd name="connsiteY14" fmla="*/ 398299 h 460311"/>
              <a:gd name="connsiteX15" fmla="*/ 137848 w 169068"/>
              <a:gd name="connsiteY15" fmla="*/ 363273 h 460311"/>
              <a:gd name="connsiteX16" fmla="*/ 163712 w 169068"/>
              <a:gd name="connsiteY16" fmla="*/ 363274 h 460311"/>
              <a:gd name="connsiteX17" fmla="*/ 163712 w 169068"/>
              <a:gd name="connsiteY17" fmla="*/ 389137 h 460311"/>
              <a:gd name="connsiteX18" fmla="*/ 97894 w 169068"/>
              <a:gd name="connsiteY18" fmla="*/ 454954 h 460311"/>
              <a:gd name="connsiteX19" fmla="*/ 84962 w 169068"/>
              <a:gd name="connsiteY19" fmla="*/ 460311 h 460311"/>
              <a:gd name="connsiteX20" fmla="*/ 84534 w 169068"/>
              <a:gd name="connsiteY20" fmla="*/ 460133 h 460311"/>
              <a:gd name="connsiteX21" fmla="*/ 84105 w 169068"/>
              <a:gd name="connsiteY21" fmla="*/ 460311 h 460311"/>
              <a:gd name="connsiteX22" fmla="*/ 71174 w 169068"/>
              <a:gd name="connsiteY22" fmla="*/ 454954 h 460311"/>
              <a:gd name="connsiteX23" fmla="*/ 5356 w 169068"/>
              <a:gd name="connsiteY23" fmla="*/ 389137 h 460311"/>
              <a:gd name="connsiteX24" fmla="*/ 5356 w 169068"/>
              <a:gd name="connsiteY24" fmla="*/ 363274 h 460311"/>
              <a:gd name="connsiteX25" fmla="*/ 31219 w 169068"/>
              <a:gd name="connsiteY25" fmla="*/ 363274 h 460311"/>
              <a:gd name="connsiteX26" fmla="*/ 66246 w 169068"/>
              <a:gd name="connsiteY26" fmla="*/ 398300 h 460311"/>
              <a:gd name="connsiteX27" fmla="*/ 66246 w 169068"/>
              <a:gd name="connsiteY27" fmla="*/ 62013 h 460311"/>
              <a:gd name="connsiteX28" fmla="*/ 31220 w 169068"/>
              <a:gd name="connsiteY28" fmla="*/ 97038 h 460311"/>
              <a:gd name="connsiteX29" fmla="*/ 5356 w 169068"/>
              <a:gd name="connsiteY29" fmla="*/ 97038 h 460311"/>
              <a:gd name="connsiteX30" fmla="*/ 5356 w 169068"/>
              <a:gd name="connsiteY30" fmla="*/ 71175 h 460311"/>
              <a:gd name="connsiteX31" fmla="*/ 71174 w 169068"/>
              <a:gd name="connsiteY31" fmla="*/ 5357 h 460311"/>
              <a:gd name="connsiteX32" fmla="*/ 84106 w 169068"/>
              <a:gd name="connsiteY32" fmla="*/ 0 h 4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068" h="460311">
                <a:moveTo>
                  <a:pt x="82034" y="414088"/>
                </a:moveTo>
                <a:lnTo>
                  <a:pt x="84534" y="416587"/>
                </a:lnTo>
                <a:lnTo>
                  <a:pt x="87033" y="414088"/>
                </a:lnTo>
                <a:close/>
                <a:moveTo>
                  <a:pt x="84535" y="43724"/>
                </a:moveTo>
                <a:lnTo>
                  <a:pt x="82471" y="45788"/>
                </a:lnTo>
                <a:lnTo>
                  <a:pt x="86599" y="45788"/>
                </a:lnTo>
                <a:close/>
                <a:moveTo>
                  <a:pt x="84106" y="0"/>
                </a:moveTo>
                <a:lnTo>
                  <a:pt x="84534" y="178"/>
                </a:lnTo>
                <a:lnTo>
                  <a:pt x="84963" y="0"/>
                </a:lnTo>
                <a:cubicBezTo>
                  <a:pt x="89643" y="0"/>
                  <a:pt x="94323" y="1786"/>
                  <a:pt x="97894" y="5357"/>
                </a:cubicBezTo>
                <a:lnTo>
                  <a:pt x="163712" y="71175"/>
                </a:lnTo>
                <a:cubicBezTo>
                  <a:pt x="170854" y="78316"/>
                  <a:pt x="170854" y="89896"/>
                  <a:pt x="163712" y="97038"/>
                </a:cubicBezTo>
                <a:cubicBezTo>
                  <a:pt x="156570" y="104179"/>
                  <a:pt x="144990" y="104179"/>
                  <a:pt x="137849" y="97038"/>
                </a:cubicBezTo>
                <a:lnTo>
                  <a:pt x="102822" y="62011"/>
                </a:lnTo>
                <a:lnTo>
                  <a:pt x="102822" y="398299"/>
                </a:lnTo>
                <a:lnTo>
                  <a:pt x="137848" y="363273"/>
                </a:lnTo>
                <a:cubicBezTo>
                  <a:pt x="144990" y="356132"/>
                  <a:pt x="156570" y="356132"/>
                  <a:pt x="163712" y="363274"/>
                </a:cubicBezTo>
                <a:cubicBezTo>
                  <a:pt x="170854" y="370415"/>
                  <a:pt x="170854" y="381995"/>
                  <a:pt x="163712" y="389137"/>
                </a:cubicBezTo>
                <a:lnTo>
                  <a:pt x="97894" y="454954"/>
                </a:lnTo>
                <a:cubicBezTo>
                  <a:pt x="94323" y="458525"/>
                  <a:pt x="89643" y="460311"/>
                  <a:pt x="84962" y="460311"/>
                </a:cubicBezTo>
                <a:lnTo>
                  <a:pt x="84534" y="460133"/>
                </a:lnTo>
                <a:lnTo>
                  <a:pt x="84105" y="460311"/>
                </a:lnTo>
                <a:cubicBezTo>
                  <a:pt x="79425" y="460311"/>
                  <a:pt x="74745" y="458525"/>
                  <a:pt x="71174" y="454954"/>
                </a:cubicBezTo>
                <a:lnTo>
                  <a:pt x="5356" y="389137"/>
                </a:lnTo>
                <a:cubicBezTo>
                  <a:pt x="-1786" y="381995"/>
                  <a:pt x="-1786" y="370415"/>
                  <a:pt x="5356" y="363274"/>
                </a:cubicBezTo>
                <a:cubicBezTo>
                  <a:pt x="12498" y="356132"/>
                  <a:pt x="24078" y="356132"/>
                  <a:pt x="31219" y="363274"/>
                </a:cubicBezTo>
                <a:lnTo>
                  <a:pt x="66246" y="398300"/>
                </a:lnTo>
                <a:lnTo>
                  <a:pt x="66246" y="62013"/>
                </a:lnTo>
                <a:lnTo>
                  <a:pt x="31220" y="97038"/>
                </a:lnTo>
                <a:cubicBezTo>
                  <a:pt x="24078" y="104179"/>
                  <a:pt x="12498" y="104179"/>
                  <a:pt x="5356" y="97038"/>
                </a:cubicBezTo>
                <a:cubicBezTo>
                  <a:pt x="-1786" y="89896"/>
                  <a:pt x="-1786" y="78316"/>
                  <a:pt x="5356" y="71175"/>
                </a:cubicBezTo>
                <a:lnTo>
                  <a:pt x="71174" y="5357"/>
                </a:lnTo>
                <a:cubicBezTo>
                  <a:pt x="74745" y="1786"/>
                  <a:pt x="79425" y="0"/>
                  <a:pt x="84106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7" name="Freeform 69">
            <a:extLst>
              <a:ext uri="{FF2B5EF4-FFF2-40B4-BE49-F238E27FC236}">
                <a16:creationId xmlns:a16="http://schemas.microsoft.com/office/drawing/2014/main" id="{BFFB05A2-4471-4196-B415-835BD3FE1C54}"/>
              </a:ext>
            </a:extLst>
          </p:cNvPr>
          <p:cNvSpPr/>
          <p:nvPr/>
        </p:nvSpPr>
        <p:spPr>
          <a:xfrm rot="5400000">
            <a:off x="5775359" y="2856569"/>
            <a:ext cx="68915" cy="185275"/>
          </a:xfrm>
          <a:custGeom>
            <a:avLst/>
            <a:gdLst>
              <a:gd name="connsiteX0" fmla="*/ 82034 w 169068"/>
              <a:gd name="connsiteY0" fmla="*/ 414088 h 460311"/>
              <a:gd name="connsiteX1" fmla="*/ 84534 w 169068"/>
              <a:gd name="connsiteY1" fmla="*/ 416587 h 460311"/>
              <a:gd name="connsiteX2" fmla="*/ 87033 w 169068"/>
              <a:gd name="connsiteY2" fmla="*/ 414088 h 460311"/>
              <a:gd name="connsiteX3" fmla="*/ 84535 w 169068"/>
              <a:gd name="connsiteY3" fmla="*/ 43724 h 460311"/>
              <a:gd name="connsiteX4" fmla="*/ 82471 w 169068"/>
              <a:gd name="connsiteY4" fmla="*/ 45788 h 460311"/>
              <a:gd name="connsiteX5" fmla="*/ 86599 w 169068"/>
              <a:gd name="connsiteY5" fmla="*/ 45788 h 460311"/>
              <a:gd name="connsiteX6" fmla="*/ 84106 w 169068"/>
              <a:gd name="connsiteY6" fmla="*/ 0 h 460311"/>
              <a:gd name="connsiteX7" fmla="*/ 84534 w 169068"/>
              <a:gd name="connsiteY7" fmla="*/ 178 h 460311"/>
              <a:gd name="connsiteX8" fmla="*/ 84963 w 169068"/>
              <a:gd name="connsiteY8" fmla="*/ 0 h 460311"/>
              <a:gd name="connsiteX9" fmla="*/ 97894 w 169068"/>
              <a:gd name="connsiteY9" fmla="*/ 5357 h 460311"/>
              <a:gd name="connsiteX10" fmla="*/ 163712 w 169068"/>
              <a:gd name="connsiteY10" fmla="*/ 71175 h 460311"/>
              <a:gd name="connsiteX11" fmla="*/ 163712 w 169068"/>
              <a:gd name="connsiteY11" fmla="*/ 97038 h 460311"/>
              <a:gd name="connsiteX12" fmla="*/ 137849 w 169068"/>
              <a:gd name="connsiteY12" fmla="*/ 97038 h 460311"/>
              <a:gd name="connsiteX13" fmla="*/ 102822 w 169068"/>
              <a:gd name="connsiteY13" fmla="*/ 62011 h 460311"/>
              <a:gd name="connsiteX14" fmla="*/ 102822 w 169068"/>
              <a:gd name="connsiteY14" fmla="*/ 398299 h 460311"/>
              <a:gd name="connsiteX15" fmla="*/ 137848 w 169068"/>
              <a:gd name="connsiteY15" fmla="*/ 363273 h 460311"/>
              <a:gd name="connsiteX16" fmla="*/ 163712 w 169068"/>
              <a:gd name="connsiteY16" fmla="*/ 363274 h 460311"/>
              <a:gd name="connsiteX17" fmla="*/ 163712 w 169068"/>
              <a:gd name="connsiteY17" fmla="*/ 389137 h 460311"/>
              <a:gd name="connsiteX18" fmla="*/ 97894 w 169068"/>
              <a:gd name="connsiteY18" fmla="*/ 454954 h 460311"/>
              <a:gd name="connsiteX19" fmla="*/ 84962 w 169068"/>
              <a:gd name="connsiteY19" fmla="*/ 460311 h 460311"/>
              <a:gd name="connsiteX20" fmla="*/ 84534 w 169068"/>
              <a:gd name="connsiteY20" fmla="*/ 460133 h 460311"/>
              <a:gd name="connsiteX21" fmla="*/ 84105 w 169068"/>
              <a:gd name="connsiteY21" fmla="*/ 460311 h 460311"/>
              <a:gd name="connsiteX22" fmla="*/ 71174 w 169068"/>
              <a:gd name="connsiteY22" fmla="*/ 454954 h 460311"/>
              <a:gd name="connsiteX23" fmla="*/ 5356 w 169068"/>
              <a:gd name="connsiteY23" fmla="*/ 389137 h 460311"/>
              <a:gd name="connsiteX24" fmla="*/ 5356 w 169068"/>
              <a:gd name="connsiteY24" fmla="*/ 363274 h 460311"/>
              <a:gd name="connsiteX25" fmla="*/ 31219 w 169068"/>
              <a:gd name="connsiteY25" fmla="*/ 363274 h 460311"/>
              <a:gd name="connsiteX26" fmla="*/ 66246 w 169068"/>
              <a:gd name="connsiteY26" fmla="*/ 398300 h 460311"/>
              <a:gd name="connsiteX27" fmla="*/ 66246 w 169068"/>
              <a:gd name="connsiteY27" fmla="*/ 62013 h 460311"/>
              <a:gd name="connsiteX28" fmla="*/ 31220 w 169068"/>
              <a:gd name="connsiteY28" fmla="*/ 97038 h 460311"/>
              <a:gd name="connsiteX29" fmla="*/ 5356 w 169068"/>
              <a:gd name="connsiteY29" fmla="*/ 97038 h 460311"/>
              <a:gd name="connsiteX30" fmla="*/ 5356 w 169068"/>
              <a:gd name="connsiteY30" fmla="*/ 71175 h 460311"/>
              <a:gd name="connsiteX31" fmla="*/ 71174 w 169068"/>
              <a:gd name="connsiteY31" fmla="*/ 5357 h 460311"/>
              <a:gd name="connsiteX32" fmla="*/ 84106 w 169068"/>
              <a:gd name="connsiteY32" fmla="*/ 0 h 4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068" h="460311">
                <a:moveTo>
                  <a:pt x="82034" y="414088"/>
                </a:moveTo>
                <a:lnTo>
                  <a:pt x="84534" y="416587"/>
                </a:lnTo>
                <a:lnTo>
                  <a:pt x="87033" y="414088"/>
                </a:lnTo>
                <a:close/>
                <a:moveTo>
                  <a:pt x="84535" y="43724"/>
                </a:moveTo>
                <a:lnTo>
                  <a:pt x="82471" y="45788"/>
                </a:lnTo>
                <a:lnTo>
                  <a:pt x="86599" y="45788"/>
                </a:lnTo>
                <a:close/>
                <a:moveTo>
                  <a:pt x="84106" y="0"/>
                </a:moveTo>
                <a:lnTo>
                  <a:pt x="84534" y="178"/>
                </a:lnTo>
                <a:lnTo>
                  <a:pt x="84963" y="0"/>
                </a:lnTo>
                <a:cubicBezTo>
                  <a:pt x="89643" y="0"/>
                  <a:pt x="94323" y="1786"/>
                  <a:pt x="97894" y="5357"/>
                </a:cubicBezTo>
                <a:lnTo>
                  <a:pt x="163712" y="71175"/>
                </a:lnTo>
                <a:cubicBezTo>
                  <a:pt x="170854" y="78316"/>
                  <a:pt x="170854" y="89896"/>
                  <a:pt x="163712" y="97038"/>
                </a:cubicBezTo>
                <a:cubicBezTo>
                  <a:pt x="156570" y="104179"/>
                  <a:pt x="144990" y="104179"/>
                  <a:pt x="137849" y="97038"/>
                </a:cubicBezTo>
                <a:lnTo>
                  <a:pt x="102822" y="62011"/>
                </a:lnTo>
                <a:lnTo>
                  <a:pt x="102822" y="398299"/>
                </a:lnTo>
                <a:lnTo>
                  <a:pt x="137848" y="363273"/>
                </a:lnTo>
                <a:cubicBezTo>
                  <a:pt x="144990" y="356132"/>
                  <a:pt x="156570" y="356132"/>
                  <a:pt x="163712" y="363274"/>
                </a:cubicBezTo>
                <a:cubicBezTo>
                  <a:pt x="170854" y="370415"/>
                  <a:pt x="170854" y="381995"/>
                  <a:pt x="163712" y="389137"/>
                </a:cubicBezTo>
                <a:lnTo>
                  <a:pt x="97894" y="454954"/>
                </a:lnTo>
                <a:cubicBezTo>
                  <a:pt x="94323" y="458525"/>
                  <a:pt x="89643" y="460311"/>
                  <a:pt x="84962" y="460311"/>
                </a:cubicBezTo>
                <a:lnTo>
                  <a:pt x="84534" y="460133"/>
                </a:lnTo>
                <a:lnTo>
                  <a:pt x="84105" y="460311"/>
                </a:lnTo>
                <a:cubicBezTo>
                  <a:pt x="79425" y="460311"/>
                  <a:pt x="74745" y="458525"/>
                  <a:pt x="71174" y="454954"/>
                </a:cubicBezTo>
                <a:lnTo>
                  <a:pt x="5356" y="389137"/>
                </a:lnTo>
                <a:cubicBezTo>
                  <a:pt x="-1786" y="381995"/>
                  <a:pt x="-1786" y="370415"/>
                  <a:pt x="5356" y="363274"/>
                </a:cubicBezTo>
                <a:cubicBezTo>
                  <a:pt x="12498" y="356132"/>
                  <a:pt x="24078" y="356132"/>
                  <a:pt x="31219" y="363274"/>
                </a:cubicBezTo>
                <a:lnTo>
                  <a:pt x="66246" y="398300"/>
                </a:lnTo>
                <a:lnTo>
                  <a:pt x="66246" y="62013"/>
                </a:lnTo>
                <a:lnTo>
                  <a:pt x="31220" y="97038"/>
                </a:lnTo>
                <a:cubicBezTo>
                  <a:pt x="24078" y="104179"/>
                  <a:pt x="12498" y="104179"/>
                  <a:pt x="5356" y="97038"/>
                </a:cubicBezTo>
                <a:cubicBezTo>
                  <a:pt x="-1786" y="89896"/>
                  <a:pt x="-1786" y="78316"/>
                  <a:pt x="5356" y="71175"/>
                </a:cubicBezTo>
                <a:lnTo>
                  <a:pt x="71174" y="5357"/>
                </a:lnTo>
                <a:cubicBezTo>
                  <a:pt x="74745" y="1786"/>
                  <a:pt x="79425" y="0"/>
                  <a:pt x="84106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8" name="Freeform 69">
            <a:extLst>
              <a:ext uri="{FF2B5EF4-FFF2-40B4-BE49-F238E27FC236}">
                <a16:creationId xmlns:a16="http://schemas.microsoft.com/office/drawing/2014/main" id="{9487E447-ACBF-4271-BDA7-73005D928FF9}"/>
              </a:ext>
            </a:extLst>
          </p:cNvPr>
          <p:cNvSpPr/>
          <p:nvPr/>
        </p:nvSpPr>
        <p:spPr>
          <a:xfrm>
            <a:off x="4537543" y="3775108"/>
            <a:ext cx="68915" cy="185275"/>
          </a:xfrm>
          <a:custGeom>
            <a:avLst/>
            <a:gdLst>
              <a:gd name="connsiteX0" fmla="*/ 82034 w 169068"/>
              <a:gd name="connsiteY0" fmla="*/ 414088 h 460311"/>
              <a:gd name="connsiteX1" fmla="*/ 84534 w 169068"/>
              <a:gd name="connsiteY1" fmla="*/ 416587 h 460311"/>
              <a:gd name="connsiteX2" fmla="*/ 87033 w 169068"/>
              <a:gd name="connsiteY2" fmla="*/ 414088 h 460311"/>
              <a:gd name="connsiteX3" fmla="*/ 84535 w 169068"/>
              <a:gd name="connsiteY3" fmla="*/ 43724 h 460311"/>
              <a:gd name="connsiteX4" fmla="*/ 82471 w 169068"/>
              <a:gd name="connsiteY4" fmla="*/ 45788 h 460311"/>
              <a:gd name="connsiteX5" fmla="*/ 86599 w 169068"/>
              <a:gd name="connsiteY5" fmla="*/ 45788 h 460311"/>
              <a:gd name="connsiteX6" fmla="*/ 84106 w 169068"/>
              <a:gd name="connsiteY6" fmla="*/ 0 h 460311"/>
              <a:gd name="connsiteX7" fmla="*/ 84534 w 169068"/>
              <a:gd name="connsiteY7" fmla="*/ 178 h 460311"/>
              <a:gd name="connsiteX8" fmla="*/ 84963 w 169068"/>
              <a:gd name="connsiteY8" fmla="*/ 0 h 460311"/>
              <a:gd name="connsiteX9" fmla="*/ 97894 w 169068"/>
              <a:gd name="connsiteY9" fmla="*/ 5357 h 460311"/>
              <a:gd name="connsiteX10" fmla="*/ 163712 w 169068"/>
              <a:gd name="connsiteY10" fmla="*/ 71175 h 460311"/>
              <a:gd name="connsiteX11" fmla="*/ 163712 w 169068"/>
              <a:gd name="connsiteY11" fmla="*/ 97038 h 460311"/>
              <a:gd name="connsiteX12" fmla="*/ 137849 w 169068"/>
              <a:gd name="connsiteY12" fmla="*/ 97038 h 460311"/>
              <a:gd name="connsiteX13" fmla="*/ 102822 w 169068"/>
              <a:gd name="connsiteY13" fmla="*/ 62011 h 460311"/>
              <a:gd name="connsiteX14" fmla="*/ 102822 w 169068"/>
              <a:gd name="connsiteY14" fmla="*/ 398299 h 460311"/>
              <a:gd name="connsiteX15" fmla="*/ 137848 w 169068"/>
              <a:gd name="connsiteY15" fmla="*/ 363273 h 460311"/>
              <a:gd name="connsiteX16" fmla="*/ 163712 w 169068"/>
              <a:gd name="connsiteY16" fmla="*/ 363274 h 460311"/>
              <a:gd name="connsiteX17" fmla="*/ 163712 w 169068"/>
              <a:gd name="connsiteY17" fmla="*/ 389137 h 460311"/>
              <a:gd name="connsiteX18" fmla="*/ 97894 w 169068"/>
              <a:gd name="connsiteY18" fmla="*/ 454954 h 460311"/>
              <a:gd name="connsiteX19" fmla="*/ 84962 w 169068"/>
              <a:gd name="connsiteY19" fmla="*/ 460311 h 460311"/>
              <a:gd name="connsiteX20" fmla="*/ 84534 w 169068"/>
              <a:gd name="connsiteY20" fmla="*/ 460133 h 460311"/>
              <a:gd name="connsiteX21" fmla="*/ 84105 w 169068"/>
              <a:gd name="connsiteY21" fmla="*/ 460311 h 460311"/>
              <a:gd name="connsiteX22" fmla="*/ 71174 w 169068"/>
              <a:gd name="connsiteY22" fmla="*/ 454954 h 460311"/>
              <a:gd name="connsiteX23" fmla="*/ 5356 w 169068"/>
              <a:gd name="connsiteY23" fmla="*/ 389137 h 460311"/>
              <a:gd name="connsiteX24" fmla="*/ 5356 w 169068"/>
              <a:gd name="connsiteY24" fmla="*/ 363274 h 460311"/>
              <a:gd name="connsiteX25" fmla="*/ 31219 w 169068"/>
              <a:gd name="connsiteY25" fmla="*/ 363274 h 460311"/>
              <a:gd name="connsiteX26" fmla="*/ 66246 w 169068"/>
              <a:gd name="connsiteY26" fmla="*/ 398300 h 460311"/>
              <a:gd name="connsiteX27" fmla="*/ 66246 w 169068"/>
              <a:gd name="connsiteY27" fmla="*/ 62013 h 460311"/>
              <a:gd name="connsiteX28" fmla="*/ 31220 w 169068"/>
              <a:gd name="connsiteY28" fmla="*/ 97038 h 460311"/>
              <a:gd name="connsiteX29" fmla="*/ 5356 w 169068"/>
              <a:gd name="connsiteY29" fmla="*/ 97038 h 460311"/>
              <a:gd name="connsiteX30" fmla="*/ 5356 w 169068"/>
              <a:gd name="connsiteY30" fmla="*/ 71175 h 460311"/>
              <a:gd name="connsiteX31" fmla="*/ 71174 w 169068"/>
              <a:gd name="connsiteY31" fmla="*/ 5357 h 460311"/>
              <a:gd name="connsiteX32" fmla="*/ 84106 w 169068"/>
              <a:gd name="connsiteY32" fmla="*/ 0 h 4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068" h="460311">
                <a:moveTo>
                  <a:pt x="82034" y="414088"/>
                </a:moveTo>
                <a:lnTo>
                  <a:pt x="84534" y="416587"/>
                </a:lnTo>
                <a:lnTo>
                  <a:pt x="87033" y="414088"/>
                </a:lnTo>
                <a:close/>
                <a:moveTo>
                  <a:pt x="84535" y="43724"/>
                </a:moveTo>
                <a:lnTo>
                  <a:pt x="82471" y="45788"/>
                </a:lnTo>
                <a:lnTo>
                  <a:pt x="86599" y="45788"/>
                </a:lnTo>
                <a:close/>
                <a:moveTo>
                  <a:pt x="84106" y="0"/>
                </a:moveTo>
                <a:lnTo>
                  <a:pt x="84534" y="178"/>
                </a:lnTo>
                <a:lnTo>
                  <a:pt x="84963" y="0"/>
                </a:lnTo>
                <a:cubicBezTo>
                  <a:pt x="89643" y="0"/>
                  <a:pt x="94323" y="1786"/>
                  <a:pt x="97894" y="5357"/>
                </a:cubicBezTo>
                <a:lnTo>
                  <a:pt x="163712" y="71175"/>
                </a:lnTo>
                <a:cubicBezTo>
                  <a:pt x="170854" y="78316"/>
                  <a:pt x="170854" y="89896"/>
                  <a:pt x="163712" y="97038"/>
                </a:cubicBezTo>
                <a:cubicBezTo>
                  <a:pt x="156570" y="104179"/>
                  <a:pt x="144990" y="104179"/>
                  <a:pt x="137849" y="97038"/>
                </a:cubicBezTo>
                <a:lnTo>
                  <a:pt x="102822" y="62011"/>
                </a:lnTo>
                <a:lnTo>
                  <a:pt x="102822" y="398299"/>
                </a:lnTo>
                <a:lnTo>
                  <a:pt x="137848" y="363273"/>
                </a:lnTo>
                <a:cubicBezTo>
                  <a:pt x="144990" y="356132"/>
                  <a:pt x="156570" y="356132"/>
                  <a:pt x="163712" y="363274"/>
                </a:cubicBezTo>
                <a:cubicBezTo>
                  <a:pt x="170854" y="370415"/>
                  <a:pt x="170854" y="381995"/>
                  <a:pt x="163712" y="389137"/>
                </a:cubicBezTo>
                <a:lnTo>
                  <a:pt x="97894" y="454954"/>
                </a:lnTo>
                <a:cubicBezTo>
                  <a:pt x="94323" y="458525"/>
                  <a:pt x="89643" y="460311"/>
                  <a:pt x="84962" y="460311"/>
                </a:cubicBezTo>
                <a:lnTo>
                  <a:pt x="84534" y="460133"/>
                </a:lnTo>
                <a:lnTo>
                  <a:pt x="84105" y="460311"/>
                </a:lnTo>
                <a:cubicBezTo>
                  <a:pt x="79425" y="460311"/>
                  <a:pt x="74745" y="458525"/>
                  <a:pt x="71174" y="454954"/>
                </a:cubicBezTo>
                <a:lnTo>
                  <a:pt x="5356" y="389137"/>
                </a:lnTo>
                <a:cubicBezTo>
                  <a:pt x="-1786" y="381995"/>
                  <a:pt x="-1786" y="370415"/>
                  <a:pt x="5356" y="363274"/>
                </a:cubicBezTo>
                <a:cubicBezTo>
                  <a:pt x="12498" y="356132"/>
                  <a:pt x="24078" y="356132"/>
                  <a:pt x="31219" y="363274"/>
                </a:cubicBezTo>
                <a:lnTo>
                  <a:pt x="66246" y="398300"/>
                </a:lnTo>
                <a:lnTo>
                  <a:pt x="66246" y="62013"/>
                </a:lnTo>
                <a:lnTo>
                  <a:pt x="31220" y="97038"/>
                </a:lnTo>
                <a:cubicBezTo>
                  <a:pt x="24078" y="104179"/>
                  <a:pt x="12498" y="104179"/>
                  <a:pt x="5356" y="97038"/>
                </a:cubicBezTo>
                <a:cubicBezTo>
                  <a:pt x="-1786" y="89896"/>
                  <a:pt x="-1786" y="78316"/>
                  <a:pt x="5356" y="71175"/>
                </a:cubicBezTo>
                <a:lnTo>
                  <a:pt x="71174" y="5357"/>
                </a:lnTo>
                <a:cubicBezTo>
                  <a:pt x="74745" y="1786"/>
                  <a:pt x="79425" y="0"/>
                  <a:pt x="84106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  <p:sp>
        <p:nvSpPr>
          <p:cNvPr id="9" name="Freeform 69">
            <a:extLst>
              <a:ext uri="{FF2B5EF4-FFF2-40B4-BE49-F238E27FC236}">
                <a16:creationId xmlns:a16="http://schemas.microsoft.com/office/drawing/2014/main" id="{E9299D8A-32D6-4E02-9C7D-3105A96B9D28}"/>
              </a:ext>
            </a:extLst>
          </p:cNvPr>
          <p:cNvSpPr/>
          <p:nvPr/>
        </p:nvSpPr>
        <p:spPr>
          <a:xfrm>
            <a:off x="4537543" y="1934680"/>
            <a:ext cx="68915" cy="185275"/>
          </a:xfrm>
          <a:custGeom>
            <a:avLst/>
            <a:gdLst>
              <a:gd name="connsiteX0" fmla="*/ 82034 w 169068"/>
              <a:gd name="connsiteY0" fmla="*/ 414088 h 460311"/>
              <a:gd name="connsiteX1" fmla="*/ 84534 w 169068"/>
              <a:gd name="connsiteY1" fmla="*/ 416587 h 460311"/>
              <a:gd name="connsiteX2" fmla="*/ 87033 w 169068"/>
              <a:gd name="connsiteY2" fmla="*/ 414088 h 460311"/>
              <a:gd name="connsiteX3" fmla="*/ 84535 w 169068"/>
              <a:gd name="connsiteY3" fmla="*/ 43724 h 460311"/>
              <a:gd name="connsiteX4" fmla="*/ 82471 w 169068"/>
              <a:gd name="connsiteY4" fmla="*/ 45788 h 460311"/>
              <a:gd name="connsiteX5" fmla="*/ 86599 w 169068"/>
              <a:gd name="connsiteY5" fmla="*/ 45788 h 460311"/>
              <a:gd name="connsiteX6" fmla="*/ 84106 w 169068"/>
              <a:gd name="connsiteY6" fmla="*/ 0 h 460311"/>
              <a:gd name="connsiteX7" fmla="*/ 84534 w 169068"/>
              <a:gd name="connsiteY7" fmla="*/ 178 h 460311"/>
              <a:gd name="connsiteX8" fmla="*/ 84963 w 169068"/>
              <a:gd name="connsiteY8" fmla="*/ 0 h 460311"/>
              <a:gd name="connsiteX9" fmla="*/ 97894 w 169068"/>
              <a:gd name="connsiteY9" fmla="*/ 5357 h 460311"/>
              <a:gd name="connsiteX10" fmla="*/ 163712 w 169068"/>
              <a:gd name="connsiteY10" fmla="*/ 71175 h 460311"/>
              <a:gd name="connsiteX11" fmla="*/ 163712 w 169068"/>
              <a:gd name="connsiteY11" fmla="*/ 97038 h 460311"/>
              <a:gd name="connsiteX12" fmla="*/ 137849 w 169068"/>
              <a:gd name="connsiteY12" fmla="*/ 97038 h 460311"/>
              <a:gd name="connsiteX13" fmla="*/ 102822 w 169068"/>
              <a:gd name="connsiteY13" fmla="*/ 62011 h 460311"/>
              <a:gd name="connsiteX14" fmla="*/ 102822 w 169068"/>
              <a:gd name="connsiteY14" fmla="*/ 398299 h 460311"/>
              <a:gd name="connsiteX15" fmla="*/ 137848 w 169068"/>
              <a:gd name="connsiteY15" fmla="*/ 363273 h 460311"/>
              <a:gd name="connsiteX16" fmla="*/ 163712 w 169068"/>
              <a:gd name="connsiteY16" fmla="*/ 363274 h 460311"/>
              <a:gd name="connsiteX17" fmla="*/ 163712 w 169068"/>
              <a:gd name="connsiteY17" fmla="*/ 389137 h 460311"/>
              <a:gd name="connsiteX18" fmla="*/ 97894 w 169068"/>
              <a:gd name="connsiteY18" fmla="*/ 454954 h 460311"/>
              <a:gd name="connsiteX19" fmla="*/ 84962 w 169068"/>
              <a:gd name="connsiteY19" fmla="*/ 460311 h 460311"/>
              <a:gd name="connsiteX20" fmla="*/ 84534 w 169068"/>
              <a:gd name="connsiteY20" fmla="*/ 460133 h 460311"/>
              <a:gd name="connsiteX21" fmla="*/ 84105 w 169068"/>
              <a:gd name="connsiteY21" fmla="*/ 460311 h 460311"/>
              <a:gd name="connsiteX22" fmla="*/ 71174 w 169068"/>
              <a:gd name="connsiteY22" fmla="*/ 454954 h 460311"/>
              <a:gd name="connsiteX23" fmla="*/ 5356 w 169068"/>
              <a:gd name="connsiteY23" fmla="*/ 389137 h 460311"/>
              <a:gd name="connsiteX24" fmla="*/ 5356 w 169068"/>
              <a:gd name="connsiteY24" fmla="*/ 363274 h 460311"/>
              <a:gd name="connsiteX25" fmla="*/ 31219 w 169068"/>
              <a:gd name="connsiteY25" fmla="*/ 363274 h 460311"/>
              <a:gd name="connsiteX26" fmla="*/ 66246 w 169068"/>
              <a:gd name="connsiteY26" fmla="*/ 398300 h 460311"/>
              <a:gd name="connsiteX27" fmla="*/ 66246 w 169068"/>
              <a:gd name="connsiteY27" fmla="*/ 62013 h 460311"/>
              <a:gd name="connsiteX28" fmla="*/ 31220 w 169068"/>
              <a:gd name="connsiteY28" fmla="*/ 97038 h 460311"/>
              <a:gd name="connsiteX29" fmla="*/ 5356 w 169068"/>
              <a:gd name="connsiteY29" fmla="*/ 97038 h 460311"/>
              <a:gd name="connsiteX30" fmla="*/ 5356 w 169068"/>
              <a:gd name="connsiteY30" fmla="*/ 71175 h 460311"/>
              <a:gd name="connsiteX31" fmla="*/ 71174 w 169068"/>
              <a:gd name="connsiteY31" fmla="*/ 5357 h 460311"/>
              <a:gd name="connsiteX32" fmla="*/ 84106 w 169068"/>
              <a:gd name="connsiteY32" fmla="*/ 0 h 4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9068" h="460311">
                <a:moveTo>
                  <a:pt x="82034" y="414088"/>
                </a:moveTo>
                <a:lnTo>
                  <a:pt x="84534" y="416587"/>
                </a:lnTo>
                <a:lnTo>
                  <a:pt x="87033" y="414088"/>
                </a:lnTo>
                <a:close/>
                <a:moveTo>
                  <a:pt x="84535" y="43724"/>
                </a:moveTo>
                <a:lnTo>
                  <a:pt x="82471" y="45788"/>
                </a:lnTo>
                <a:lnTo>
                  <a:pt x="86599" y="45788"/>
                </a:lnTo>
                <a:close/>
                <a:moveTo>
                  <a:pt x="84106" y="0"/>
                </a:moveTo>
                <a:lnTo>
                  <a:pt x="84534" y="178"/>
                </a:lnTo>
                <a:lnTo>
                  <a:pt x="84963" y="0"/>
                </a:lnTo>
                <a:cubicBezTo>
                  <a:pt x="89643" y="0"/>
                  <a:pt x="94323" y="1786"/>
                  <a:pt x="97894" y="5357"/>
                </a:cubicBezTo>
                <a:lnTo>
                  <a:pt x="163712" y="71175"/>
                </a:lnTo>
                <a:cubicBezTo>
                  <a:pt x="170854" y="78316"/>
                  <a:pt x="170854" y="89896"/>
                  <a:pt x="163712" y="97038"/>
                </a:cubicBezTo>
                <a:cubicBezTo>
                  <a:pt x="156570" y="104179"/>
                  <a:pt x="144990" y="104179"/>
                  <a:pt x="137849" y="97038"/>
                </a:cubicBezTo>
                <a:lnTo>
                  <a:pt x="102822" y="62011"/>
                </a:lnTo>
                <a:lnTo>
                  <a:pt x="102822" y="398299"/>
                </a:lnTo>
                <a:lnTo>
                  <a:pt x="137848" y="363273"/>
                </a:lnTo>
                <a:cubicBezTo>
                  <a:pt x="144990" y="356132"/>
                  <a:pt x="156570" y="356132"/>
                  <a:pt x="163712" y="363274"/>
                </a:cubicBezTo>
                <a:cubicBezTo>
                  <a:pt x="170854" y="370415"/>
                  <a:pt x="170854" y="381995"/>
                  <a:pt x="163712" y="389137"/>
                </a:cubicBezTo>
                <a:lnTo>
                  <a:pt x="97894" y="454954"/>
                </a:lnTo>
                <a:cubicBezTo>
                  <a:pt x="94323" y="458525"/>
                  <a:pt x="89643" y="460311"/>
                  <a:pt x="84962" y="460311"/>
                </a:cubicBezTo>
                <a:lnTo>
                  <a:pt x="84534" y="460133"/>
                </a:lnTo>
                <a:lnTo>
                  <a:pt x="84105" y="460311"/>
                </a:lnTo>
                <a:cubicBezTo>
                  <a:pt x="79425" y="460311"/>
                  <a:pt x="74745" y="458525"/>
                  <a:pt x="71174" y="454954"/>
                </a:cubicBezTo>
                <a:lnTo>
                  <a:pt x="5356" y="389137"/>
                </a:lnTo>
                <a:cubicBezTo>
                  <a:pt x="-1786" y="381995"/>
                  <a:pt x="-1786" y="370415"/>
                  <a:pt x="5356" y="363274"/>
                </a:cubicBezTo>
                <a:cubicBezTo>
                  <a:pt x="12498" y="356132"/>
                  <a:pt x="24078" y="356132"/>
                  <a:pt x="31219" y="363274"/>
                </a:cubicBezTo>
                <a:lnTo>
                  <a:pt x="66246" y="398300"/>
                </a:lnTo>
                <a:lnTo>
                  <a:pt x="66246" y="62013"/>
                </a:lnTo>
                <a:lnTo>
                  <a:pt x="31220" y="97038"/>
                </a:lnTo>
                <a:cubicBezTo>
                  <a:pt x="24078" y="104179"/>
                  <a:pt x="12498" y="104179"/>
                  <a:pt x="5356" y="97038"/>
                </a:cubicBezTo>
                <a:cubicBezTo>
                  <a:pt x="-1786" y="89896"/>
                  <a:pt x="-1786" y="78316"/>
                  <a:pt x="5356" y="71175"/>
                </a:cubicBezTo>
                <a:lnTo>
                  <a:pt x="71174" y="5357"/>
                </a:lnTo>
                <a:cubicBezTo>
                  <a:pt x="74745" y="1786"/>
                  <a:pt x="79425" y="0"/>
                  <a:pt x="84106" y="0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0" cap="none" spc="0" normalizeH="0" baseline="0" noProof="0" dirty="0">
                <a:ln>
                  <a:noFill/>
                </a:ln>
                <a:solidFill>
                  <a:srgbClr val="005073">
                    <a:alpha val="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</a:rPr>
              <a:t>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850719-AA4A-405C-813A-DA480872A545}"/>
              </a:ext>
            </a:extLst>
          </p:cNvPr>
          <p:cNvSpPr/>
          <p:nvPr/>
        </p:nvSpPr>
        <p:spPr>
          <a:xfrm>
            <a:off x="3427828" y="2123304"/>
            <a:ext cx="2288344" cy="1651804"/>
          </a:xfrm>
          <a:prstGeom prst="roundRect">
            <a:avLst>
              <a:gd name="adj" fmla="val 10851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7B5EE2-E8CE-4252-969F-68779935F246}"/>
              </a:ext>
            </a:extLst>
          </p:cNvPr>
          <p:cNvGrpSpPr/>
          <p:nvPr/>
        </p:nvGrpSpPr>
        <p:grpSpPr>
          <a:xfrm>
            <a:off x="4154553" y="2204170"/>
            <a:ext cx="834894" cy="1490072"/>
            <a:chOff x="4154553" y="2422948"/>
            <a:chExt cx="834894" cy="14900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9A3FC0-79F5-4649-900E-0AF12E20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0537" y="3275172"/>
              <a:ext cx="542926" cy="5429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A99094-3F2F-46C1-9ADA-086E8B989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0537" y="2527620"/>
              <a:ext cx="542926" cy="542926"/>
            </a:xfrm>
            <a:prstGeom prst="rect">
              <a:avLst/>
            </a:prstGeom>
          </p:spPr>
        </p:pic>
        <p:sp>
          <p:nvSpPr>
            <p:cNvPr id="14" name="Freeform 69">
              <a:extLst>
                <a:ext uri="{FF2B5EF4-FFF2-40B4-BE49-F238E27FC236}">
                  <a16:creationId xmlns:a16="http://schemas.microsoft.com/office/drawing/2014/main" id="{E9C3B4D8-6A49-406E-A8D0-68FE10217C74}"/>
                </a:ext>
              </a:extLst>
            </p:cNvPr>
            <p:cNvSpPr/>
            <p:nvPr/>
          </p:nvSpPr>
          <p:spPr>
            <a:xfrm>
              <a:off x="4537543" y="3080222"/>
              <a:ext cx="68915" cy="185275"/>
            </a:xfrm>
            <a:custGeom>
              <a:avLst/>
              <a:gdLst>
                <a:gd name="connsiteX0" fmla="*/ 82034 w 169068"/>
                <a:gd name="connsiteY0" fmla="*/ 414088 h 460311"/>
                <a:gd name="connsiteX1" fmla="*/ 84534 w 169068"/>
                <a:gd name="connsiteY1" fmla="*/ 416587 h 460311"/>
                <a:gd name="connsiteX2" fmla="*/ 87033 w 169068"/>
                <a:gd name="connsiteY2" fmla="*/ 414088 h 460311"/>
                <a:gd name="connsiteX3" fmla="*/ 84535 w 169068"/>
                <a:gd name="connsiteY3" fmla="*/ 43724 h 460311"/>
                <a:gd name="connsiteX4" fmla="*/ 82471 w 169068"/>
                <a:gd name="connsiteY4" fmla="*/ 45788 h 460311"/>
                <a:gd name="connsiteX5" fmla="*/ 86599 w 169068"/>
                <a:gd name="connsiteY5" fmla="*/ 45788 h 460311"/>
                <a:gd name="connsiteX6" fmla="*/ 84106 w 169068"/>
                <a:gd name="connsiteY6" fmla="*/ 0 h 460311"/>
                <a:gd name="connsiteX7" fmla="*/ 84534 w 169068"/>
                <a:gd name="connsiteY7" fmla="*/ 178 h 460311"/>
                <a:gd name="connsiteX8" fmla="*/ 84963 w 169068"/>
                <a:gd name="connsiteY8" fmla="*/ 0 h 460311"/>
                <a:gd name="connsiteX9" fmla="*/ 97894 w 169068"/>
                <a:gd name="connsiteY9" fmla="*/ 5357 h 460311"/>
                <a:gd name="connsiteX10" fmla="*/ 163712 w 169068"/>
                <a:gd name="connsiteY10" fmla="*/ 71175 h 460311"/>
                <a:gd name="connsiteX11" fmla="*/ 163712 w 169068"/>
                <a:gd name="connsiteY11" fmla="*/ 97038 h 460311"/>
                <a:gd name="connsiteX12" fmla="*/ 137849 w 169068"/>
                <a:gd name="connsiteY12" fmla="*/ 97038 h 460311"/>
                <a:gd name="connsiteX13" fmla="*/ 102822 w 169068"/>
                <a:gd name="connsiteY13" fmla="*/ 62011 h 460311"/>
                <a:gd name="connsiteX14" fmla="*/ 102822 w 169068"/>
                <a:gd name="connsiteY14" fmla="*/ 398299 h 460311"/>
                <a:gd name="connsiteX15" fmla="*/ 137848 w 169068"/>
                <a:gd name="connsiteY15" fmla="*/ 363273 h 460311"/>
                <a:gd name="connsiteX16" fmla="*/ 163712 w 169068"/>
                <a:gd name="connsiteY16" fmla="*/ 363274 h 460311"/>
                <a:gd name="connsiteX17" fmla="*/ 163712 w 169068"/>
                <a:gd name="connsiteY17" fmla="*/ 389137 h 460311"/>
                <a:gd name="connsiteX18" fmla="*/ 97894 w 169068"/>
                <a:gd name="connsiteY18" fmla="*/ 454954 h 460311"/>
                <a:gd name="connsiteX19" fmla="*/ 84962 w 169068"/>
                <a:gd name="connsiteY19" fmla="*/ 460311 h 460311"/>
                <a:gd name="connsiteX20" fmla="*/ 84534 w 169068"/>
                <a:gd name="connsiteY20" fmla="*/ 460133 h 460311"/>
                <a:gd name="connsiteX21" fmla="*/ 84105 w 169068"/>
                <a:gd name="connsiteY21" fmla="*/ 460311 h 460311"/>
                <a:gd name="connsiteX22" fmla="*/ 71174 w 169068"/>
                <a:gd name="connsiteY22" fmla="*/ 454954 h 460311"/>
                <a:gd name="connsiteX23" fmla="*/ 5356 w 169068"/>
                <a:gd name="connsiteY23" fmla="*/ 389137 h 460311"/>
                <a:gd name="connsiteX24" fmla="*/ 5356 w 169068"/>
                <a:gd name="connsiteY24" fmla="*/ 363274 h 460311"/>
                <a:gd name="connsiteX25" fmla="*/ 31219 w 169068"/>
                <a:gd name="connsiteY25" fmla="*/ 363274 h 460311"/>
                <a:gd name="connsiteX26" fmla="*/ 66246 w 169068"/>
                <a:gd name="connsiteY26" fmla="*/ 398300 h 460311"/>
                <a:gd name="connsiteX27" fmla="*/ 66246 w 169068"/>
                <a:gd name="connsiteY27" fmla="*/ 62013 h 460311"/>
                <a:gd name="connsiteX28" fmla="*/ 31220 w 169068"/>
                <a:gd name="connsiteY28" fmla="*/ 97038 h 460311"/>
                <a:gd name="connsiteX29" fmla="*/ 5356 w 169068"/>
                <a:gd name="connsiteY29" fmla="*/ 97038 h 460311"/>
                <a:gd name="connsiteX30" fmla="*/ 5356 w 169068"/>
                <a:gd name="connsiteY30" fmla="*/ 71175 h 460311"/>
                <a:gd name="connsiteX31" fmla="*/ 71174 w 169068"/>
                <a:gd name="connsiteY31" fmla="*/ 5357 h 460311"/>
                <a:gd name="connsiteX32" fmla="*/ 84106 w 169068"/>
                <a:gd name="connsiteY32" fmla="*/ 0 h 46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69068" h="460311">
                  <a:moveTo>
                    <a:pt x="82034" y="414088"/>
                  </a:moveTo>
                  <a:lnTo>
                    <a:pt x="84534" y="416587"/>
                  </a:lnTo>
                  <a:lnTo>
                    <a:pt x="87033" y="414088"/>
                  </a:lnTo>
                  <a:close/>
                  <a:moveTo>
                    <a:pt x="84535" y="43724"/>
                  </a:moveTo>
                  <a:lnTo>
                    <a:pt x="82471" y="45788"/>
                  </a:lnTo>
                  <a:lnTo>
                    <a:pt x="86599" y="45788"/>
                  </a:lnTo>
                  <a:close/>
                  <a:moveTo>
                    <a:pt x="84106" y="0"/>
                  </a:moveTo>
                  <a:lnTo>
                    <a:pt x="84534" y="178"/>
                  </a:lnTo>
                  <a:lnTo>
                    <a:pt x="84963" y="0"/>
                  </a:lnTo>
                  <a:cubicBezTo>
                    <a:pt x="89643" y="0"/>
                    <a:pt x="94323" y="1786"/>
                    <a:pt x="97894" y="5357"/>
                  </a:cubicBezTo>
                  <a:lnTo>
                    <a:pt x="163712" y="71175"/>
                  </a:lnTo>
                  <a:cubicBezTo>
                    <a:pt x="170854" y="78316"/>
                    <a:pt x="170854" y="89896"/>
                    <a:pt x="163712" y="97038"/>
                  </a:cubicBezTo>
                  <a:cubicBezTo>
                    <a:pt x="156570" y="104179"/>
                    <a:pt x="144990" y="104179"/>
                    <a:pt x="137849" y="97038"/>
                  </a:cubicBezTo>
                  <a:lnTo>
                    <a:pt x="102822" y="62011"/>
                  </a:lnTo>
                  <a:lnTo>
                    <a:pt x="102822" y="398299"/>
                  </a:lnTo>
                  <a:lnTo>
                    <a:pt x="137848" y="363273"/>
                  </a:lnTo>
                  <a:cubicBezTo>
                    <a:pt x="144990" y="356132"/>
                    <a:pt x="156570" y="356132"/>
                    <a:pt x="163712" y="363274"/>
                  </a:cubicBezTo>
                  <a:cubicBezTo>
                    <a:pt x="170854" y="370415"/>
                    <a:pt x="170854" y="381995"/>
                    <a:pt x="163712" y="389137"/>
                  </a:cubicBezTo>
                  <a:lnTo>
                    <a:pt x="97894" y="454954"/>
                  </a:lnTo>
                  <a:cubicBezTo>
                    <a:pt x="94323" y="458525"/>
                    <a:pt x="89643" y="460311"/>
                    <a:pt x="84962" y="460311"/>
                  </a:cubicBezTo>
                  <a:lnTo>
                    <a:pt x="84534" y="460133"/>
                  </a:lnTo>
                  <a:lnTo>
                    <a:pt x="84105" y="460311"/>
                  </a:lnTo>
                  <a:cubicBezTo>
                    <a:pt x="79425" y="460311"/>
                    <a:pt x="74745" y="458525"/>
                    <a:pt x="71174" y="454954"/>
                  </a:cubicBezTo>
                  <a:lnTo>
                    <a:pt x="5356" y="389137"/>
                  </a:lnTo>
                  <a:cubicBezTo>
                    <a:pt x="-1786" y="381995"/>
                    <a:pt x="-1786" y="370415"/>
                    <a:pt x="5356" y="363274"/>
                  </a:cubicBezTo>
                  <a:cubicBezTo>
                    <a:pt x="12498" y="356132"/>
                    <a:pt x="24078" y="356132"/>
                    <a:pt x="31219" y="363274"/>
                  </a:cubicBezTo>
                  <a:lnTo>
                    <a:pt x="66246" y="398300"/>
                  </a:lnTo>
                  <a:lnTo>
                    <a:pt x="66246" y="62013"/>
                  </a:lnTo>
                  <a:lnTo>
                    <a:pt x="31220" y="97038"/>
                  </a:lnTo>
                  <a:cubicBezTo>
                    <a:pt x="24078" y="104179"/>
                    <a:pt x="12498" y="104179"/>
                    <a:pt x="5356" y="97038"/>
                  </a:cubicBezTo>
                  <a:cubicBezTo>
                    <a:pt x="-1786" y="89896"/>
                    <a:pt x="-1786" y="78316"/>
                    <a:pt x="5356" y="71175"/>
                  </a:cubicBezTo>
                  <a:lnTo>
                    <a:pt x="71174" y="5357"/>
                  </a:lnTo>
                  <a:cubicBezTo>
                    <a:pt x="74745" y="1786"/>
                    <a:pt x="79425" y="0"/>
                    <a:pt x="84106" y="0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439755-8F00-4B00-81BE-56BF80F03074}"/>
                </a:ext>
              </a:extLst>
            </p:cNvPr>
            <p:cNvGrpSpPr/>
            <p:nvPr/>
          </p:nvGrpSpPr>
          <p:grpSpPr>
            <a:xfrm>
              <a:off x="4154553" y="2422948"/>
              <a:ext cx="834894" cy="1490072"/>
              <a:chOff x="3639862" y="1218360"/>
              <a:chExt cx="1871747" cy="3383118"/>
            </a:xfrm>
          </p:grpSpPr>
          <p:sp>
            <p:nvSpPr>
              <p:cNvPr id="16" name="Rounded Rectangle 75">
                <a:extLst>
                  <a:ext uri="{FF2B5EF4-FFF2-40B4-BE49-F238E27FC236}">
                    <a16:creationId xmlns:a16="http://schemas.microsoft.com/office/drawing/2014/main" id="{F69066E2-18E9-4624-9313-B419491DE989}"/>
                  </a:ext>
                </a:extLst>
              </p:cNvPr>
              <p:cNvSpPr/>
              <p:nvPr/>
            </p:nvSpPr>
            <p:spPr>
              <a:xfrm>
                <a:off x="3726350" y="1218360"/>
                <a:ext cx="1691296" cy="3383118"/>
              </a:xfrm>
              <a:prstGeom prst="roundRect">
                <a:avLst>
                  <a:gd name="adj" fmla="val 50000"/>
                </a:avLst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8BA1448-74C4-45E6-91B1-5C7DB06C5CC0}"/>
                  </a:ext>
                </a:extLst>
              </p:cNvPr>
              <p:cNvSpPr/>
              <p:nvPr/>
            </p:nvSpPr>
            <p:spPr>
              <a:xfrm rot="10800000">
                <a:off x="3641366" y="2939952"/>
                <a:ext cx="171682" cy="918816"/>
              </a:xfrm>
              <a:prstGeom prst="rect">
                <a:avLst/>
              </a:prstGeom>
              <a:gradFill>
                <a:gsLst>
                  <a:gs pos="3000">
                    <a:schemeClr val="bg2">
                      <a:lumMod val="95000"/>
                      <a:alpha val="0"/>
                    </a:schemeClr>
                  </a:gs>
                  <a:gs pos="75000">
                    <a:schemeClr val="bg2">
                      <a:lumMod val="95000"/>
                    </a:schemeClr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18" name="Freeform 77">
                <a:extLst>
                  <a:ext uri="{FF2B5EF4-FFF2-40B4-BE49-F238E27FC236}">
                    <a16:creationId xmlns:a16="http://schemas.microsoft.com/office/drawing/2014/main" id="{E08297E1-7AE4-466F-AC0B-4ED724041391}"/>
                  </a:ext>
                </a:extLst>
              </p:cNvPr>
              <p:cNvSpPr/>
              <p:nvPr/>
            </p:nvSpPr>
            <p:spPr>
              <a:xfrm>
                <a:off x="3639862" y="2871470"/>
                <a:ext cx="180058" cy="109048"/>
              </a:xfrm>
              <a:custGeom>
                <a:avLst/>
                <a:gdLst>
                  <a:gd name="connsiteX0" fmla="*/ 33134 w 306308"/>
                  <a:gd name="connsiteY0" fmla="*/ 0 h 185510"/>
                  <a:gd name="connsiteX1" fmla="*/ 48081 w 306308"/>
                  <a:gd name="connsiteY1" fmla="*/ 6191 h 185510"/>
                  <a:gd name="connsiteX2" fmla="*/ 153154 w 306308"/>
                  <a:gd name="connsiteY2" fmla="*/ 111264 h 185510"/>
                  <a:gd name="connsiteX3" fmla="*/ 258230 w 306308"/>
                  <a:gd name="connsiteY3" fmla="*/ 6189 h 185510"/>
                  <a:gd name="connsiteX4" fmla="*/ 273174 w 306308"/>
                  <a:gd name="connsiteY4" fmla="*/ 0 h 185510"/>
                  <a:gd name="connsiteX5" fmla="*/ 296604 w 306308"/>
                  <a:gd name="connsiteY5" fmla="*/ 9704 h 185510"/>
                  <a:gd name="connsiteX6" fmla="*/ 296604 w 306308"/>
                  <a:gd name="connsiteY6" fmla="*/ 56561 h 185510"/>
                  <a:gd name="connsiteX7" fmla="*/ 177359 w 306308"/>
                  <a:gd name="connsiteY7" fmla="*/ 175805 h 185510"/>
                  <a:gd name="connsiteX8" fmla="*/ 153930 w 306308"/>
                  <a:gd name="connsiteY8" fmla="*/ 185510 h 185510"/>
                  <a:gd name="connsiteX9" fmla="*/ 153154 w 306308"/>
                  <a:gd name="connsiteY9" fmla="*/ 185188 h 185510"/>
                  <a:gd name="connsiteX10" fmla="*/ 152377 w 306308"/>
                  <a:gd name="connsiteY10" fmla="*/ 185510 h 185510"/>
                  <a:gd name="connsiteX11" fmla="*/ 128949 w 306308"/>
                  <a:gd name="connsiteY11" fmla="*/ 175805 h 185510"/>
                  <a:gd name="connsiteX12" fmla="*/ 9705 w 306308"/>
                  <a:gd name="connsiteY12" fmla="*/ 56561 h 185510"/>
                  <a:gd name="connsiteX13" fmla="*/ 9705 w 306308"/>
                  <a:gd name="connsiteY13" fmla="*/ 9704 h 185510"/>
                  <a:gd name="connsiteX14" fmla="*/ 33134 w 306308"/>
                  <a:gd name="connsiteY14" fmla="*/ 0 h 18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6308" h="185510">
                    <a:moveTo>
                      <a:pt x="33134" y="0"/>
                    </a:moveTo>
                    <a:lnTo>
                      <a:pt x="48081" y="6191"/>
                    </a:lnTo>
                    <a:lnTo>
                      <a:pt x="153154" y="111264"/>
                    </a:lnTo>
                    <a:lnTo>
                      <a:pt x="258230" y="6189"/>
                    </a:lnTo>
                    <a:lnTo>
                      <a:pt x="273174" y="0"/>
                    </a:lnTo>
                    <a:cubicBezTo>
                      <a:pt x="281654" y="0"/>
                      <a:pt x="290134" y="3235"/>
                      <a:pt x="296604" y="9704"/>
                    </a:cubicBezTo>
                    <a:cubicBezTo>
                      <a:pt x="309543" y="22642"/>
                      <a:pt x="309543" y="43622"/>
                      <a:pt x="296604" y="56561"/>
                    </a:cubicBezTo>
                    <a:lnTo>
                      <a:pt x="177359" y="175805"/>
                    </a:lnTo>
                    <a:cubicBezTo>
                      <a:pt x="170889" y="182274"/>
                      <a:pt x="162410" y="185510"/>
                      <a:pt x="153930" y="185510"/>
                    </a:cubicBezTo>
                    <a:lnTo>
                      <a:pt x="153154" y="185188"/>
                    </a:lnTo>
                    <a:lnTo>
                      <a:pt x="152377" y="185510"/>
                    </a:lnTo>
                    <a:cubicBezTo>
                      <a:pt x="143898" y="185510"/>
                      <a:pt x="135419" y="182274"/>
                      <a:pt x="128949" y="175805"/>
                    </a:cubicBezTo>
                    <a:lnTo>
                      <a:pt x="9705" y="56561"/>
                    </a:lnTo>
                    <a:cubicBezTo>
                      <a:pt x="-3235" y="43622"/>
                      <a:pt x="-3235" y="22642"/>
                      <a:pt x="9705" y="9704"/>
                    </a:cubicBezTo>
                    <a:cubicBezTo>
                      <a:pt x="16175" y="3235"/>
                      <a:pt x="24654" y="0"/>
                      <a:pt x="33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262E37-5E27-4A04-B49E-5C160F8DF075}"/>
                  </a:ext>
                </a:extLst>
              </p:cNvPr>
              <p:cNvSpPr/>
              <p:nvPr/>
            </p:nvSpPr>
            <p:spPr>
              <a:xfrm>
                <a:off x="5332144" y="1920240"/>
                <a:ext cx="172543" cy="976578"/>
              </a:xfrm>
              <a:prstGeom prst="rect">
                <a:avLst/>
              </a:prstGeom>
              <a:gradFill>
                <a:gsLst>
                  <a:gs pos="3000">
                    <a:schemeClr val="bg2">
                      <a:lumMod val="95000"/>
                      <a:alpha val="0"/>
                    </a:schemeClr>
                  </a:gs>
                  <a:gs pos="75000">
                    <a:schemeClr val="bg2">
                      <a:lumMod val="95000"/>
                    </a:schemeClr>
                  </a:gs>
                </a:gsLst>
                <a:lin ang="5400000" scaled="1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charset="0"/>
                </a:endParaRPr>
              </a:p>
            </p:txBody>
          </p:sp>
          <p:sp>
            <p:nvSpPr>
              <p:cNvPr id="20" name="Freeform 79">
                <a:extLst>
                  <a:ext uri="{FF2B5EF4-FFF2-40B4-BE49-F238E27FC236}">
                    <a16:creationId xmlns:a16="http://schemas.microsoft.com/office/drawing/2014/main" id="{B7597E77-BF9C-4414-A534-0A953DDB5BA1}"/>
                  </a:ext>
                </a:extLst>
              </p:cNvPr>
              <p:cNvSpPr/>
              <p:nvPr/>
            </p:nvSpPr>
            <p:spPr>
              <a:xfrm rot="10800000">
                <a:off x="5324419" y="2869310"/>
                <a:ext cx="187190" cy="113368"/>
              </a:xfrm>
              <a:custGeom>
                <a:avLst/>
                <a:gdLst>
                  <a:gd name="connsiteX0" fmla="*/ 33134 w 306308"/>
                  <a:gd name="connsiteY0" fmla="*/ 0 h 185510"/>
                  <a:gd name="connsiteX1" fmla="*/ 48081 w 306308"/>
                  <a:gd name="connsiteY1" fmla="*/ 6191 h 185510"/>
                  <a:gd name="connsiteX2" fmla="*/ 153154 w 306308"/>
                  <a:gd name="connsiteY2" fmla="*/ 111264 h 185510"/>
                  <a:gd name="connsiteX3" fmla="*/ 258230 w 306308"/>
                  <a:gd name="connsiteY3" fmla="*/ 6189 h 185510"/>
                  <a:gd name="connsiteX4" fmla="*/ 273174 w 306308"/>
                  <a:gd name="connsiteY4" fmla="*/ 0 h 185510"/>
                  <a:gd name="connsiteX5" fmla="*/ 296604 w 306308"/>
                  <a:gd name="connsiteY5" fmla="*/ 9704 h 185510"/>
                  <a:gd name="connsiteX6" fmla="*/ 296604 w 306308"/>
                  <a:gd name="connsiteY6" fmla="*/ 56561 h 185510"/>
                  <a:gd name="connsiteX7" fmla="*/ 177359 w 306308"/>
                  <a:gd name="connsiteY7" fmla="*/ 175805 h 185510"/>
                  <a:gd name="connsiteX8" fmla="*/ 153930 w 306308"/>
                  <a:gd name="connsiteY8" fmla="*/ 185510 h 185510"/>
                  <a:gd name="connsiteX9" fmla="*/ 153154 w 306308"/>
                  <a:gd name="connsiteY9" fmla="*/ 185188 h 185510"/>
                  <a:gd name="connsiteX10" fmla="*/ 152377 w 306308"/>
                  <a:gd name="connsiteY10" fmla="*/ 185510 h 185510"/>
                  <a:gd name="connsiteX11" fmla="*/ 128949 w 306308"/>
                  <a:gd name="connsiteY11" fmla="*/ 175805 h 185510"/>
                  <a:gd name="connsiteX12" fmla="*/ 9705 w 306308"/>
                  <a:gd name="connsiteY12" fmla="*/ 56561 h 185510"/>
                  <a:gd name="connsiteX13" fmla="*/ 9705 w 306308"/>
                  <a:gd name="connsiteY13" fmla="*/ 9704 h 185510"/>
                  <a:gd name="connsiteX14" fmla="*/ 33134 w 306308"/>
                  <a:gd name="connsiteY14" fmla="*/ 0 h 18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6308" h="185510">
                    <a:moveTo>
                      <a:pt x="33134" y="0"/>
                    </a:moveTo>
                    <a:lnTo>
                      <a:pt x="48081" y="6191"/>
                    </a:lnTo>
                    <a:lnTo>
                      <a:pt x="153154" y="111264"/>
                    </a:lnTo>
                    <a:lnTo>
                      <a:pt x="258230" y="6189"/>
                    </a:lnTo>
                    <a:lnTo>
                      <a:pt x="273174" y="0"/>
                    </a:lnTo>
                    <a:cubicBezTo>
                      <a:pt x="281654" y="0"/>
                      <a:pt x="290134" y="3235"/>
                      <a:pt x="296604" y="9704"/>
                    </a:cubicBezTo>
                    <a:cubicBezTo>
                      <a:pt x="309543" y="22642"/>
                      <a:pt x="309543" y="43622"/>
                      <a:pt x="296604" y="56561"/>
                    </a:cubicBezTo>
                    <a:lnTo>
                      <a:pt x="177359" y="175805"/>
                    </a:lnTo>
                    <a:cubicBezTo>
                      <a:pt x="170889" y="182274"/>
                      <a:pt x="162410" y="185510"/>
                      <a:pt x="153930" y="185510"/>
                    </a:cubicBezTo>
                    <a:lnTo>
                      <a:pt x="153154" y="185188"/>
                    </a:lnTo>
                    <a:lnTo>
                      <a:pt x="152377" y="185510"/>
                    </a:lnTo>
                    <a:cubicBezTo>
                      <a:pt x="143898" y="185510"/>
                      <a:pt x="135419" y="182274"/>
                      <a:pt x="128949" y="175805"/>
                    </a:cubicBezTo>
                    <a:lnTo>
                      <a:pt x="9705" y="56561"/>
                    </a:lnTo>
                    <a:cubicBezTo>
                      <a:pt x="-3235" y="43622"/>
                      <a:pt x="-3235" y="22642"/>
                      <a:pt x="9705" y="9704"/>
                    </a:cubicBezTo>
                    <a:cubicBezTo>
                      <a:pt x="16175" y="3235"/>
                      <a:pt x="24654" y="0"/>
                      <a:pt x="331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charset="0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51A8B0C-B08E-4578-B90F-71E456FE42C1}"/>
              </a:ext>
            </a:extLst>
          </p:cNvPr>
          <p:cNvSpPr txBox="1"/>
          <p:nvPr/>
        </p:nvSpPr>
        <p:spPr>
          <a:xfrm>
            <a:off x="6176262" y="1814868"/>
            <a:ext cx="196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66"/>
            <a:r>
              <a:rPr lang="en-US" sz="1600" b="1" dirty="0">
                <a:solidFill>
                  <a:schemeClr val="tx2"/>
                </a:solidFill>
                <a:latin typeface="+mn-lt"/>
              </a:rPr>
              <a:t>Cross-domain </a:t>
            </a:r>
            <a:br>
              <a:rPr lang="en-US" sz="1600" b="1" dirty="0">
                <a:solidFill>
                  <a:schemeClr val="tx2"/>
                </a:solidFill>
                <a:latin typeface="+mn-lt"/>
              </a:rPr>
            </a:br>
            <a:r>
              <a:rPr lang="en-US" sz="1600" b="1" dirty="0">
                <a:solidFill>
                  <a:schemeClr val="tx2"/>
                </a:solidFill>
                <a:latin typeface="+mn-lt"/>
              </a:rPr>
              <a:t>integration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B17850-E9E1-4A86-BAEE-FE0A2AE218F6}"/>
              </a:ext>
            </a:extLst>
          </p:cNvPr>
          <p:cNvSpPr txBox="1"/>
          <p:nvPr/>
        </p:nvSpPr>
        <p:spPr>
          <a:xfrm>
            <a:off x="938853" y="1814868"/>
            <a:ext cx="207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+mn-lt"/>
              </a:rPr>
              <a:t>Third-party </a:t>
            </a:r>
            <a:br>
              <a:rPr lang="en-US" sz="1600" b="1" dirty="0">
                <a:solidFill>
                  <a:schemeClr val="tx2"/>
                </a:solidFill>
                <a:latin typeface="+mn-lt"/>
              </a:rPr>
            </a:br>
            <a:r>
              <a:rPr lang="en-US" sz="1600" b="1" dirty="0">
                <a:solidFill>
                  <a:schemeClr val="tx2"/>
                </a:solidFill>
                <a:latin typeface="+mn-lt"/>
              </a:rPr>
              <a:t>network/IT systems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0A83BC-FCAF-493D-94A1-2A13D87DDFAC}"/>
              </a:ext>
            </a:extLst>
          </p:cNvPr>
          <p:cNvSpPr txBox="1"/>
          <p:nvPr/>
        </p:nvSpPr>
        <p:spPr>
          <a:xfrm>
            <a:off x="6235620" y="2804936"/>
            <a:ext cx="7451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accent4"/>
                </a:solidFill>
                <a:latin typeface="+mn-lt"/>
                <a:ea typeface="ＭＳ Ｐゴシック" charset="0"/>
                <a:cs typeface="ＭＳ Ｐゴシック" charset="0"/>
              </a:rPr>
              <a:t>DC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8EA02E-908A-450A-B281-5B93B4F99631}"/>
              </a:ext>
            </a:extLst>
          </p:cNvPr>
          <p:cNvSpPr txBox="1"/>
          <p:nvPr/>
        </p:nvSpPr>
        <p:spPr>
          <a:xfrm>
            <a:off x="6788219" y="3315011"/>
            <a:ext cx="7451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accent4"/>
                </a:solidFill>
                <a:latin typeface="+mn-lt"/>
                <a:ea typeface="ＭＳ Ｐゴシック" charset="0"/>
                <a:cs typeface="ＭＳ Ｐゴシック" charset="0"/>
              </a:rPr>
              <a:t>Apps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5C4D6-5B49-45EB-96FD-FC40D4489614}"/>
              </a:ext>
            </a:extLst>
          </p:cNvPr>
          <p:cNvSpPr txBox="1"/>
          <p:nvPr/>
        </p:nvSpPr>
        <p:spPr>
          <a:xfrm>
            <a:off x="7484983" y="2804936"/>
            <a:ext cx="7451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accent4"/>
                </a:solidFill>
                <a:latin typeface="+mn-lt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B126A3-D55A-47BD-9F3C-FCAE37885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771" y="2623395"/>
            <a:ext cx="640080" cy="6400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D1723BD-4E4A-41D0-859E-793EC707A1CD}"/>
              </a:ext>
            </a:extLst>
          </p:cNvPr>
          <p:cNvSpPr txBox="1"/>
          <p:nvPr/>
        </p:nvSpPr>
        <p:spPr>
          <a:xfrm>
            <a:off x="1606690" y="3315011"/>
            <a:ext cx="74518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accent4"/>
                </a:solidFill>
                <a:latin typeface="+mn-lt"/>
                <a:ea typeface="ＭＳ Ｐゴシック" charset="0"/>
                <a:cs typeface="ＭＳ Ｐゴシック" charset="0"/>
              </a:rPr>
              <a:t>ITSM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1C0049-CB0C-44A2-8B3C-7737825AAB35}"/>
              </a:ext>
            </a:extLst>
          </p:cNvPr>
          <p:cNvSpPr txBox="1"/>
          <p:nvPr/>
        </p:nvSpPr>
        <p:spPr>
          <a:xfrm>
            <a:off x="983671" y="2804936"/>
            <a:ext cx="74518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accent4"/>
                </a:solidFill>
                <a:latin typeface="+mn-lt"/>
                <a:ea typeface="ＭＳ Ｐゴシック" charset="0"/>
                <a:cs typeface="ＭＳ Ｐゴシック" charset="0"/>
              </a:rPr>
              <a:t>IPAM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C48519-656C-4F4A-9C54-7D1BD6AEDD05}"/>
              </a:ext>
            </a:extLst>
          </p:cNvPr>
          <p:cNvSpPr txBox="1"/>
          <p:nvPr/>
        </p:nvSpPr>
        <p:spPr>
          <a:xfrm>
            <a:off x="2233032" y="2804936"/>
            <a:ext cx="74518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accent4"/>
                </a:solidFill>
                <a:latin typeface="+mn-lt"/>
                <a:ea typeface="ＭＳ Ｐゴシック" charset="0"/>
                <a:cs typeface="ＭＳ Ｐゴシック" charset="0"/>
              </a:rPr>
              <a:t>Policy</a:t>
            </a:r>
          </a:p>
        </p:txBody>
      </p:sp>
      <p:sp>
        <p:nvSpPr>
          <p:cNvPr id="30" name="Rectangle: Rounded Corners 30">
            <a:extLst>
              <a:ext uri="{FF2B5EF4-FFF2-40B4-BE49-F238E27FC236}">
                <a16:creationId xmlns:a16="http://schemas.microsoft.com/office/drawing/2014/main" id="{B09142D5-2D75-4FD7-9B46-8917DD0FC232}"/>
              </a:ext>
            </a:extLst>
          </p:cNvPr>
          <p:cNvSpPr/>
          <p:nvPr/>
        </p:nvSpPr>
        <p:spPr>
          <a:xfrm>
            <a:off x="2933154" y="3964742"/>
            <a:ext cx="3277693" cy="75085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sz="2000" kern="0" dirty="0">
              <a:solidFill>
                <a:srgbClr val="005073"/>
              </a:solidFill>
              <a:latin typeface="+mn-lt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EB31E9-0E8F-40FA-9BB1-790FEC3BD721}"/>
              </a:ext>
            </a:extLst>
          </p:cNvPr>
          <p:cNvGrpSpPr/>
          <p:nvPr/>
        </p:nvGrpSpPr>
        <p:grpSpPr>
          <a:xfrm>
            <a:off x="3384303" y="4249481"/>
            <a:ext cx="2375396" cy="214582"/>
            <a:chOff x="2746753" y="4376370"/>
            <a:chExt cx="3436367" cy="31042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8C23A2-9B3C-4816-8429-C1DA7F11CAB5}"/>
                </a:ext>
              </a:extLst>
            </p:cNvPr>
            <p:cNvGrpSpPr/>
            <p:nvPr/>
          </p:nvGrpSpPr>
          <p:grpSpPr>
            <a:xfrm>
              <a:off x="5128950" y="4390903"/>
              <a:ext cx="266037" cy="281359"/>
              <a:chOff x="4972411" y="4401700"/>
              <a:chExt cx="266037" cy="281359"/>
            </a:xfrm>
          </p:grpSpPr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F5CE34A6-85D2-4C2A-9C06-3315CF1B5F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6742" y="4480340"/>
                <a:ext cx="117375" cy="124078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n-lt"/>
                </a:endParaRPr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57FD9F07-FF6F-4476-9010-AB3555D4DA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2411" y="4401700"/>
                <a:ext cx="266037" cy="281359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n-lt"/>
                </a:endParaRPr>
              </a:p>
            </p:txBody>
          </p:sp>
        </p:grpSp>
        <p:sp>
          <p:nvSpPr>
            <p:cNvPr id="33" name="Rounded Rectangle 25">
              <a:extLst>
                <a:ext uri="{FF2B5EF4-FFF2-40B4-BE49-F238E27FC236}">
                  <a16:creationId xmlns:a16="http://schemas.microsoft.com/office/drawing/2014/main" id="{A4991E58-BACA-4592-9466-8D2FA67C0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1654" y="4391885"/>
              <a:ext cx="281243" cy="279395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n-lt"/>
              </a:endParaRPr>
            </a:p>
          </p:txBody>
        </p:sp>
        <p:sp>
          <p:nvSpPr>
            <p:cNvPr id="34" name="Oval 17">
              <a:extLst>
                <a:ext uri="{FF2B5EF4-FFF2-40B4-BE49-F238E27FC236}">
                  <a16:creationId xmlns:a16="http://schemas.microsoft.com/office/drawing/2014/main" id="{23A106FF-ACEE-49BF-A95F-6BAFD7332641}"/>
                </a:ext>
              </a:extLst>
            </p:cNvPr>
            <p:cNvSpPr/>
            <p:nvPr/>
          </p:nvSpPr>
          <p:spPr>
            <a:xfrm>
              <a:off x="3668897" y="4376370"/>
              <a:ext cx="306704" cy="31042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n-lt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08A7873-667A-436D-B1E7-4B3616BE02AD}"/>
                </a:ext>
              </a:extLst>
            </p:cNvPr>
            <p:cNvGrpSpPr/>
            <p:nvPr/>
          </p:nvGrpSpPr>
          <p:grpSpPr>
            <a:xfrm>
              <a:off x="2746753" y="4405747"/>
              <a:ext cx="486091" cy="251671"/>
              <a:chOff x="2746753" y="4412283"/>
              <a:chExt cx="486091" cy="251671"/>
            </a:xfrm>
          </p:grpSpPr>
          <p:sp>
            <p:nvSpPr>
              <p:cNvPr id="37" name="Freeform: Shape 114">
                <a:extLst>
                  <a:ext uri="{FF2B5EF4-FFF2-40B4-BE49-F238E27FC236}">
                    <a16:creationId xmlns:a16="http://schemas.microsoft.com/office/drawing/2014/main" id="{C4FBCB92-16E2-4B74-870B-BFDBE1EADC56}"/>
                  </a:ext>
                </a:extLst>
              </p:cNvPr>
              <p:cNvSpPr/>
              <p:nvPr/>
            </p:nvSpPr>
            <p:spPr>
              <a:xfrm>
                <a:off x="2746753" y="4412283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n-lt"/>
                  <a:ea typeface=""/>
                  <a:cs typeface=""/>
                </a:endParaRPr>
              </a:p>
            </p:txBody>
          </p:sp>
          <p:sp>
            <p:nvSpPr>
              <p:cNvPr id="38" name="Freeform: Shape 115">
                <a:extLst>
                  <a:ext uri="{FF2B5EF4-FFF2-40B4-BE49-F238E27FC236}">
                    <a16:creationId xmlns:a16="http://schemas.microsoft.com/office/drawing/2014/main" id="{9E952C68-AC3C-4A44-B623-E8635411EC7C}"/>
                  </a:ext>
                </a:extLst>
              </p:cNvPr>
              <p:cNvSpPr/>
              <p:nvPr/>
            </p:nvSpPr>
            <p:spPr>
              <a:xfrm>
                <a:off x="2746753" y="4550958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n-lt"/>
                  <a:ea typeface=""/>
                  <a:cs typeface=""/>
                </a:endParaRPr>
              </a:p>
            </p:txBody>
          </p:sp>
        </p:grp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FF7699CE-3523-4F11-88B6-87099FAB7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1038" y="4389191"/>
              <a:ext cx="352082" cy="284782"/>
            </a:xfrm>
            <a:custGeom>
              <a:avLst/>
              <a:gdLst>
                <a:gd name="T0" fmla="*/ 1359 w 16583"/>
                <a:gd name="T1" fmla="*/ 5875 h 13426"/>
                <a:gd name="T2" fmla="*/ 1359 w 16583"/>
                <a:gd name="T3" fmla="*/ 5875 h 13426"/>
                <a:gd name="T4" fmla="*/ 487 w 16583"/>
                <a:gd name="T5" fmla="*/ 5528 h 13426"/>
                <a:gd name="T6" fmla="*/ 487 w 16583"/>
                <a:gd name="T7" fmla="*/ 3789 h 13426"/>
                <a:gd name="T8" fmla="*/ 5086 w 16583"/>
                <a:gd name="T9" fmla="*/ 1078 h 13426"/>
                <a:gd name="T10" fmla="*/ 15991 w 16583"/>
                <a:gd name="T11" fmla="*/ 3650 h 13426"/>
                <a:gd name="T12" fmla="*/ 16131 w 16583"/>
                <a:gd name="T13" fmla="*/ 5353 h 13426"/>
                <a:gd name="T14" fmla="*/ 14423 w 16583"/>
                <a:gd name="T15" fmla="*/ 5528 h 13426"/>
                <a:gd name="T16" fmla="*/ 5923 w 16583"/>
                <a:gd name="T17" fmla="*/ 3372 h 13426"/>
                <a:gd name="T18" fmla="*/ 2230 w 16583"/>
                <a:gd name="T19" fmla="*/ 5528 h 13426"/>
                <a:gd name="T20" fmla="*/ 1359 w 16583"/>
                <a:gd name="T21" fmla="*/ 5875 h 13426"/>
                <a:gd name="T22" fmla="*/ 4671 w 16583"/>
                <a:gd name="T23" fmla="*/ 8910 h 13426"/>
                <a:gd name="T24" fmla="*/ 5544 w 16583"/>
                <a:gd name="T25" fmla="*/ 8561 h 13426"/>
                <a:gd name="T26" fmla="*/ 7217 w 16583"/>
                <a:gd name="T27" fmla="*/ 7586 h 13426"/>
                <a:gd name="T28" fmla="*/ 11154 w 16583"/>
                <a:gd name="T29" fmla="*/ 8597 h 13426"/>
                <a:gd name="T30" fmla="*/ 12897 w 16583"/>
                <a:gd name="T31" fmla="*/ 8458 h 13426"/>
                <a:gd name="T32" fmla="*/ 12757 w 16583"/>
                <a:gd name="T33" fmla="*/ 6717 h 13426"/>
                <a:gd name="T34" fmla="*/ 6449 w 16583"/>
                <a:gd name="T35" fmla="*/ 5255 h 13426"/>
                <a:gd name="T36" fmla="*/ 3765 w 16583"/>
                <a:gd name="T37" fmla="*/ 6822 h 13426"/>
                <a:gd name="T38" fmla="*/ 3800 w 16583"/>
                <a:gd name="T39" fmla="*/ 8561 h 13426"/>
                <a:gd name="T40" fmla="*/ 4671 w 16583"/>
                <a:gd name="T41" fmla="*/ 8910 h 13426"/>
                <a:gd name="T42" fmla="*/ 4671 w 16583"/>
                <a:gd name="T43" fmla="*/ 8910 h 13426"/>
                <a:gd name="T44" fmla="*/ 10038 w 16583"/>
                <a:gd name="T45" fmla="*/ 11688 h 13426"/>
                <a:gd name="T46" fmla="*/ 8298 w 16583"/>
                <a:gd name="T47" fmla="*/ 9948 h 13426"/>
                <a:gd name="T48" fmla="*/ 6557 w 16583"/>
                <a:gd name="T49" fmla="*/ 11688 h 13426"/>
                <a:gd name="T50" fmla="*/ 8298 w 16583"/>
                <a:gd name="T51" fmla="*/ 13426 h 13426"/>
                <a:gd name="T52" fmla="*/ 10038 w 16583"/>
                <a:gd name="T53" fmla="*/ 11688 h 13426"/>
                <a:gd name="T54" fmla="*/ 10038 w 16583"/>
                <a:gd name="T55" fmla="*/ 11688 h 1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83" h="13426">
                  <a:moveTo>
                    <a:pt x="1359" y="5875"/>
                  </a:moveTo>
                  <a:cubicBezTo>
                    <a:pt x="1359" y="5875"/>
                    <a:pt x="1359" y="5875"/>
                    <a:pt x="1359" y="5875"/>
                  </a:cubicBezTo>
                  <a:cubicBezTo>
                    <a:pt x="1045" y="5875"/>
                    <a:pt x="732" y="5770"/>
                    <a:pt x="487" y="5528"/>
                  </a:cubicBezTo>
                  <a:cubicBezTo>
                    <a:pt x="0" y="5041"/>
                    <a:pt x="0" y="4276"/>
                    <a:pt x="487" y="3789"/>
                  </a:cubicBezTo>
                  <a:cubicBezTo>
                    <a:pt x="558" y="3720"/>
                    <a:pt x="2299" y="1947"/>
                    <a:pt x="5086" y="1078"/>
                  </a:cubicBezTo>
                  <a:cubicBezTo>
                    <a:pt x="7665" y="243"/>
                    <a:pt x="11671" y="0"/>
                    <a:pt x="15991" y="3650"/>
                  </a:cubicBezTo>
                  <a:cubicBezTo>
                    <a:pt x="16513" y="4067"/>
                    <a:pt x="16583" y="4867"/>
                    <a:pt x="16131" y="5353"/>
                  </a:cubicBezTo>
                  <a:cubicBezTo>
                    <a:pt x="15713" y="5875"/>
                    <a:pt x="14911" y="5945"/>
                    <a:pt x="14423" y="5528"/>
                  </a:cubicBezTo>
                  <a:cubicBezTo>
                    <a:pt x="11671" y="3198"/>
                    <a:pt x="8814" y="2469"/>
                    <a:pt x="5923" y="3372"/>
                  </a:cubicBezTo>
                  <a:cubicBezTo>
                    <a:pt x="3693" y="4067"/>
                    <a:pt x="2265" y="5492"/>
                    <a:pt x="2230" y="5528"/>
                  </a:cubicBezTo>
                  <a:cubicBezTo>
                    <a:pt x="1986" y="5770"/>
                    <a:pt x="1673" y="5875"/>
                    <a:pt x="1359" y="5875"/>
                  </a:cubicBezTo>
                  <a:moveTo>
                    <a:pt x="4671" y="8910"/>
                  </a:moveTo>
                  <a:cubicBezTo>
                    <a:pt x="4986" y="8910"/>
                    <a:pt x="5299" y="8805"/>
                    <a:pt x="5544" y="8561"/>
                  </a:cubicBezTo>
                  <a:cubicBezTo>
                    <a:pt x="5544" y="8527"/>
                    <a:pt x="6205" y="7900"/>
                    <a:pt x="7217" y="7586"/>
                  </a:cubicBezTo>
                  <a:cubicBezTo>
                    <a:pt x="8540" y="7134"/>
                    <a:pt x="9865" y="7482"/>
                    <a:pt x="11154" y="8597"/>
                  </a:cubicBezTo>
                  <a:cubicBezTo>
                    <a:pt x="11678" y="9015"/>
                    <a:pt x="12444" y="8945"/>
                    <a:pt x="12897" y="8458"/>
                  </a:cubicBezTo>
                  <a:cubicBezTo>
                    <a:pt x="13351" y="7935"/>
                    <a:pt x="13280" y="7134"/>
                    <a:pt x="12757" y="6717"/>
                  </a:cubicBezTo>
                  <a:cubicBezTo>
                    <a:pt x="10283" y="4627"/>
                    <a:pt x="7948" y="4767"/>
                    <a:pt x="6449" y="5255"/>
                  </a:cubicBezTo>
                  <a:cubicBezTo>
                    <a:pt x="4881" y="5742"/>
                    <a:pt x="3905" y="6717"/>
                    <a:pt x="3765" y="6822"/>
                  </a:cubicBezTo>
                  <a:cubicBezTo>
                    <a:pt x="3313" y="7307"/>
                    <a:pt x="3313" y="8074"/>
                    <a:pt x="3800" y="8561"/>
                  </a:cubicBezTo>
                  <a:cubicBezTo>
                    <a:pt x="4044" y="8805"/>
                    <a:pt x="4358" y="8910"/>
                    <a:pt x="4671" y="8910"/>
                  </a:cubicBezTo>
                  <a:cubicBezTo>
                    <a:pt x="4671" y="8910"/>
                    <a:pt x="4671" y="8910"/>
                    <a:pt x="4671" y="8910"/>
                  </a:cubicBezTo>
                  <a:moveTo>
                    <a:pt x="10038" y="11688"/>
                  </a:moveTo>
                  <a:cubicBezTo>
                    <a:pt x="10038" y="10748"/>
                    <a:pt x="9237" y="9948"/>
                    <a:pt x="8298" y="9948"/>
                  </a:cubicBezTo>
                  <a:cubicBezTo>
                    <a:pt x="7322" y="9948"/>
                    <a:pt x="6557" y="10748"/>
                    <a:pt x="6557" y="11688"/>
                  </a:cubicBezTo>
                  <a:cubicBezTo>
                    <a:pt x="6557" y="12661"/>
                    <a:pt x="7322" y="13426"/>
                    <a:pt x="8298" y="13426"/>
                  </a:cubicBezTo>
                  <a:cubicBezTo>
                    <a:pt x="9237" y="13426"/>
                    <a:pt x="10038" y="12661"/>
                    <a:pt x="10038" y="11688"/>
                  </a:cubicBezTo>
                  <a:cubicBezTo>
                    <a:pt x="10038" y="11688"/>
                    <a:pt x="10038" y="11688"/>
                    <a:pt x="10038" y="116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9C045BB-B99F-4DB7-8FD1-EF909A6AF350}"/>
              </a:ext>
            </a:extLst>
          </p:cNvPr>
          <p:cNvSpPr txBox="1"/>
          <p:nvPr/>
        </p:nvSpPr>
        <p:spPr>
          <a:xfrm>
            <a:off x="3291840" y="3964742"/>
            <a:ext cx="256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rgbClr val="FFFFFF"/>
                </a:solidFill>
                <a:latin typeface="+mn-lt"/>
              </a:rPr>
              <a:t>Physical and virtual infrastructure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43" y="1337862"/>
            <a:ext cx="640080" cy="64008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9C045BB-B99F-4DB7-8FD1-EF909A6AF350}"/>
              </a:ext>
            </a:extLst>
          </p:cNvPr>
          <p:cNvSpPr txBox="1"/>
          <p:nvPr/>
        </p:nvSpPr>
        <p:spPr>
          <a:xfrm>
            <a:off x="3291840" y="4453988"/>
            <a:ext cx="256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rgbClr val="FFFFFF"/>
                </a:solidFill>
                <a:latin typeface="+mn-lt"/>
              </a:rPr>
              <a:t>Cisco and third party</a:t>
            </a:r>
          </a:p>
        </p:txBody>
      </p:sp>
    </p:spTree>
    <p:extLst>
      <p:ext uri="{BB962C8B-B14F-4D97-AF65-F5344CB8AC3E}">
        <p14:creationId xmlns:p14="http://schemas.microsoft.com/office/powerpoint/2010/main" val="1432135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licensing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D3220A59-71F7-4177-A831-49842A346493}"/>
              </a:ext>
            </a:extLst>
          </p:cNvPr>
          <p:cNvGrpSpPr/>
          <p:nvPr/>
        </p:nvGrpSpPr>
        <p:grpSpPr>
          <a:xfrm>
            <a:off x="3834440" y="1123199"/>
            <a:ext cx="4755659" cy="3539654"/>
            <a:chOff x="3732840" y="1056524"/>
            <a:chExt cx="4755659" cy="3539654"/>
          </a:xfrm>
        </p:grpSpPr>
        <p:sp>
          <p:nvSpPr>
            <p:cNvPr id="183" name="Rectangle: Rounded Corners 84">
              <a:extLst>
                <a:ext uri="{FF2B5EF4-FFF2-40B4-BE49-F238E27FC236}">
                  <a16:creationId xmlns:a16="http://schemas.microsoft.com/office/drawing/2014/main" id="{FEB2F2F9-B6BD-440A-A68E-E82A05D0B864}"/>
                </a:ext>
              </a:extLst>
            </p:cNvPr>
            <p:cNvSpPr/>
            <p:nvPr/>
          </p:nvSpPr>
          <p:spPr>
            <a:xfrm>
              <a:off x="3732840" y="1056524"/>
              <a:ext cx="4755659" cy="1137746"/>
            </a:xfrm>
            <a:prstGeom prst="roundRect">
              <a:avLst>
                <a:gd name="adj" fmla="val 14001"/>
              </a:avLst>
            </a:prstGeom>
            <a:solidFill>
              <a:schemeClr val="tx1">
                <a:lumMod val="10000"/>
                <a:lumOff val="9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84" name="Rectangle: Rounded Corners 85">
              <a:extLst>
                <a:ext uri="{FF2B5EF4-FFF2-40B4-BE49-F238E27FC236}">
                  <a16:creationId xmlns:a16="http://schemas.microsoft.com/office/drawing/2014/main" id="{52433737-37FD-48DE-8B9C-25D548836D2F}"/>
                </a:ext>
              </a:extLst>
            </p:cNvPr>
            <p:cNvSpPr/>
            <p:nvPr/>
          </p:nvSpPr>
          <p:spPr>
            <a:xfrm>
              <a:off x="3732840" y="2257478"/>
              <a:ext cx="4755659" cy="1137746"/>
            </a:xfrm>
            <a:prstGeom prst="roundRect">
              <a:avLst>
                <a:gd name="adj" fmla="val 11490"/>
              </a:avLst>
            </a:prstGeom>
            <a:solidFill>
              <a:schemeClr val="tx1">
                <a:lumMod val="10000"/>
                <a:lumOff val="9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85" name="Rectangle: Rounded Corners 86">
              <a:extLst>
                <a:ext uri="{FF2B5EF4-FFF2-40B4-BE49-F238E27FC236}">
                  <a16:creationId xmlns:a16="http://schemas.microsoft.com/office/drawing/2014/main" id="{B6658E8C-163F-4D89-9B11-FEEB389D9BB8}"/>
                </a:ext>
              </a:extLst>
            </p:cNvPr>
            <p:cNvSpPr/>
            <p:nvPr/>
          </p:nvSpPr>
          <p:spPr>
            <a:xfrm>
              <a:off x="3732840" y="3458432"/>
              <a:ext cx="4755659" cy="1137746"/>
            </a:xfrm>
            <a:prstGeom prst="roundRect">
              <a:avLst>
                <a:gd name="adj" fmla="val 12327"/>
              </a:avLst>
            </a:prstGeom>
            <a:solidFill>
              <a:schemeClr val="tx1">
                <a:lumMod val="10000"/>
                <a:lumOff val="9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359D5DDC-A2C0-4C93-9363-D3C89D1FDDD8}"/>
                </a:ext>
              </a:extLst>
            </p:cNvPr>
            <p:cNvSpPr/>
            <p:nvPr/>
          </p:nvSpPr>
          <p:spPr>
            <a:xfrm>
              <a:off x="5549900" y="1256267"/>
              <a:ext cx="2646736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Stealthwatch with ETA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ISE: Identity Services Engine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Cisco DNA Spaces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5DAA890-0A54-470A-A2C8-8451F789F6A7}"/>
                </a:ext>
              </a:extLst>
            </p:cNvPr>
            <p:cNvSpPr/>
            <p:nvPr/>
          </p:nvSpPr>
          <p:spPr>
            <a:xfrm>
              <a:off x="5549900" y="2469117"/>
              <a:ext cx="2646736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Cisco AI Network Analytics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Cisco DNA Assurance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Cisco SD-Access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6A25AA37-F6AF-4074-8AE4-FFB8F53EAB41}"/>
                </a:ext>
              </a:extLst>
            </p:cNvPr>
            <p:cNvSpPr/>
            <p:nvPr/>
          </p:nvSpPr>
          <p:spPr>
            <a:xfrm>
              <a:off x="5549899" y="3650217"/>
              <a:ext cx="2938599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Cisco DNA Automation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Prime Infrastructure Migration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Cisco DNA Center 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18D336F-61D8-4F9D-81A3-14510FF66C20}"/>
              </a:ext>
            </a:extLst>
          </p:cNvPr>
          <p:cNvGrpSpPr/>
          <p:nvPr/>
        </p:nvGrpSpPr>
        <p:grpSpPr>
          <a:xfrm>
            <a:off x="3834440" y="1123199"/>
            <a:ext cx="4755655" cy="1137746"/>
            <a:chOff x="3732840" y="1056524"/>
            <a:chExt cx="4755655" cy="1137746"/>
          </a:xfrm>
        </p:grpSpPr>
        <p:sp>
          <p:nvSpPr>
            <p:cNvPr id="190" name="Rectangle: Rounded Corners 71">
              <a:extLst>
                <a:ext uri="{FF2B5EF4-FFF2-40B4-BE49-F238E27FC236}">
                  <a16:creationId xmlns:a16="http://schemas.microsoft.com/office/drawing/2014/main" id="{0DD88805-94F8-4E8B-A214-31FFF3AABFED}"/>
                </a:ext>
              </a:extLst>
            </p:cNvPr>
            <p:cNvSpPr/>
            <p:nvPr/>
          </p:nvSpPr>
          <p:spPr>
            <a:xfrm>
              <a:off x="3732840" y="1056524"/>
              <a:ext cx="4755655" cy="1137746"/>
            </a:xfrm>
            <a:prstGeom prst="roundRect">
              <a:avLst>
                <a:gd name="adj" fmla="val 11490"/>
              </a:avLst>
            </a:prstGeom>
            <a:solidFill>
              <a:schemeClr val="tx1">
                <a:lumMod val="10000"/>
                <a:lumOff val="9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300796D-9AB5-4FC2-BEFC-5E045FB4BDB1}"/>
                </a:ext>
              </a:extLst>
            </p:cNvPr>
            <p:cNvSpPr/>
            <p:nvPr/>
          </p:nvSpPr>
          <p:spPr>
            <a:xfrm>
              <a:off x="5549900" y="1256267"/>
              <a:ext cx="2646736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Advanced security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Advanced policy control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Wireless location analytics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B61ADA1C-36EC-4C77-9847-29299BBAE805}"/>
              </a:ext>
            </a:extLst>
          </p:cNvPr>
          <p:cNvGrpSpPr/>
          <p:nvPr/>
        </p:nvGrpSpPr>
        <p:grpSpPr>
          <a:xfrm>
            <a:off x="3834439" y="2324153"/>
            <a:ext cx="4755657" cy="1137746"/>
            <a:chOff x="3732839" y="2257478"/>
            <a:chExt cx="4544655" cy="1137746"/>
          </a:xfrm>
          <a:solidFill>
            <a:schemeClr val="tx1">
              <a:lumMod val="10000"/>
              <a:lumOff val="90000"/>
            </a:schemeClr>
          </a:solidFill>
        </p:grpSpPr>
        <p:sp>
          <p:nvSpPr>
            <p:cNvPr id="193" name="Rectangle: Rounded Corners 72">
              <a:extLst>
                <a:ext uri="{FF2B5EF4-FFF2-40B4-BE49-F238E27FC236}">
                  <a16:creationId xmlns:a16="http://schemas.microsoft.com/office/drawing/2014/main" id="{93415E26-3656-4A62-9500-D30D70B66C80}"/>
                </a:ext>
              </a:extLst>
            </p:cNvPr>
            <p:cNvSpPr/>
            <p:nvPr/>
          </p:nvSpPr>
          <p:spPr>
            <a:xfrm>
              <a:off x="3732839" y="2257478"/>
              <a:ext cx="4544655" cy="1137746"/>
            </a:xfrm>
            <a:prstGeom prst="roundRect">
              <a:avLst>
                <a:gd name="adj" fmla="val 1065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686008B-D332-49FA-B626-EA47AE3FDA50}"/>
                </a:ext>
              </a:extLst>
            </p:cNvPr>
            <p:cNvSpPr/>
            <p:nvPr/>
          </p:nvSpPr>
          <p:spPr>
            <a:xfrm>
              <a:off x="5549900" y="2469117"/>
              <a:ext cx="2646736" cy="73866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AI/ML analytics, assurance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Multidomain integration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Fabric automation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8D7E2EA-10E3-4FB6-877C-7291281D7ABB}"/>
              </a:ext>
            </a:extLst>
          </p:cNvPr>
          <p:cNvGrpSpPr/>
          <p:nvPr/>
        </p:nvGrpSpPr>
        <p:grpSpPr>
          <a:xfrm>
            <a:off x="3834440" y="3525107"/>
            <a:ext cx="4755657" cy="1137746"/>
            <a:chOff x="3732840" y="3458432"/>
            <a:chExt cx="4755657" cy="1137746"/>
          </a:xfrm>
        </p:grpSpPr>
        <p:sp>
          <p:nvSpPr>
            <p:cNvPr id="196" name="Rectangle: Rounded Corners 73">
              <a:extLst>
                <a:ext uri="{FF2B5EF4-FFF2-40B4-BE49-F238E27FC236}">
                  <a16:creationId xmlns:a16="http://schemas.microsoft.com/office/drawing/2014/main" id="{1F026EAD-3A94-42D0-9182-366751C09C4B}"/>
                </a:ext>
              </a:extLst>
            </p:cNvPr>
            <p:cNvSpPr/>
            <p:nvPr/>
          </p:nvSpPr>
          <p:spPr>
            <a:xfrm>
              <a:off x="3732840" y="3458432"/>
              <a:ext cx="4755657" cy="1137746"/>
            </a:xfrm>
            <a:prstGeom prst="roundRect">
              <a:avLst>
                <a:gd name="adj" fmla="val 10652"/>
              </a:avLst>
            </a:prstGeom>
            <a:solidFill>
              <a:schemeClr val="tx1">
                <a:lumMod val="10000"/>
                <a:lumOff val="9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C4BD13CD-8838-482E-BBBE-6056BEB7C575}"/>
                </a:ext>
              </a:extLst>
            </p:cNvPr>
            <p:cNvSpPr/>
            <p:nvPr/>
          </p:nvSpPr>
          <p:spPr>
            <a:xfrm>
              <a:off x="5549900" y="3650217"/>
              <a:ext cx="2646736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Base automation</a:t>
              </a:r>
            </a:p>
            <a:p>
              <a:pPr marL="171450" indent="-171450" defTabSz="457200">
                <a:buSzPct val="60000"/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latin typeface="CiscoSansTT ExtraLight"/>
                  <a:ea typeface="ＭＳ Ｐゴシック" charset="0"/>
                </a:rPr>
                <a:t>Network management system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7FAE4B12-DA07-4277-8FFD-30471CB99F85}"/>
              </a:ext>
            </a:extLst>
          </p:cNvPr>
          <p:cNvGrpSpPr/>
          <p:nvPr/>
        </p:nvGrpSpPr>
        <p:grpSpPr>
          <a:xfrm>
            <a:off x="823976" y="2215767"/>
            <a:ext cx="2403298" cy="1243460"/>
            <a:chOff x="380950" y="1909055"/>
            <a:chExt cx="2882950" cy="1491630"/>
          </a:xfrm>
        </p:grpSpPr>
        <p:pic>
          <p:nvPicPr>
            <p:cNvPr id="199" name="Picture 198" descr="Macbook Pro Mockup. free fully customizable apple macbook ...">
              <a:extLst>
                <a:ext uri="{FF2B5EF4-FFF2-40B4-BE49-F238E27FC236}">
                  <a16:creationId xmlns:a16="http://schemas.microsoft.com/office/drawing/2014/main" id="{B671234D-7326-4583-B899-4F600C732A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0" t="13142" r="3700" b="18510"/>
            <a:stretch/>
          </p:blipFill>
          <p:spPr bwMode="auto">
            <a:xfrm>
              <a:off x="380950" y="1909055"/>
              <a:ext cx="2882950" cy="1491630"/>
            </a:xfrm>
            <a:custGeom>
              <a:avLst/>
              <a:gdLst>
                <a:gd name="connsiteX0" fmla="*/ 432172 w 3252003"/>
                <a:gd name="connsiteY0" fmla="*/ 132545 h 1800225"/>
                <a:gd name="connsiteX1" fmla="*/ 432172 w 3252003"/>
                <a:gd name="connsiteY1" fmla="*/ 1593626 h 1800225"/>
                <a:gd name="connsiteX2" fmla="*/ 2780388 w 3252003"/>
                <a:gd name="connsiteY2" fmla="*/ 1593626 h 1800225"/>
                <a:gd name="connsiteX3" fmla="*/ 2780388 w 3252003"/>
                <a:gd name="connsiteY3" fmla="*/ 132545 h 1800225"/>
                <a:gd name="connsiteX4" fmla="*/ 0 w 3252003"/>
                <a:gd name="connsiteY4" fmla="*/ 0 h 1800225"/>
                <a:gd name="connsiteX5" fmla="*/ 3252003 w 3252003"/>
                <a:gd name="connsiteY5" fmla="*/ 0 h 1800225"/>
                <a:gd name="connsiteX6" fmla="*/ 3252003 w 3252003"/>
                <a:gd name="connsiteY6" fmla="*/ 1800225 h 1800225"/>
                <a:gd name="connsiteX7" fmla="*/ 0 w 3252003"/>
                <a:gd name="connsiteY7" fmla="*/ 1800225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2003" h="1800225">
                  <a:moveTo>
                    <a:pt x="432172" y="132545"/>
                  </a:moveTo>
                  <a:lnTo>
                    <a:pt x="432172" y="1593626"/>
                  </a:lnTo>
                  <a:lnTo>
                    <a:pt x="2780388" y="1593626"/>
                  </a:lnTo>
                  <a:lnTo>
                    <a:pt x="2780388" y="132545"/>
                  </a:lnTo>
                  <a:close/>
                  <a:moveTo>
                    <a:pt x="0" y="0"/>
                  </a:moveTo>
                  <a:lnTo>
                    <a:pt x="3252003" y="0"/>
                  </a:lnTo>
                  <a:lnTo>
                    <a:pt x="3252003" y="1800225"/>
                  </a:lnTo>
                  <a:lnTo>
                    <a:pt x="0" y="180022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ECBF3F69-7292-4B26-9DC2-C3ED9D73C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0133" r="-9989"/>
            <a:stretch/>
          </p:blipFill>
          <p:spPr>
            <a:xfrm>
              <a:off x="760124" y="2020018"/>
              <a:ext cx="2088497" cy="1213778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6C802752-D174-4586-89EC-85BFE4CB09D7}"/>
              </a:ext>
            </a:extLst>
          </p:cNvPr>
          <p:cNvGrpSpPr/>
          <p:nvPr/>
        </p:nvGrpSpPr>
        <p:grpSpPr>
          <a:xfrm>
            <a:off x="1346480" y="4219065"/>
            <a:ext cx="1358290" cy="490851"/>
            <a:chOff x="1333500" y="4236237"/>
            <a:chExt cx="1074494" cy="388294"/>
          </a:xfrm>
        </p:grpSpPr>
        <p:sp>
          <p:nvSpPr>
            <p:cNvPr id="261" name="Rectangle: Rounded Corners 75">
              <a:extLst>
                <a:ext uri="{FF2B5EF4-FFF2-40B4-BE49-F238E27FC236}">
                  <a16:creationId xmlns:a16="http://schemas.microsoft.com/office/drawing/2014/main" id="{55A20B7C-4063-4055-A70F-C3AFE9F8B0C1}"/>
                </a:ext>
              </a:extLst>
            </p:cNvPr>
            <p:cNvSpPr/>
            <p:nvPr/>
          </p:nvSpPr>
          <p:spPr>
            <a:xfrm>
              <a:off x="1333500" y="4236237"/>
              <a:ext cx="1074494" cy="38829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sp>
          <p:nvSpPr>
            <p:cNvPr id="262" name="Oval 11">
              <a:extLst>
                <a:ext uri="{FF2B5EF4-FFF2-40B4-BE49-F238E27FC236}">
                  <a16:creationId xmlns:a16="http://schemas.microsoft.com/office/drawing/2014/main" id="{E2923F52-6852-4899-A2B0-AB710E3C97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04285" y="4332630"/>
              <a:ext cx="218228" cy="174172"/>
            </a:xfrm>
            <a:custGeom>
              <a:avLst/>
              <a:gdLst/>
              <a:ahLst/>
              <a:cxnLst/>
              <a:rect l="l" t="t" r="r" b="b"/>
              <a:pathLst>
                <a:path w="2875460" h="2363048">
                  <a:moveTo>
                    <a:pt x="1437731" y="1911666"/>
                  </a:moveTo>
                  <a:cubicBezTo>
                    <a:pt x="1562377" y="1911666"/>
                    <a:pt x="1663422" y="2012711"/>
                    <a:pt x="1663422" y="2137357"/>
                  </a:cubicBezTo>
                  <a:cubicBezTo>
                    <a:pt x="1663422" y="2262003"/>
                    <a:pt x="1562377" y="2363048"/>
                    <a:pt x="1437731" y="2363048"/>
                  </a:cubicBezTo>
                  <a:cubicBezTo>
                    <a:pt x="1313085" y="2363048"/>
                    <a:pt x="1212040" y="2262003"/>
                    <a:pt x="1212040" y="2137357"/>
                  </a:cubicBezTo>
                  <a:cubicBezTo>
                    <a:pt x="1212040" y="2012711"/>
                    <a:pt x="1313085" y="1911666"/>
                    <a:pt x="1437731" y="1911666"/>
                  </a:cubicBezTo>
                  <a:close/>
                  <a:moveTo>
                    <a:pt x="1437304" y="1321731"/>
                  </a:moveTo>
                  <a:cubicBezTo>
                    <a:pt x="1593169" y="1321731"/>
                    <a:pt x="1737967" y="1367369"/>
                    <a:pt x="1858079" y="1445527"/>
                  </a:cubicBezTo>
                  <a:lnTo>
                    <a:pt x="1932081" y="1504336"/>
                  </a:lnTo>
                  <a:lnTo>
                    <a:pt x="1951328" y="1517312"/>
                  </a:lnTo>
                  <a:lnTo>
                    <a:pt x="1954695" y="1522308"/>
                  </a:lnTo>
                  <a:lnTo>
                    <a:pt x="1969459" y="1534040"/>
                  </a:lnTo>
                  <a:lnTo>
                    <a:pt x="1971894" y="1536883"/>
                  </a:lnTo>
                  <a:lnTo>
                    <a:pt x="1967725" y="1541632"/>
                  </a:lnTo>
                  <a:lnTo>
                    <a:pt x="1988045" y="1571772"/>
                  </a:lnTo>
                  <a:cubicBezTo>
                    <a:pt x="1996715" y="1592269"/>
                    <a:pt x="2001509" y="1614805"/>
                    <a:pt x="2001509" y="1638461"/>
                  </a:cubicBezTo>
                  <a:cubicBezTo>
                    <a:pt x="2001509" y="1733084"/>
                    <a:pt x="1924802" y="1809791"/>
                    <a:pt x="1830179" y="1809791"/>
                  </a:cubicBezTo>
                  <a:cubicBezTo>
                    <a:pt x="1806523" y="1809791"/>
                    <a:pt x="1783987" y="1804997"/>
                    <a:pt x="1763490" y="1796327"/>
                  </a:cubicBezTo>
                  <a:lnTo>
                    <a:pt x="1751325" y="1788126"/>
                  </a:lnTo>
                  <a:lnTo>
                    <a:pt x="1748124" y="1791772"/>
                  </a:lnTo>
                  <a:lnTo>
                    <a:pt x="1729979" y="1773733"/>
                  </a:lnTo>
                  <a:lnTo>
                    <a:pt x="1709030" y="1759610"/>
                  </a:lnTo>
                  <a:lnTo>
                    <a:pt x="1707617" y="1757513"/>
                  </a:lnTo>
                  <a:lnTo>
                    <a:pt x="1659501" y="1724190"/>
                  </a:lnTo>
                  <a:cubicBezTo>
                    <a:pt x="1588430" y="1682927"/>
                    <a:pt x="1508738" y="1659803"/>
                    <a:pt x="1424565" y="1659803"/>
                  </a:cubicBezTo>
                  <a:cubicBezTo>
                    <a:pt x="1340392" y="1659803"/>
                    <a:pt x="1260701" y="1682927"/>
                    <a:pt x="1189629" y="1724190"/>
                  </a:cubicBezTo>
                  <a:lnTo>
                    <a:pt x="1163855" y="1742040"/>
                  </a:lnTo>
                  <a:lnTo>
                    <a:pt x="1158626" y="1749795"/>
                  </a:lnTo>
                  <a:cubicBezTo>
                    <a:pt x="1128449" y="1779973"/>
                    <a:pt x="1086759" y="1798638"/>
                    <a:pt x="1040710" y="1798638"/>
                  </a:cubicBezTo>
                  <a:cubicBezTo>
                    <a:pt x="948612" y="1798638"/>
                    <a:pt x="873951" y="1723977"/>
                    <a:pt x="873951" y="1631879"/>
                  </a:cubicBezTo>
                  <a:cubicBezTo>
                    <a:pt x="873951" y="1608855"/>
                    <a:pt x="878617" y="1586920"/>
                    <a:pt x="887056" y="1566969"/>
                  </a:cubicBezTo>
                  <a:lnTo>
                    <a:pt x="905331" y="1539863"/>
                  </a:lnTo>
                  <a:lnTo>
                    <a:pt x="902714" y="1536882"/>
                  </a:lnTo>
                  <a:lnTo>
                    <a:pt x="905149" y="1534040"/>
                  </a:lnTo>
                  <a:lnTo>
                    <a:pt x="913999" y="1527007"/>
                  </a:lnTo>
                  <a:lnTo>
                    <a:pt x="922794" y="1513963"/>
                  </a:lnTo>
                  <a:lnTo>
                    <a:pt x="973055" y="1480076"/>
                  </a:lnTo>
                  <a:lnTo>
                    <a:pt x="1016529" y="1445527"/>
                  </a:lnTo>
                  <a:cubicBezTo>
                    <a:pt x="1136642" y="1367369"/>
                    <a:pt x="1281440" y="1321731"/>
                    <a:pt x="1437304" y="1321731"/>
                  </a:cubicBezTo>
                  <a:close/>
                  <a:moveTo>
                    <a:pt x="1435082" y="644087"/>
                  </a:moveTo>
                  <a:cubicBezTo>
                    <a:pt x="1829027" y="644087"/>
                    <a:pt x="2176354" y="789596"/>
                    <a:pt x="2381450" y="1010911"/>
                  </a:cubicBezTo>
                  <a:lnTo>
                    <a:pt x="2405654" y="1039955"/>
                  </a:lnTo>
                  <a:lnTo>
                    <a:pt x="2403428" y="1042491"/>
                  </a:lnTo>
                  <a:lnTo>
                    <a:pt x="2430056" y="1081985"/>
                  </a:lnTo>
                  <a:cubicBezTo>
                    <a:pt x="2438858" y="1102795"/>
                    <a:pt x="2443725" y="1125674"/>
                    <a:pt x="2443725" y="1149690"/>
                  </a:cubicBezTo>
                  <a:cubicBezTo>
                    <a:pt x="2443725" y="1245754"/>
                    <a:pt x="2365849" y="1323630"/>
                    <a:pt x="2269785" y="1323630"/>
                  </a:cubicBezTo>
                  <a:cubicBezTo>
                    <a:pt x="2245769" y="1323630"/>
                    <a:pt x="2222890" y="1318763"/>
                    <a:pt x="2202080" y="1309961"/>
                  </a:cubicBezTo>
                  <a:lnTo>
                    <a:pt x="2181057" y="1295787"/>
                  </a:lnTo>
                  <a:lnTo>
                    <a:pt x="2177839" y="1299453"/>
                  </a:lnTo>
                  <a:lnTo>
                    <a:pt x="2159686" y="1281378"/>
                  </a:lnTo>
                  <a:lnTo>
                    <a:pt x="2146791" y="1272684"/>
                  </a:lnTo>
                  <a:lnTo>
                    <a:pt x="2138288" y="1260072"/>
                  </a:lnTo>
                  <a:lnTo>
                    <a:pt x="2113060" y="1234953"/>
                  </a:lnTo>
                  <a:cubicBezTo>
                    <a:pt x="1939551" y="1092411"/>
                    <a:pt x="1699850" y="1004247"/>
                    <a:pt x="1435083" y="1004247"/>
                  </a:cubicBezTo>
                  <a:cubicBezTo>
                    <a:pt x="1170317" y="1004247"/>
                    <a:pt x="930616" y="1092411"/>
                    <a:pt x="757106" y="1234953"/>
                  </a:cubicBezTo>
                  <a:lnTo>
                    <a:pt x="733906" y="1258053"/>
                  </a:lnTo>
                  <a:lnTo>
                    <a:pt x="728670" y="1265819"/>
                  </a:lnTo>
                  <a:lnTo>
                    <a:pt x="720730" y="1271172"/>
                  </a:lnTo>
                  <a:lnTo>
                    <a:pt x="692327" y="1299453"/>
                  </a:lnTo>
                  <a:lnTo>
                    <a:pt x="687292" y="1293717"/>
                  </a:lnTo>
                  <a:lnTo>
                    <a:pt x="673381" y="1303096"/>
                  </a:lnTo>
                  <a:cubicBezTo>
                    <a:pt x="652571" y="1311898"/>
                    <a:pt x="629692" y="1316765"/>
                    <a:pt x="605676" y="1316765"/>
                  </a:cubicBezTo>
                  <a:cubicBezTo>
                    <a:pt x="509612" y="1316765"/>
                    <a:pt x="431736" y="1238889"/>
                    <a:pt x="431736" y="1142825"/>
                  </a:cubicBezTo>
                  <a:cubicBezTo>
                    <a:pt x="431736" y="1118809"/>
                    <a:pt x="436603" y="1095930"/>
                    <a:pt x="445405" y="1075120"/>
                  </a:cubicBezTo>
                  <a:lnTo>
                    <a:pt x="467115" y="1042921"/>
                  </a:lnTo>
                  <a:lnTo>
                    <a:pt x="464511" y="1039955"/>
                  </a:lnTo>
                  <a:lnTo>
                    <a:pt x="488714" y="1010911"/>
                  </a:lnTo>
                  <a:cubicBezTo>
                    <a:pt x="693810" y="789596"/>
                    <a:pt x="1041137" y="644087"/>
                    <a:pt x="1435082" y="644087"/>
                  </a:cubicBezTo>
                  <a:close/>
                  <a:moveTo>
                    <a:pt x="1438120" y="0"/>
                  </a:moveTo>
                  <a:cubicBezTo>
                    <a:pt x="1995832" y="0"/>
                    <a:pt x="2487546" y="193764"/>
                    <a:pt x="2777903" y="488474"/>
                  </a:cubicBezTo>
                  <a:lnTo>
                    <a:pt x="2824346" y="540895"/>
                  </a:lnTo>
                  <a:lnTo>
                    <a:pt x="2825853" y="541911"/>
                  </a:lnTo>
                  <a:lnTo>
                    <a:pt x="2827786" y="544777"/>
                  </a:lnTo>
                  <a:lnTo>
                    <a:pt x="2835773" y="553793"/>
                  </a:lnTo>
                  <a:lnTo>
                    <a:pt x="2834693" y="555023"/>
                  </a:lnTo>
                  <a:lnTo>
                    <a:pt x="2862150" y="595747"/>
                  </a:lnTo>
                  <a:cubicBezTo>
                    <a:pt x="2870721" y="616010"/>
                    <a:pt x="2875460" y="638288"/>
                    <a:pt x="2875460" y="661673"/>
                  </a:cubicBezTo>
                  <a:cubicBezTo>
                    <a:pt x="2875460" y="755213"/>
                    <a:pt x="2799631" y="831042"/>
                    <a:pt x="2706091" y="831042"/>
                  </a:cubicBezTo>
                  <a:cubicBezTo>
                    <a:pt x="2682706" y="831042"/>
                    <a:pt x="2660428" y="826303"/>
                    <a:pt x="2640165" y="817732"/>
                  </a:cubicBezTo>
                  <a:lnTo>
                    <a:pt x="2617484" y="802440"/>
                  </a:lnTo>
                  <a:lnTo>
                    <a:pt x="2614276" y="806094"/>
                  </a:lnTo>
                  <a:lnTo>
                    <a:pt x="2595569" y="787665"/>
                  </a:lnTo>
                  <a:lnTo>
                    <a:pt x="2586329" y="781435"/>
                  </a:lnTo>
                  <a:lnTo>
                    <a:pt x="2580560" y="772879"/>
                  </a:lnTo>
                  <a:lnTo>
                    <a:pt x="2536799" y="729767"/>
                  </a:lnTo>
                  <a:cubicBezTo>
                    <a:pt x="2275651" y="496652"/>
                    <a:pt x="1880439" y="348065"/>
                    <a:pt x="1438119" y="348065"/>
                  </a:cubicBezTo>
                  <a:cubicBezTo>
                    <a:pt x="995799" y="348065"/>
                    <a:pt x="600587" y="496652"/>
                    <a:pt x="339440" y="729767"/>
                  </a:cubicBezTo>
                  <a:lnTo>
                    <a:pt x="298917" y="769689"/>
                  </a:lnTo>
                  <a:lnTo>
                    <a:pt x="289131" y="784203"/>
                  </a:lnTo>
                  <a:lnTo>
                    <a:pt x="273456" y="794771"/>
                  </a:lnTo>
                  <a:lnTo>
                    <a:pt x="261964" y="806093"/>
                  </a:lnTo>
                  <a:lnTo>
                    <a:pt x="259993" y="803848"/>
                  </a:lnTo>
                  <a:lnTo>
                    <a:pt x="235295" y="820500"/>
                  </a:lnTo>
                  <a:cubicBezTo>
                    <a:pt x="215032" y="829071"/>
                    <a:pt x="192754" y="833810"/>
                    <a:pt x="169369" y="833810"/>
                  </a:cubicBezTo>
                  <a:cubicBezTo>
                    <a:pt x="75829" y="833810"/>
                    <a:pt x="0" y="757981"/>
                    <a:pt x="0" y="664441"/>
                  </a:cubicBezTo>
                  <a:cubicBezTo>
                    <a:pt x="0" y="641056"/>
                    <a:pt x="4739" y="618778"/>
                    <a:pt x="13310" y="598515"/>
                  </a:cubicBezTo>
                  <a:lnTo>
                    <a:pt x="42161" y="555723"/>
                  </a:lnTo>
                  <a:lnTo>
                    <a:pt x="40467" y="553793"/>
                  </a:lnTo>
                  <a:lnTo>
                    <a:pt x="98337" y="488474"/>
                  </a:lnTo>
                  <a:cubicBezTo>
                    <a:pt x="388694" y="193764"/>
                    <a:pt x="880408" y="0"/>
                    <a:pt x="1438120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0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263" name="Oval 17">
              <a:extLst>
                <a:ext uri="{FF2B5EF4-FFF2-40B4-BE49-F238E27FC236}">
                  <a16:creationId xmlns:a16="http://schemas.microsoft.com/office/drawing/2014/main" id="{8666A281-0827-406E-A4B0-3D8328C90E7F}"/>
                </a:ext>
              </a:extLst>
            </p:cNvPr>
            <p:cNvSpPr/>
            <p:nvPr/>
          </p:nvSpPr>
          <p:spPr>
            <a:xfrm>
              <a:off x="1396821" y="4313047"/>
              <a:ext cx="234676" cy="23467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marL="0" marR="0" lvl="0" indent="0" algn="ctr" defTabSz="4570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  <p:sp>
          <p:nvSpPr>
            <p:cNvPr id="264" name="Rounded Rectangle 25">
              <a:extLst>
                <a:ext uri="{FF2B5EF4-FFF2-40B4-BE49-F238E27FC236}">
                  <a16:creationId xmlns:a16="http://schemas.microsoft.com/office/drawing/2014/main" id="{E4126F2E-7EFC-4C8F-B38E-9642546BE5A0}"/>
                </a:ext>
              </a:extLst>
            </p:cNvPr>
            <p:cNvSpPr/>
            <p:nvPr/>
          </p:nvSpPr>
          <p:spPr>
            <a:xfrm>
              <a:off x="1774920" y="4326972"/>
              <a:ext cx="191654" cy="191652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marL="0" marR="0" lvl="0" indent="0" algn="ctr" defTabSz="4570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CiscoSansTT ExtraLight"/>
                <a:ea typeface=""/>
              </a:endParaRPr>
            </a:p>
          </p:txBody>
        </p:sp>
      </p:grpSp>
      <p:sp>
        <p:nvSpPr>
          <p:cNvPr id="265" name="Rectangle: Rounded Corners 60">
            <a:extLst>
              <a:ext uri="{FF2B5EF4-FFF2-40B4-BE49-F238E27FC236}">
                <a16:creationId xmlns:a16="http://schemas.microsoft.com/office/drawing/2014/main" id="{51A75CC5-E296-4075-A724-49E8B56B6EBA}"/>
              </a:ext>
            </a:extLst>
          </p:cNvPr>
          <p:cNvSpPr/>
          <p:nvPr/>
        </p:nvSpPr>
        <p:spPr>
          <a:xfrm>
            <a:off x="961176" y="3612118"/>
            <a:ext cx="2128898" cy="423575"/>
          </a:xfrm>
          <a:prstGeom prst="roundRect">
            <a:avLst>
              <a:gd name="adj" fmla="val 50000"/>
            </a:avLst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Cisco DNA Center</a:t>
            </a:r>
          </a:p>
        </p:txBody>
      </p: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C80798AA-28D9-4A3F-9280-8848D9FE669F}"/>
              </a:ext>
            </a:extLst>
          </p:cNvPr>
          <p:cNvCxnSpPr>
            <a:cxnSpLocks/>
          </p:cNvCxnSpPr>
          <p:nvPr/>
        </p:nvCxnSpPr>
        <p:spPr>
          <a:xfrm flipH="1" flipV="1">
            <a:off x="2024638" y="4008756"/>
            <a:ext cx="1972" cy="216553"/>
          </a:xfrm>
          <a:prstGeom prst="straightConnector1">
            <a:avLst/>
          </a:prstGeom>
          <a:noFill/>
          <a:ln w="25400" cap="rnd" cmpd="sng" algn="ctr">
            <a:solidFill>
              <a:srgbClr val="00BCEB"/>
            </a:solidFill>
            <a:prstDash val="solid"/>
            <a:headEnd type="none" w="sm" len="sm"/>
            <a:tailEnd type="arrow" w="med" len="sm"/>
          </a:ln>
          <a:effectLst/>
        </p:spPr>
      </p:cxnSp>
      <p:sp>
        <p:nvSpPr>
          <p:cNvPr id="267" name="Rectangle: Rounded Corners 74">
            <a:extLst>
              <a:ext uri="{FF2B5EF4-FFF2-40B4-BE49-F238E27FC236}">
                <a16:creationId xmlns:a16="http://schemas.microsoft.com/office/drawing/2014/main" id="{22A9166B-992D-4BE8-8D89-E89028407AE2}"/>
              </a:ext>
            </a:extLst>
          </p:cNvPr>
          <p:cNvSpPr/>
          <p:nvPr/>
        </p:nvSpPr>
        <p:spPr>
          <a:xfrm>
            <a:off x="3834440" y="1123199"/>
            <a:ext cx="1772232" cy="1137746"/>
          </a:xfrm>
          <a:prstGeom prst="roundRect">
            <a:avLst>
              <a:gd name="adj" fmla="val 9460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Cisco DNA Premier</a:t>
            </a:r>
          </a:p>
        </p:txBody>
      </p:sp>
      <p:sp>
        <p:nvSpPr>
          <p:cNvPr id="268" name="Rectangle: Rounded Corners 75">
            <a:extLst>
              <a:ext uri="{FF2B5EF4-FFF2-40B4-BE49-F238E27FC236}">
                <a16:creationId xmlns:a16="http://schemas.microsoft.com/office/drawing/2014/main" id="{F52B3E2D-4C4D-43E5-89BE-D882BE6614DC}"/>
              </a:ext>
            </a:extLst>
          </p:cNvPr>
          <p:cNvSpPr/>
          <p:nvPr/>
        </p:nvSpPr>
        <p:spPr>
          <a:xfrm>
            <a:off x="3834440" y="2324153"/>
            <a:ext cx="1772232" cy="1137746"/>
          </a:xfrm>
          <a:prstGeom prst="roundRect">
            <a:avLst>
              <a:gd name="adj" fmla="val 10652"/>
            </a:avLst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Cisco DNA Advantage</a:t>
            </a:r>
          </a:p>
        </p:txBody>
      </p:sp>
      <p:sp>
        <p:nvSpPr>
          <p:cNvPr id="269" name="Rectangle: Rounded Corners 76">
            <a:extLst>
              <a:ext uri="{FF2B5EF4-FFF2-40B4-BE49-F238E27FC236}">
                <a16:creationId xmlns:a16="http://schemas.microsoft.com/office/drawing/2014/main" id="{57AB1C1A-6151-458E-8603-9B28C4FD021D}"/>
              </a:ext>
            </a:extLst>
          </p:cNvPr>
          <p:cNvSpPr/>
          <p:nvPr/>
        </p:nvSpPr>
        <p:spPr>
          <a:xfrm>
            <a:off x="3834440" y="3525107"/>
            <a:ext cx="1772232" cy="1137746"/>
          </a:xfrm>
          <a:prstGeom prst="roundRect">
            <a:avLst>
              <a:gd name="adj" fmla="val 10652"/>
            </a:avLst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rPr>
              <a:t>Cisco DNA Essentials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51685" y="1318185"/>
            <a:ext cx="1547881" cy="719650"/>
            <a:chOff x="890766" y="1165528"/>
            <a:chExt cx="2385061" cy="1108877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9CB46AED-793E-4A00-B3E7-92796FD8B4FD}"/>
                </a:ext>
              </a:extLst>
            </p:cNvPr>
            <p:cNvGrpSpPr/>
            <p:nvPr/>
          </p:nvGrpSpPr>
          <p:grpSpPr>
            <a:xfrm>
              <a:off x="2133035" y="1165528"/>
              <a:ext cx="1142792" cy="1108877"/>
              <a:chOff x="15320650" y="-7529004"/>
              <a:chExt cx="5161940" cy="5008750"/>
            </a:xfrm>
          </p:grpSpPr>
          <p:sp>
            <p:nvSpPr>
              <p:cNvPr id="205" name="Rounded Rectangle 44">
                <a:extLst>
                  <a:ext uri="{FF2B5EF4-FFF2-40B4-BE49-F238E27FC236}">
                    <a16:creationId xmlns:a16="http://schemas.microsoft.com/office/drawing/2014/main" id="{89ADE09B-1496-416D-84E3-EB5F5A60EA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00000">
                <a:off x="15951542" y="-6727095"/>
                <a:ext cx="2027449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06" name="Rounded Rectangle 45">
                <a:extLst>
                  <a:ext uri="{FF2B5EF4-FFF2-40B4-BE49-F238E27FC236}">
                    <a16:creationId xmlns:a16="http://schemas.microsoft.com/office/drawing/2014/main" id="{95B12103-08B3-4A1A-A01D-99D85C17E7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 flipH="1">
                <a:off x="17877856" y="-6694175"/>
                <a:ext cx="2027449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07" name="Rounded Rectangle 46">
                <a:extLst>
                  <a:ext uri="{FF2B5EF4-FFF2-40B4-BE49-F238E27FC236}">
                    <a16:creationId xmlns:a16="http://schemas.microsoft.com/office/drawing/2014/main" id="{B31FA651-F826-40E5-90A9-F1C38DE8ABE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 flipV="1">
                <a:off x="15976805" y="-5605977"/>
                <a:ext cx="2027449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08" name="Rounded Rectangle 47">
                <a:extLst>
                  <a:ext uri="{FF2B5EF4-FFF2-40B4-BE49-F238E27FC236}">
                    <a16:creationId xmlns:a16="http://schemas.microsoft.com/office/drawing/2014/main" id="{AE268A45-3A01-4281-802D-5E60E15A15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00000" flipH="1" flipV="1">
                <a:off x="17872373" y="-5673695"/>
                <a:ext cx="2027449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09" name="Rounded Rectangle 48">
                <a:extLst>
                  <a:ext uri="{FF2B5EF4-FFF2-40B4-BE49-F238E27FC236}">
                    <a16:creationId xmlns:a16="http://schemas.microsoft.com/office/drawing/2014/main" id="{7EE219E0-56D7-4059-A6F9-FC7B4B4D2B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15202667" y="-5272048"/>
                <a:ext cx="1351632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10" name="Rounded Rectangle 49">
                <a:extLst>
                  <a:ext uri="{FF2B5EF4-FFF2-40B4-BE49-F238E27FC236}">
                    <a16:creationId xmlns:a16="http://schemas.microsoft.com/office/drawing/2014/main" id="{311AA9D5-F732-473E-B903-3C19985C42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17166052" y="-3996116"/>
                <a:ext cx="1474506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11" name="Rounded Rectangle 50">
                <a:extLst>
                  <a:ext uri="{FF2B5EF4-FFF2-40B4-BE49-F238E27FC236}">
                    <a16:creationId xmlns:a16="http://schemas.microsoft.com/office/drawing/2014/main" id="{A584BC3C-D720-4E4F-B94E-E0A4D2A409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 flipV="1">
                <a:off x="15842932" y="-3579977"/>
                <a:ext cx="2027449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12" name="Rounded Rectangle 51">
                <a:extLst>
                  <a:ext uri="{FF2B5EF4-FFF2-40B4-BE49-F238E27FC236}">
                    <a16:creationId xmlns:a16="http://schemas.microsoft.com/office/drawing/2014/main" id="{F924515E-AE4C-4C78-8560-3D2D315863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00000" flipH="1" flipV="1">
                <a:off x="17911494" y="-3615390"/>
                <a:ext cx="2027449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13" name="Rounded Rectangle 52">
                <a:extLst>
                  <a:ext uri="{FF2B5EF4-FFF2-40B4-BE49-F238E27FC236}">
                    <a16:creationId xmlns:a16="http://schemas.microsoft.com/office/drawing/2014/main" id="{57DBAD25-97C5-4BD5-B609-98029DE27B5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19270171" y="-5272048"/>
                <a:ext cx="1351632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41EADE02-9610-4029-89FE-D0CA21411BF4}"/>
                  </a:ext>
                </a:extLst>
              </p:cNvPr>
              <p:cNvGrpSpPr/>
              <p:nvPr/>
            </p:nvGrpSpPr>
            <p:grpSpPr>
              <a:xfrm>
                <a:off x="17340989" y="-3626136"/>
                <a:ext cx="1105642" cy="1105882"/>
                <a:chOff x="15002434" y="6693651"/>
                <a:chExt cx="1645562" cy="1645919"/>
              </a:xfrm>
            </p:grpSpPr>
            <p:sp>
              <p:nvSpPr>
                <p:cNvPr id="236" name="Rounded Rectangle 235">
                  <a:extLst>
                    <a:ext uri="{FF2B5EF4-FFF2-40B4-BE49-F238E27FC236}">
                      <a16:creationId xmlns:a16="http://schemas.microsoft.com/office/drawing/2014/main" id="{EEDF37F5-055D-4DE1-BEEB-EEB6E43B9C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002434" y="6693651"/>
                  <a:ext cx="1645562" cy="1645919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7" name="Freeform 76">
                  <a:extLst>
                    <a:ext uri="{FF2B5EF4-FFF2-40B4-BE49-F238E27FC236}">
                      <a16:creationId xmlns:a16="http://schemas.microsoft.com/office/drawing/2014/main" id="{FB640B9E-B6C8-43D8-909C-C0C868282C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258762" y="7230067"/>
                  <a:ext cx="1132896" cy="592748"/>
                </a:xfrm>
                <a:custGeom>
                  <a:avLst/>
                  <a:gdLst>
                    <a:gd name="connsiteX0" fmla="*/ 1073111 w 1229758"/>
                    <a:gd name="connsiteY0" fmla="*/ 450387 h 643430"/>
                    <a:gd name="connsiteX1" fmla="*/ 1023001 w 1229758"/>
                    <a:gd name="connsiteY1" fmla="*/ 500497 h 643430"/>
                    <a:gd name="connsiteX2" fmla="*/ 1073111 w 1229758"/>
                    <a:gd name="connsiteY2" fmla="*/ 550607 h 643430"/>
                    <a:gd name="connsiteX3" fmla="*/ 1123221 w 1229758"/>
                    <a:gd name="connsiteY3" fmla="*/ 500497 h 643430"/>
                    <a:gd name="connsiteX4" fmla="*/ 1073111 w 1229758"/>
                    <a:gd name="connsiteY4" fmla="*/ 450387 h 643430"/>
                    <a:gd name="connsiteX5" fmla="*/ 931156 w 1229758"/>
                    <a:gd name="connsiteY5" fmla="*/ 450387 h 643430"/>
                    <a:gd name="connsiteX6" fmla="*/ 881046 w 1229758"/>
                    <a:gd name="connsiteY6" fmla="*/ 500497 h 643430"/>
                    <a:gd name="connsiteX7" fmla="*/ 931156 w 1229758"/>
                    <a:gd name="connsiteY7" fmla="*/ 550607 h 643430"/>
                    <a:gd name="connsiteX8" fmla="*/ 981266 w 1229758"/>
                    <a:gd name="connsiteY8" fmla="*/ 500497 h 643430"/>
                    <a:gd name="connsiteX9" fmla="*/ 931156 w 1229758"/>
                    <a:gd name="connsiteY9" fmla="*/ 450387 h 643430"/>
                    <a:gd name="connsiteX10" fmla="*/ 789201 w 1229758"/>
                    <a:gd name="connsiteY10" fmla="*/ 450387 h 643430"/>
                    <a:gd name="connsiteX11" fmla="*/ 739091 w 1229758"/>
                    <a:gd name="connsiteY11" fmla="*/ 500497 h 643430"/>
                    <a:gd name="connsiteX12" fmla="*/ 789201 w 1229758"/>
                    <a:gd name="connsiteY12" fmla="*/ 550607 h 643430"/>
                    <a:gd name="connsiteX13" fmla="*/ 839311 w 1229758"/>
                    <a:gd name="connsiteY13" fmla="*/ 500497 h 643430"/>
                    <a:gd name="connsiteX14" fmla="*/ 789201 w 1229758"/>
                    <a:gd name="connsiteY14" fmla="*/ 450387 h 643430"/>
                    <a:gd name="connsiteX15" fmla="*/ 142934 w 1229758"/>
                    <a:gd name="connsiteY15" fmla="*/ 357563 h 643430"/>
                    <a:gd name="connsiteX16" fmla="*/ 1086824 w 1229758"/>
                    <a:gd name="connsiteY16" fmla="*/ 357563 h 643430"/>
                    <a:gd name="connsiteX17" fmla="*/ 1229758 w 1229758"/>
                    <a:gd name="connsiteY17" fmla="*/ 500497 h 643430"/>
                    <a:gd name="connsiteX18" fmla="*/ 1086824 w 1229758"/>
                    <a:gd name="connsiteY18" fmla="*/ 643430 h 643430"/>
                    <a:gd name="connsiteX19" fmla="*/ 142934 w 1229758"/>
                    <a:gd name="connsiteY19" fmla="*/ 643430 h 643430"/>
                    <a:gd name="connsiteX20" fmla="*/ 0 w 1229758"/>
                    <a:gd name="connsiteY20" fmla="*/ 500497 h 643430"/>
                    <a:gd name="connsiteX21" fmla="*/ 142934 w 1229758"/>
                    <a:gd name="connsiteY21" fmla="*/ 357563 h 643430"/>
                    <a:gd name="connsiteX22" fmla="*/ 1073111 w 1229758"/>
                    <a:gd name="connsiteY22" fmla="*/ 92825 h 643430"/>
                    <a:gd name="connsiteX23" fmla="*/ 1023001 w 1229758"/>
                    <a:gd name="connsiteY23" fmla="*/ 142935 h 643430"/>
                    <a:gd name="connsiteX24" fmla="*/ 1073111 w 1229758"/>
                    <a:gd name="connsiteY24" fmla="*/ 193045 h 643430"/>
                    <a:gd name="connsiteX25" fmla="*/ 1123221 w 1229758"/>
                    <a:gd name="connsiteY25" fmla="*/ 142935 h 643430"/>
                    <a:gd name="connsiteX26" fmla="*/ 1073111 w 1229758"/>
                    <a:gd name="connsiteY26" fmla="*/ 92825 h 643430"/>
                    <a:gd name="connsiteX27" fmla="*/ 931156 w 1229758"/>
                    <a:gd name="connsiteY27" fmla="*/ 92825 h 643430"/>
                    <a:gd name="connsiteX28" fmla="*/ 881046 w 1229758"/>
                    <a:gd name="connsiteY28" fmla="*/ 142935 h 643430"/>
                    <a:gd name="connsiteX29" fmla="*/ 931156 w 1229758"/>
                    <a:gd name="connsiteY29" fmla="*/ 193045 h 643430"/>
                    <a:gd name="connsiteX30" fmla="*/ 981266 w 1229758"/>
                    <a:gd name="connsiteY30" fmla="*/ 142935 h 643430"/>
                    <a:gd name="connsiteX31" fmla="*/ 931156 w 1229758"/>
                    <a:gd name="connsiteY31" fmla="*/ 92825 h 643430"/>
                    <a:gd name="connsiteX32" fmla="*/ 789201 w 1229758"/>
                    <a:gd name="connsiteY32" fmla="*/ 92825 h 643430"/>
                    <a:gd name="connsiteX33" fmla="*/ 739091 w 1229758"/>
                    <a:gd name="connsiteY33" fmla="*/ 142935 h 643430"/>
                    <a:gd name="connsiteX34" fmla="*/ 789201 w 1229758"/>
                    <a:gd name="connsiteY34" fmla="*/ 193045 h 643430"/>
                    <a:gd name="connsiteX35" fmla="*/ 839311 w 1229758"/>
                    <a:gd name="connsiteY35" fmla="*/ 142935 h 643430"/>
                    <a:gd name="connsiteX36" fmla="*/ 789201 w 1229758"/>
                    <a:gd name="connsiteY36" fmla="*/ 92825 h 643430"/>
                    <a:gd name="connsiteX37" fmla="*/ 142934 w 1229758"/>
                    <a:gd name="connsiteY37" fmla="*/ 0 h 643430"/>
                    <a:gd name="connsiteX38" fmla="*/ 1086824 w 1229758"/>
                    <a:gd name="connsiteY38" fmla="*/ 0 h 643430"/>
                    <a:gd name="connsiteX39" fmla="*/ 1229758 w 1229758"/>
                    <a:gd name="connsiteY39" fmla="*/ 142934 h 643430"/>
                    <a:gd name="connsiteX40" fmla="*/ 1086824 w 1229758"/>
                    <a:gd name="connsiteY40" fmla="*/ 285869 h 643430"/>
                    <a:gd name="connsiteX41" fmla="*/ 142934 w 1229758"/>
                    <a:gd name="connsiteY41" fmla="*/ 285869 h 643430"/>
                    <a:gd name="connsiteX42" fmla="*/ 0 w 1229758"/>
                    <a:gd name="connsiteY42" fmla="*/ 142934 h 643430"/>
                    <a:gd name="connsiteX43" fmla="*/ 142934 w 1229758"/>
                    <a:gd name="connsiteY43" fmla="*/ 0 h 643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29758" h="643430">
                      <a:moveTo>
                        <a:pt x="1073111" y="450387"/>
                      </a:moveTo>
                      <a:cubicBezTo>
                        <a:pt x="1045436" y="450387"/>
                        <a:pt x="1023001" y="472822"/>
                        <a:pt x="1023001" y="500497"/>
                      </a:cubicBezTo>
                      <a:cubicBezTo>
                        <a:pt x="1023001" y="528172"/>
                        <a:pt x="1045436" y="550607"/>
                        <a:pt x="1073111" y="550607"/>
                      </a:cubicBezTo>
                      <a:cubicBezTo>
                        <a:pt x="1100786" y="550607"/>
                        <a:pt x="1123221" y="528172"/>
                        <a:pt x="1123221" y="500497"/>
                      </a:cubicBezTo>
                      <a:cubicBezTo>
                        <a:pt x="1123221" y="472822"/>
                        <a:pt x="1100786" y="450387"/>
                        <a:pt x="1073111" y="450387"/>
                      </a:cubicBezTo>
                      <a:close/>
                      <a:moveTo>
                        <a:pt x="931156" y="450387"/>
                      </a:moveTo>
                      <a:cubicBezTo>
                        <a:pt x="903481" y="450387"/>
                        <a:pt x="881046" y="472822"/>
                        <a:pt x="881046" y="500497"/>
                      </a:cubicBezTo>
                      <a:cubicBezTo>
                        <a:pt x="881046" y="528172"/>
                        <a:pt x="903481" y="550607"/>
                        <a:pt x="931156" y="550607"/>
                      </a:cubicBezTo>
                      <a:cubicBezTo>
                        <a:pt x="958831" y="550607"/>
                        <a:pt x="981266" y="528172"/>
                        <a:pt x="981266" y="500497"/>
                      </a:cubicBezTo>
                      <a:cubicBezTo>
                        <a:pt x="981266" y="472822"/>
                        <a:pt x="958831" y="450387"/>
                        <a:pt x="931156" y="450387"/>
                      </a:cubicBezTo>
                      <a:close/>
                      <a:moveTo>
                        <a:pt x="789201" y="450387"/>
                      </a:moveTo>
                      <a:cubicBezTo>
                        <a:pt x="761526" y="450387"/>
                        <a:pt x="739091" y="472822"/>
                        <a:pt x="739091" y="500497"/>
                      </a:cubicBezTo>
                      <a:cubicBezTo>
                        <a:pt x="739091" y="528172"/>
                        <a:pt x="761526" y="550607"/>
                        <a:pt x="789201" y="550607"/>
                      </a:cubicBezTo>
                      <a:cubicBezTo>
                        <a:pt x="816876" y="550607"/>
                        <a:pt x="839311" y="528172"/>
                        <a:pt x="839311" y="500497"/>
                      </a:cubicBezTo>
                      <a:cubicBezTo>
                        <a:pt x="839311" y="472822"/>
                        <a:pt x="816876" y="450387"/>
                        <a:pt x="789201" y="450387"/>
                      </a:cubicBezTo>
                      <a:close/>
                      <a:moveTo>
                        <a:pt x="142934" y="357563"/>
                      </a:moveTo>
                      <a:lnTo>
                        <a:pt x="1086824" y="357563"/>
                      </a:lnTo>
                      <a:cubicBezTo>
                        <a:pt x="1165764" y="357563"/>
                        <a:pt x="1229758" y="421557"/>
                        <a:pt x="1229758" y="500497"/>
                      </a:cubicBezTo>
                      <a:cubicBezTo>
                        <a:pt x="1229758" y="579437"/>
                        <a:pt x="1165764" y="643430"/>
                        <a:pt x="1086824" y="643430"/>
                      </a:cubicBezTo>
                      <a:lnTo>
                        <a:pt x="142934" y="643430"/>
                      </a:lnTo>
                      <a:cubicBezTo>
                        <a:pt x="63994" y="643430"/>
                        <a:pt x="0" y="579437"/>
                        <a:pt x="0" y="500497"/>
                      </a:cubicBezTo>
                      <a:cubicBezTo>
                        <a:pt x="0" y="421557"/>
                        <a:pt x="63994" y="357563"/>
                        <a:pt x="142934" y="357563"/>
                      </a:cubicBezTo>
                      <a:close/>
                      <a:moveTo>
                        <a:pt x="1073111" y="92825"/>
                      </a:moveTo>
                      <a:cubicBezTo>
                        <a:pt x="1045436" y="92825"/>
                        <a:pt x="1023001" y="115260"/>
                        <a:pt x="1023001" y="142935"/>
                      </a:cubicBezTo>
                      <a:cubicBezTo>
                        <a:pt x="1023001" y="170610"/>
                        <a:pt x="1045436" y="193045"/>
                        <a:pt x="1073111" y="193045"/>
                      </a:cubicBezTo>
                      <a:cubicBezTo>
                        <a:pt x="1100786" y="193045"/>
                        <a:pt x="1123221" y="170610"/>
                        <a:pt x="1123221" y="142935"/>
                      </a:cubicBezTo>
                      <a:cubicBezTo>
                        <a:pt x="1123221" y="115260"/>
                        <a:pt x="1100786" y="92825"/>
                        <a:pt x="1073111" y="92825"/>
                      </a:cubicBezTo>
                      <a:close/>
                      <a:moveTo>
                        <a:pt x="931156" y="92825"/>
                      </a:moveTo>
                      <a:cubicBezTo>
                        <a:pt x="903481" y="92825"/>
                        <a:pt x="881046" y="115260"/>
                        <a:pt x="881046" y="142935"/>
                      </a:cubicBezTo>
                      <a:cubicBezTo>
                        <a:pt x="881046" y="170610"/>
                        <a:pt x="903481" y="193045"/>
                        <a:pt x="931156" y="193045"/>
                      </a:cubicBezTo>
                      <a:cubicBezTo>
                        <a:pt x="958831" y="193045"/>
                        <a:pt x="981266" y="170610"/>
                        <a:pt x="981266" y="142935"/>
                      </a:cubicBezTo>
                      <a:cubicBezTo>
                        <a:pt x="981266" y="115260"/>
                        <a:pt x="958831" y="92825"/>
                        <a:pt x="931156" y="92825"/>
                      </a:cubicBezTo>
                      <a:close/>
                      <a:moveTo>
                        <a:pt x="789201" y="92825"/>
                      </a:moveTo>
                      <a:cubicBezTo>
                        <a:pt x="761526" y="92825"/>
                        <a:pt x="739091" y="115260"/>
                        <a:pt x="739091" y="142935"/>
                      </a:cubicBezTo>
                      <a:cubicBezTo>
                        <a:pt x="739091" y="170610"/>
                        <a:pt x="761526" y="193045"/>
                        <a:pt x="789201" y="193045"/>
                      </a:cubicBezTo>
                      <a:cubicBezTo>
                        <a:pt x="816876" y="193045"/>
                        <a:pt x="839311" y="170610"/>
                        <a:pt x="839311" y="142935"/>
                      </a:cubicBezTo>
                      <a:cubicBezTo>
                        <a:pt x="839311" y="115260"/>
                        <a:pt x="816876" y="92825"/>
                        <a:pt x="789201" y="92825"/>
                      </a:cubicBezTo>
                      <a:close/>
                      <a:moveTo>
                        <a:pt x="142934" y="0"/>
                      </a:moveTo>
                      <a:lnTo>
                        <a:pt x="1086824" y="0"/>
                      </a:lnTo>
                      <a:cubicBezTo>
                        <a:pt x="1165764" y="0"/>
                        <a:pt x="1229758" y="63994"/>
                        <a:pt x="1229758" y="142934"/>
                      </a:cubicBezTo>
                      <a:cubicBezTo>
                        <a:pt x="1229758" y="221875"/>
                        <a:pt x="1165764" y="285869"/>
                        <a:pt x="1086824" y="285869"/>
                      </a:cubicBezTo>
                      <a:lnTo>
                        <a:pt x="142934" y="285869"/>
                      </a:lnTo>
                      <a:cubicBezTo>
                        <a:pt x="63994" y="285869"/>
                        <a:pt x="0" y="221875"/>
                        <a:pt x="0" y="142934"/>
                      </a:cubicBezTo>
                      <a:cubicBezTo>
                        <a:pt x="0" y="63994"/>
                        <a:pt x="63994" y="0"/>
                        <a:pt x="142934" y="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164266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8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CC566A49-7119-4A74-B2FA-1AE1567B9F83}"/>
                  </a:ext>
                </a:extLst>
              </p:cNvPr>
              <p:cNvGrpSpPr/>
              <p:nvPr/>
            </p:nvGrpSpPr>
            <p:grpSpPr>
              <a:xfrm>
                <a:off x="15320650" y="-6558030"/>
                <a:ext cx="1105642" cy="1105882"/>
                <a:chOff x="11944753" y="2124635"/>
                <a:chExt cx="1645561" cy="1645921"/>
              </a:xfrm>
            </p:grpSpPr>
            <p:sp>
              <p:nvSpPr>
                <p:cNvPr id="234" name="Rounded Rectangle 233">
                  <a:extLst>
                    <a:ext uri="{FF2B5EF4-FFF2-40B4-BE49-F238E27FC236}">
                      <a16:creationId xmlns:a16="http://schemas.microsoft.com/office/drawing/2014/main" id="{A275B5ED-9A75-4C7E-8789-32C5513FA5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944753" y="2124635"/>
                  <a:ext cx="1645561" cy="1645921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5" name="Freeform 74">
                  <a:extLst>
                    <a:ext uri="{FF2B5EF4-FFF2-40B4-BE49-F238E27FC236}">
                      <a16:creationId xmlns:a16="http://schemas.microsoft.com/office/drawing/2014/main" id="{EBDDDD98-05AC-437E-A659-B5D10FD7EA3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323010" y="2463423"/>
                  <a:ext cx="907684" cy="91440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3955" h="215539">
                      <a:moveTo>
                        <a:pt x="147548" y="169423"/>
                      </a:moveTo>
                      <a:cubicBezTo>
                        <a:pt x="144692" y="169423"/>
                        <a:pt x="143264" y="171218"/>
                        <a:pt x="143264" y="173732"/>
                      </a:cubicBezTo>
                      <a:cubicBezTo>
                        <a:pt x="143264" y="176605"/>
                        <a:pt x="144692" y="178400"/>
                        <a:pt x="147548" y="178400"/>
                      </a:cubicBezTo>
                      <a:lnTo>
                        <a:pt x="191819" y="178400"/>
                      </a:lnTo>
                      <a:cubicBezTo>
                        <a:pt x="194676" y="178400"/>
                        <a:pt x="196461" y="176605"/>
                        <a:pt x="196461" y="173732"/>
                      </a:cubicBezTo>
                      <a:cubicBezTo>
                        <a:pt x="196461" y="171218"/>
                        <a:pt x="194676" y="169423"/>
                        <a:pt x="191819" y="169423"/>
                      </a:cubicBezTo>
                      <a:lnTo>
                        <a:pt x="147548" y="169423"/>
                      </a:lnTo>
                      <a:close/>
                      <a:moveTo>
                        <a:pt x="22384" y="161745"/>
                      </a:moveTo>
                      <a:cubicBezTo>
                        <a:pt x="19496" y="161745"/>
                        <a:pt x="17691" y="163550"/>
                        <a:pt x="17691" y="166077"/>
                      </a:cubicBezTo>
                      <a:cubicBezTo>
                        <a:pt x="17691" y="168965"/>
                        <a:pt x="19496" y="170770"/>
                        <a:pt x="22384" y="170770"/>
                      </a:cubicBezTo>
                      <a:lnTo>
                        <a:pt x="85204" y="170770"/>
                      </a:lnTo>
                      <a:cubicBezTo>
                        <a:pt x="87732" y="170770"/>
                        <a:pt x="89537" y="168965"/>
                        <a:pt x="89537" y="166077"/>
                      </a:cubicBezTo>
                      <a:cubicBezTo>
                        <a:pt x="89537" y="163550"/>
                        <a:pt x="87732" y="161745"/>
                        <a:pt x="85204" y="161745"/>
                      </a:cubicBezTo>
                      <a:lnTo>
                        <a:pt x="22384" y="161745"/>
                      </a:lnTo>
                      <a:close/>
                      <a:moveTo>
                        <a:pt x="147548" y="151467"/>
                      </a:moveTo>
                      <a:cubicBezTo>
                        <a:pt x="144692" y="151467"/>
                        <a:pt x="143264" y="153262"/>
                        <a:pt x="143264" y="155776"/>
                      </a:cubicBezTo>
                      <a:cubicBezTo>
                        <a:pt x="143264" y="158649"/>
                        <a:pt x="144692" y="160445"/>
                        <a:pt x="147548" y="160445"/>
                      </a:cubicBezTo>
                      <a:lnTo>
                        <a:pt x="191819" y="160445"/>
                      </a:lnTo>
                      <a:cubicBezTo>
                        <a:pt x="194676" y="160445"/>
                        <a:pt x="196461" y="158649"/>
                        <a:pt x="196461" y="155776"/>
                      </a:cubicBezTo>
                      <a:cubicBezTo>
                        <a:pt x="196461" y="153262"/>
                        <a:pt x="194676" y="151467"/>
                        <a:pt x="191819" y="151467"/>
                      </a:cubicBezTo>
                      <a:lnTo>
                        <a:pt x="147548" y="151467"/>
                      </a:lnTo>
                      <a:close/>
                      <a:moveTo>
                        <a:pt x="22384" y="134667"/>
                      </a:moveTo>
                      <a:cubicBezTo>
                        <a:pt x="19496" y="134667"/>
                        <a:pt x="17691" y="136833"/>
                        <a:pt x="17691" y="139360"/>
                      </a:cubicBezTo>
                      <a:cubicBezTo>
                        <a:pt x="17691" y="142249"/>
                        <a:pt x="19496" y="143693"/>
                        <a:pt x="22384" y="143693"/>
                      </a:cubicBezTo>
                      <a:lnTo>
                        <a:pt x="85204" y="143693"/>
                      </a:lnTo>
                      <a:cubicBezTo>
                        <a:pt x="87732" y="143693"/>
                        <a:pt x="89537" y="142249"/>
                        <a:pt x="89537" y="139360"/>
                      </a:cubicBezTo>
                      <a:cubicBezTo>
                        <a:pt x="89537" y="136833"/>
                        <a:pt x="87732" y="134667"/>
                        <a:pt x="85204" y="134667"/>
                      </a:cubicBezTo>
                      <a:lnTo>
                        <a:pt x="22384" y="134667"/>
                      </a:lnTo>
                      <a:close/>
                      <a:moveTo>
                        <a:pt x="147548" y="133511"/>
                      </a:moveTo>
                      <a:cubicBezTo>
                        <a:pt x="144692" y="133511"/>
                        <a:pt x="143264" y="135666"/>
                        <a:pt x="143264" y="138179"/>
                      </a:cubicBezTo>
                      <a:cubicBezTo>
                        <a:pt x="143264" y="141052"/>
                        <a:pt x="144692" y="142489"/>
                        <a:pt x="147548" y="142489"/>
                      </a:cubicBezTo>
                      <a:lnTo>
                        <a:pt x="191819" y="142489"/>
                      </a:lnTo>
                      <a:cubicBezTo>
                        <a:pt x="194676" y="142489"/>
                        <a:pt x="196461" y="141052"/>
                        <a:pt x="196461" y="138179"/>
                      </a:cubicBezTo>
                      <a:cubicBezTo>
                        <a:pt x="196461" y="135666"/>
                        <a:pt x="194676" y="133511"/>
                        <a:pt x="191819" y="133511"/>
                      </a:cubicBezTo>
                      <a:lnTo>
                        <a:pt x="147548" y="133511"/>
                      </a:lnTo>
                      <a:close/>
                      <a:moveTo>
                        <a:pt x="147548" y="115555"/>
                      </a:moveTo>
                      <a:cubicBezTo>
                        <a:pt x="144692" y="115555"/>
                        <a:pt x="143264" y="117710"/>
                        <a:pt x="143264" y="120224"/>
                      </a:cubicBezTo>
                      <a:cubicBezTo>
                        <a:pt x="143264" y="123097"/>
                        <a:pt x="144692" y="124533"/>
                        <a:pt x="147548" y="124533"/>
                      </a:cubicBezTo>
                      <a:lnTo>
                        <a:pt x="191819" y="124533"/>
                      </a:lnTo>
                      <a:cubicBezTo>
                        <a:pt x="194676" y="124533"/>
                        <a:pt x="196461" y="123097"/>
                        <a:pt x="196461" y="120224"/>
                      </a:cubicBezTo>
                      <a:cubicBezTo>
                        <a:pt x="196461" y="117710"/>
                        <a:pt x="194676" y="115555"/>
                        <a:pt x="191819" y="115555"/>
                      </a:cubicBezTo>
                      <a:lnTo>
                        <a:pt x="147548" y="115555"/>
                      </a:lnTo>
                      <a:close/>
                      <a:moveTo>
                        <a:pt x="22384" y="107950"/>
                      </a:moveTo>
                      <a:cubicBezTo>
                        <a:pt x="19496" y="107950"/>
                        <a:pt x="17691" y="109755"/>
                        <a:pt x="17691" y="112283"/>
                      </a:cubicBezTo>
                      <a:cubicBezTo>
                        <a:pt x="17691" y="115171"/>
                        <a:pt x="19496" y="116615"/>
                        <a:pt x="22384" y="116615"/>
                      </a:cubicBezTo>
                      <a:lnTo>
                        <a:pt x="85204" y="116615"/>
                      </a:lnTo>
                      <a:cubicBezTo>
                        <a:pt x="87732" y="116615"/>
                        <a:pt x="89537" y="115171"/>
                        <a:pt x="89537" y="112283"/>
                      </a:cubicBezTo>
                      <a:cubicBezTo>
                        <a:pt x="89537" y="109755"/>
                        <a:pt x="87732" y="107950"/>
                        <a:pt x="85204" y="107950"/>
                      </a:cubicBezTo>
                      <a:lnTo>
                        <a:pt x="22384" y="107950"/>
                      </a:lnTo>
                      <a:close/>
                      <a:moveTo>
                        <a:pt x="147548" y="97958"/>
                      </a:moveTo>
                      <a:cubicBezTo>
                        <a:pt x="144692" y="97958"/>
                        <a:pt x="143264" y="99754"/>
                        <a:pt x="143264" y="102268"/>
                      </a:cubicBezTo>
                      <a:cubicBezTo>
                        <a:pt x="143264" y="105141"/>
                        <a:pt x="144692" y="106936"/>
                        <a:pt x="147548" y="106936"/>
                      </a:cubicBezTo>
                      <a:lnTo>
                        <a:pt x="191819" y="106936"/>
                      </a:lnTo>
                      <a:cubicBezTo>
                        <a:pt x="194676" y="106936"/>
                        <a:pt x="196461" y="105141"/>
                        <a:pt x="196461" y="102268"/>
                      </a:cubicBezTo>
                      <a:cubicBezTo>
                        <a:pt x="196461" y="99754"/>
                        <a:pt x="194676" y="97958"/>
                        <a:pt x="191819" y="97958"/>
                      </a:cubicBezTo>
                      <a:lnTo>
                        <a:pt x="147548" y="97958"/>
                      </a:lnTo>
                      <a:close/>
                      <a:moveTo>
                        <a:pt x="147548" y="80003"/>
                      </a:moveTo>
                      <a:cubicBezTo>
                        <a:pt x="144692" y="80003"/>
                        <a:pt x="143264" y="81798"/>
                        <a:pt x="143264" y="84312"/>
                      </a:cubicBezTo>
                      <a:cubicBezTo>
                        <a:pt x="143264" y="87185"/>
                        <a:pt x="144692" y="88980"/>
                        <a:pt x="147548" y="88980"/>
                      </a:cubicBezTo>
                      <a:lnTo>
                        <a:pt x="191819" y="88980"/>
                      </a:lnTo>
                      <a:cubicBezTo>
                        <a:pt x="194676" y="88980"/>
                        <a:pt x="196461" y="87185"/>
                        <a:pt x="196461" y="84312"/>
                      </a:cubicBezTo>
                      <a:cubicBezTo>
                        <a:pt x="196461" y="81798"/>
                        <a:pt x="194676" y="80003"/>
                        <a:pt x="191819" y="80003"/>
                      </a:cubicBezTo>
                      <a:lnTo>
                        <a:pt x="147548" y="80003"/>
                      </a:lnTo>
                      <a:close/>
                      <a:moveTo>
                        <a:pt x="40436" y="62820"/>
                      </a:moveTo>
                      <a:cubicBezTo>
                        <a:pt x="37548" y="62820"/>
                        <a:pt x="35742" y="64987"/>
                        <a:pt x="35742" y="67514"/>
                      </a:cubicBezTo>
                      <a:cubicBezTo>
                        <a:pt x="35742" y="70402"/>
                        <a:pt x="37548" y="71846"/>
                        <a:pt x="40436" y="71846"/>
                      </a:cubicBezTo>
                      <a:lnTo>
                        <a:pt x="67153" y="71846"/>
                      </a:lnTo>
                      <a:cubicBezTo>
                        <a:pt x="70041" y="71846"/>
                        <a:pt x="71846" y="70402"/>
                        <a:pt x="71846" y="67514"/>
                      </a:cubicBezTo>
                      <a:cubicBezTo>
                        <a:pt x="71846" y="64987"/>
                        <a:pt x="70041" y="62820"/>
                        <a:pt x="67153" y="62820"/>
                      </a:cubicBezTo>
                      <a:lnTo>
                        <a:pt x="40436" y="62820"/>
                      </a:lnTo>
                      <a:close/>
                      <a:moveTo>
                        <a:pt x="147548" y="62047"/>
                      </a:moveTo>
                      <a:cubicBezTo>
                        <a:pt x="144692" y="62047"/>
                        <a:pt x="143264" y="64201"/>
                        <a:pt x="143264" y="66715"/>
                      </a:cubicBezTo>
                      <a:cubicBezTo>
                        <a:pt x="143264" y="69588"/>
                        <a:pt x="144692" y="71025"/>
                        <a:pt x="147548" y="71025"/>
                      </a:cubicBezTo>
                      <a:lnTo>
                        <a:pt x="191819" y="71025"/>
                      </a:lnTo>
                      <a:cubicBezTo>
                        <a:pt x="194676" y="71025"/>
                        <a:pt x="196461" y="69588"/>
                        <a:pt x="196461" y="66715"/>
                      </a:cubicBezTo>
                      <a:cubicBezTo>
                        <a:pt x="196461" y="64201"/>
                        <a:pt x="194676" y="62047"/>
                        <a:pt x="191819" y="62047"/>
                      </a:cubicBezTo>
                      <a:lnTo>
                        <a:pt x="147548" y="62047"/>
                      </a:lnTo>
                      <a:close/>
                      <a:moveTo>
                        <a:pt x="40436" y="45130"/>
                      </a:moveTo>
                      <a:cubicBezTo>
                        <a:pt x="37548" y="45130"/>
                        <a:pt x="35742" y="46935"/>
                        <a:pt x="35742" y="49462"/>
                      </a:cubicBezTo>
                      <a:cubicBezTo>
                        <a:pt x="35742" y="51989"/>
                        <a:pt x="37548" y="53795"/>
                        <a:pt x="40436" y="53795"/>
                      </a:cubicBezTo>
                      <a:lnTo>
                        <a:pt x="67153" y="53795"/>
                      </a:lnTo>
                      <a:cubicBezTo>
                        <a:pt x="70041" y="53795"/>
                        <a:pt x="71846" y="51989"/>
                        <a:pt x="71846" y="49462"/>
                      </a:cubicBezTo>
                      <a:cubicBezTo>
                        <a:pt x="71846" y="46935"/>
                        <a:pt x="70041" y="45130"/>
                        <a:pt x="67153" y="45130"/>
                      </a:cubicBezTo>
                      <a:lnTo>
                        <a:pt x="40436" y="45130"/>
                      </a:lnTo>
                      <a:close/>
                      <a:moveTo>
                        <a:pt x="129697" y="44450"/>
                      </a:moveTo>
                      <a:lnTo>
                        <a:pt x="209671" y="44450"/>
                      </a:lnTo>
                      <a:cubicBezTo>
                        <a:pt x="212170" y="44450"/>
                        <a:pt x="213955" y="46246"/>
                        <a:pt x="213955" y="48759"/>
                      </a:cubicBezTo>
                      <a:lnTo>
                        <a:pt x="213955" y="209644"/>
                      </a:lnTo>
                      <a:cubicBezTo>
                        <a:pt x="213955" y="212157"/>
                        <a:pt x="212170" y="213953"/>
                        <a:pt x="209671" y="213953"/>
                      </a:cubicBezTo>
                      <a:lnTo>
                        <a:pt x="187535" y="213953"/>
                      </a:lnTo>
                      <a:lnTo>
                        <a:pt x="187535" y="191688"/>
                      </a:lnTo>
                      <a:cubicBezTo>
                        <a:pt x="187535" y="188815"/>
                        <a:pt x="185750" y="187019"/>
                        <a:pt x="182894" y="187019"/>
                      </a:cubicBezTo>
                      <a:lnTo>
                        <a:pt x="165399" y="187019"/>
                      </a:lnTo>
                      <a:cubicBezTo>
                        <a:pt x="162543" y="187019"/>
                        <a:pt x="160758" y="188815"/>
                        <a:pt x="160758" y="191688"/>
                      </a:cubicBezTo>
                      <a:lnTo>
                        <a:pt x="160758" y="213953"/>
                      </a:lnTo>
                      <a:lnTo>
                        <a:pt x="129697" y="213953"/>
                      </a:lnTo>
                      <a:cubicBezTo>
                        <a:pt x="127197" y="213953"/>
                        <a:pt x="125412" y="212157"/>
                        <a:pt x="125412" y="209644"/>
                      </a:cubicBezTo>
                      <a:lnTo>
                        <a:pt x="125412" y="48759"/>
                      </a:lnTo>
                      <a:cubicBezTo>
                        <a:pt x="125412" y="46246"/>
                        <a:pt x="127197" y="44450"/>
                        <a:pt x="129697" y="44450"/>
                      </a:cubicBezTo>
                      <a:close/>
                      <a:moveTo>
                        <a:pt x="49101" y="0"/>
                      </a:moveTo>
                      <a:cubicBezTo>
                        <a:pt x="51989" y="0"/>
                        <a:pt x="53794" y="1805"/>
                        <a:pt x="53794" y="4693"/>
                      </a:cubicBezTo>
                      <a:lnTo>
                        <a:pt x="53794" y="27078"/>
                      </a:lnTo>
                      <a:lnTo>
                        <a:pt x="85204" y="27078"/>
                      </a:lnTo>
                      <a:cubicBezTo>
                        <a:pt x="87732" y="27078"/>
                        <a:pt x="89537" y="28883"/>
                        <a:pt x="89537" y="31410"/>
                      </a:cubicBezTo>
                      <a:lnTo>
                        <a:pt x="89537" y="80872"/>
                      </a:lnTo>
                      <a:lnTo>
                        <a:pt x="103256" y="80872"/>
                      </a:lnTo>
                      <a:cubicBezTo>
                        <a:pt x="105784" y="80872"/>
                        <a:pt x="107589" y="82677"/>
                        <a:pt x="107589" y="85205"/>
                      </a:cubicBezTo>
                      <a:lnTo>
                        <a:pt x="107589" y="211207"/>
                      </a:lnTo>
                      <a:cubicBezTo>
                        <a:pt x="107589" y="213734"/>
                        <a:pt x="105784" y="215539"/>
                        <a:pt x="103256" y="215539"/>
                      </a:cubicBezTo>
                      <a:lnTo>
                        <a:pt x="62820" y="215539"/>
                      </a:lnTo>
                      <a:lnTo>
                        <a:pt x="62820" y="193155"/>
                      </a:lnTo>
                      <a:cubicBezTo>
                        <a:pt x="62820" y="190266"/>
                        <a:pt x="61015" y="188461"/>
                        <a:pt x="58127" y="188461"/>
                      </a:cubicBezTo>
                      <a:lnTo>
                        <a:pt x="40436" y="188461"/>
                      </a:lnTo>
                      <a:cubicBezTo>
                        <a:pt x="37548" y="188461"/>
                        <a:pt x="35742" y="190266"/>
                        <a:pt x="35742" y="193155"/>
                      </a:cubicBezTo>
                      <a:lnTo>
                        <a:pt x="35742" y="215539"/>
                      </a:lnTo>
                      <a:lnTo>
                        <a:pt x="4332" y="215539"/>
                      </a:lnTo>
                      <a:cubicBezTo>
                        <a:pt x="1805" y="215539"/>
                        <a:pt x="0" y="213734"/>
                        <a:pt x="0" y="211207"/>
                      </a:cubicBezTo>
                      <a:lnTo>
                        <a:pt x="0" y="85205"/>
                      </a:lnTo>
                      <a:cubicBezTo>
                        <a:pt x="0" y="82677"/>
                        <a:pt x="1805" y="80872"/>
                        <a:pt x="4332" y="80872"/>
                      </a:cubicBezTo>
                      <a:lnTo>
                        <a:pt x="17691" y="80872"/>
                      </a:lnTo>
                      <a:lnTo>
                        <a:pt x="17691" y="31410"/>
                      </a:lnTo>
                      <a:cubicBezTo>
                        <a:pt x="17691" y="28883"/>
                        <a:pt x="19496" y="27078"/>
                        <a:pt x="22384" y="27078"/>
                      </a:cubicBezTo>
                      <a:lnTo>
                        <a:pt x="44768" y="27078"/>
                      </a:lnTo>
                      <a:lnTo>
                        <a:pt x="44768" y="4693"/>
                      </a:lnTo>
                      <a:cubicBezTo>
                        <a:pt x="44768" y="1805"/>
                        <a:pt x="46573" y="0"/>
                        <a:pt x="49101" y="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marL="0" marR="0" lvl="0" indent="0" defTabSz="32688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charset="0"/>
                  </a:endParaRPr>
                </a:p>
              </p:txBody>
            </p:sp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F75DE100-C35C-4712-B715-D6D16082794F}"/>
                  </a:ext>
                </a:extLst>
              </p:cNvPr>
              <p:cNvGrpSpPr/>
              <p:nvPr/>
            </p:nvGrpSpPr>
            <p:grpSpPr>
              <a:xfrm>
                <a:off x="19376948" y="-6558030"/>
                <a:ext cx="1105642" cy="1105882"/>
                <a:chOff x="18060095" y="2124634"/>
                <a:chExt cx="1645560" cy="1645920"/>
              </a:xfrm>
            </p:grpSpPr>
            <p:sp>
              <p:nvSpPr>
                <p:cNvPr id="232" name="Rounded Rectangle 231">
                  <a:extLst>
                    <a:ext uri="{FF2B5EF4-FFF2-40B4-BE49-F238E27FC236}">
                      <a16:creationId xmlns:a16="http://schemas.microsoft.com/office/drawing/2014/main" id="{46907667-2449-483D-8204-342205E664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060095" y="2124634"/>
                  <a:ext cx="1645560" cy="1645920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3" name="Freeform 72">
                  <a:extLst>
                    <a:ext uri="{FF2B5EF4-FFF2-40B4-BE49-F238E27FC236}">
                      <a16:creationId xmlns:a16="http://schemas.microsoft.com/office/drawing/2014/main" id="{3E4E450E-712D-4518-81CB-67B79CE046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363340" y="2515508"/>
                  <a:ext cx="1039084" cy="821642"/>
                </a:xfrm>
                <a:custGeom>
                  <a:avLst/>
                  <a:gdLst>
                    <a:gd name="connsiteX0" fmla="*/ 906726 w 1039084"/>
                    <a:gd name="connsiteY0" fmla="*/ 658530 h 821642"/>
                    <a:gd name="connsiteX1" fmla="*/ 864386 w 1039084"/>
                    <a:gd name="connsiteY1" fmla="*/ 700870 h 821642"/>
                    <a:gd name="connsiteX2" fmla="*/ 906726 w 1039084"/>
                    <a:gd name="connsiteY2" fmla="*/ 743212 h 821642"/>
                    <a:gd name="connsiteX3" fmla="*/ 949066 w 1039084"/>
                    <a:gd name="connsiteY3" fmla="*/ 700870 h 821642"/>
                    <a:gd name="connsiteX4" fmla="*/ 906726 w 1039084"/>
                    <a:gd name="connsiteY4" fmla="*/ 658530 h 821642"/>
                    <a:gd name="connsiteX5" fmla="*/ 786782 w 1039084"/>
                    <a:gd name="connsiteY5" fmla="*/ 658530 h 821642"/>
                    <a:gd name="connsiteX6" fmla="*/ 744442 w 1039084"/>
                    <a:gd name="connsiteY6" fmla="*/ 700870 h 821642"/>
                    <a:gd name="connsiteX7" fmla="*/ 786782 w 1039084"/>
                    <a:gd name="connsiteY7" fmla="*/ 743212 h 821642"/>
                    <a:gd name="connsiteX8" fmla="*/ 829122 w 1039084"/>
                    <a:gd name="connsiteY8" fmla="*/ 700870 h 821642"/>
                    <a:gd name="connsiteX9" fmla="*/ 786782 w 1039084"/>
                    <a:gd name="connsiteY9" fmla="*/ 658530 h 821642"/>
                    <a:gd name="connsiteX10" fmla="*/ 666838 w 1039084"/>
                    <a:gd name="connsiteY10" fmla="*/ 658530 h 821642"/>
                    <a:gd name="connsiteX11" fmla="*/ 624496 w 1039084"/>
                    <a:gd name="connsiteY11" fmla="*/ 700870 h 821642"/>
                    <a:gd name="connsiteX12" fmla="*/ 666838 w 1039084"/>
                    <a:gd name="connsiteY12" fmla="*/ 743212 h 821642"/>
                    <a:gd name="connsiteX13" fmla="*/ 709178 w 1039084"/>
                    <a:gd name="connsiteY13" fmla="*/ 700870 h 821642"/>
                    <a:gd name="connsiteX14" fmla="*/ 666838 w 1039084"/>
                    <a:gd name="connsiteY14" fmla="*/ 658530 h 821642"/>
                    <a:gd name="connsiteX15" fmla="*/ 120774 w 1039084"/>
                    <a:gd name="connsiteY15" fmla="*/ 580098 h 821642"/>
                    <a:gd name="connsiteX16" fmla="*/ 918312 w 1039084"/>
                    <a:gd name="connsiteY16" fmla="*/ 580098 h 821642"/>
                    <a:gd name="connsiteX17" fmla="*/ 1039084 w 1039084"/>
                    <a:gd name="connsiteY17" fmla="*/ 700870 h 821642"/>
                    <a:gd name="connsiteX18" fmla="*/ 918312 w 1039084"/>
                    <a:gd name="connsiteY18" fmla="*/ 821642 h 821642"/>
                    <a:gd name="connsiteX19" fmla="*/ 120774 w 1039084"/>
                    <a:gd name="connsiteY19" fmla="*/ 821642 h 821642"/>
                    <a:gd name="connsiteX20" fmla="*/ 0 w 1039084"/>
                    <a:gd name="connsiteY20" fmla="*/ 700870 h 821642"/>
                    <a:gd name="connsiteX21" fmla="*/ 120774 w 1039084"/>
                    <a:gd name="connsiteY21" fmla="*/ 580098 h 821642"/>
                    <a:gd name="connsiteX22" fmla="*/ 636212 w 1039084"/>
                    <a:gd name="connsiteY22" fmla="*/ 0 h 821642"/>
                    <a:gd name="connsiteX23" fmla="*/ 763818 w 1039084"/>
                    <a:gd name="connsiteY23" fmla="*/ 0 h 821642"/>
                    <a:gd name="connsiteX24" fmla="*/ 877754 w 1039084"/>
                    <a:gd name="connsiteY24" fmla="*/ 109832 h 821642"/>
                    <a:gd name="connsiteX25" fmla="*/ 866816 w 1039084"/>
                    <a:gd name="connsiteY25" fmla="*/ 159755 h 821642"/>
                    <a:gd name="connsiteX26" fmla="*/ 974370 w 1039084"/>
                    <a:gd name="connsiteY26" fmla="*/ 273218 h 821642"/>
                    <a:gd name="connsiteX27" fmla="*/ 967078 w 1039084"/>
                    <a:gd name="connsiteY27" fmla="*/ 310434 h 821642"/>
                    <a:gd name="connsiteX28" fmla="*/ 1038174 w 1039084"/>
                    <a:gd name="connsiteY28" fmla="*/ 415727 h 821642"/>
                    <a:gd name="connsiteX29" fmla="*/ 928796 w 1039084"/>
                    <a:gd name="connsiteY29" fmla="*/ 524651 h 821642"/>
                    <a:gd name="connsiteX30" fmla="*/ 109378 w 1039084"/>
                    <a:gd name="connsiteY30" fmla="*/ 524651 h 821642"/>
                    <a:gd name="connsiteX31" fmla="*/ 0 w 1039084"/>
                    <a:gd name="connsiteY31" fmla="*/ 415727 h 821642"/>
                    <a:gd name="connsiteX32" fmla="*/ 109378 w 1039084"/>
                    <a:gd name="connsiteY32" fmla="*/ 302264 h 821642"/>
                    <a:gd name="connsiteX33" fmla="*/ 227870 w 1039084"/>
                    <a:gd name="connsiteY33" fmla="*/ 302264 h 821642"/>
                    <a:gd name="connsiteX34" fmla="*/ 223312 w 1039084"/>
                    <a:gd name="connsiteY34" fmla="*/ 273218 h 821642"/>
                    <a:gd name="connsiteX35" fmla="*/ 334514 w 1039084"/>
                    <a:gd name="connsiteY35" fmla="*/ 159755 h 821642"/>
                    <a:gd name="connsiteX36" fmla="*/ 537772 w 1039084"/>
                    <a:gd name="connsiteY36" fmla="*/ 159755 h 821642"/>
                    <a:gd name="connsiteX37" fmla="*/ 526834 w 1039084"/>
                    <a:gd name="connsiteY37" fmla="*/ 109832 h 821642"/>
                    <a:gd name="connsiteX38" fmla="*/ 636212 w 1039084"/>
                    <a:gd name="connsiteY38" fmla="*/ 0 h 821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039084" h="821642">
                      <a:moveTo>
                        <a:pt x="906726" y="658530"/>
                      </a:moveTo>
                      <a:cubicBezTo>
                        <a:pt x="883342" y="658530"/>
                        <a:pt x="864386" y="677487"/>
                        <a:pt x="864386" y="700870"/>
                      </a:cubicBezTo>
                      <a:cubicBezTo>
                        <a:pt x="864386" y="724255"/>
                        <a:pt x="883342" y="743212"/>
                        <a:pt x="906726" y="743212"/>
                      </a:cubicBezTo>
                      <a:cubicBezTo>
                        <a:pt x="930110" y="743212"/>
                        <a:pt x="949066" y="724255"/>
                        <a:pt x="949066" y="700870"/>
                      </a:cubicBezTo>
                      <a:cubicBezTo>
                        <a:pt x="949066" y="677487"/>
                        <a:pt x="930110" y="658530"/>
                        <a:pt x="906726" y="658530"/>
                      </a:cubicBezTo>
                      <a:close/>
                      <a:moveTo>
                        <a:pt x="786782" y="658530"/>
                      </a:moveTo>
                      <a:cubicBezTo>
                        <a:pt x="763398" y="658530"/>
                        <a:pt x="744442" y="677487"/>
                        <a:pt x="744442" y="700870"/>
                      </a:cubicBezTo>
                      <a:cubicBezTo>
                        <a:pt x="744442" y="724255"/>
                        <a:pt x="763398" y="743212"/>
                        <a:pt x="786782" y="743212"/>
                      </a:cubicBezTo>
                      <a:cubicBezTo>
                        <a:pt x="810166" y="743212"/>
                        <a:pt x="829122" y="724255"/>
                        <a:pt x="829122" y="700870"/>
                      </a:cubicBezTo>
                      <a:cubicBezTo>
                        <a:pt x="829122" y="677487"/>
                        <a:pt x="810166" y="658530"/>
                        <a:pt x="786782" y="658530"/>
                      </a:cubicBezTo>
                      <a:close/>
                      <a:moveTo>
                        <a:pt x="666838" y="658530"/>
                      </a:moveTo>
                      <a:cubicBezTo>
                        <a:pt x="643452" y="658530"/>
                        <a:pt x="624496" y="677487"/>
                        <a:pt x="624496" y="700870"/>
                      </a:cubicBezTo>
                      <a:cubicBezTo>
                        <a:pt x="624496" y="724255"/>
                        <a:pt x="643452" y="743212"/>
                        <a:pt x="666838" y="743212"/>
                      </a:cubicBezTo>
                      <a:cubicBezTo>
                        <a:pt x="690220" y="743212"/>
                        <a:pt x="709178" y="724255"/>
                        <a:pt x="709178" y="700870"/>
                      </a:cubicBezTo>
                      <a:cubicBezTo>
                        <a:pt x="709178" y="677487"/>
                        <a:pt x="690220" y="658530"/>
                        <a:pt x="666838" y="658530"/>
                      </a:cubicBezTo>
                      <a:close/>
                      <a:moveTo>
                        <a:pt x="120774" y="580098"/>
                      </a:moveTo>
                      <a:lnTo>
                        <a:pt x="918312" y="580098"/>
                      </a:lnTo>
                      <a:cubicBezTo>
                        <a:pt x="985012" y="580098"/>
                        <a:pt x="1039084" y="634170"/>
                        <a:pt x="1039084" y="700870"/>
                      </a:cubicBezTo>
                      <a:cubicBezTo>
                        <a:pt x="1039084" y="767572"/>
                        <a:pt x="985012" y="821642"/>
                        <a:pt x="918312" y="821642"/>
                      </a:cubicBezTo>
                      <a:lnTo>
                        <a:pt x="120774" y="821642"/>
                      </a:lnTo>
                      <a:cubicBezTo>
                        <a:pt x="54072" y="821642"/>
                        <a:pt x="0" y="767572"/>
                        <a:pt x="0" y="700870"/>
                      </a:cubicBezTo>
                      <a:cubicBezTo>
                        <a:pt x="0" y="634170"/>
                        <a:pt x="54072" y="580098"/>
                        <a:pt x="120774" y="580098"/>
                      </a:cubicBezTo>
                      <a:close/>
                      <a:moveTo>
                        <a:pt x="636212" y="0"/>
                      </a:moveTo>
                      <a:cubicBezTo>
                        <a:pt x="763818" y="0"/>
                        <a:pt x="763818" y="0"/>
                        <a:pt x="763818" y="0"/>
                      </a:cubicBezTo>
                      <a:cubicBezTo>
                        <a:pt x="827622" y="0"/>
                        <a:pt x="877754" y="49923"/>
                        <a:pt x="877754" y="109832"/>
                      </a:cubicBezTo>
                      <a:cubicBezTo>
                        <a:pt x="877754" y="127986"/>
                        <a:pt x="874108" y="144324"/>
                        <a:pt x="866816" y="159755"/>
                      </a:cubicBezTo>
                      <a:cubicBezTo>
                        <a:pt x="926974" y="164294"/>
                        <a:pt x="974370" y="212402"/>
                        <a:pt x="974370" y="273218"/>
                      </a:cubicBezTo>
                      <a:cubicBezTo>
                        <a:pt x="974370" y="285926"/>
                        <a:pt x="971636" y="298634"/>
                        <a:pt x="967078" y="310434"/>
                      </a:cubicBezTo>
                      <a:cubicBezTo>
                        <a:pt x="1008094" y="325865"/>
                        <a:pt x="1038174" y="366711"/>
                        <a:pt x="1038174" y="415727"/>
                      </a:cubicBezTo>
                      <a:cubicBezTo>
                        <a:pt x="1038174" y="474728"/>
                        <a:pt x="988042" y="524651"/>
                        <a:pt x="928796" y="524651"/>
                      </a:cubicBezTo>
                      <a:cubicBezTo>
                        <a:pt x="109378" y="524651"/>
                        <a:pt x="109378" y="524651"/>
                        <a:pt x="109378" y="524651"/>
                      </a:cubicBezTo>
                      <a:cubicBezTo>
                        <a:pt x="50132" y="524651"/>
                        <a:pt x="0" y="474728"/>
                        <a:pt x="0" y="415727"/>
                      </a:cubicBezTo>
                      <a:cubicBezTo>
                        <a:pt x="0" y="352188"/>
                        <a:pt x="50132" y="302264"/>
                        <a:pt x="109378" y="302264"/>
                      </a:cubicBezTo>
                      <a:cubicBezTo>
                        <a:pt x="150394" y="302264"/>
                        <a:pt x="190500" y="302264"/>
                        <a:pt x="227870" y="302264"/>
                      </a:cubicBezTo>
                      <a:cubicBezTo>
                        <a:pt x="225136" y="293187"/>
                        <a:pt x="223312" y="283203"/>
                        <a:pt x="223312" y="273218"/>
                      </a:cubicBezTo>
                      <a:cubicBezTo>
                        <a:pt x="223312" y="209679"/>
                        <a:pt x="274356" y="159755"/>
                        <a:pt x="334514" y="159755"/>
                      </a:cubicBezTo>
                      <a:cubicBezTo>
                        <a:pt x="413812" y="159755"/>
                        <a:pt x="481260" y="159755"/>
                        <a:pt x="537772" y="159755"/>
                      </a:cubicBezTo>
                      <a:cubicBezTo>
                        <a:pt x="530480" y="144324"/>
                        <a:pt x="526834" y="127078"/>
                        <a:pt x="526834" y="109832"/>
                      </a:cubicBezTo>
                      <a:cubicBezTo>
                        <a:pt x="526834" y="49923"/>
                        <a:pt x="576966" y="0"/>
                        <a:pt x="636212" y="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1642662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86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  <p:sp>
            <p:nvSpPr>
              <p:cNvPr id="217" name="Rounded Rectangle 56">
                <a:extLst>
                  <a:ext uri="{FF2B5EF4-FFF2-40B4-BE49-F238E27FC236}">
                    <a16:creationId xmlns:a16="http://schemas.microsoft.com/office/drawing/2014/main" id="{E896AB04-AC61-4B56-8143-CC2153B1FF4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00000">
                <a:off x="15951542" y="-4692847"/>
                <a:ext cx="2027448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18" name="Rounded Rectangle 57">
                <a:extLst>
                  <a:ext uri="{FF2B5EF4-FFF2-40B4-BE49-F238E27FC236}">
                    <a16:creationId xmlns:a16="http://schemas.microsoft.com/office/drawing/2014/main" id="{061915C1-3A25-45FF-9DDB-0DAC1B8DF5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00000" flipH="1">
                <a:off x="17877856" y="-4659928"/>
                <a:ext cx="2027448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19" name="Rounded Rectangle 58">
                <a:extLst>
                  <a:ext uri="{FF2B5EF4-FFF2-40B4-BE49-F238E27FC236}">
                    <a16:creationId xmlns:a16="http://schemas.microsoft.com/office/drawing/2014/main" id="{F1FABD3F-B186-476C-B0B8-19CC32E6F6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 flipV="1">
                <a:off x="17166052" y="-6029867"/>
                <a:ext cx="1474506" cy="213322"/>
              </a:xfrm>
              <a:prstGeom prst="roundRect">
                <a:avLst>
                  <a:gd name="adj" fmla="val 50000"/>
                </a:avLst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76F337B3-0C20-4AFF-A13E-A05E00A3154F}"/>
                  </a:ext>
                </a:extLst>
              </p:cNvPr>
              <p:cNvGrpSpPr/>
              <p:nvPr/>
            </p:nvGrpSpPr>
            <p:grpSpPr>
              <a:xfrm>
                <a:off x="17340994" y="-7529004"/>
                <a:ext cx="1105642" cy="1105882"/>
                <a:chOff x="15002427" y="601627"/>
                <a:chExt cx="1645561" cy="1645920"/>
              </a:xfrm>
            </p:grpSpPr>
            <p:sp>
              <p:nvSpPr>
                <p:cNvPr id="230" name="Rounded Rectangle 229">
                  <a:extLst>
                    <a:ext uri="{FF2B5EF4-FFF2-40B4-BE49-F238E27FC236}">
                      <a16:creationId xmlns:a16="http://schemas.microsoft.com/office/drawing/2014/main" id="{7670B3E0-58FE-4E5F-ABFE-D477278D1A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002427" y="601627"/>
                  <a:ext cx="1645561" cy="1645920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31" name="Freeform 70">
                  <a:extLst>
                    <a:ext uri="{FF2B5EF4-FFF2-40B4-BE49-F238E27FC236}">
                      <a16:creationId xmlns:a16="http://schemas.microsoft.com/office/drawing/2014/main" id="{68386C35-7A0D-4556-94ED-E1226D321A4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237496" y="1015859"/>
                  <a:ext cx="1132894" cy="743128"/>
                </a:xfrm>
                <a:custGeom>
                  <a:avLst/>
                  <a:gdLst>
                    <a:gd name="connsiteX0" fmla="*/ 267547 w 483474"/>
                    <a:gd name="connsiteY0" fmla="*/ 95250 h 317139"/>
                    <a:gd name="connsiteX1" fmla="*/ 321129 w 483474"/>
                    <a:gd name="connsiteY1" fmla="*/ 95250 h 317139"/>
                    <a:gd name="connsiteX2" fmla="*/ 368956 w 483474"/>
                    <a:gd name="connsiteY2" fmla="*/ 141432 h 317139"/>
                    <a:gd name="connsiteX3" fmla="*/ 364281 w 483474"/>
                    <a:gd name="connsiteY3" fmla="*/ 162719 h 317139"/>
                    <a:gd name="connsiteX4" fmla="*/ 409232 w 483474"/>
                    <a:gd name="connsiteY4" fmla="*/ 208901 h 317139"/>
                    <a:gd name="connsiteX5" fmla="*/ 409232 w 483474"/>
                    <a:gd name="connsiteY5" fmla="*/ 210344 h 317139"/>
                    <a:gd name="connsiteX6" fmla="*/ 406355 w 483474"/>
                    <a:gd name="connsiteY6" fmla="*/ 226219 h 317139"/>
                    <a:gd name="connsiteX7" fmla="*/ 436203 w 483474"/>
                    <a:gd name="connsiteY7" fmla="*/ 270958 h 317139"/>
                    <a:gd name="connsiteX8" fmla="*/ 390173 w 483474"/>
                    <a:gd name="connsiteY8" fmla="*/ 317139 h 317139"/>
                    <a:gd name="connsiteX9" fmla="*/ 46030 w 483474"/>
                    <a:gd name="connsiteY9" fmla="*/ 317139 h 317139"/>
                    <a:gd name="connsiteX10" fmla="*/ 0 w 483474"/>
                    <a:gd name="connsiteY10" fmla="*/ 270958 h 317139"/>
                    <a:gd name="connsiteX11" fmla="*/ 46030 w 483474"/>
                    <a:gd name="connsiteY11" fmla="*/ 222972 h 317139"/>
                    <a:gd name="connsiteX12" fmla="*/ 96015 w 483474"/>
                    <a:gd name="connsiteY12" fmla="*/ 222972 h 317139"/>
                    <a:gd name="connsiteX13" fmla="*/ 93857 w 483474"/>
                    <a:gd name="connsiteY13" fmla="*/ 210344 h 317139"/>
                    <a:gd name="connsiteX14" fmla="*/ 94577 w 483474"/>
                    <a:gd name="connsiteY14" fmla="*/ 202406 h 317139"/>
                    <a:gd name="connsiteX15" fmla="*/ 140606 w 483474"/>
                    <a:gd name="connsiteY15" fmla="*/ 162358 h 317139"/>
                    <a:gd name="connsiteX16" fmla="*/ 226192 w 483474"/>
                    <a:gd name="connsiteY16" fmla="*/ 162358 h 317139"/>
                    <a:gd name="connsiteX17" fmla="*/ 221518 w 483474"/>
                    <a:gd name="connsiteY17" fmla="*/ 141432 h 317139"/>
                    <a:gd name="connsiteX18" fmla="*/ 267547 w 483474"/>
                    <a:gd name="connsiteY18" fmla="*/ 95250 h 317139"/>
                    <a:gd name="connsiteX19" fmla="*/ 324911 w 483474"/>
                    <a:gd name="connsiteY19" fmla="*/ 0 h 317139"/>
                    <a:gd name="connsiteX20" fmla="*/ 375361 w 483474"/>
                    <a:gd name="connsiteY20" fmla="*/ 0 h 317139"/>
                    <a:gd name="connsiteX21" fmla="*/ 420405 w 483474"/>
                    <a:gd name="connsiteY21" fmla="*/ 43460 h 317139"/>
                    <a:gd name="connsiteX22" fmla="*/ 416081 w 483474"/>
                    <a:gd name="connsiteY22" fmla="*/ 63215 h 317139"/>
                    <a:gd name="connsiteX23" fmla="*/ 458242 w 483474"/>
                    <a:gd name="connsiteY23" fmla="*/ 108112 h 317139"/>
                    <a:gd name="connsiteX24" fmla="*/ 455719 w 483474"/>
                    <a:gd name="connsiteY24" fmla="*/ 122838 h 317139"/>
                    <a:gd name="connsiteX25" fmla="*/ 483466 w 483474"/>
                    <a:gd name="connsiteY25" fmla="*/ 164503 h 317139"/>
                    <a:gd name="connsiteX26" fmla="*/ 440224 w 483474"/>
                    <a:gd name="connsiteY26" fmla="*/ 207604 h 317139"/>
                    <a:gd name="connsiteX27" fmla="*/ 422567 w 483474"/>
                    <a:gd name="connsiteY27" fmla="*/ 207604 h 317139"/>
                    <a:gd name="connsiteX28" fmla="*/ 381487 w 483474"/>
                    <a:gd name="connsiteY28" fmla="*/ 151572 h 317139"/>
                    <a:gd name="connsiteX29" fmla="*/ 382207 w 483474"/>
                    <a:gd name="connsiteY29" fmla="*/ 140438 h 317139"/>
                    <a:gd name="connsiteX30" fmla="*/ 320948 w 483474"/>
                    <a:gd name="connsiteY30" fmla="*/ 81174 h 317139"/>
                    <a:gd name="connsiteX31" fmla="*/ 267255 w 483474"/>
                    <a:gd name="connsiteY31" fmla="*/ 81174 h 317139"/>
                    <a:gd name="connsiteX32" fmla="*/ 207437 w 483474"/>
                    <a:gd name="connsiteY32" fmla="*/ 140438 h 317139"/>
                    <a:gd name="connsiteX33" fmla="*/ 208157 w 483474"/>
                    <a:gd name="connsiteY33" fmla="*/ 147981 h 317139"/>
                    <a:gd name="connsiteX34" fmla="*/ 140051 w 483474"/>
                    <a:gd name="connsiteY34" fmla="*/ 147981 h 317139"/>
                    <a:gd name="connsiteX35" fmla="*/ 82755 w 483474"/>
                    <a:gd name="connsiteY35" fmla="*/ 191082 h 317139"/>
                    <a:gd name="connsiteX36" fmla="*/ 73025 w 483474"/>
                    <a:gd name="connsiteY36" fmla="*/ 164503 h 317139"/>
                    <a:gd name="connsiteX37" fmla="*/ 116267 w 483474"/>
                    <a:gd name="connsiteY37" fmla="*/ 119606 h 317139"/>
                    <a:gd name="connsiteX38" fmla="*/ 163474 w 483474"/>
                    <a:gd name="connsiteY38" fmla="*/ 119606 h 317139"/>
                    <a:gd name="connsiteX39" fmla="*/ 161672 w 483474"/>
                    <a:gd name="connsiteY39" fmla="*/ 108112 h 317139"/>
                    <a:gd name="connsiteX40" fmla="*/ 205635 w 483474"/>
                    <a:gd name="connsiteY40" fmla="*/ 63215 h 317139"/>
                    <a:gd name="connsiteX41" fmla="*/ 285993 w 483474"/>
                    <a:gd name="connsiteY41" fmla="*/ 63215 h 317139"/>
                    <a:gd name="connsiteX42" fmla="*/ 281669 w 483474"/>
                    <a:gd name="connsiteY42" fmla="*/ 43460 h 317139"/>
                    <a:gd name="connsiteX43" fmla="*/ 324911 w 483474"/>
                    <a:gd name="connsiteY43" fmla="*/ 0 h 317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483474" h="317139">
                      <a:moveTo>
                        <a:pt x="267547" y="95250"/>
                      </a:moveTo>
                      <a:cubicBezTo>
                        <a:pt x="321129" y="95250"/>
                        <a:pt x="321129" y="95250"/>
                        <a:pt x="321129" y="95250"/>
                      </a:cubicBezTo>
                      <a:cubicBezTo>
                        <a:pt x="348099" y="95250"/>
                        <a:pt x="368956" y="116176"/>
                        <a:pt x="368956" y="141432"/>
                      </a:cubicBezTo>
                      <a:cubicBezTo>
                        <a:pt x="368956" y="149009"/>
                        <a:pt x="367158" y="156225"/>
                        <a:pt x="364281" y="162719"/>
                      </a:cubicBezTo>
                      <a:cubicBezTo>
                        <a:pt x="389094" y="164162"/>
                        <a:pt x="408513" y="184006"/>
                        <a:pt x="409232" y="208901"/>
                      </a:cubicBezTo>
                      <a:cubicBezTo>
                        <a:pt x="409232" y="209261"/>
                        <a:pt x="409232" y="209983"/>
                        <a:pt x="409232" y="210344"/>
                      </a:cubicBezTo>
                      <a:cubicBezTo>
                        <a:pt x="409232" y="215756"/>
                        <a:pt x="408153" y="221168"/>
                        <a:pt x="406355" y="226219"/>
                      </a:cubicBezTo>
                      <a:cubicBezTo>
                        <a:pt x="423616" y="232713"/>
                        <a:pt x="436203" y="250031"/>
                        <a:pt x="436203" y="270958"/>
                      </a:cubicBezTo>
                      <a:cubicBezTo>
                        <a:pt x="436203" y="295852"/>
                        <a:pt x="414986" y="317139"/>
                        <a:pt x="390173" y="317139"/>
                      </a:cubicBezTo>
                      <a:cubicBezTo>
                        <a:pt x="46030" y="317139"/>
                        <a:pt x="46030" y="317139"/>
                        <a:pt x="46030" y="317139"/>
                      </a:cubicBezTo>
                      <a:cubicBezTo>
                        <a:pt x="21217" y="317139"/>
                        <a:pt x="0" y="295852"/>
                        <a:pt x="0" y="270958"/>
                      </a:cubicBezTo>
                      <a:cubicBezTo>
                        <a:pt x="0" y="243898"/>
                        <a:pt x="21217" y="222972"/>
                        <a:pt x="46030" y="222972"/>
                      </a:cubicBezTo>
                      <a:cubicBezTo>
                        <a:pt x="63650" y="222972"/>
                        <a:pt x="80192" y="222972"/>
                        <a:pt x="96015" y="222972"/>
                      </a:cubicBezTo>
                      <a:cubicBezTo>
                        <a:pt x="94577" y="219003"/>
                        <a:pt x="93857" y="214673"/>
                        <a:pt x="93857" y="210344"/>
                      </a:cubicBezTo>
                      <a:cubicBezTo>
                        <a:pt x="93857" y="207818"/>
                        <a:pt x="94217" y="204932"/>
                        <a:pt x="94577" y="202406"/>
                      </a:cubicBezTo>
                      <a:cubicBezTo>
                        <a:pt x="98532" y="179315"/>
                        <a:pt x="117951" y="162358"/>
                        <a:pt x="140606" y="162358"/>
                      </a:cubicBezTo>
                      <a:cubicBezTo>
                        <a:pt x="174050" y="162358"/>
                        <a:pt x="202099" y="162358"/>
                        <a:pt x="226192" y="162358"/>
                      </a:cubicBezTo>
                      <a:cubicBezTo>
                        <a:pt x="223316" y="156225"/>
                        <a:pt x="221518" y="149009"/>
                        <a:pt x="221518" y="141432"/>
                      </a:cubicBezTo>
                      <a:cubicBezTo>
                        <a:pt x="221518" y="116176"/>
                        <a:pt x="242734" y="95250"/>
                        <a:pt x="267547" y="95250"/>
                      </a:cubicBezTo>
                      <a:close/>
                      <a:moveTo>
                        <a:pt x="324911" y="0"/>
                      </a:moveTo>
                      <a:cubicBezTo>
                        <a:pt x="375361" y="0"/>
                        <a:pt x="375361" y="0"/>
                        <a:pt x="375361" y="0"/>
                      </a:cubicBezTo>
                      <a:cubicBezTo>
                        <a:pt x="400585" y="0"/>
                        <a:pt x="420405" y="19755"/>
                        <a:pt x="420405" y="43460"/>
                      </a:cubicBezTo>
                      <a:cubicBezTo>
                        <a:pt x="420405" y="50644"/>
                        <a:pt x="418963" y="57109"/>
                        <a:pt x="416081" y="63215"/>
                      </a:cubicBezTo>
                      <a:cubicBezTo>
                        <a:pt x="439864" y="65011"/>
                        <a:pt x="458242" y="84047"/>
                        <a:pt x="458242" y="108112"/>
                      </a:cubicBezTo>
                      <a:cubicBezTo>
                        <a:pt x="458242" y="113141"/>
                        <a:pt x="457521" y="118169"/>
                        <a:pt x="455719" y="122838"/>
                      </a:cubicBezTo>
                      <a:cubicBezTo>
                        <a:pt x="471935" y="128944"/>
                        <a:pt x="483827" y="145107"/>
                        <a:pt x="483466" y="164503"/>
                      </a:cubicBezTo>
                      <a:cubicBezTo>
                        <a:pt x="483466" y="187849"/>
                        <a:pt x="463647" y="207604"/>
                        <a:pt x="440224" y="207604"/>
                      </a:cubicBezTo>
                      <a:cubicBezTo>
                        <a:pt x="434459" y="207604"/>
                        <a:pt x="428333" y="207604"/>
                        <a:pt x="422567" y="207604"/>
                      </a:cubicBezTo>
                      <a:cubicBezTo>
                        <a:pt x="421846" y="181743"/>
                        <a:pt x="405270" y="159834"/>
                        <a:pt x="381487" y="151572"/>
                      </a:cubicBezTo>
                      <a:cubicBezTo>
                        <a:pt x="381847" y="147981"/>
                        <a:pt x="382207" y="144389"/>
                        <a:pt x="382207" y="140438"/>
                      </a:cubicBezTo>
                      <a:cubicBezTo>
                        <a:pt x="382207" y="107753"/>
                        <a:pt x="354821" y="81174"/>
                        <a:pt x="320948" y="81174"/>
                      </a:cubicBezTo>
                      <a:lnTo>
                        <a:pt x="267255" y="81174"/>
                      </a:lnTo>
                      <a:cubicBezTo>
                        <a:pt x="234823" y="81174"/>
                        <a:pt x="207437" y="108471"/>
                        <a:pt x="207437" y="140438"/>
                      </a:cubicBezTo>
                      <a:cubicBezTo>
                        <a:pt x="207437" y="142952"/>
                        <a:pt x="207797" y="145466"/>
                        <a:pt x="208157" y="147981"/>
                      </a:cubicBezTo>
                      <a:lnTo>
                        <a:pt x="140051" y="147981"/>
                      </a:lnTo>
                      <a:cubicBezTo>
                        <a:pt x="113024" y="147981"/>
                        <a:pt x="90322" y="166299"/>
                        <a:pt x="82755" y="191082"/>
                      </a:cubicBezTo>
                      <a:cubicBezTo>
                        <a:pt x="76629" y="183898"/>
                        <a:pt x="73025" y="174560"/>
                        <a:pt x="73025" y="164503"/>
                      </a:cubicBezTo>
                      <a:cubicBezTo>
                        <a:pt x="73025" y="139360"/>
                        <a:pt x="92845" y="119606"/>
                        <a:pt x="116267" y="119606"/>
                      </a:cubicBezTo>
                      <a:cubicBezTo>
                        <a:pt x="132844" y="119606"/>
                        <a:pt x="148339" y="119606"/>
                        <a:pt x="163474" y="119606"/>
                      </a:cubicBezTo>
                      <a:cubicBezTo>
                        <a:pt x="162393" y="116014"/>
                        <a:pt x="161672" y="112063"/>
                        <a:pt x="161672" y="108112"/>
                      </a:cubicBezTo>
                      <a:cubicBezTo>
                        <a:pt x="161672" y="82970"/>
                        <a:pt x="181852" y="63215"/>
                        <a:pt x="205635" y="63215"/>
                      </a:cubicBezTo>
                      <a:cubicBezTo>
                        <a:pt x="236985" y="63215"/>
                        <a:pt x="263291" y="63215"/>
                        <a:pt x="285993" y="63215"/>
                      </a:cubicBezTo>
                      <a:cubicBezTo>
                        <a:pt x="283111" y="57109"/>
                        <a:pt x="281669" y="50285"/>
                        <a:pt x="281669" y="43460"/>
                      </a:cubicBezTo>
                      <a:cubicBezTo>
                        <a:pt x="281669" y="19755"/>
                        <a:pt x="301489" y="0"/>
                        <a:pt x="324911" y="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>
                  <a:noFill/>
                </a:ln>
                <a:effectLst/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defTabSz="32688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charset="0"/>
                  </a:endParaRPr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89628C3F-AF8B-42ED-9A25-F623DD94A539}"/>
                  </a:ext>
                </a:extLst>
              </p:cNvPr>
              <p:cNvGrpSpPr/>
              <p:nvPr/>
            </p:nvGrpSpPr>
            <p:grpSpPr>
              <a:xfrm>
                <a:off x="17340994" y="-5584472"/>
                <a:ext cx="1105642" cy="1105882"/>
                <a:chOff x="15002432" y="3647640"/>
                <a:chExt cx="1645561" cy="1645920"/>
              </a:xfrm>
            </p:grpSpPr>
            <p:sp>
              <p:nvSpPr>
                <p:cNvPr id="228" name="Rounded Rectangle 227">
                  <a:extLst>
                    <a:ext uri="{FF2B5EF4-FFF2-40B4-BE49-F238E27FC236}">
                      <a16:creationId xmlns:a16="http://schemas.microsoft.com/office/drawing/2014/main" id="{772DB2A6-1FC6-4029-94DA-F5483BFC50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002432" y="3647640"/>
                  <a:ext cx="1645561" cy="1645920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29" name="Freeform 68">
                  <a:extLst>
                    <a:ext uri="{FF2B5EF4-FFF2-40B4-BE49-F238E27FC236}">
                      <a16:creationId xmlns:a16="http://schemas.microsoft.com/office/drawing/2014/main" id="{481E95C8-53B6-42BF-B781-3E988444E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23701" y="3776543"/>
                  <a:ext cx="1403015" cy="1388115"/>
                </a:xfrm>
                <a:custGeom>
                  <a:avLst/>
                  <a:gdLst>
                    <a:gd name="connsiteX0" fmla="*/ 204275 w 408940"/>
                    <a:gd name="connsiteY0" fmla="*/ 197276 h 404599"/>
                    <a:gd name="connsiteX1" fmla="*/ 213653 w 408940"/>
                    <a:gd name="connsiteY1" fmla="*/ 210351 h 404599"/>
                    <a:gd name="connsiteX2" fmla="*/ 163009 w 408940"/>
                    <a:gd name="connsiteY2" fmla="*/ 301876 h 404599"/>
                    <a:gd name="connsiteX3" fmla="*/ 78603 w 408940"/>
                    <a:gd name="connsiteY3" fmla="*/ 357912 h 404599"/>
                    <a:gd name="connsiteX4" fmla="*/ 74852 w 408940"/>
                    <a:gd name="connsiteY4" fmla="*/ 357912 h 404599"/>
                    <a:gd name="connsiteX5" fmla="*/ 65473 w 408940"/>
                    <a:gd name="connsiteY5" fmla="*/ 352308 h 404599"/>
                    <a:gd name="connsiteX6" fmla="*/ 69225 w 408940"/>
                    <a:gd name="connsiteY6" fmla="*/ 337366 h 404599"/>
                    <a:gd name="connsiteX7" fmla="*/ 146128 w 408940"/>
                    <a:gd name="connsiteY7" fmla="*/ 286933 h 404599"/>
                    <a:gd name="connsiteX8" fmla="*/ 191145 w 408940"/>
                    <a:gd name="connsiteY8" fmla="*/ 206615 h 404599"/>
                    <a:gd name="connsiteX9" fmla="*/ 204275 w 408940"/>
                    <a:gd name="connsiteY9" fmla="*/ 197276 h 404599"/>
                    <a:gd name="connsiteX10" fmla="*/ 208460 w 408940"/>
                    <a:gd name="connsiteY10" fmla="*/ 145678 h 404599"/>
                    <a:gd name="connsiteX11" fmla="*/ 230499 w 408940"/>
                    <a:gd name="connsiteY11" fmla="*/ 152113 h 404599"/>
                    <a:gd name="connsiteX12" fmla="*/ 260470 w 408940"/>
                    <a:gd name="connsiteY12" fmla="*/ 219504 h 404599"/>
                    <a:gd name="connsiteX13" fmla="*/ 224880 w 408940"/>
                    <a:gd name="connsiteY13" fmla="*/ 301870 h 404599"/>
                    <a:gd name="connsiteX14" fmla="*/ 127475 w 408940"/>
                    <a:gd name="connsiteY14" fmla="*/ 386109 h 404599"/>
                    <a:gd name="connsiteX15" fmla="*/ 123729 w 408940"/>
                    <a:gd name="connsiteY15" fmla="*/ 387981 h 404599"/>
                    <a:gd name="connsiteX16" fmla="*/ 114363 w 408940"/>
                    <a:gd name="connsiteY16" fmla="*/ 382365 h 404599"/>
                    <a:gd name="connsiteX17" fmla="*/ 118109 w 408940"/>
                    <a:gd name="connsiteY17" fmla="*/ 367389 h 404599"/>
                    <a:gd name="connsiteX18" fmla="*/ 206148 w 408940"/>
                    <a:gd name="connsiteY18" fmla="*/ 288767 h 404599"/>
                    <a:gd name="connsiteX19" fmla="*/ 241738 w 408940"/>
                    <a:gd name="connsiteY19" fmla="*/ 212016 h 404599"/>
                    <a:gd name="connsiteX20" fmla="*/ 221134 w 408940"/>
                    <a:gd name="connsiteY20" fmla="*/ 170833 h 404599"/>
                    <a:gd name="connsiteX21" fmla="*/ 172431 w 408940"/>
                    <a:gd name="connsiteY21" fmla="*/ 187680 h 404599"/>
                    <a:gd name="connsiteX22" fmla="*/ 163065 w 408940"/>
                    <a:gd name="connsiteY22" fmla="*/ 206400 h 404599"/>
                    <a:gd name="connsiteX23" fmla="*/ 129348 w 408940"/>
                    <a:gd name="connsiteY23" fmla="*/ 268175 h 404599"/>
                    <a:gd name="connsiteX24" fmla="*/ 45055 w 408940"/>
                    <a:gd name="connsiteY24" fmla="*/ 316846 h 404599"/>
                    <a:gd name="connsiteX25" fmla="*/ 31943 w 408940"/>
                    <a:gd name="connsiteY25" fmla="*/ 309358 h 404599"/>
                    <a:gd name="connsiteX26" fmla="*/ 37563 w 408940"/>
                    <a:gd name="connsiteY26" fmla="*/ 296255 h 404599"/>
                    <a:gd name="connsiteX27" fmla="*/ 112490 w 408940"/>
                    <a:gd name="connsiteY27" fmla="*/ 255071 h 404599"/>
                    <a:gd name="connsiteX28" fmla="*/ 144333 w 408940"/>
                    <a:gd name="connsiteY28" fmla="*/ 197040 h 404599"/>
                    <a:gd name="connsiteX29" fmla="*/ 151826 w 408940"/>
                    <a:gd name="connsiteY29" fmla="*/ 178320 h 404599"/>
                    <a:gd name="connsiteX30" fmla="*/ 208460 w 408940"/>
                    <a:gd name="connsiteY30" fmla="*/ 145678 h 404599"/>
                    <a:gd name="connsiteX31" fmla="*/ 212251 w 408940"/>
                    <a:gd name="connsiteY31" fmla="*/ 97910 h 404599"/>
                    <a:gd name="connsiteX32" fmla="*/ 252651 w 408940"/>
                    <a:gd name="connsiteY32" fmla="*/ 107486 h 404599"/>
                    <a:gd name="connsiteX33" fmla="*/ 303093 w 408940"/>
                    <a:gd name="connsiteY33" fmla="*/ 245765 h 404599"/>
                    <a:gd name="connsiteX34" fmla="*/ 265729 w 408940"/>
                    <a:gd name="connsiteY34" fmla="*/ 324248 h 404599"/>
                    <a:gd name="connsiteX35" fmla="*/ 189131 w 408940"/>
                    <a:gd name="connsiteY35" fmla="*/ 402730 h 404599"/>
                    <a:gd name="connsiteX36" fmla="*/ 183527 w 408940"/>
                    <a:gd name="connsiteY36" fmla="*/ 404599 h 404599"/>
                    <a:gd name="connsiteX37" fmla="*/ 174186 w 408940"/>
                    <a:gd name="connsiteY37" fmla="*/ 400862 h 404599"/>
                    <a:gd name="connsiteX38" fmla="*/ 176054 w 408940"/>
                    <a:gd name="connsiteY38" fmla="*/ 385913 h 404599"/>
                    <a:gd name="connsiteX39" fmla="*/ 248915 w 408940"/>
                    <a:gd name="connsiteY39" fmla="*/ 313036 h 404599"/>
                    <a:gd name="connsiteX40" fmla="*/ 282543 w 408940"/>
                    <a:gd name="connsiteY40" fmla="*/ 238291 h 404599"/>
                    <a:gd name="connsiteX41" fmla="*/ 243310 w 408940"/>
                    <a:gd name="connsiteY41" fmla="*/ 128041 h 404599"/>
                    <a:gd name="connsiteX42" fmla="*/ 127480 w 408940"/>
                    <a:gd name="connsiteY42" fmla="*/ 167283 h 404599"/>
                    <a:gd name="connsiteX43" fmla="*/ 125612 w 408940"/>
                    <a:gd name="connsiteY43" fmla="*/ 172889 h 404599"/>
                    <a:gd name="connsiteX44" fmla="*/ 99456 w 408940"/>
                    <a:gd name="connsiteY44" fmla="*/ 227079 h 404599"/>
                    <a:gd name="connsiteX45" fmla="*/ 20991 w 408940"/>
                    <a:gd name="connsiteY45" fmla="*/ 273795 h 404599"/>
                    <a:gd name="connsiteX46" fmla="*/ 7913 w 408940"/>
                    <a:gd name="connsiteY46" fmla="*/ 266320 h 404599"/>
                    <a:gd name="connsiteX47" fmla="*/ 17254 w 408940"/>
                    <a:gd name="connsiteY47" fmla="*/ 253240 h 404599"/>
                    <a:gd name="connsiteX48" fmla="*/ 82642 w 408940"/>
                    <a:gd name="connsiteY48" fmla="*/ 215867 h 404599"/>
                    <a:gd name="connsiteX49" fmla="*/ 105061 w 408940"/>
                    <a:gd name="connsiteY49" fmla="*/ 167283 h 404599"/>
                    <a:gd name="connsiteX50" fmla="*/ 108797 w 408940"/>
                    <a:gd name="connsiteY50" fmla="*/ 156071 h 404599"/>
                    <a:gd name="connsiteX51" fmla="*/ 170449 w 408940"/>
                    <a:gd name="connsiteY51" fmla="*/ 103749 h 404599"/>
                    <a:gd name="connsiteX52" fmla="*/ 212251 w 408940"/>
                    <a:gd name="connsiteY52" fmla="*/ 97910 h 404599"/>
                    <a:gd name="connsiteX53" fmla="*/ 213623 w 408940"/>
                    <a:gd name="connsiteY53" fmla="*/ 49063 h 404599"/>
                    <a:gd name="connsiteX54" fmla="*/ 273176 w 408940"/>
                    <a:gd name="connsiteY54" fmla="*/ 64501 h 404599"/>
                    <a:gd name="connsiteX55" fmla="*/ 340535 w 408940"/>
                    <a:gd name="connsiteY55" fmla="*/ 283035 h 404599"/>
                    <a:gd name="connsiteX56" fmla="*/ 273176 w 408940"/>
                    <a:gd name="connsiteY56" fmla="*/ 391367 h 404599"/>
                    <a:gd name="connsiteX57" fmla="*/ 263821 w 408940"/>
                    <a:gd name="connsiteY57" fmla="*/ 395103 h 404599"/>
                    <a:gd name="connsiteX58" fmla="*/ 256336 w 408940"/>
                    <a:gd name="connsiteY58" fmla="*/ 393235 h 404599"/>
                    <a:gd name="connsiteX59" fmla="*/ 256336 w 408940"/>
                    <a:gd name="connsiteY59" fmla="*/ 378293 h 404599"/>
                    <a:gd name="connsiteX60" fmla="*/ 319953 w 408940"/>
                    <a:gd name="connsiteY60" fmla="*/ 275563 h 404599"/>
                    <a:gd name="connsiteX61" fmla="*/ 263821 w 408940"/>
                    <a:gd name="connsiteY61" fmla="*/ 83179 h 404599"/>
                    <a:gd name="connsiteX62" fmla="*/ 84198 w 408940"/>
                    <a:gd name="connsiteY62" fmla="*/ 144817 h 404599"/>
                    <a:gd name="connsiteX63" fmla="*/ 76714 w 408940"/>
                    <a:gd name="connsiteY63" fmla="*/ 167231 h 404599"/>
                    <a:gd name="connsiteX64" fmla="*/ 71101 w 408940"/>
                    <a:gd name="connsiteY64" fmla="*/ 180305 h 404599"/>
                    <a:gd name="connsiteX65" fmla="*/ 13097 w 408940"/>
                    <a:gd name="connsiteY65" fmla="*/ 225133 h 404599"/>
                    <a:gd name="connsiteX66" fmla="*/ 0 w 408940"/>
                    <a:gd name="connsiteY66" fmla="*/ 217661 h 404599"/>
                    <a:gd name="connsiteX67" fmla="*/ 9355 w 408940"/>
                    <a:gd name="connsiteY67" fmla="*/ 204587 h 404599"/>
                    <a:gd name="connsiteX68" fmla="*/ 52390 w 408940"/>
                    <a:gd name="connsiteY68" fmla="*/ 172834 h 404599"/>
                    <a:gd name="connsiteX69" fmla="*/ 56132 w 408940"/>
                    <a:gd name="connsiteY69" fmla="*/ 161627 h 404599"/>
                    <a:gd name="connsiteX70" fmla="*/ 65487 w 408940"/>
                    <a:gd name="connsiteY70" fmla="*/ 135478 h 404599"/>
                    <a:gd name="connsiteX71" fmla="*/ 213623 w 408940"/>
                    <a:gd name="connsiteY71" fmla="*/ 49063 h 404599"/>
                    <a:gd name="connsiteX72" fmla="*/ 218823 w 408940"/>
                    <a:gd name="connsiteY72" fmla="*/ 374 h 404599"/>
                    <a:gd name="connsiteX73" fmla="*/ 295880 w 408940"/>
                    <a:gd name="connsiteY73" fmla="*/ 21201 h 404599"/>
                    <a:gd name="connsiteX74" fmla="*/ 398623 w 408940"/>
                    <a:gd name="connsiteY74" fmla="*/ 139144 h 404599"/>
                    <a:gd name="connsiteX75" fmla="*/ 387415 w 408940"/>
                    <a:gd name="connsiteY75" fmla="*/ 294530 h 404599"/>
                    <a:gd name="connsiteX76" fmla="*/ 378075 w 408940"/>
                    <a:gd name="connsiteY76" fmla="*/ 300146 h 404599"/>
                    <a:gd name="connsiteX77" fmla="*/ 374339 w 408940"/>
                    <a:gd name="connsiteY77" fmla="*/ 300146 h 404599"/>
                    <a:gd name="connsiteX78" fmla="*/ 368735 w 408940"/>
                    <a:gd name="connsiteY78" fmla="*/ 285169 h 404599"/>
                    <a:gd name="connsiteX79" fmla="*/ 378075 w 408940"/>
                    <a:gd name="connsiteY79" fmla="*/ 144760 h 404599"/>
                    <a:gd name="connsiteX80" fmla="*/ 286540 w 408940"/>
                    <a:gd name="connsiteY80" fmla="*/ 39922 h 404599"/>
                    <a:gd name="connsiteX81" fmla="*/ 146435 w 408940"/>
                    <a:gd name="connsiteY81" fmla="*/ 30561 h 404599"/>
                    <a:gd name="connsiteX82" fmla="*/ 41824 w 408940"/>
                    <a:gd name="connsiteY82" fmla="*/ 124167 h 404599"/>
                    <a:gd name="connsiteX83" fmla="*/ 28748 w 408940"/>
                    <a:gd name="connsiteY83" fmla="*/ 161609 h 404599"/>
                    <a:gd name="connsiteX84" fmla="*/ 15671 w 408940"/>
                    <a:gd name="connsiteY84" fmla="*/ 169098 h 404599"/>
                    <a:gd name="connsiteX85" fmla="*/ 6331 w 408940"/>
                    <a:gd name="connsiteY85" fmla="*/ 155993 h 404599"/>
                    <a:gd name="connsiteX86" fmla="*/ 23144 w 408940"/>
                    <a:gd name="connsiteY86" fmla="*/ 114807 h 404599"/>
                    <a:gd name="connsiteX87" fmla="*/ 138963 w 408940"/>
                    <a:gd name="connsiteY87" fmla="*/ 11840 h 404599"/>
                    <a:gd name="connsiteX88" fmla="*/ 218823 w 408940"/>
                    <a:gd name="connsiteY88" fmla="*/ 374 h 404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408940" h="404599">
                      <a:moveTo>
                        <a:pt x="204275" y="197276"/>
                      </a:moveTo>
                      <a:cubicBezTo>
                        <a:pt x="209902" y="199144"/>
                        <a:pt x="213653" y="204748"/>
                        <a:pt x="213653" y="210351"/>
                      </a:cubicBezTo>
                      <a:cubicBezTo>
                        <a:pt x="211777" y="212219"/>
                        <a:pt x="202399" y="255180"/>
                        <a:pt x="163009" y="301876"/>
                      </a:cubicBezTo>
                      <a:cubicBezTo>
                        <a:pt x="134874" y="331762"/>
                        <a:pt x="80479" y="356044"/>
                        <a:pt x="78603" y="357912"/>
                      </a:cubicBezTo>
                      <a:cubicBezTo>
                        <a:pt x="76728" y="357912"/>
                        <a:pt x="76728" y="357912"/>
                        <a:pt x="74852" y="357912"/>
                      </a:cubicBezTo>
                      <a:cubicBezTo>
                        <a:pt x="71100" y="357912"/>
                        <a:pt x="67349" y="356044"/>
                        <a:pt x="65473" y="352308"/>
                      </a:cubicBezTo>
                      <a:cubicBezTo>
                        <a:pt x="61722" y="346705"/>
                        <a:pt x="65473" y="339233"/>
                        <a:pt x="69225" y="337366"/>
                      </a:cubicBezTo>
                      <a:cubicBezTo>
                        <a:pt x="71100" y="337366"/>
                        <a:pt x="123620" y="313083"/>
                        <a:pt x="146128" y="286933"/>
                      </a:cubicBezTo>
                      <a:cubicBezTo>
                        <a:pt x="183642" y="245840"/>
                        <a:pt x="191145" y="206615"/>
                        <a:pt x="191145" y="206615"/>
                      </a:cubicBezTo>
                      <a:cubicBezTo>
                        <a:pt x="193020" y="201012"/>
                        <a:pt x="198647" y="197276"/>
                        <a:pt x="204275" y="197276"/>
                      </a:cubicBezTo>
                      <a:close/>
                      <a:moveTo>
                        <a:pt x="208460" y="145678"/>
                      </a:moveTo>
                      <a:cubicBezTo>
                        <a:pt x="215982" y="146263"/>
                        <a:pt x="223475" y="148369"/>
                        <a:pt x="230499" y="152113"/>
                      </a:cubicBezTo>
                      <a:cubicBezTo>
                        <a:pt x="260470" y="165217"/>
                        <a:pt x="269836" y="189552"/>
                        <a:pt x="260470" y="219504"/>
                      </a:cubicBezTo>
                      <a:cubicBezTo>
                        <a:pt x="256724" y="234480"/>
                        <a:pt x="243612" y="271919"/>
                        <a:pt x="224880" y="301870"/>
                      </a:cubicBezTo>
                      <a:cubicBezTo>
                        <a:pt x="191163" y="352414"/>
                        <a:pt x="131221" y="384237"/>
                        <a:pt x="127475" y="386109"/>
                      </a:cubicBezTo>
                      <a:cubicBezTo>
                        <a:pt x="125602" y="387981"/>
                        <a:pt x="125602" y="387981"/>
                        <a:pt x="123729" y="387981"/>
                      </a:cubicBezTo>
                      <a:cubicBezTo>
                        <a:pt x="119982" y="387981"/>
                        <a:pt x="116236" y="386109"/>
                        <a:pt x="114363" y="382365"/>
                      </a:cubicBezTo>
                      <a:cubicBezTo>
                        <a:pt x="110616" y="376749"/>
                        <a:pt x="112490" y="371133"/>
                        <a:pt x="118109" y="367389"/>
                      </a:cubicBezTo>
                      <a:cubicBezTo>
                        <a:pt x="118109" y="367389"/>
                        <a:pt x="176177" y="335566"/>
                        <a:pt x="206148" y="288767"/>
                      </a:cubicBezTo>
                      <a:cubicBezTo>
                        <a:pt x="224880" y="262559"/>
                        <a:pt x="236119" y="226992"/>
                        <a:pt x="241738" y="212016"/>
                      </a:cubicBezTo>
                      <a:cubicBezTo>
                        <a:pt x="247358" y="193296"/>
                        <a:pt x="241738" y="180192"/>
                        <a:pt x="221134" y="170833"/>
                      </a:cubicBezTo>
                      <a:cubicBezTo>
                        <a:pt x="204275" y="161473"/>
                        <a:pt x="181797" y="168961"/>
                        <a:pt x="172431" y="187680"/>
                      </a:cubicBezTo>
                      <a:cubicBezTo>
                        <a:pt x="168685" y="193296"/>
                        <a:pt x="166812" y="198912"/>
                        <a:pt x="163065" y="206400"/>
                      </a:cubicBezTo>
                      <a:cubicBezTo>
                        <a:pt x="153699" y="225120"/>
                        <a:pt x="144333" y="249455"/>
                        <a:pt x="129348" y="268175"/>
                      </a:cubicBezTo>
                      <a:cubicBezTo>
                        <a:pt x="106870" y="298127"/>
                        <a:pt x="46929" y="316846"/>
                        <a:pt x="45055" y="316846"/>
                      </a:cubicBezTo>
                      <a:cubicBezTo>
                        <a:pt x="39436" y="318718"/>
                        <a:pt x="33816" y="314974"/>
                        <a:pt x="31943" y="309358"/>
                      </a:cubicBezTo>
                      <a:cubicBezTo>
                        <a:pt x="30070" y="303742"/>
                        <a:pt x="31943" y="298127"/>
                        <a:pt x="37563" y="296255"/>
                      </a:cubicBezTo>
                      <a:cubicBezTo>
                        <a:pt x="54421" y="292511"/>
                        <a:pt x="97504" y="275663"/>
                        <a:pt x="112490" y="255071"/>
                      </a:cubicBezTo>
                      <a:cubicBezTo>
                        <a:pt x="125602" y="238223"/>
                        <a:pt x="134968" y="215760"/>
                        <a:pt x="144333" y="197040"/>
                      </a:cubicBezTo>
                      <a:cubicBezTo>
                        <a:pt x="146207" y="189552"/>
                        <a:pt x="149953" y="183936"/>
                        <a:pt x="151826" y="178320"/>
                      </a:cubicBezTo>
                      <a:cubicBezTo>
                        <a:pt x="163066" y="155857"/>
                        <a:pt x="185895" y="143923"/>
                        <a:pt x="208460" y="145678"/>
                      </a:cubicBezTo>
                      <a:close/>
                      <a:moveTo>
                        <a:pt x="212251" y="97910"/>
                      </a:moveTo>
                      <a:cubicBezTo>
                        <a:pt x="226029" y="98610"/>
                        <a:pt x="239574" y="101881"/>
                        <a:pt x="252651" y="107486"/>
                      </a:cubicBezTo>
                      <a:cubicBezTo>
                        <a:pt x="306830" y="135516"/>
                        <a:pt x="323644" y="180363"/>
                        <a:pt x="303093" y="245765"/>
                      </a:cubicBezTo>
                      <a:cubicBezTo>
                        <a:pt x="291884" y="277532"/>
                        <a:pt x="280675" y="303693"/>
                        <a:pt x="265729" y="324248"/>
                      </a:cubicBezTo>
                      <a:cubicBezTo>
                        <a:pt x="237705" y="365358"/>
                        <a:pt x="191000" y="400862"/>
                        <a:pt x="189131" y="402730"/>
                      </a:cubicBezTo>
                      <a:cubicBezTo>
                        <a:pt x="187263" y="404599"/>
                        <a:pt x="185395" y="404599"/>
                        <a:pt x="183527" y="404599"/>
                      </a:cubicBezTo>
                      <a:cubicBezTo>
                        <a:pt x="179790" y="404599"/>
                        <a:pt x="177922" y="404599"/>
                        <a:pt x="174186" y="400862"/>
                      </a:cubicBezTo>
                      <a:cubicBezTo>
                        <a:pt x="170449" y="397125"/>
                        <a:pt x="172317" y="389650"/>
                        <a:pt x="176054" y="385913"/>
                      </a:cubicBezTo>
                      <a:cubicBezTo>
                        <a:pt x="177922" y="385913"/>
                        <a:pt x="222760" y="350409"/>
                        <a:pt x="248915" y="313036"/>
                      </a:cubicBezTo>
                      <a:cubicBezTo>
                        <a:pt x="261992" y="292481"/>
                        <a:pt x="273202" y="268189"/>
                        <a:pt x="282543" y="238291"/>
                      </a:cubicBezTo>
                      <a:cubicBezTo>
                        <a:pt x="301225" y="184100"/>
                        <a:pt x="288148" y="148596"/>
                        <a:pt x="243310" y="128041"/>
                      </a:cubicBezTo>
                      <a:cubicBezTo>
                        <a:pt x="200341" y="105618"/>
                        <a:pt x="151767" y="124304"/>
                        <a:pt x="127480" y="167283"/>
                      </a:cubicBezTo>
                      <a:cubicBezTo>
                        <a:pt x="127480" y="167283"/>
                        <a:pt x="125612" y="171020"/>
                        <a:pt x="125612" y="172889"/>
                      </a:cubicBezTo>
                      <a:cubicBezTo>
                        <a:pt x="120007" y="185969"/>
                        <a:pt x="112534" y="206524"/>
                        <a:pt x="99456" y="227079"/>
                      </a:cubicBezTo>
                      <a:cubicBezTo>
                        <a:pt x="80774" y="258846"/>
                        <a:pt x="24727" y="273795"/>
                        <a:pt x="20991" y="273795"/>
                      </a:cubicBezTo>
                      <a:cubicBezTo>
                        <a:pt x="15386" y="275663"/>
                        <a:pt x="9781" y="271926"/>
                        <a:pt x="7913" y="266320"/>
                      </a:cubicBezTo>
                      <a:cubicBezTo>
                        <a:pt x="7913" y="260714"/>
                        <a:pt x="11649" y="255108"/>
                        <a:pt x="17254" y="253240"/>
                      </a:cubicBezTo>
                      <a:cubicBezTo>
                        <a:pt x="30332" y="249503"/>
                        <a:pt x="69565" y="236422"/>
                        <a:pt x="82642" y="215867"/>
                      </a:cubicBezTo>
                      <a:cubicBezTo>
                        <a:pt x="93852" y="197181"/>
                        <a:pt x="101325" y="178495"/>
                        <a:pt x="105061" y="167283"/>
                      </a:cubicBezTo>
                      <a:cubicBezTo>
                        <a:pt x="106929" y="161677"/>
                        <a:pt x="106929" y="157940"/>
                        <a:pt x="108797" y="156071"/>
                      </a:cubicBezTo>
                      <a:cubicBezTo>
                        <a:pt x="123743" y="131779"/>
                        <a:pt x="144294" y="113092"/>
                        <a:pt x="170449" y="103749"/>
                      </a:cubicBezTo>
                      <a:cubicBezTo>
                        <a:pt x="184461" y="99078"/>
                        <a:pt x="198473" y="97209"/>
                        <a:pt x="212251" y="97910"/>
                      </a:cubicBezTo>
                      <a:close/>
                      <a:moveTo>
                        <a:pt x="213623" y="49063"/>
                      </a:moveTo>
                      <a:cubicBezTo>
                        <a:pt x="233767" y="50142"/>
                        <a:pt x="253998" y="55162"/>
                        <a:pt x="273176" y="64501"/>
                      </a:cubicBezTo>
                      <a:cubicBezTo>
                        <a:pt x="355503" y="103725"/>
                        <a:pt x="379827" y="185909"/>
                        <a:pt x="340535" y="283035"/>
                      </a:cubicBezTo>
                      <a:cubicBezTo>
                        <a:pt x="316211" y="342804"/>
                        <a:pt x="273176" y="389500"/>
                        <a:pt x="273176" y="391367"/>
                      </a:cubicBezTo>
                      <a:cubicBezTo>
                        <a:pt x="269434" y="395103"/>
                        <a:pt x="267563" y="395103"/>
                        <a:pt x="263821" y="395103"/>
                      </a:cubicBezTo>
                      <a:cubicBezTo>
                        <a:pt x="261950" y="395103"/>
                        <a:pt x="260079" y="395103"/>
                        <a:pt x="256336" y="393235"/>
                      </a:cubicBezTo>
                      <a:cubicBezTo>
                        <a:pt x="252594" y="389500"/>
                        <a:pt x="252594" y="382028"/>
                        <a:pt x="256336" y="378293"/>
                      </a:cubicBezTo>
                      <a:cubicBezTo>
                        <a:pt x="256336" y="378293"/>
                        <a:pt x="297500" y="331598"/>
                        <a:pt x="319953" y="275563"/>
                      </a:cubicBezTo>
                      <a:cubicBezTo>
                        <a:pt x="355503" y="187776"/>
                        <a:pt x="334921" y="118668"/>
                        <a:pt x="263821" y="83179"/>
                      </a:cubicBezTo>
                      <a:cubicBezTo>
                        <a:pt x="198333" y="51427"/>
                        <a:pt x="116006" y="77576"/>
                        <a:pt x="84198" y="144817"/>
                      </a:cubicBezTo>
                      <a:cubicBezTo>
                        <a:pt x="80456" y="152288"/>
                        <a:pt x="78585" y="159759"/>
                        <a:pt x="76714" y="167231"/>
                      </a:cubicBezTo>
                      <a:cubicBezTo>
                        <a:pt x="74843" y="170966"/>
                        <a:pt x="72972" y="176570"/>
                        <a:pt x="71101" y="180305"/>
                      </a:cubicBezTo>
                      <a:cubicBezTo>
                        <a:pt x="59874" y="213926"/>
                        <a:pt x="14969" y="225133"/>
                        <a:pt x="13097" y="225133"/>
                      </a:cubicBezTo>
                      <a:cubicBezTo>
                        <a:pt x="7484" y="227000"/>
                        <a:pt x="1871" y="223265"/>
                        <a:pt x="0" y="217661"/>
                      </a:cubicBezTo>
                      <a:cubicBezTo>
                        <a:pt x="0" y="212058"/>
                        <a:pt x="1871" y="206455"/>
                        <a:pt x="9355" y="204587"/>
                      </a:cubicBezTo>
                      <a:cubicBezTo>
                        <a:pt x="9355" y="204587"/>
                        <a:pt x="44906" y="197116"/>
                        <a:pt x="52390" y="172834"/>
                      </a:cubicBezTo>
                      <a:cubicBezTo>
                        <a:pt x="52390" y="169098"/>
                        <a:pt x="54261" y="165363"/>
                        <a:pt x="56132" y="161627"/>
                      </a:cubicBezTo>
                      <a:cubicBezTo>
                        <a:pt x="58003" y="152288"/>
                        <a:pt x="59874" y="144817"/>
                        <a:pt x="65487" y="135478"/>
                      </a:cubicBezTo>
                      <a:cubicBezTo>
                        <a:pt x="93554" y="78043"/>
                        <a:pt x="153194" y="45823"/>
                        <a:pt x="213623" y="49063"/>
                      </a:cubicBezTo>
                      <a:close/>
                      <a:moveTo>
                        <a:pt x="218823" y="374"/>
                      </a:moveTo>
                      <a:cubicBezTo>
                        <a:pt x="245443" y="2012"/>
                        <a:pt x="271596" y="9032"/>
                        <a:pt x="295880" y="21201"/>
                      </a:cubicBezTo>
                      <a:cubicBezTo>
                        <a:pt x="344450" y="45538"/>
                        <a:pt x="379943" y="86725"/>
                        <a:pt x="398623" y="139144"/>
                      </a:cubicBezTo>
                      <a:cubicBezTo>
                        <a:pt x="415436" y="189691"/>
                        <a:pt x="411700" y="245855"/>
                        <a:pt x="387415" y="294530"/>
                      </a:cubicBezTo>
                      <a:cubicBezTo>
                        <a:pt x="385547" y="298274"/>
                        <a:pt x="381811" y="300146"/>
                        <a:pt x="378075" y="300146"/>
                      </a:cubicBezTo>
                      <a:cubicBezTo>
                        <a:pt x="376207" y="300146"/>
                        <a:pt x="374339" y="300146"/>
                        <a:pt x="374339" y="300146"/>
                      </a:cubicBezTo>
                      <a:cubicBezTo>
                        <a:pt x="368735" y="296402"/>
                        <a:pt x="366866" y="290785"/>
                        <a:pt x="368735" y="285169"/>
                      </a:cubicBezTo>
                      <a:cubicBezTo>
                        <a:pt x="391151" y="242110"/>
                        <a:pt x="393019" y="191563"/>
                        <a:pt x="378075" y="144760"/>
                      </a:cubicBezTo>
                      <a:cubicBezTo>
                        <a:pt x="363130" y="99830"/>
                        <a:pt x="329505" y="62387"/>
                        <a:pt x="286540" y="39922"/>
                      </a:cubicBezTo>
                      <a:cubicBezTo>
                        <a:pt x="241706" y="19329"/>
                        <a:pt x="193137" y="15584"/>
                        <a:pt x="146435" y="30561"/>
                      </a:cubicBezTo>
                      <a:cubicBezTo>
                        <a:pt x="99734" y="47410"/>
                        <a:pt x="64241" y="79236"/>
                        <a:pt x="41824" y="124167"/>
                      </a:cubicBezTo>
                      <a:cubicBezTo>
                        <a:pt x="36220" y="135400"/>
                        <a:pt x="30616" y="148505"/>
                        <a:pt x="28748" y="161609"/>
                      </a:cubicBezTo>
                      <a:cubicBezTo>
                        <a:pt x="26880" y="167226"/>
                        <a:pt x="21275" y="170970"/>
                        <a:pt x="15671" y="169098"/>
                      </a:cubicBezTo>
                      <a:cubicBezTo>
                        <a:pt x="10067" y="169098"/>
                        <a:pt x="6331" y="161609"/>
                        <a:pt x="6331" y="155993"/>
                      </a:cubicBezTo>
                      <a:cubicBezTo>
                        <a:pt x="10067" y="142888"/>
                        <a:pt x="15671" y="127911"/>
                        <a:pt x="23144" y="114807"/>
                      </a:cubicBezTo>
                      <a:cubicBezTo>
                        <a:pt x="47428" y="64259"/>
                        <a:pt x="88526" y="28689"/>
                        <a:pt x="138963" y="11840"/>
                      </a:cubicBezTo>
                      <a:cubicBezTo>
                        <a:pt x="165116" y="2480"/>
                        <a:pt x="192203" y="-1265"/>
                        <a:pt x="218823" y="374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>
                  <a:noFill/>
                </a:ln>
              </p:spPr>
              <p:txBody>
                <a:bodyPr vert="horz" wrap="square" lIns="65314" tIns="32657" rIns="65314" bIns="32657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32688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charset="0"/>
                  </a:endParaRPr>
                </a:p>
              </p:txBody>
            </p: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3DF2E9DD-D30F-44F1-8F0D-EC2A0EEA379A}"/>
                  </a:ext>
                </a:extLst>
              </p:cNvPr>
              <p:cNvGrpSpPr/>
              <p:nvPr/>
            </p:nvGrpSpPr>
            <p:grpSpPr>
              <a:xfrm>
                <a:off x="15320655" y="-4667426"/>
                <a:ext cx="1105642" cy="1105882"/>
                <a:chOff x="11944749" y="5170651"/>
                <a:chExt cx="1645560" cy="1645921"/>
              </a:xfrm>
            </p:grpSpPr>
            <p:sp>
              <p:nvSpPr>
                <p:cNvPr id="226" name="Rounded Rectangle 225">
                  <a:extLst>
                    <a:ext uri="{FF2B5EF4-FFF2-40B4-BE49-F238E27FC236}">
                      <a16:creationId xmlns:a16="http://schemas.microsoft.com/office/drawing/2014/main" id="{ADD54A76-84E0-4999-80E1-7173A24438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944749" y="5170651"/>
                  <a:ext cx="1645560" cy="1645921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27" name="Freeform 66">
                  <a:extLst>
                    <a:ext uri="{FF2B5EF4-FFF2-40B4-BE49-F238E27FC236}">
                      <a16:creationId xmlns:a16="http://schemas.microsoft.com/office/drawing/2014/main" id="{F52D494F-F9BD-4262-857B-AFDCED84E35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2316295" y="5611211"/>
                  <a:ext cx="914399" cy="793370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5535" h="186965">
                      <a:moveTo>
                        <a:pt x="156796" y="142875"/>
                      </a:moveTo>
                      <a:cubicBezTo>
                        <a:pt x="157529" y="142875"/>
                        <a:pt x="158262" y="142875"/>
                        <a:pt x="158994" y="143608"/>
                      </a:cubicBezTo>
                      <a:cubicBezTo>
                        <a:pt x="159727" y="143974"/>
                        <a:pt x="160460" y="144340"/>
                        <a:pt x="160826" y="145073"/>
                      </a:cubicBezTo>
                      <a:cubicBezTo>
                        <a:pt x="161193" y="145806"/>
                        <a:pt x="161559" y="146538"/>
                        <a:pt x="161559" y="147271"/>
                      </a:cubicBezTo>
                      <a:cubicBezTo>
                        <a:pt x="161559" y="148370"/>
                        <a:pt x="161193" y="149103"/>
                        <a:pt x="160826" y="149836"/>
                      </a:cubicBezTo>
                      <a:cubicBezTo>
                        <a:pt x="160460" y="150202"/>
                        <a:pt x="159727" y="150935"/>
                        <a:pt x="158994" y="151301"/>
                      </a:cubicBezTo>
                      <a:cubicBezTo>
                        <a:pt x="158262" y="151667"/>
                        <a:pt x="157529" y="152034"/>
                        <a:pt x="156796" y="152034"/>
                      </a:cubicBezTo>
                      <a:cubicBezTo>
                        <a:pt x="156064" y="152034"/>
                        <a:pt x="155331" y="151667"/>
                        <a:pt x="154598" y="151301"/>
                      </a:cubicBezTo>
                      <a:cubicBezTo>
                        <a:pt x="153866" y="150935"/>
                        <a:pt x="153499" y="150202"/>
                        <a:pt x="152767" y="149836"/>
                      </a:cubicBezTo>
                      <a:cubicBezTo>
                        <a:pt x="152400" y="149103"/>
                        <a:pt x="152400" y="148004"/>
                        <a:pt x="152400" y="147271"/>
                      </a:cubicBezTo>
                      <a:cubicBezTo>
                        <a:pt x="152400" y="146172"/>
                        <a:pt x="152400" y="145806"/>
                        <a:pt x="152767" y="145073"/>
                      </a:cubicBezTo>
                      <a:cubicBezTo>
                        <a:pt x="153499" y="144340"/>
                        <a:pt x="153866" y="143974"/>
                        <a:pt x="154598" y="143608"/>
                      </a:cubicBezTo>
                      <a:cubicBezTo>
                        <a:pt x="155331" y="142875"/>
                        <a:pt x="156064" y="142875"/>
                        <a:pt x="156796" y="142875"/>
                      </a:cubicBezTo>
                      <a:close/>
                      <a:moveTo>
                        <a:pt x="138135" y="106429"/>
                      </a:moveTo>
                      <a:cubicBezTo>
                        <a:pt x="135614" y="106429"/>
                        <a:pt x="133813" y="108226"/>
                        <a:pt x="133813" y="111103"/>
                      </a:cubicBezTo>
                      <a:lnTo>
                        <a:pt x="133813" y="173663"/>
                      </a:lnTo>
                      <a:cubicBezTo>
                        <a:pt x="133813" y="176179"/>
                        <a:pt x="135614" y="177977"/>
                        <a:pt x="138135" y="177977"/>
                      </a:cubicBezTo>
                      <a:lnTo>
                        <a:pt x="165151" y="177977"/>
                      </a:lnTo>
                      <a:cubicBezTo>
                        <a:pt x="167673" y="177977"/>
                        <a:pt x="169474" y="176179"/>
                        <a:pt x="169474" y="173663"/>
                      </a:cubicBezTo>
                      <a:lnTo>
                        <a:pt x="169474" y="111103"/>
                      </a:lnTo>
                      <a:cubicBezTo>
                        <a:pt x="169474" y="108226"/>
                        <a:pt x="167673" y="106429"/>
                        <a:pt x="165151" y="106429"/>
                      </a:cubicBezTo>
                      <a:lnTo>
                        <a:pt x="138135" y="106429"/>
                      </a:lnTo>
                      <a:close/>
                      <a:moveTo>
                        <a:pt x="48802" y="106429"/>
                      </a:moveTo>
                      <a:cubicBezTo>
                        <a:pt x="45920" y="106429"/>
                        <a:pt x="44119" y="108226"/>
                        <a:pt x="44119" y="111103"/>
                      </a:cubicBezTo>
                      <a:lnTo>
                        <a:pt x="44119" y="146697"/>
                      </a:lnTo>
                      <a:cubicBezTo>
                        <a:pt x="44119" y="149573"/>
                        <a:pt x="45920" y="151371"/>
                        <a:pt x="48802" y="151371"/>
                      </a:cubicBezTo>
                      <a:lnTo>
                        <a:pt x="102474" y="151371"/>
                      </a:lnTo>
                      <a:cubicBezTo>
                        <a:pt x="104995" y="151371"/>
                        <a:pt x="106797" y="149573"/>
                        <a:pt x="106797" y="146697"/>
                      </a:cubicBezTo>
                      <a:lnTo>
                        <a:pt x="106797" y="111103"/>
                      </a:lnTo>
                      <a:cubicBezTo>
                        <a:pt x="106797" y="108226"/>
                        <a:pt x="104995" y="106429"/>
                        <a:pt x="102474" y="106429"/>
                      </a:cubicBezTo>
                      <a:lnTo>
                        <a:pt x="48802" y="106429"/>
                      </a:lnTo>
                      <a:close/>
                      <a:moveTo>
                        <a:pt x="47001" y="84137"/>
                      </a:moveTo>
                      <a:cubicBezTo>
                        <a:pt x="62130" y="98519"/>
                        <a:pt x="82662" y="102833"/>
                        <a:pt x="102474" y="89530"/>
                      </a:cubicBezTo>
                      <a:cubicBezTo>
                        <a:pt x="115802" y="98519"/>
                        <a:pt x="145340" y="102833"/>
                        <a:pt x="166952" y="84137"/>
                      </a:cubicBezTo>
                      <a:cubicBezTo>
                        <a:pt x="175958" y="89530"/>
                        <a:pt x="186764" y="89530"/>
                        <a:pt x="196490" y="85935"/>
                      </a:cubicBezTo>
                      <a:lnTo>
                        <a:pt x="196490" y="182651"/>
                      </a:lnTo>
                      <a:cubicBezTo>
                        <a:pt x="196490" y="185168"/>
                        <a:pt x="194689" y="186965"/>
                        <a:pt x="192167" y="186965"/>
                      </a:cubicBezTo>
                      <a:lnTo>
                        <a:pt x="21786" y="186965"/>
                      </a:lnTo>
                      <a:cubicBezTo>
                        <a:pt x="19264" y="186965"/>
                        <a:pt x="17463" y="185168"/>
                        <a:pt x="17463" y="182651"/>
                      </a:cubicBezTo>
                      <a:lnTo>
                        <a:pt x="17463" y="85935"/>
                      </a:lnTo>
                      <a:cubicBezTo>
                        <a:pt x="28270" y="89530"/>
                        <a:pt x="37995" y="88811"/>
                        <a:pt x="47001" y="84137"/>
                      </a:cubicBezTo>
                      <a:close/>
                      <a:moveTo>
                        <a:pt x="169863" y="44450"/>
                      </a:moveTo>
                      <a:lnTo>
                        <a:pt x="215535" y="44450"/>
                      </a:lnTo>
                      <a:lnTo>
                        <a:pt x="215535" y="49055"/>
                      </a:lnTo>
                      <a:cubicBezTo>
                        <a:pt x="215535" y="71726"/>
                        <a:pt x="189228" y="86958"/>
                        <a:pt x="169863" y="75268"/>
                      </a:cubicBezTo>
                      <a:lnTo>
                        <a:pt x="169863" y="44450"/>
                      </a:lnTo>
                      <a:close/>
                      <a:moveTo>
                        <a:pt x="107950" y="44450"/>
                      </a:moveTo>
                      <a:lnTo>
                        <a:pt x="161568" y="44450"/>
                      </a:lnTo>
                      <a:lnTo>
                        <a:pt x="161568" y="78198"/>
                      </a:lnTo>
                      <a:cubicBezTo>
                        <a:pt x="141908" y="94895"/>
                        <a:pt x="116887" y="87790"/>
                        <a:pt x="107950" y="81751"/>
                      </a:cubicBezTo>
                      <a:lnTo>
                        <a:pt x="107950" y="44450"/>
                      </a:lnTo>
                      <a:close/>
                      <a:moveTo>
                        <a:pt x="53975" y="44450"/>
                      </a:moveTo>
                      <a:lnTo>
                        <a:pt x="98070" y="44450"/>
                      </a:lnTo>
                      <a:lnTo>
                        <a:pt x="98070" y="82445"/>
                      </a:lnTo>
                      <a:cubicBezTo>
                        <a:pt x="82423" y="93300"/>
                        <a:pt x="67132" y="90405"/>
                        <a:pt x="53975" y="78826"/>
                      </a:cubicBezTo>
                      <a:lnTo>
                        <a:pt x="53975" y="44450"/>
                      </a:lnTo>
                      <a:close/>
                      <a:moveTo>
                        <a:pt x="0" y="44450"/>
                      </a:moveTo>
                      <a:lnTo>
                        <a:pt x="44095" y="44450"/>
                      </a:lnTo>
                      <a:lnTo>
                        <a:pt x="44095" y="75890"/>
                      </a:lnTo>
                      <a:cubicBezTo>
                        <a:pt x="25603" y="88539"/>
                        <a:pt x="0" y="72276"/>
                        <a:pt x="0" y="49148"/>
                      </a:cubicBezTo>
                      <a:lnTo>
                        <a:pt x="0" y="44450"/>
                      </a:lnTo>
                      <a:close/>
                      <a:moveTo>
                        <a:pt x="160338" y="0"/>
                      </a:moveTo>
                      <a:lnTo>
                        <a:pt x="193161" y="0"/>
                      </a:lnTo>
                      <a:cubicBezTo>
                        <a:pt x="193890" y="0"/>
                        <a:pt x="195714" y="1095"/>
                        <a:pt x="196808" y="2556"/>
                      </a:cubicBezTo>
                      <a:lnTo>
                        <a:pt x="213949" y="36147"/>
                      </a:lnTo>
                      <a:lnTo>
                        <a:pt x="169456" y="36147"/>
                      </a:lnTo>
                      <a:lnTo>
                        <a:pt x="160338" y="0"/>
                      </a:lnTo>
                      <a:close/>
                      <a:moveTo>
                        <a:pt x="107950" y="0"/>
                      </a:moveTo>
                      <a:lnTo>
                        <a:pt x="151009" y="0"/>
                      </a:lnTo>
                      <a:lnTo>
                        <a:pt x="159979" y="36147"/>
                      </a:lnTo>
                      <a:lnTo>
                        <a:pt x="107950" y="36147"/>
                      </a:lnTo>
                      <a:lnTo>
                        <a:pt x="107950" y="0"/>
                      </a:lnTo>
                      <a:close/>
                      <a:moveTo>
                        <a:pt x="64672" y="0"/>
                      </a:moveTo>
                      <a:lnTo>
                        <a:pt x="99649" y="0"/>
                      </a:lnTo>
                      <a:lnTo>
                        <a:pt x="99649" y="36147"/>
                      </a:lnTo>
                      <a:lnTo>
                        <a:pt x="55563" y="36147"/>
                      </a:lnTo>
                      <a:lnTo>
                        <a:pt x="64672" y="0"/>
                      </a:lnTo>
                      <a:close/>
                      <a:moveTo>
                        <a:pt x="22376" y="0"/>
                      </a:moveTo>
                      <a:lnTo>
                        <a:pt x="55199" y="0"/>
                      </a:lnTo>
                      <a:lnTo>
                        <a:pt x="46081" y="36147"/>
                      </a:lnTo>
                      <a:lnTo>
                        <a:pt x="1588" y="36147"/>
                      </a:lnTo>
                      <a:lnTo>
                        <a:pt x="18729" y="2556"/>
                      </a:lnTo>
                      <a:cubicBezTo>
                        <a:pt x="18729" y="1095"/>
                        <a:pt x="20552" y="0"/>
                        <a:pt x="22376" y="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>
                  <a:noFill/>
                </a:ln>
                <a:effectLst/>
              </p:spPr>
              <p:txBody>
                <a:bodyPr anchor="ctr"/>
                <a:lstStyle/>
                <a:p>
                  <a:pPr marL="0" marR="0" lvl="0" indent="0" defTabSz="32688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ＭＳ Ｐゴシック" charset="0"/>
                  </a:endParaRPr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E7007495-A178-4876-AE03-EAB18C9854ED}"/>
                  </a:ext>
                </a:extLst>
              </p:cNvPr>
              <p:cNvGrpSpPr/>
              <p:nvPr/>
            </p:nvGrpSpPr>
            <p:grpSpPr>
              <a:xfrm>
                <a:off x="19376943" y="-4667426"/>
                <a:ext cx="1105642" cy="1105882"/>
                <a:chOff x="18060107" y="5170650"/>
                <a:chExt cx="1645561" cy="1645921"/>
              </a:xfrm>
            </p:grpSpPr>
            <p:sp>
              <p:nvSpPr>
                <p:cNvPr id="224" name="Rounded Rectangle 223">
                  <a:extLst>
                    <a:ext uri="{FF2B5EF4-FFF2-40B4-BE49-F238E27FC236}">
                      <a16:creationId xmlns:a16="http://schemas.microsoft.com/office/drawing/2014/main" id="{3BA766CE-9C61-4669-B8AB-6E4C4E7291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8060107" y="5170650"/>
                  <a:ext cx="1645561" cy="1645921"/>
                </a:xfrm>
                <a:prstGeom prst="roundRect">
                  <a:avLst/>
                </a:pr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CEB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225" name="Freeform 64">
                  <a:extLst>
                    <a:ext uri="{FF2B5EF4-FFF2-40B4-BE49-F238E27FC236}">
                      <a16:creationId xmlns:a16="http://schemas.microsoft.com/office/drawing/2014/main" id="{FA3D4FC7-EDA4-4149-B0AA-1AA2433858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71132" y="5338489"/>
                  <a:ext cx="1204644" cy="1319959"/>
                </a:xfrm>
                <a:custGeom>
                  <a:avLst/>
                  <a:gdLst>
                    <a:gd name="connsiteX0" fmla="*/ 2118942 w 3482615"/>
                    <a:gd name="connsiteY0" fmla="*/ 3015757 h 3815990"/>
                    <a:gd name="connsiteX1" fmla="*/ 1996850 w 3482615"/>
                    <a:gd name="connsiteY1" fmla="*/ 3141086 h 3815990"/>
                    <a:gd name="connsiteX2" fmla="*/ 2118942 w 3482615"/>
                    <a:gd name="connsiteY2" fmla="*/ 3263174 h 3815990"/>
                    <a:gd name="connsiteX3" fmla="*/ 2241035 w 3482615"/>
                    <a:gd name="connsiteY3" fmla="*/ 3141086 h 3815990"/>
                    <a:gd name="connsiteX4" fmla="*/ 2118942 w 3482615"/>
                    <a:gd name="connsiteY4" fmla="*/ 3015757 h 3815990"/>
                    <a:gd name="connsiteX5" fmla="*/ 1056845 w 3482615"/>
                    <a:gd name="connsiteY5" fmla="*/ 3015757 h 3815990"/>
                    <a:gd name="connsiteX6" fmla="*/ 931150 w 3482615"/>
                    <a:gd name="connsiteY6" fmla="*/ 3141086 h 3815990"/>
                    <a:gd name="connsiteX7" fmla="*/ 1056845 w 3482615"/>
                    <a:gd name="connsiteY7" fmla="*/ 3263174 h 3815990"/>
                    <a:gd name="connsiteX8" fmla="*/ 1178577 w 3482615"/>
                    <a:gd name="connsiteY8" fmla="*/ 3141086 h 3815990"/>
                    <a:gd name="connsiteX9" fmla="*/ 1056845 w 3482615"/>
                    <a:gd name="connsiteY9" fmla="*/ 3015757 h 3815990"/>
                    <a:gd name="connsiteX10" fmla="*/ 1192983 w 3482615"/>
                    <a:gd name="connsiteY10" fmla="*/ 2570623 h 3815990"/>
                    <a:gd name="connsiteX11" fmla="*/ 1146523 w 3482615"/>
                    <a:gd name="connsiteY11" fmla="*/ 2606637 h 3815990"/>
                    <a:gd name="connsiteX12" fmla="*/ 1035235 w 3482615"/>
                    <a:gd name="connsiteY12" fmla="*/ 2944089 h 3815990"/>
                    <a:gd name="connsiteX13" fmla="*/ 2144153 w 3482615"/>
                    <a:gd name="connsiteY13" fmla="*/ 2944089 h 3815990"/>
                    <a:gd name="connsiteX14" fmla="*/ 2036467 w 3482615"/>
                    <a:gd name="connsiteY14" fmla="*/ 2606637 h 3815990"/>
                    <a:gd name="connsiteX15" fmla="*/ 1986045 w 3482615"/>
                    <a:gd name="connsiteY15" fmla="*/ 2570623 h 3815990"/>
                    <a:gd name="connsiteX16" fmla="*/ 1192983 w 3482615"/>
                    <a:gd name="connsiteY16" fmla="*/ 2570623 h 3815990"/>
                    <a:gd name="connsiteX17" fmla="*/ 1146523 w 3482615"/>
                    <a:gd name="connsiteY17" fmla="*/ 2427287 h 3815990"/>
                    <a:gd name="connsiteX18" fmla="*/ 2036467 w 3482615"/>
                    <a:gd name="connsiteY18" fmla="*/ 2427287 h 3815990"/>
                    <a:gd name="connsiteX19" fmla="*/ 2162161 w 3482615"/>
                    <a:gd name="connsiteY19" fmla="*/ 2524165 h 3815990"/>
                    <a:gd name="connsiteX20" fmla="*/ 2298300 w 3482615"/>
                    <a:gd name="connsiteY20" fmla="*/ 2944089 h 3815990"/>
                    <a:gd name="connsiteX21" fmla="*/ 2438400 w 3482615"/>
                    <a:gd name="connsiteY21" fmla="*/ 3109034 h 3815990"/>
                    <a:gd name="connsiteX22" fmla="*/ 2438400 w 3482615"/>
                    <a:gd name="connsiteY22" fmla="*/ 3579017 h 3815990"/>
                    <a:gd name="connsiteX23" fmla="*/ 2241035 w 3482615"/>
                    <a:gd name="connsiteY23" fmla="*/ 3579017 h 3815990"/>
                    <a:gd name="connsiteX24" fmla="*/ 2241035 w 3482615"/>
                    <a:gd name="connsiteY24" fmla="*/ 3690301 h 3815990"/>
                    <a:gd name="connsiteX25" fmla="*/ 2115341 w 3482615"/>
                    <a:gd name="connsiteY25" fmla="*/ 3815990 h 3815990"/>
                    <a:gd name="connsiteX26" fmla="*/ 1990007 w 3482615"/>
                    <a:gd name="connsiteY26" fmla="*/ 3690301 h 3815990"/>
                    <a:gd name="connsiteX27" fmla="*/ 1990007 w 3482615"/>
                    <a:gd name="connsiteY27" fmla="*/ 3579017 h 3815990"/>
                    <a:gd name="connsiteX28" fmla="*/ 1182179 w 3482615"/>
                    <a:gd name="connsiteY28" fmla="*/ 3579017 h 3815990"/>
                    <a:gd name="connsiteX29" fmla="*/ 1182179 w 3482615"/>
                    <a:gd name="connsiteY29" fmla="*/ 3690301 h 3815990"/>
                    <a:gd name="connsiteX30" fmla="*/ 1056845 w 3482615"/>
                    <a:gd name="connsiteY30" fmla="*/ 3815990 h 3815990"/>
                    <a:gd name="connsiteX31" fmla="*/ 931150 w 3482615"/>
                    <a:gd name="connsiteY31" fmla="*/ 3690301 h 3815990"/>
                    <a:gd name="connsiteX32" fmla="*/ 931150 w 3482615"/>
                    <a:gd name="connsiteY32" fmla="*/ 3579017 h 3815990"/>
                    <a:gd name="connsiteX33" fmla="*/ 733785 w 3482615"/>
                    <a:gd name="connsiteY33" fmla="*/ 3579017 h 3815990"/>
                    <a:gd name="connsiteX34" fmla="*/ 733785 w 3482615"/>
                    <a:gd name="connsiteY34" fmla="*/ 3109034 h 3815990"/>
                    <a:gd name="connsiteX35" fmla="*/ 880729 w 3482615"/>
                    <a:gd name="connsiteY35" fmla="*/ 2944089 h 3815990"/>
                    <a:gd name="connsiteX36" fmla="*/ 1020829 w 3482615"/>
                    <a:gd name="connsiteY36" fmla="*/ 2524165 h 3815990"/>
                    <a:gd name="connsiteX37" fmla="*/ 1146523 w 3482615"/>
                    <a:gd name="connsiteY37" fmla="*/ 2427287 h 3815990"/>
                    <a:gd name="connsiteX38" fmla="*/ 2596473 w 3482615"/>
                    <a:gd name="connsiteY38" fmla="*/ 1566331 h 3815990"/>
                    <a:gd name="connsiteX39" fmla="*/ 2596473 w 3482615"/>
                    <a:gd name="connsiteY39" fmla="*/ 2434233 h 3815990"/>
                    <a:gd name="connsiteX40" fmla="*/ 2668128 w 3482615"/>
                    <a:gd name="connsiteY40" fmla="*/ 2434233 h 3815990"/>
                    <a:gd name="connsiteX41" fmla="*/ 3149187 w 3482615"/>
                    <a:gd name="connsiteY41" fmla="*/ 2434233 h 3815990"/>
                    <a:gd name="connsiteX42" fmla="*/ 3224442 w 3482615"/>
                    <a:gd name="connsiteY42" fmla="*/ 2434233 h 3815990"/>
                    <a:gd name="connsiteX43" fmla="*/ 3224442 w 3482615"/>
                    <a:gd name="connsiteY43" fmla="*/ 2197729 h 3815990"/>
                    <a:gd name="connsiteX44" fmla="*/ 3224442 w 3482615"/>
                    <a:gd name="connsiteY44" fmla="*/ 1806435 h 3815990"/>
                    <a:gd name="connsiteX45" fmla="*/ 3224442 w 3482615"/>
                    <a:gd name="connsiteY45" fmla="*/ 1566331 h 3815990"/>
                    <a:gd name="connsiteX46" fmla="*/ 3149187 w 3482615"/>
                    <a:gd name="connsiteY46" fmla="*/ 1566331 h 3815990"/>
                    <a:gd name="connsiteX47" fmla="*/ 2668128 w 3482615"/>
                    <a:gd name="connsiteY47" fmla="*/ 1566331 h 3815990"/>
                    <a:gd name="connsiteX48" fmla="*/ 2596473 w 3482615"/>
                    <a:gd name="connsiteY48" fmla="*/ 1566331 h 3815990"/>
                    <a:gd name="connsiteX49" fmla="*/ 543959 w 3482615"/>
                    <a:gd name="connsiteY49" fmla="*/ 1496748 h 3815990"/>
                    <a:gd name="connsiteX50" fmla="*/ 549048 w 3482615"/>
                    <a:gd name="connsiteY50" fmla="*/ 1499000 h 3815990"/>
                    <a:gd name="connsiteX51" fmla="*/ 1091210 w 3482615"/>
                    <a:gd name="connsiteY51" fmla="*/ 2029683 h 3815990"/>
                    <a:gd name="connsiteX52" fmla="*/ 1094812 w 3482615"/>
                    <a:gd name="connsiteY52" fmla="*/ 2029683 h 3815990"/>
                    <a:gd name="connsiteX53" fmla="*/ 1256560 w 3482615"/>
                    <a:gd name="connsiteY53" fmla="*/ 2029683 h 3815990"/>
                    <a:gd name="connsiteX54" fmla="*/ 1385526 w 3482615"/>
                    <a:gd name="connsiteY54" fmla="*/ 2159021 h 3815990"/>
                    <a:gd name="connsiteX55" fmla="*/ 1385526 w 3482615"/>
                    <a:gd name="connsiteY55" fmla="*/ 2162624 h 3815990"/>
                    <a:gd name="connsiteX56" fmla="*/ 1256560 w 3482615"/>
                    <a:gd name="connsiteY56" fmla="*/ 2291962 h 3815990"/>
                    <a:gd name="connsiteX57" fmla="*/ 545806 w 3482615"/>
                    <a:gd name="connsiteY57" fmla="*/ 2291962 h 3815990"/>
                    <a:gd name="connsiteX58" fmla="*/ 412877 w 3482615"/>
                    <a:gd name="connsiteY58" fmla="*/ 2162624 h 3815990"/>
                    <a:gd name="connsiteX59" fmla="*/ 545806 w 3482615"/>
                    <a:gd name="connsiteY59" fmla="*/ 2033286 h 3815990"/>
                    <a:gd name="connsiteX60" fmla="*/ 549048 w 3482615"/>
                    <a:gd name="connsiteY60" fmla="*/ 2033286 h 3815990"/>
                    <a:gd name="connsiteX61" fmla="*/ 553010 w 3482615"/>
                    <a:gd name="connsiteY61" fmla="*/ 2019235 h 3815990"/>
                    <a:gd name="connsiteX62" fmla="*/ 265899 w 3482615"/>
                    <a:gd name="connsiteY62" fmla="*/ 1735700 h 3815990"/>
                    <a:gd name="connsiteX63" fmla="*/ 269141 w 3482615"/>
                    <a:gd name="connsiteY63" fmla="*/ 1724891 h 3815990"/>
                    <a:gd name="connsiteX64" fmla="*/ 538601 w 3482615"/>
                    <a:gd name="connsiteY64" fmla="*/ 1502603 h 3815990"/>
                    <a:gd name="connsiteX65" fmla="*/ 543959 w 3482615"/>
                    <a:gd name="connsiteY65" fmla="*/ 1496748 h 3815990"/>
                    <a:gd name="connsiteX66" fmla="*/ 222863 w 3482615"/>
                    <a:gd name="connsiteY66" fmla="*/ 1301872 h 3815990"/>
                    <a:gd name="connsiteX67" fmla="*/ 133069 w 3482615"/>
                    <a:gd name="connsiteY67" fmla="*/ 1391667 h 3815990"/>
                    <a:gd name="connsiteX68" fmla="*/ 222863 w 3482615"/>
                    <a:gd name="connsiteY68" fmla="*/ 1481461 h 3815990"/>
                    <a:gd name="connsiteX69" fmla="*/ 312658 w 3482615"/>
                    <a:gd name="connsiteY69" fmla="*/ 1391667 h 3815990"/>
                    <a:gd name="connsiteX70" fmla="*/ 222863 w 3482615"/>
                    <a:gd name="connsiteY70" fmla="*/ 1301872 h 3815990"/>
                    <a:gd name="connsiteX71" fmla="*/ 222863 w 3482615"/>
                    <a:gd name="connsiteY71" fmla="*/ 1165197 h 3815990"/>
                    <a:gd name="connsiteX72" fmla="*/ 445727 w 3482615"/>
                    <a:gd name="connsiteY72" fmla="*/ 1388061 h 3815990"/>
                    <a:gd name="connsiteX73" fmla="*/ 222863 w 3482615"/>
                    <a:gd name="connsiteY73" fmla="*/ 1610925 h 3815990"/>
                    <a:gd name="connsiteX74" fmla="*/ 0 w 3482615"/>
                    <a:gd name="connsiteY74" fmla="*/ 1388061 h 3815990"/>
                    <a:gd name="connsiteX75" fmla="*/ 222863 w 3482615"/>
                    <a:gd name="connsiteY75" fmla="*/ 1165197 h 3815990"/>
                    <a:gd name="connsiteX76" fmla="*/ 2808196 w 3482615"/>
                    <a:gd name="connsiteY76" fmla="*/ 1143000 h 3815990"/>
                    <a:gd name="connsiteX77" fmla="*/ 3009118 w 3482615"/>
                    <a:gd name="connsiteY77" fmla="*/ 1143000 h 3815990"/>
                    <a:gd name="connsiteX78" fmla="*/ 3149187 w 3482615"/>
                    <a:gd name="connsiteY78" fmla="*/ 1286631 h 3815990"/>
                    <a:gd name="connsiteX79" fmla="*/ 3149187 w 3482615"/>
                    <a:gd name="connsiteY79" fmla="*/ 1408302 h 3815990"/>
                    <a:gd name="connsiteX80" fmla="*/ 3224442 w 3482615"/>
                    <a:gd name="connsiteY80" fmla="*/ 1408302 h 3815990"/>
                    <a:gd name="connsiteX81" fmla="*/ 3378554 w 3482615"/>
                    <a:gd name="connsiteY81" fmla="*/ 1562732 h 3815990"/>
                    <a:gd name="connsiteX82" fmla="*/ 3378554 w 3482615"/>
                    <a:gd name="connsiteY82" fmla="*/ 1806435 h 3815990"/>
                    <a:gd name="connsiteX83" fmla="*/ 3482615 w 3482615"/>
                    <a:gd name="connsiteY83" fmla="*/ 1917668 h 3815990"/>
                    <a:gd name="connsiteX84" fmla="*/ 3482615 w 3482615"/>
                    <a:gd name="connsiteY84" fmla="*/ 2082897 h 3815990"/>
                    <a:gd name="connsiteX85" fmla="*/ 3378554 w 3482615"/>
                    <a:gd name="connsiteY85" fmla="*/ 2193769 h 3815990"/>
                    <a:gd name="connsiteX86" fmla="*/ 3378554 w 3482615"/>
                    <a:gd name="connsiteY86" fmla="*/ 2434233 h 3815990"/>
                    <a:gd name="connsiteX87" fmla="*/ 3224442 w 3482615"/>
                    <a:gd name="connsiteY87" fmla="*/ 2588663 h 3815990"/>
                    <a:gd name="connsiteX88" fmla="*/ 3149187 w 3482615"/>
                    <a:gd name="connsiteY88" fmla="*/ 2588663 h 3815990"/>
                    <a:gd name="connsiteX89" fmla="*/ 3149187 w 3482615"/>
                    <a:gd name="connsiteY89" fmla="*/ 2713934 h 3815990"/>
                    <a:gd name="connsiteX90" fmla="*/ 3009118 w 3482615"/>
                    <a:gd name="connsiteY90" fmla="*/ 2853965 h 3815990"/>
                    <a:gd name="connsiteX91" fmla="*/ 2808196 w 3482615"/>
                    <a:gd name="connsiteY91" fmla="*/ 2853965 h 3815990"/>
                    <a:gd name="connsiteX92" fmla="*/ 2668128 w 3482615"/>
                    <a:gd name="connsiteY92" fmla="*/ 2713934 h 3815990"/>
                    <a:gd name="connsiteX93" fmla="*/ 2668128 w 3482615"/>
                    <a:gd name="connsiteY93" fmla="*/ 2588663 h 3815990"/>
                    <a:gd name="connsiteX94" fmla="*/ 2592872 w 3482615"/>
                    <a:gd name="connsiteY94" fmla="*/ 2588663 h 3815990"/>
                    <a:gd name="connsiteX95" fmla="*/ 2438400 w 3482615"/>
                    <a:gd name="connsiteY95" fmla="*/ 2434233 h 3815990"/>
                    <a:gd name="connsiteX96" fmla="*/ 2438400 w 3482615"/>
                    <a:gd name="connsiteY96" fmla="*/ 1562732 h 3815990"/>
                    <a:gd name="connsiteX97" fmla="*/ 2592872 w 3482615"/>
                    <a:gd name="connsiteY97" fmla="*/ 1408302 h 3815990"/>
                    <a:gd name="connsiteX98" fmla="*/ 2668128 w 3482615"/>
                    <a:gd name="connsiteY98" fmla="*/ 1408302 h 3815990"/>
                    <a:gd name="connsiteX99" fmla="*/ 2668128 w 3482615"/>
                    <a:gd name="connsiteY99" fmla="*/ 1286631 h 3815990"/>
                    <a:gd name="connsiteX100" fmla="*/ 2808196 w 3482615"/>
                    <a:gd name="connsiteY100" fmla="*/ 1143000 h 3815990"/>
                    <a:gd name="connsiteX101" fmla="*/ 2153549 w 3482615"/>
                    <a:gd name="connsiteY101" fmla="*/ 825092 h 3815990"/>
                    <a:gd name="connsiteX102" fmla="*/ 2304726 w 3482615"/>
                    <a:gd name="connsiteY102" fmla="*/ 976272 h 3815990"/>
                    <a:gd name="connsiteX103" fmla="*/ 2153549 w 3482615"/>
                    <a:gd name="connsiteY103" fmla="*/ 1126370 h 3815990"/>
                    <a:gd name="connsiteX104" fmla="*/ 2003448 w 3482615"/>
                    <a:gd name="connsiteY104" fmla="*/ 976272 h 3815990"/>
                    <a:gd name="connsiteX105" fmla="*/ 2153549 w 3482615"/>
                    <a:gd name="connsiteY105" fmla="*/ 825092 h 3815990"/>
                    <a:gd name="connsiteX106" fmla="*/ 949853 w 3482615"/>
                    <a:gd name="connsiteY106" fmla="*/ 457610 h 3815990"/>
                    <a:gd name="connsiteX107" fmla="*/ 994104 w 3482615"/>
                    <a:gd name="connsiteY107" fmla="*/ 499598 h 3815990"/>
                    <a:gd name="connsiteX108" fmla="*/ 958460 w 3482615"/>
                    <a:gd name="connsiteY108" fmla="*/ 556796 h 3815990"/>
                    <a:gd name="connsiteX109" fmla="*/ 760795 w 3482615"/>
                    <a:gd name="connsiteY109" fmla="*/ 624786 h 3815990"/>
                    <a:gd name="connsiteX110" fmla="*/ 757555 w 3482615"/>
                    <a:gd name="connsiteY110" fmla="*/ 624786 h 3815990"/>
                    <a:gd name="connsiteX111" fmla="*/ 749994 w 3482615"/>
                    <a:gd name="connsiteY111" fmla="*/ 631981 h 3815990"/>
                    <a:gd name="connsiteX112" fmla="*/ 703548 w 3482615"/>
                    <a:gd name="connsiteY112" fmla="*/ 732347 h 3815990"/>
                    <a:gd name="connsiteX113" fmla="*/ 707149 w 3482615"/>
                    <a:gd name="connsiteY113" fmla="*/ 743139 h 3815990"/>
                    <a:gd name="connsiteX114" fmla="*/ 854407 w 3482615"/>
                    <a:gd name="connsiteY114" fmla="*/ 890271 h 3815990"/>
                    <a:gd name="connsiteX115" fmla="*/ 864848 w 3482615"/>
                    <a:gd name="connsiteY115" fmla="*/ 893868 h 3815990"/>
                    <a:gd name="connsiteX116" fmla="*/ 961700 w 3482615"/>
                    <a:gd name="connsiteY116" fmla="*/ 850700 h 3815990"/>
                    <a:gd name="connsiteX117" fmla="*/ 965301 w 3482615"/>
                    <a:gd name="connsiteY117" fmla="*/ 850700 h 3815990"/>
                    <a:gd name="connsiteX118" fmla="*/ 972502 w 3482615"/>
                    <a:gd name="connsiteY118" fmla="*/ 843505 h 3815990"/>
                    <a:gd name="connsiteX119" fmla="*/ 1044511 w 3482615"/>
                    <a:gd name="connsiteY119" fmla="*/ 635578 h 3815990"/>
                    <a:gd name="connsiteX120" fmla="*/ 1101758 w 3482615"/>
                    <a:gd name="connsiteY120" fmla="*/ 603561 h 3815990"/>
                    <a:gd name="connsiteX121" fmla="*/ 1137762 w 3482615"/>
                    <a:gd name="connsiteY121" fmla="*/ 667954 h 3815990"/>
                    <a:gd name="connsiteX122" fmla="*/ 1058913 w 3482615"/>
                    <a:gd name="connsiteY122" fmla="*/ 901063 h 3815990"/>
                    <a:gd name="connsiteX123" fmla="*/ 1030109 w 3482615"/>
                    <a:gd name="connsiteY123" fmla="*/ 929842 h 3815990"/>
                    <a:gd name="connsiteX124" fmla="*/ 947659 w 3482615"/>
                    <a:gd name="connsiteY124" fmla="*/ 965455 h 3815990"/>
                    <a:gd name="connsiteX125" fmla="*/ 944058 w 3482615"/>
                    <a:gd name="connsiteY125" fmla="*/ 976248 h 3815990"/>
                    <a:gd name="connsiteX126" fmla="*/ 951259 w 3482615"/>
                    <a:gd name="connsiteY126" fmla="*/ 983442 h 3815990"/>
                    <a:gd name="connsiteX127" fmla="*/ 951259 w 3482615"/>
                    <a:gd name="connsiteY127" fmla="*/ 1012221 h 3815990"/>
                    <a:gd name="connsiteX128" fmla="*/ 890051 w 3482615"/>
                    <a:gd name="connsiteY128" fmla="*/ 1073016 h 3815990"/>
                    <a:gd name="connsiteX129" fmla="*/ 858007 w 3482615"/>
                    <a:gd name="connsiteY129" fmla="*/ 1073016 h 3815990"/>
                    <a:gd name="connsiteX130" fmla="*/ 840005 w 3482615"/>
                    <a:gd name="connsiteY130" fmla="*/ 1055030 h 3815990"/>
                    <a:gd name="connsiteX131" fmla="*/ 807601 w 3482615"/>
                    <a:gd name="connsiteY131" fmla="*/ 1055030 h 3815990"/>
                    <a:gd name="connsiteX132" fmla="*/ 563491 w 3482615"/>
                    <a:gd name="connsiteY132" fmla="*/ 1298930 h 3815990"/>
                    <a:gd name="connsiteX133" fmla="*/ 542248 w 3482615"/>
                    <a:gd name="connsiteY133" fmla="*/ 1295333 h 3815990"/>
                    <a:gd name="connsiteX134" fmla="*/ 301738 w 3482615"/>
                    <a:gd name="connsiteY134" fmla="*/ 1065822 h 3815990"/>
                    <a:gd name="connsiteX135" fmla="*/ 294537 w 3482615"/>
                    <a:gd name="connsiteY135" fmla="*/ 1051432 h 3815990"/>
                    <a:gd name="connsiteX136" fmla="*/ 545849 w 3482615"/>
                    <a:gd name="connsiteY136" fmla="*/ 797099 h 3815990"/>
                    <a:gd name="connsiteX137" fmla="*/ 545849 w 3482615"/>
                    <a:gd name="connsiteY137" fmla="*/ 764723 h 3815990"/>
                    <a:gd name="connsiteX138" fmla="*/ 524246 w 3482615"/>
                    <a:gd name="connsiteY138" fmla="*/ 743139 h 3815990"/>
                    <a:gd name="connsiteX139" fmla="*/ 524246 w 3482615"/>
                    <a:gd name="connsiteY139" fmla="*/ 711122 h 3815990"/>
                    <a:gd name="connsiteX140" fmla="*/ 585093 w 3482615"/>
                    <a:gd name="connsiteY140" fmla="*/ 649967 h 3815990"/>
                    <a:gd name="connsiteX141" fmla="*/ 613897 w 3482615"/>
                    <a:gd name="connsiteY141" fmla="*/ 649967 h 3815990"/>
                    <a:gd name="connsiteX142" fmla="*/ 617497 w 3482615"/>
                    <a:gd name="connsiteY142" fmla="*/ 653565 h 3815990"/>
                    <a:gd name="connsiteX143" fmla="*/ 628299 w 3482615"/>
                    <a:gd name="connsiteY143" fmla="*/ 653565 h 3815990"/>
                    <a:gd name="connsiteX144" fmla="*/ 631899 w 3482615"/>
                    <a:gd name="connsiteY144" fmla="*/ 649967 h 3815990"/>
                    <a:gd name="connsiteX145" fmla="*/ 667904 w 3482615"/>
                    <a:gd name="connsiteY145" fmla="*/ 571185 h 3815990"/>
                    <a:gd name="connsiteX146" fmla="*/ 696347 w 3482615"/>
                    <a:gd name="connsiteY146" fmla="*/ 542406 h 3815990"/>
                    <a:gd name="connsiteX147" fmla="*/ 929656 w 3482615"/>
                    <a:gd name="connsiteY147" fmla="*/ 460027 h 3815990"/>
                    <a:gd name="connsiteX148" fmla="*/ 949853 w 3482615"/>
                    <a:gd name="connsiteY148" fmla="*/ 457610 h 3815990"/>
                    <a:gd name="connsiteX149" fmla="*/ 2158337 w 3482615"/>
                    <a:gd name="connsiteY149" fmla="*/ 425026 h 3815990"/>
                    <a:gd name="connsiteX150" fmla="*/ 2592744 w 3482615"/>
                    <a:gd name="connsiteY150" fmla="*/ 563823 h 3815990"/>
                    <a:gd name="connsiteX151" fmla="*/ 2463020 w 3482615"/>
                    <a:gd name="connsiteY151" fmla="*/ 736915 h 3815990"/>
                    <a:gd name="connsiteX152" fmla="*/ 1854744 w 3482615"/>
                    <a:gd name="connsiteY152" fmla="*/ 736915 h 3815990"/>
                    <a:gd name="connsiteX153" fmla="*/ 1723931 w 3482615"/>
                    <a:gd name="connsiteY153" fmla="*/ 563823 h 3815990"/>
                    <a:gd name="connsiteX154" fmla="*/ 2158337 w 3482615"/>
                    <a:gd name="connsiteY154" fmla="*/ 425026 h 3815990"/>
                    <a:gd name="connsiteX155" fmla="*/ 2158026 w 3482615"/>
                    <a:gd name="connsiteY155" fmla="*/ 0 h 3815990"/>
                    <a:gd name="connsiteX156" fmla="*/ 2890552 w 3482615"/>
                    <a:gd name="connsiteY156" fmla="*/ 260320 h 3815990"/>
                    <a:gd name="connsiteX157" fmla="*/ 2750218 w 3482615"/>
                    <a:gd name="connsiteY157" fmla="*/ 433321 h 3815990"/>
                    <a:gd name="connsiteX158" fmla="*/ 1557946 w 3482615"/>
                    <a:gd name="connsiteY158" fmla="*/ 433321 h 3815990"/>
                    <a:gd name="connsiteX159" fmla="*/ 1416528 w 3482615"/>
                    <a:gd name="connsiteY159" fmla="*/ 260320 h 3815990"/>
                    <a:gd name="connsiteX160" fmla="*/ 2158026 w 3482615"/>
                    <a:gd name="connsiteY160" fmla="*/ 0 h 3815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</a:cxnLst>
                  <a:rect l="l" t="t" r="r" b="b"/>
                  <a:pathLst>
                    <a:path w="3482615" h="3815990">
                      <a:moveTo>
                        <a:pt x="2118942" y="3015757"/>
                      </a:moveTo>
                      <a:cubicBezTo>
                        <a:pt x="2050873" y="3015757"/>
                        <a:pt x="1996850" y="3073020"/>
                        <a:pt x="1996850" y="3141086"/>
                      </a:cubicBezTo>
                      <a:cubicBezTo>
                        <a:pt x="1996850" y="3209513"/>
                        <a:pt x="2050873" y="3263174"/>
                        <a:pt x="2118942" y="3263174"/>
                      </a:cubicBezTo>
                      <a:cubicBezTo>
                        <a:pt x="2187012" y="3263174"/>
                        <a:pt x="2241035" y="3209513"/>
                        <a:pt x="2241035" y="3141086"/>
                      </a:cubicBezTo>
                      <a:cubicBezTo>
                        <a:pt x="2241035" y="3073020"/>
                        <a:pt x="2187012" y="3015757"/>
                        <a:pt x="2118942" y="3015757"/>
                      </a:cubicBezTo>
                      <a:close/>
                      <a:moveTo>
                        <a:pt x="1056845" y="3015757"/>
                      </a:moveTo>
                      <a:cubicBezTo>
                        <a:pt x="988415" y="3015757"/>
                        <a:pt x="931150" y="3073020"/>
                        <a:pt x="931150" y="3141086"/>
                      </a:cubicBezTo>
                      <a:cubicBezTo>
                        <a:pt x="931150" y="3209513"/>
                        <a:pt x="988415" y="3263174"/>
                        <a:pt x="1056845" y="3263174"/>
                      </a:cubicBezTo>
                      <a:cubicBezTo>
                        <a:pt x="1124914" y="3263174"/>
                        <a:pt x="1178577" y="3209513"/>
                        <a:pt x="1178577" y="3141086"/>
                      </a:cubicBezTo>
                      <a:cubicBezTo>
                        <a:pt x="1178577" y="3073020"/>
                        <a:pt x="1124914" y="3015757"/>
                        <a:pt x="1056845" y="3015757"/>
                      </a:cubicBezTo>
                      <a:close/>
                      <a:moveTo>
                        <a:pt x="1192983" y="2570623"/>
                      </a:moveTo>
                      <a:cubicBezTo>
                        <a:pt x="1171734" y="2570623"/>
                        <a:pt x="1153726" y="2585029"/>
                        <a:pt x="1146523" y="2606637"/>
                      </a:cubicBezTo>
                      <a:cubicBezTo>
                        <a:pt x="1146523" y="2606637"/>
                        <a:pt x="1146523" y="2606637"/>
                        <a:pt x="1035235" y="2944089"/>
                      </a:cubicBezTo>
                      <a:lnTo>
                        <a:pt x="2144153" y="2944089"/>
                      </a:lnTo>
                      <a:cubicBezTo>
                        <a:pt x="2144153" y="2944089"/>
                        <a:pt x="2144153" y="2944089"/>
                        <a:pt x="2036467" y="2606637"/>
                      </a:cubicBezTo>
                      <a:cubicBezTo>
                        <a:pt x="2029264" y="2585029"/>
                        <a:pt x="2007654" y="2570623"/>
                        <a:pt x="1986045" y="2570623"/>
                      </a:cubicBezTo>
                      <a:cubicBezTo>
                        <a:pt x="1986045" y="2570623"/>
                        <a:pt x="1986045" y="2570623"/>
                        <a:pt x="1192983" y="2570623"/>
                      </a:cubicBezTo>
                      <a:close/>
                      <a:moveTo>
                        <a:pt x="1146523" y="2427287"/>
                      </a:moveTo>
                      <a:cubicBezTo>
                        <a:pt x="1146523" y="2427287"/>
                        <a:pt x="1146523" y="2427287"/>
                        <a:pt x="2036467" y="2427287"/>
                      </a:cubicBezTo>
                      <a:cubicBezTo>
                        <a:pt x="2090490" y="2427287"/>
                        <a:pt x="2144153" y="2470144"/>
                        <a:pt x="2162161" y="2524165"/>
                      </a:cubicBezTo>
                      <a:cubicBezTo>
                        <a:pt x="2162161" y="2524165"/>
                        <a:pt x="2162161" y="2524165"/>
                        <a:pt x="2298300" y="2944089"/>
                      </a:cubicBezTo>
                      <a:cubicBezTo>
                        <a:pt x="2377534" y="2958495"/>
                        <a:pt x="2438400" y="3026561"/>
                        <a:pt x="2438400" y="3109034"/>
                      </a:cubicBezTo>
                      <a:cubicBezTo>
                        <a:pt x="2438400" y="3109034"/>
                        <a:pt x="2438400" y="3109034"/>
                        <a:pt x="2438400" y="3579017"/>
                      </a:cubicBezTo>
                      <a:cubicBezTo>
                        <a:pt x="2438400" y="3579017"/>
                        <a:pt x="2438400" y="3579017"/>
                        <a:pt x="2241035" y="3579017"/>
                      </a:cubicBezTo>
                      <a:cubicBezTo>
                        <a:pt x="2241035" y="3579017"/>
                        <a:pt x="2241035" y="3579017"/>
                        <a:pt x="2241035" y="3690301"/>
                      </a:cubicBezTo>
                      <a:cubicBezTo>
                        <a:pt x="2241035" y="3758368"/>
                        <a:pt x="2183770" y="3815990"/>
                        <a:pt x="2115341" y="3815990"/>
                      </a:cubicBezTo>
                      <a:cubicBezTo>
                        <a:pt x="2047271" y="3815990"/>
                        <a:pt x="1990007" y="3758368"/>
                        <a:pt x="1990007" y="3690301"/>
                      </a:cubicBezTo>
                      <a:cubicBezTo>
                        <a:pt x="1990007" y="3690301"/>
                        <a:pt x="1990007" y="3690301"/>
                        <a:pt x="1990007" y="3579017"/>
                      </a:cubicBezTo>
                      <a:cubicBezTo>
                        <a:pt x="1990007" y="3579017"/>
                        <a:pt x="1990007" y="3579017"/>
                        <a:pt x="1182179" y="3579017"/>
                      </a:cubicBezTo>
                      <a:cubicBezTo>
                        <a:pt x="1182179" y="3579017"/>
                        <a:pt x="1182179" y="3579017"/>
                        <a:pt x="1182179" y="3690301"/>
                      </a:cubicBezTo>
                      <a:cubicBezTo>
                        <a:pt x="1182179" y="3758368"/>
                        <a:pt x="1124914" y="3815990"/>
                        <a:pt x="1056845" y="3815990"/>
                      </a:cubicBezTo>
                      <a:cubicBezTo>
                        <a:pt x="988415" y="3815990"/>
                        <a:pt x="931150" y="3758368"/>
                        <a:pt x="931150" y="3690301"/>
                      </a:cubicBezTo>
                      <a:cubicBezTo>
                        <a:pt x="931150" y="3690301"/>
                        <a:pt x="931150" y="3690301"/>
                        <a:pt x="931150" y="3579017"/>
                      </a:cubicBezTo>
                      <a:cubicBezTo>
                        <a:pt x="931150" y="3579017"/>
                        <a:pt x="931150" y="3579017"/>
                        <a:pt x="733785" y="3579017"/>
                      </a:cubicBezTo>
                      <a:cubicBezTo>
                        <a:pt x="733785" y="3579017"/>
                        <a:pt x="733785" y="3579017"/>
                        <a:pt x="733785" y="3109034"/>
                      </a:cubicBezTo>
                      <a:cubicBezTo>
                        <a:pt x="733785" y="3026561"/>
                        <a:pt x="798253" y="2954533"/>
                        <a:pt x="880729" y="2944089"/>
                      </a:cubicBezTo>
                      <a:cubicBezTo>
                        <a:pt x="880729" y="2944089"/>
                        <a:pt x="880729" y="2944089"/>
                        <a:pt x="1020829" y="2524165"/>
                      </a:cubicBezTo>
                      <a:cubicBezTo>
                        <a:pt x="1038837" y="2470144"/>
                        <a:pt x="1092500" y="2427287"/>
                        <a:pt x="1146523" y="2427287"/>
                      </a:cubicBezTo>
                      <a:close/>
                      <a:moveTo>
                        <a:pt x="2596473" y="1566331"/>
                      </a:moveTo>
                      <a:cubicBezTo>
                        <a:pt x="2596473" y="1566331"/>
                        <a:pt x="2596473" y="1566331"/>
                        <a:pt x="2596473" y="2434233"/>
                      </a:cubicBezTo>
                      <a:cubicBezTo>
                        <a:pt x="2596473" y="2434233"/>
                        <a:pt x="2596473" y="2434233"/>
                        <a:pt x="2668128" y="2434233"/>
                      </a:cubicBezTo>
                      <a:cubicBezTo>
                        <a:pt x="2668128" y="2434233"/>
                        <a:pt x="2668128" y="2434233"/>
                        <a:pt x="3149187" y="2434233"/>
                      </a:cubicBezTo>
                      <a:cubicBezTo>
                        <a:pt x="3149187" y="2434233"/>
                        <a:pt x="3149187" y="2434233"/>
                        <a:pt x="3224442" y="2434233"/>
                      </a:cubicBezTo>
                      <a:cubicBezTo>
                        <a:pt x="3224442" y="2434233"/>
                        <a:pt x="3224442" y="2434233"/>
                        <a:pt x="3224442" y="2197729"/>
                      </a:cubicBezTo>
                      <a:cubicBezTo>
                        <a:pt x="3224442" y="2197729"/>
                        <a:pt x="3224442" y="2197729"/>
                        <a:pt x="3224442" y="1806435"/>
                      </a:cubicBezTo>
                      <a:lnTo>
                        <a:pt x="3224442" y="1566331"/>
                      </a:lnTo>
                      <a:cubicBezTo>
                        <a:pt x="3224442" y="1566331"/>
                        <a:pt x="3224442" y="1566331"/>
                        <a:pt x="3149187" y="1566331"/>
                      </a:cubicBezTo>
                      <a:cubicBezTo>
                        <a:pt x="3149187" y="1566331"/>
                        <a:pt x="3149187" y="1566331"/>
                        <a:pt x="2668128" y="1566331"/>
                      </a:cubicBezTo>
                      <a:cubicBezTo>
                        <a:pt x="2668128" y="1566331"/>
                        <a:pt x="2668128" y="1566331"/>
                        <a:pt x="2596473" y="1566331"/>
                      </a:cubicBezTo>
                      <a:close/>
                      <a:moveTo>
                        <a:pt x="543959" y="1496748"/>
                      </a:moveTo>
                      <a:cubicBezTo>
                        <a:pt x="545716" y="1496298"/>
                        <a:pt x="547427" y="1497199"/>
                        <a:pt x="549048" y="1499000"/>
                      </a:cubicBezTo>
                      <a:cubicBezTo>
                        <a:pt x="549048" y="1499000"/>
                        <a:pt x="549048" y="1499000"/>
                        <a:pt x="1091210" y="2029683"/>
                      </a:cubicBezTo>
                      <a:cubicBezTo>
                        <a:pt x="1091210" y="2029683"/>
                        <a:pt x="1091210" y="2029683"/>
                        <a:pt x="1094812" y="2029683"/>
                      </a:cubicBezTo>
                      <a:cubicBezTo>
                        <a:pt x="1094812" y="2029683"/>
                        <a:pt x="1094812" y="2029683"/>
                        <a:pt x="1256560" y="2029683"/>
                      </a:cubicBezTo>
                      <a:cubicBezTo>
                        <a:pt x="1328248" y="2029683"/>
                        <a:pt x="1385526" y="2087327"/>
                        <a:pt x="1385526" y="2159021"/>
                      </a:cubicBezTo>
                      <a:cubicBezTo>
                        <a:pt x="1385526" y="2159021"/>
                        <a:pt x="1385526" y="2159021"/>
                        <a:pt x="1385526" y="2162624"/>
                      </a:cubicBezTo>
                      <a:cubicBezTo>
                        <a:pt x="1385526" y="2234318"/>
                        <a:pt x="1328248" y="2291962"/>
                        <a:pt x="1256560" y="2291962"/>
                      </a:cubicBezTo>
                      <a:cubicBezTo>
                        <a:pt x="1256560" y="2291962"/>
                        <a:pt x="1256560" y="2291962"/>
                        <a:pt x="545806" y="2291962"/>
                      </a:cubicBezTo>
                      <a:cubicBezTo>
                        <a:pt x="473758" y="2291962"/>
                        <a:pt x="412877" y="2234318"/>
                        <a:pt x="412877" y="2162624"/>
                      </a:cubicBezTo>
                      <a:cubicBezTo>
                        <a:pt x="412877" y="2090929"/>
                        <a:pt x="473758" y="2033286"/>
                        <a:pt x="545806" y="2033286"/>
                      </a:cubicBezTo>
                      <a:cubicBezTo>
                        <a:pt x="545806" y="2033286"/>
                        <a:pt x="545806" y="2033286"/>
                        <a:pt x="549048" y="2033286"/>
                      </a:cubicBezTo>
                      <a:cubicBezTo>
                        <a:pt x="553010" y="2033286"/>
                        <a:pt x="556613" y="2022838"/>
                        <a:pt x="553010" y="2019235"/>
                      </a:cubicBezTo>
                      <a:cubicBezTo>
                        <a:pt x="553010" y="2019235"/>
                        <a:pt x="553010" y="2019235"/>
                        <a:pt x="265899" y="1735700"/>
                      </a:cubicBezTo>
                      <a:cubicBezTo>
                        <a:pt x="261936" y="1732097"/>
                        <a:pt x="265899" y="1724891"/>
                        <a:pt x="269141" y="1724891"/>
                      </a:cubicBezTo>
                      <a:cubicBezTo>
                        <a:pt x="394865" y="1707238"/>
                        <a:pt x="498974" y="1617530"/>
                        <a:pt x="538601" y="1502603"/>
                      </a:cubicBezTo>
                      <a:cubicBezTo>
                        <a:pt x="540402" y="1499000"/>
                        <a:pt x="542203" y="1497199"/>
                        <a:pt x="543959" y="1496748"/>
                      </a:cubicBezTo>
                      <a:close/>
                      <a:moveTo>
                        <a:pt x="222863" y="1301872"/>
                      </a:moveTo>
                      <a:cubicBezTo>
                        <a:pt x="172376" y="1301872"/>
                        <a:pt x="133069" y="1341180"/>
                        <a:pt x="133069" y="1391667"/>
                      </a:cubicBezTo>
                      <a:cubicBezTo>
                        <a:pt x="133069" y="1441793"/>
                        <a:pt x="172376" y="1481461"/>
                        <a:pt x="222863" y="1481461"/>
                      </a:cubicBezTo>
                      <a:cubicBezTo>
                        <a:pt x="269383" y="1481461"/>
                        <a:pt x="312658" y="1438187"/>
                        <a:pt x="312658" y="1391667"/>
                      </a:cubicBezTo>
                      <a:cubicBezTo>
                        <a:pt x="312658" y="1341180"/>
                        <a:pt x="272990" y="1301872"/>
                        <a:pt x="222863" y="1301872"/>
                      </a:cubicBezTo>
                      <a:close/>
                      <a:moveTo>
                        <a:pt x="222863" y="1165197"/>
                      </a:moveTo>
                      <a:cubicBezTo>
                        <a:pt x="348359" y="1165197"/>
                        <a:pt x="445727" y="1269416"/>
                        <a:pt x="445727" y="1388061"/>
                      </a:cubicBezTo>
                      <a:cubicBezTo>
                        <a:pt x="445727" y="1510311"/>
                        <a:pt x="345114" y="1610925"/>
                        <a:pt x="222863" y="1610925"/>
                      </a:cubicBezTo>
                      <a:cubicBezTo>
                        <a:pt x="100613" y="1610925"/>
                        <a:pt x="0" y="1513557"/>
                        <a:pt x="0" y="1388061"/>
                      </a:cubicBezTo>
                      <a:cubicBezTo>
                        <a:pt x="0" y="1269416"/>
                        <a:pt x="97007" y="1165197"/>
                        <a:pt x="222863" y="1165197"/>
                      </a:cubicBezTo>
                      <a:close/>
                      <a:moveTo>
                        <a:pt x="2808196" y="1143000"/>
                      </a:moveTo>
                      <a:cubicBezTo>
                        <a:pt x="2808196" y="1143000"/>
                        <a:pt x="2808196" y="1143000"/>
                        <a:pt x="3009118" y="1143000"/>
                      </a:cubicBezTo>
                      <a:cubicBezTo>
                        <a:pt x="3087974" y="1143000"/>
                        <a:pt x="3149187" y="1207796"/>
                        <a:pt x="3149187" y="1286631"/>
                      </a:cubicBezTo>
                      <a:cubicBezTo>
                        <a:pt x="3149187" y="1286631"/>
                        <a:pt x="3149187" y="1286631"/>
                        <a:pt x="3149187" y="1408302"/>
                      </a:cubicBezTo>
                      <a:cubicBezTo>
                        <a:pt x="3149187" y="1408302"/>
                        <a:pt x="3149187" y="1408302"/>
                        <a:pt x="3224442" y="1408302"/>
                      </a:cubicBezTo>
                      <a:cubicBezTo>
                        <a:pt x="3306899" y="1408302"/>
                        <a:pt x="3378554" y="1480297"/>
                        <a:pt x="3378554" y="1562732"/>
                      </a:cubicBezTo>
                      <a:cubicBezTo>
                        <a:pt x="3378554" y="1562732"/>
                        <a:pt x="3378554" y="1562732"/>
                        <a:pt x="3378554" y="1806435"/>
                      </a:cubicBezTo>
                      <a:cubicBezTo>
                        <a:pt x="3436165" y="1810035"/>
                        <a:pt x="3482615" y="1860432"/>
                        <a:pt x="3482615" y="1917668"/>
                      </a:cubicBezTo>
                      <a:cubicBezTo>
                        <a:pt x="3482615" y="1917668"/>
                        <a:pt x="3482615" y="1917668"/>
                        <a:pt x="3482615" y="2082897"/>
                      </a:cubicBezTo>
                      <a:cubicBezTo>
                        <a:pt x="3482615" y="2143733"/>
                        <a:pt x="3436165" y="2190169"/>
                        <a:pt x="3378554" y="2193769"/>
                      </a:cubicBezTo>
                      <a:cubicBezTo>
                        <a:pt x="3378554" y="2193769"/>
                        <a:pt x="3378554" y="2193769"/>
                        <a:pt x="3378554" y="2434233"/>
                      </a:cubicBezTo>
                      <a:cubicBezTo>
                        <a:pt x="3378554" y="2520267"/>
                        <a:pt x="3306899" y="2588663"/>
                        <a:pt x="3224442" y="2588663"/>
                      </a:cubicBezTo>
                      <a:cubicBezTo>
                        <a:pt x="3224442" y="2588663"/>
                        <a:pt x="3224442" y="2588663"/>
                        <a:pt x="3149187" y="2588663"/>
                      </a:cubicBezTo>
                      <a:cubicBezTo>
                        <a:pt x="3149187" y="2588663"/>
                        <a:pt x="3149187" y="2588663"/>
                        <a:pt x="3149187" y="2713934"/>
                      </a:cubicBezTo>
                      <a:cubicBezTo>
                        <a:pt x="3149187" y="2789530"/>
                        <a:pt x="3087974" y="2853965"/>
                        <a:pt x="3009118" y="2853965"/>
                      </a:cubicBezTo>
                      <a:cubicBezTo>
                        <a:pt x="3009118" y="2853965"/>
                        <a:pt x="3009118" y="2853965"/>
                        <a:pt x="2808196" y="2853965"/>
                      </a:cubicBezTo>
                      <a:cubicBezTo>
                        <a:pt x="2729340" y="2853965"/>
                        <a:pt x="2668128" y="2789530"/>
                        <a:pt x="2668128" y="2713934"/>
                      </a:cubicBezTo>
                      <a:cubicBezTo>
                        <a:pt x="2668128" y="2713934"/>
                        <a:pt x="2668128" y="2713934"/>
                        <a:pt x="2668128" y="2588663"/>
                      </a:cubicBezTo>
                      <a:cubicBezTo>
                        <a:pt x="2668128" y="2588663"/>
                        <a:pt x="2668128" y="2588663"/>
                        <a:pt x="2592872" y="2588663"/>
                      </a:cubicBezTo>
                      <a:cubicBezTo>
                        <a:pt x="2506814" y="2588663"/>
                        <a:pt x="2438400" y="2520267"/>
                        <a:pt x="2438400" y="2434233"/>
                      </a:cubicBezTo>
                      <a:cubicBezTo>
                        <a:pt x="2438400" y="2434233"/>
                        <a:pt x="2438400" y="2434233"/>
                        <a:pt x="2438400" y="1562732"/>
                      </a:cubicBezTo>
                      <a:cubicBezTo>
                        <a:pt x="2438400" y="1480297"/>
                        <a:pt x="2506814" y="1408302"/>
                        <a:pt x="2592872" y="1408302"/>
                      </a:cubicBezTo>
                      <a:cubicBezTo>
                        <a:pt x="2592872" y="1408302"/>
                        <a:pt x="2592872" y="1408302"/>
                        <a:pt x="2668128" y="1408302"/>
                      </a:cubicBezTo>
                      <a:cubicBezTo>
                        <a:pt x="2668128" y="1408302"/>
                        <a:pt x="2668128" y="1408302"/>
                        <a:pt x="2668128" y="1286631"/>
                      </a:cubicBezTo>
                      <a:cubicBezTo>
                        <a:pt x="2668128" y="1207796"/>
                        <a:pt x="2729340" y="1143000"/>
                        <a:pt x="2808196" y="1143000"/>
                      </a:cubicBezTo>
                      <a:close/>
                      <a:moveTo>
                        <a:pt x="2153549" y="825092"/>
                      </a:moveTo>
                      <a:cubicBezTo>
                        <a:pt x="2239936" y="825092"/>
                        <a:pt x="2304726" y="900681"/>
                        <a:pt x="2304726" y="976272"/>
                      </a:cubicBezTo>
                      <a:cubicBezTo>
                        <a:pt x="2304726" y="1061580"/>
                        <a:pt x="2239936" y="1126370"/>
                        <a:pt x="2153549" y="1126370"/>
                      </a:cubicBezTo>
                      <a:cubicBezTo>
                        <a:pt x="2067158" y="1126370"/>
                        <a:pt x="2003448" y="1061580"/>
                        <a:pt x="2003448" y="976272"/>
                      </a:cubicBezTo>
                      <a:cubicBezTo>
                        <a:pt x="2003448" y="900681"/>
                        <a:pt x="2067158" y="825092"/>
                        <a:pt x="2153549" y="825092"/>
                      </a:cubicBezTo>
                      <a:close/>
                      <a:moveTo>
                        <a:pt x="949853" y="457610"/>
                      </a:moveTo>
                      <a:cubicBezTo>
                        <a:pt x="970679" y="460477"/>
                        <a:pt x="991404" y="478014"/>
                        <a:pt x="994104" y="499598"/>
                      </a:cubicBezTo>
                      <a:cubicBezTo>
                        <a:pt x="997705" y="524420"/>
                        <a:pt x="983303" y="546004"/>
                        <a:pt x="958460" y="556796"/>
                      </a:cubicBezTo>
                      <a:cubicBezTo>
                        <a:pt x="958460" y="556796"/>
                        <a:pt x="958460" y="556796"/>
                        <a:pt x="760795" y="624786"/>
                      </a:cubicBezTo>
                      <a:cubicBezTo>
                        <a:pt x="757555" y="624786"/>
                        <a:pt x="757555" y="624786"/>
                        <a:pt x="757555" y="624786"/>
                      </a:cubicBezTo>
                      <a:cubicBezTo>
                        <a:pt x="753954" y="628743"/>
                        <a:pt x="749994" y="628743"/>
                        <a:pt x="749994" y="631981"/>
                      </a:cubicBezTo>
                      <a:cubicBezTo>
                        <a:pt x="749994" y="631981"/>
                        <a:pt x="749994" y="631981"/>
                        <a:pt x="703548" y="732347"/>
                      </a:cubicBezTo>
                      <a:cubicBezTo>
                        <a:pt x="703548" y="735944"/>
                        <a:pt x="703548" y="739542"/>
                        <a:pt x="707149" y="743139"/>
                      </a:cubicBezTo>
                      <a:cubicBezTo>
                        <a:pt x="707149" y="743139"/>
                        <a:pt x="707149" y="743139"/>
                        <a:pt x="854407" y="890271"/>
                      </a:cubicBezTo>
                      <a:cubicBezTo>
                        <a:pt x="858007" y="893868"/>
                        <a:pt x="861248" y="893868"/>
                        <a:pt x="864848" y="893868"/>
                      </a:cubicBezTo>
                      <a:cubicBezTo>
                        <a:pt x="864848" y="893868"/>
                        <a:pt x="864848" y="893868"/>
                        <a:pt x="961700" y="850700"/>
                      </a:cubicBezTo>
                      <a:lnTo>
                        <a:pt x="965301" y="850700"/>
                      </a:lnTo>
                      <a:cubicBezTo>
                        <a:pt x="968901" y="847102"/>
                        <a:pt x="972502" y="847102"/>
                        <a:pt x="972502" y="843505"/>
                      </a:cubicBezTo>
                      <a:cubicBezTo>
                        <a:pt x="972502" y="843505"/>
                        <a:pt x="972502" y="843505"/>
                        <a:pt x="1044511" y="635578"/>
                      </a:cubicBezTo>
                      <a:cubicBezTo>
                        <a:pt x="1055312" y="614354"/>
                        <a:pt x="1076555" y="599964"/>
                        <a:pt x="1101758" y="603561"/>
                      </a:cubicBezTo>
                      <a:cubicBezTo>
                        <a:pt x="1130561" y="607159"/>
                        <a:pt x="1152164" y="642773"/>
                        <a:pt x="1137762" y="667954"/>
                      </a:cubicBezTo>
                      <a:cubicBezTo>
                        <a:pt x="1137762" y="667954"/>
                        <a:pt x="1137762" y="667954"/>
                        <a:pt x="1058913" y="901063"/>
                      </a:cubicBezTo>
                      <a:cubicBezTo>
                        <a:pt x="1055312" y="915452"/>
                        <a:pt x="1040910" y="925885"/>
                        <a:pt x="1030109" y="929842"/>
                      </a:cubicBezTo>
                      <a:cubicBezTo>
                        <a:pt x="1030109" y="929842"/>
                        <a:pt x="1030109" y="929842"/>
                        <a:pt x="947659" y="965455"/>
                      </a:cubicBezTo>
                      <a:cubicBezTo>
                        <a:pt x="940458" y="969053"/>
                        <a:pt x="940458" y="972650"/>
                        <a:pt x="944058" y="976248"/>
                      </a:cubicBezTo>
                      <a:cubicBezTo>
                        <a:pt x="944058" y="976248"/>
                        <a:pt x="944058" y="976248"/>
                        <a:pt x="951259" y="983442"/>
                      </a:cubicBezTo>
                      <a:cubicBezTo>
                        <a:pt x="958460" y="990637"/>
                        <a:pt x="958460" y="1005026"/>
                        <a:pt x="951259" y="1012221"/>
                      </a:cubicBezTo>
                      <a:cubicBezTo>
                        <a:pt x="951259" y="1012221"/>
                        <a:pt x="951259" y="1012221"/>
                        <a:pt x="890051" y="1073016"/>
                      </a:cubicBezTo>
                      <a:cubicBezTo>
                        <a:pt x="879250" y="1083808"/>
                        <a:pt x="868809" y="1083808"/>
                        <a:pt x="858007" y="1073016"/>
                      </a:cubicBezTo>
                      <a:cubicBezTo>
                        <a:pt x="858007" y="1073016"/>
                        <a:pt x="858007" y="1073016"/>
                        <a:pt x="840005" y="1055030"/>
                      </a:cubicBezTo>
                      <a:cubicBezTo>
                        <a:pt x="829204" y="1044238"/>
                        <a:pt x="814802" y="1044238"/>
                        <a:pt x="807601" y="1055030"/>
                      </a:cubicBezTo>
                      <a:cubicBezTo>
                        <a:pt x="807601" y="1055030"/>
                        <a:pt x="807601" y="1055030"/>
                        <a:pt x="563491" y="1298930"/>
                      </a:cubicBezTo>
                      <a:cubicBezTo>
                        <a:pt x="553049" y="1306125"/>
                        <a:pt x="545849" y="1302528"/>
                        <a:pt x="542248" y="1295333"/>
                      </a:cubicBezTo>
                      <a:cubicBezTo>
                        <a:pt x="509844" y="1184175"/>
                        <a:pt x="416592" y="1094601"/>
                        <a:pt x="301738" y="1065822"/>
                      </a:cubicBezTo>
                      <a:cubicBezTo>
                        <a:pt x="287336" y="1065822"/>
                        <a:pt x="287336" y="1055030"/>
                        <a:pt x="294537" y="1051432"/>
                      </a:cubicBezTo>
                      <a:cubicBezTo>
                        <a:pt x="294537" y="1051432"/>
                        <a:pt x="294537" y="1051432"/>
                        <a:pt x="545849" y="797099"/>
                      </a:cubicBezTo>
                      <a:cubicBezTo>
                        <a:pt x="556650" y="789904"/>
                        <a:pt x="556650" y="775515"/>
                        <a:pt x="545849" y="764723"/>
                      </a:cubicBezTo>
                      <a:cubicBezTo>
                        <a:pt x="545849" y="764723"/>
                        <a:pt x="545849" y="764723"/>
                        <a:pt x="524246" y="743139"/>
                      </a:cubicBezTo>
                      <a:cubicBezTo>
                        <a:pt x="513444" y="732347"/>
                        <a:pt x="513444" y="718317"/>
                        <a:pt x="524246" y="711122"/>
                      </a:cubicBezTo>
                      <a:cubicBezTo>
                        <a:pt x="524246" y="711122"/>
                        <a:pt x="524246" y="711122"/>
                        <a:pt x="585093" y="649967"/>
                      </a:cubicBezTo>
                      <a:cubicBezTo>
                        <a:pt x="592294" y="642773"/>
                        <a:pt x="606696" y="642773"/>
                        <a:pt x="613897" y="649967"/>
                      </a:cubicBezTo>
                      <a:cubicBezTo>
                        <a:pt x="613897" y="649967"/>
                        <a:pt x="613897" y="649967"/>
                        <a:pt x="617497" y="653565"/>
                      </a:cubicBezTo>
                      <a:cubicBezTo>
                        <a:pt x="621098" y="657162"/>
                        <a:pt x="624698" y="657162"/>
                        <a:pt x="628299" y="653565"/>
                      </a:cubicBezTo>
                      <a:cubicBezTo>
                        <a:pt x="631899" y="653565"/>
                        <a:pt x="631899" y="653565"/>
                        <a:pt x="631899" y="649967"/>
                      </a:cubicBezTo>
                      <a:cubicBezTo>
                        <a:pt x="631899" y="649967"/>
                        <a:pt x="631899" y="649967"/>
                        <a:pt x="667904" y="571185"/>
                      </a:cubicBezTo>
                      <a:cubicBezTo>
                        <a:pt x="671144" y="560393"/>
                        <a:pt x="681945" y="546004"/>
                        <a:pt x="696347" y="542406"/>
                      </a:cubicBezTo>
                      <a:cubicBezTo>
                        <a:pt x="696347" y="542406"/>
                        <a:pt x="696347" y="542406"/>
                        <a:pt x="929656" y="460027"/>
                      </a:cubicBezTo>
                      <a:cubicBezTo>
                        <a:pt x="935957" y="457329"/>
                        <a:pt x="942911" y="456654"/>
                        <a:pt x="949853" y="457610"/>
                      </a:cubicBezTo>
                      <a:close/>
                      <a:moveTo>
                        <a:pt x="2158337" y="425026"/>
                      </a:moveTo>
                      <a:cubicBezTo>
                        <a:pt x="2310406" y="425026"/>
                        <a:pt x="2462475" y="471293"/>
                        <a:pt x="2592744" y="563823"/>
                      </a:cubicBezTo>
                      <a:cubicBezTo>
                        <a:pt x="2712656" y="640028"/>
                        <a:pt x="2582931" y="824004"/>
                        <a:pt x="2463020" y="736915"/>
                      </a:cubicBezTo>
                      <a:cubicBezTo>
                        <a:pt x="2288603" y="618255"/>
                        <a:pt x="2038970" y="618255"/>
                        <a:pt x="1854744" y="736915"/>
                      </a:cubicBezTo>
                      <a:cubicBezTo>
                        <a:pt x="1734832" y="824004"/>
                        <a:pt x="1605108" y="640028"/>
                        <a:pt x="1723931" y="563823"/>
                      </a:cubicBezTo>
                      <a:cubicBezTo>
                        <a:pt x="1854197" y="471293"/>
                        <a:pt x="2006268" y="425026"/>
                        <a:pt x="2158337" y="425026"/>
                      </a:cubicBezTo>
                      <a:close/>
                      <a:moveTo>
                        <a:pt x="2158026" y="0"/>
                      </a:moveTo>
                      <a:cubicBezTo>
                        <a:pt x="2419516" y="0"/>
                        <a:pt x="2679509" y="86771"/>
                        <a:pt x="2890552" y="260320"/>
                      </a:cubicBezTo>
                      <a:cubicBezTo>
                        <a:pt x="3010212" y="357159"/>
                        <a:pt x="2869882" y="531248"/>
                        <a:pt x="2750218" y="433321"/>
                      </a:cubicBezTo>
                      <a:cubicBezTo>
                        <a:pt x="2403200" y="151513"/>
                        <a:pt x="1904968" y="151513"/>
                        <a:pt x="1557946" y="433321"/>
                      </a:cubicBezTo>
                      <a:cubicBezTo>
                        <a:pt x="1438283" y="531248"/>
                        <a:pt x="1297952" y="357159"/>
                        <a:pt x="1416528" y="260320"/>
                      </a:cubicBezTo>
                      <a:cubicBezTo>
                        <a:pt x="1633553" y="86771"/>
                        <a:pt x="1896536" y="0"/>
                        <a:pt x="2158026" y="0"/>
                      </a:cubicBezTo>
                      <a:close/>
                    </a:path>
                  </a:pathLst>
                </a:custGeom>
                <a:solidFill>
                  <a:srgbClr val="005073">
                    <a:lumMod val="75000"/>
                  </a:srgbClr>
                </a:solidFill>
                <a:ln>
                  <a:noFill/>
                </a:ln>
                <a:effectLst/>
              </p:spPr>
              <p:txBody>
                <a:bodyPr wrap="square" anchor="ctr">
                  <a:noAutofit/>
                </a:bodyPr>
                <a:lstStyle/>
                <a:p>
                  <a:pPr marL="0" marR="0" lvl="0" indent="0" defTabSz="8035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81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</p:grpSp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66" y="1189033"/>
              <a:ext cx="1065542" cy="1065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526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5" y="341313"/>
            <a:ext cx="8430009" cy="731837"/>
          </a:xfrm>
        </p:spPr>
        <p:txBody>
          <a:bodyPr/>
          <a:lstStyle/>
          <a:p>
            <a:r>
              <a:rPr lang="en-US" spc="-90" dirty="0"/>
              <a:t>Transformation requires changes to how work is done</a:t>
            </a:r>
            <a:br>
              <a:rPr lang="en-US" dirty="0"/>
            </a:br>
            <a:r>
              <a:rPr lang="en-US" sz="1800" dirty="0"/>
              <a:t> The Cisco Customer Experience team can help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7825" y="1281909"/>
            <a:ext cx="2679192" cy="3227383"/>
            <a:chOff x="547688" y="1389146"/>
            <a:chExt cx="2679192" cy="32273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D1D5CB-D3C0-4C47-A7CB-57BC0DC88EE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88" y="1740646"/>
              <a:ext cx="2679192" cy="25243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ound Same Side Corner Rectangle 5"/>
            <p:cNvSpPr/>
            <p:nvPr/>
          </p:nvSpPr>
          <p:spPr>
            <a:xfrm>
              <a:off x="547688" y="1389146"/>
              <a:ext cx="2679192" cy="351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FFFFFF"/>
                  </a:solidFill>
                  <a:latin typeface="CiscoSansTT ExtraLight"/>
                </a:rPr>
                <a:t>Technology</a:t>
              </a:r>
            </a:p>
          </p:txBody>
        </p:sp>
        <p:sp>
          <p:nvSpPr>
            <p:cNvPr id="7" name="Round Same Side Corner Rectangle 6"/>
            <p:cNvSpPr/>
            <p:nvPr/>
          </p:nvSpPr>
          <p:spPr>
            <a:xfrm flipV="1">
              <a:off x="547688" y="4265029"/>
              <a:ext cx="2679192" cy="351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b="1" dirty="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97648" y="4302280"/>
              <a:ext cx="15792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5073"/>
                  </a:solidFill>
                  <a:latin typeface="CiscoSansTT ExtraLight"/>
                  <a:ea typeface="+mn-ea"/>
                </a:rPr>
                <a:t>Accelerate adoption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78442" y="1281909"/>
            <a:ext cx="2679192" cy="3227382"/>
            <a:chOff x="3230816" y="1266245"/>
            <a:chExt cx="2679192" cy="32273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92F936-A264-1D4C-94AA-9C90E0406B5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0816" y="1617743"/>
              <a:ext cx="2679192" cy="2658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ound Same Side Corner Rectangle 8"/>
            <p:cNvSpPr/>
            <p:nvPr/>
          </p:nvSpPr>
          <p:spPr>
            <a:xfrm>
              <a:off x="3230816" y="1266245"/>
              <a:ext cx="2679192" cy="351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5073"/>
                  </a:solidFill>
                  <a:latin typeface="CiscoSansTT ExtraLight"/>
                </a:rPr>
                <a:t>People</a:t>
              </a:r>
            </a:p>
          </p:txBody>
        </p:sp>
        <p:sp>
          <p:nvSpPr>
            <p:cNvPr id="10" name="Round Same Side Corner Rectangle 9"/>
            <p:cNvSpPr/>
            <p:nvPr/>
          </p:nvSpPr>
          <p:spPr>
            <a:xfrm flipV="1">
              <a:off x="3230816" y="4142127"/>
              <a:ext cx="2679192" cy="351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b="1" dirty="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30894" y="4179379"/>
              <a:ext cx="18790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5073"/>
                  </a:solidFill>
                  <a:latin typeface="CiscoSansTT ExtraLight"/>
                  <a:ea typeface="+mn-ea"/>
                </a:rPr>
                <a:t>Build in-house expertise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79058" y="1281909"/>
            <a:ext cx="2679192" cy="3227382"/>
            <a:chOff x="5902833" y="1266245"/>
            <a:chExt cx="2679192" cy="3227382"/>
          </a:xfrm>
        </p:grpSpPr>
        <p:sp>
          <p:nvSpPr>
            <p:cNvPr id="12" name="Round Same Side Corner Rectangle 11"/>
            <p:cNvSpPr/>
            <p:nvPr/>
          </p:nvSpPr>
          <p:spPr>
            <a:xfrm>
              <a:off x="5902833" y="1266245"/>
              <a:ext cx="2679192" cy="351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5073"/>
                  </a:solidFill>
                  <a:latin typeface="CiscoSansTT ExtraLight"/>
                </a:rPr>
                <a:t>Process</a:t>
              </a:r>
            </a:p>
          </p:txBody>
        </p:sp>
        <p:sp>
          <p:nvSpPr>
            <p:cNvPr id="13" name="Round Same Side Corner Rectangle 12"/>
            <p:cNvSpPr/>
            <p:nvPr/>
          </p:nvSpPr>
          <p:spPr>
            <a:xfrm flipV="1">
              <a:off x="5902833" y="4142127"/>
              <a:ext cx="2679192" cy="3515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400" b="1" dirty="0">
                <a:solidFill>
                  <a:srgbClr val="FFFFFF"/>
                </a:solidFill>
                <a:latin typeface="CiscoSansTT ExtraLigh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92067" y="4179379"/>
              <a:ext cx="15007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solidFill>
                    <a:srgbClr val="005073"/>
                  </a:solidFill>
                  <a:latin typeface="CiscoSansTT ExtraLight"/>
                  <a:ea typeface="+mn-ea"/>
                </a:rPr>
                <a:t>Simplify operations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15747F-619B-FB4F-BF01-6CAAE672888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16"/>
            <a:stretch/>
          </p:blipFill>
          <p:spPr>
            <a:xfrm>
              <a:off x="5902833" y="1617745"/>
              <a:ext cx="2679192" cy="25243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6816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portfolio for Cisco DNA Center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6C5DAE-B9BA-604C-9F6A-CC9888B47A36}"/>
              </a:ext>
            </a:extLst>
          </p:cNvPr>
          <p:cNvSpPr/>
          <p:nvPr/>
        </p:nvSpPr>
        <p:spPr>
          <a:xfrm>
            <a:off x="544676" y="1200990"/>
            <a:ext cx="8048462" cy="1097280"/>
          </a:xfrm>
          <a:prstGeom prst="roundRect">
            <a:avLst>
              <a:gd name="adj" fmla="val 11459"/>
            </a:avLst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005073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00088" y="1358715"/>
            <a:ext cx="692497" cy="817381"/>
            <a:chOff x="654474" y="1366272"/>
            <a:chExt cx="692497" cy="8173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16C963-05D3-8E44-AB53-F02EB13A39EC}"/>
                </a:ext>
              </a:extLst>
            </p:cNvPr>
            <p:cNvSpPr/>
            <p:nvPr/>
          </p:nvSpPr>
          <p:spPr>
            <a:xfrm flipH="1">
              <a:off x="654474" y="1968209"/>
              <a:ext cx="692497" cy="215444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 fontAlgn="b"/>
              <a:r>
                <a:rPr lang="en-US" sz="1400" dirty="0">
                  <a:solidFill>
                    <a:schemeClr val="tx2"/>
                  </a:solidFill>
                  <a:latin typeface="CiscoSansTT ExtraLight"/>
                </a:rPr>
                <a:t>Advisory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7C25AC-7159-7C49-9126-4C1444787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06" y="1366272"/>
              <a:ext cx="585834" cy="585834"/>
            </a:xfrm>
            <a:prstGeom prst="ellipse">
              <a:avLst/>
            </a:prstGeom>
            <a:ln w="19050">
              <a:noFill/>
            </a:ln>
            <a:effectLst/>
          </p:spPr>
        </p:pic>
      </p:grpSp>
      <p:grpSp>
        <p:nvGrpSpPr>
          <p:cNvPr id="35" name="Group 34"/>
          <p:cNvGrpSpPr/>
          <p:nvPr/>
        </p:nvGrpSpPr>
        <p:grpSpPr>
          <a:xfrm>
            <a:off x="547688" y="3975995"/>
            <a:ext cx="8045450" cy="457200"/>
            <a:chOff x="547688" y="3975995"/>
            <a:chExt cx="8045450" cy="457200"/>
          </a:xfrm>
        </p:grpSpPr>
        <p:sp>
          <p:nvSpPr>
            <p:cNvPr id="7" name="Rounded Rectangle 6"/>
            <p:cNvSpPr>
              <a:spLocks noChangeAspect="1"/>
            </p:cNvSpPr>
            <p:nvPr/>
          </p:nvSpPr>
          <p:spPr>
            <a:xfrm>
              <a:off x="547688" y="3975995"/>
              <a:ext cx="8045450" cy="45720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8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4621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005073"/>
                  </a:solidFill>
                  <a:latin typeface="CiscoSansTT ExtraLight"/>
                </a:rPr>
                <a:t>Accelerating your Cisco DNA journey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553324" y="4109014"/>
              <a:ext cx="740691" cy="198560"/>
              <a:chOff x="7546477" y="4156639"/>
              <a:chExt cx="966614" cy="259124"/>
            </a:xfrm>
          </p:grpSpPr>
          <p:sp>
            <p:nvSpPr>
              <p:cNvPr id="8" name="Rectangle 2">
                <a:extLst>
                  <a:ext uri="{FF2B5EF4-FFF2-40B4-BE49-F238E27FC236}">
                    <a16:creationId xmlns:a16="http://schemas.microsoft.com/office/drawing/2014/main" id="{C30633EA-DDB8-48E9-90DB-4ED5D7C8945B}"/>
                  </a:ext>
                </a:extLst>
              </p:cNvPr>
              <p:cNvSpPr/>
              <p:nvPr/>
            </p:nvSpPr>
            <p:spPr>
              <a:xfrm rot="2700000">
                <a:off x="7900224" y="4156639"/>
                <a:ext cx="259122" cy="259121"/>
              </a:xfrm>
              <a:custGeom>
                <a:avLst/>
                <a:gdLst>
                  <a:gd name="connsiteX0" fmla="*/ 0 w 343652"/>
                  <a:gd name="connsiteY0" fmla="*/ 0 h 343652"/>
                  <a:gd name="connsiteX1" fmla="*/ 343652 w 343652"/>
                  <a:gd name="connsiteY1" fmla="*/ 0 h 343652"/>
                  <a:gd name="connsiteX2" fmla="*/ 343652 w 343652"/>
                  <a:gd name="connsiteY2" fmla="*/ 343652 h 343652"/>
                  <a:gd name="connsiteX3" fmla="*/ 0 w 343652"/>
                  <a:gd name="connsiteY3" fmla="*/ 343652 h 343652"/>
                  <a:gd name="connsiteX4" fmla="*/ 0 w 343652"/>
                  <a:gd name="connsiteY4" fmla="*/ 0 h 343652"/>
                  <a:gd name="connsiteX0" fmla="*/ 0 w 343652"/>
                  <a:gd name="connsiteY0" fmla="*/ 343652 h 435092"/>
                  <a:gd name="connsiteX1" fmla="*/ 0 w 343652"/>
                  <a:gd name="connsiteY1" fmla="*/ 0 h 435092"/>
                  <a:gd name="connsiteX2" fmla="*/ 343652 w 343652"/>
                  <a:gd name="connsiteY2" fmla="*/ 0 h 435092"/>
                  <a:gd name="connsiteX3" fmla="*/ 343652 w 343652"/>
                  <a:gd name="connsiteY3" fmla="*/ 343652 h 435092"/>
                  <a:gd name="connsiteX4" fmla="*/ 91440 w 343652"/>
                  <a:gd name="connsiteY4" fmla="*/ 435092 h 435092"/>
                  <a:gd name="connsiteX0" fmla="*/ 0 w 343652"/>
                  <a:gd name="connsiteY0" fmla="*/ 0 h 435092"/>
                  <a:gd name="connsiteX1" fmla="*/ 343652 w 343652"/>
                  <a:gd name="connsiteY1" fmla="*/ 0 h 435092"/>
                  <a:gd name="connsiteX2" fmla="*/ 343652 w 343652"/>
                  <a:gd name="connsiteY2" fmla="*/ 343652 h 435092"/>
                  <a:gd name="connsiteX3" fmla="*/ 91440 w 343652"/>
                  <a:gd name="connsiteY3" fmla="*/ 435092 h 435092"/>
                  <a:gd name="connsiteX0" fmla="*/ 0 w 343652"/>
                  <a:gd name="connsiteY0" fmla="*/ 0 h 343652"/>
                  <a:gd name="connsiteX1" fmla="*/ 343652 w 343652"/>
                  <a:gd name="connsiteY1" fmla="*/ 0 h 343652"/>
                  <a:gd name="connsiteX2" fmla="*/ 343652 w 343652"/>
                  <a:gd name="connsiteY2" fmla="*/ 343652 h 34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652" h="343652">
                    <a:moveTo>
                      <a:pt x="0" y="0"/>
                    </a:moveTo>
                    <a:lnTo>
                      <a:pt x="343652" y="0"/>
                    </a:lnTo>
                    <a:lnTo>
                      <a:pt x="343652" y="343652"/>
                    </a:lnTo>
                  </a:path>
                </a:pathLst>
              </a:custGeom>
              <a:noFill/>
              <a:ln w="69850" cap="rnd">
                <a:solidFill>
                  <a:schemeClr val="tx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1543B659-3C82-46B7-8F4C-5312E6765A12}"/>
                  </a:ext>
                </a:extLst>
              </p:cNvPr>
              <p:cNvSpPr/>
              <p:nvPr/>
            </p:nvSpPr>
            <p:spPr>
              <a:xfrm rot="2700000">
                <a:off x="8253970" y="4156641"/>
                <a:ext cx="259122" cy="259121"/>
              </a:xfrm>
              <a:custGeom>
                <a:avLst/>
                <a:gdLst>
                  <a:gd name="connsiteX0" fmla="*/ 0 w 343652"/>
                  <a:gd name="connsiteY0" fmla="*/ 0 h 343652"/>
                  <a:gd name="connsiteX1" fmla="*/ 343652 w 343652"/>
                  <a:gd name="connsiteY1" fmla="*/ 0 h 343652"/>
                  <a:gd name="connsiteX2" fmla="*/ 343652 w 343652"/>
                  <a:gd name="connsiteY2" fmla="*/ 343652 h 343652"/>
                  <a:gd name="connsiteX3" fmla="*/ 0 w 343652"/>
                  <a:gd name="connsiteY3" fmla="*/ 343652 h 343652"/>
                  <a:gd name="connsiteX4" fmla="*/ 0 w 343652"/>
                  <a:gd name="connsiteY4" fmla="*/ 0 h 343652"/>
                  <a:gd name="connsiteX0" fmla="*/ 0 w 343652"/>
                  <a:gd name="connsiteY0" fmla="*/ 343652 h 435092"/>
                  <a:gd name="connsiteX1" fmla="*/ 0 w 343652"/>
                  <a:gd name="connsiteY1" fmla="*/ 0 h 435092"/>
                  <a:gd name="connsiteX2" fmla="*/ 343652 w 343652"/>
                  <a:gd name="connsiteY2" fmla="*/ 0 h 435092"/>
                  <a:gd name="connsiteX3" fmla="*/ 343652 w 343652"/>
                  <a:gd name="connsiteY3" fmla="*/ 343652 h 435092"/>
                  <a:gd name="connsiteX4" fmla="*/ 91440 w 343652"/>
                  <a:gd name="connsiteY4" fmla="*/ 435092 h 435092"/>
                  <a:gd name="connsiteX0" fmla="*/ 0 w 343652"/>
                  <a:gd name="connsiteY0" fmla="*/ 0 h 435092"/>
                  <a:gd name="connsiteX1" fmla="*/ 343652 w 343652"/>
                  <a:gd name="connsiteY1" fmla="*/ 0 h 435092"/>
                  <a:gd name="connsiteX2" fmla="*/ 343652 w 343652"/>
                  <a:gd name="connsiteY2" fmla="*/ 343652 h 435092"/>
                  <a:gd name="connsiteX3" fmla="*/ 91440 w 343652"/>
                  <a:gd name="connsiteY3" fmla="*/ 435092 h 435092"/>
                  <a:gd name="connsiteX0" fmla="*/ 0 w 343652"/>
                  <a:gd name="connsiteY0" fmla="*/ 0 h 343652"/>
                  <a:gd name="connsiteX1" fmla="*/ 343652 w 343652"/>
                  <a:gd name="connsiteY1" fmla="*/ 0 h 343652"/>
                  <a:gd name="connsiteX2" fmla="*/ 343652 w 343652"/>
                  <a:gd name="connsiteY2" fmla="*/ 343652 h 34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652" h="343652">
                    <a:moveTo>
                      <a:pt x="0" y="0"/>
                    </a:moveTo>
                    <a:lnTo>
                      <a:pt x="343652" y="0"/>
                    </a:lnTo>
                    <a:lnTo>
                      <a:pt x="343652" y="343652"/>
                    </a:lnTo>
                  </a:path>
                </a:pathLst>
              </a:custGeom>
              <a:noFill/>
              <a:ln w="69850" cap="rnd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B189F42B-A422-47BF-85CE-8040A610907C}"/>
                  </a:ext>
                </a:extLst>
              </p:cNvPr>
              <p:cNvSpPr/>
              <p:nvPr/>
            </p:nvSpPr>
            <p:spPr>
              <a:xfrm rot="2700000">
                <a:off x="7546477" y="4156641"/>
                <a:ext cx="259122" cy="259121"/>
              </a:xfrm>
              <a:custGeom>
                <a:avLst/>
                <a:gdLst>
                  <a:gd name="connsiteX0" fmla="*/ 0 w 343652"/>
                  <a:gd name="connsiteY0" fmla="*/ 0 h 343652"/>
                  <a:gd name="connsiteX1" fmla="*/ 343652 w 343652"/>
                  <a:gd name="connsiteY1" fmla="*/ 0 h 343652"/>
                  <a:gd name="connsiteX2" fmla="*/ 343652 w 343652"/>
                  <a:gd name="connsiteY2" fmla="*/ 343652 h 343652"/>
                  <a:gd name="connsiteX3" fmla="*/ 0 w 343652"/>
                  <a:gd name="connsiteY3" fmla="*/ 343652 h 343652"/>
                  <a:gd name="connsiteX4" fmla="*/ 0 w 343652"/>
                  <a:gd name="connsiteY4" fmla="*/ 0 h 343652"/>
                  <a:gd name="connsiteX0" fmla="*/ 0 w 343652"/>
                  <a:gd name="connsiteY0" fmla="*/ 343652 h 435092"/>
                  <a:gd name="connsiteX1" fmla="*/ 0 w 343652"/>
                  <a:gd name="connsiteY1" fmla="*/ 0 h 435092"/>
                  <a:gd name="connsiteX2" fmla="*/ 343652 w 343652"/>
                  <a:gd name="connsiteY2" fmla="*/ 0 h 435092"/>
                  <a:gd name="connsiteX3" fmla="*/ 343652 w 343652"/>
                  <a:gd name="connsiteY3" fmla="*/ 343652 h 435092"/>
                  <a:gd name="connsiteX4" fmla="*/ 91440 w 343652"/>
                  <a:gd name="connsiteY4" fmla="*/ 435092 h 435092"/>
                  <a:gd name="connsiteX0" fmla="*/ 0 w 343652"/>
                  <a:gd name="connsiteY0" fmla="*/ 0 h 435092"/>
                  <a:gd name="connsiteX1" fmla="*/ 343652 w 343652"/>
                  <a:gd name="connsiteY1" fmla="*/ 0 h 435092"/>
                  <a:gd name="connsiteX2" fmla="*/ 343652 w 343652"/>
                  <a:gd name="connsiteY2" fmla="*/ 343652 h 435092"/>
                  <a:gd name="connsiteX3" fmla="*/ 91440 w 343652"/>
                  <a:gd name="connsiteY3" fmla="*/ 435092 h 435092"/>
                  <a:gd name="connsiteX0" fmla="*/ 0 w 343652"/>
                  <a:gd name="connsiteY0" fmla="*/ 0 h 343652"/>
                  <a:gd name="connsiteX1" fmla="*/ 343652 w 343652"/>
                  <a:gd name="connsiteY1" fmla="*/ 0 h 343652"/>
                  <a:gd name="connsiteX2" fmla="*/ 343652 w 343652"/>
                  <a:gd name="connsiteY2" fmla="*/ 343652 h 343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652" h="343652">
                    <a:moveTo>
                      <a:pt x="0" y="0"/>
                    </a:moveTo>
                    <a:lnTo>
                      <a:pt x="343652" y="0"/>
                    </a:lnTo>
                    <a:lnTo>
                      <a:pt x="343652" y="343652"/>
                    </a:lnTo>
                  </a:path>
                </a:pathLst>
              </a:custGeom>
              <a:noFill/>
              <a:ln w="69850" cap="rnd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005073"/>
                  </a:solidFill>
                  <a:latin typeface="CiscoSansTT ExtraLight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1895067" y="1358715"/>
            <a:ext cx="1235916" cy="849785"/>
            <a:chOff x="1866527" y="1358715"/>
            <a:chExt cx="1235916" cy="8497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FD1CA6-30EB-4EAB-AFA9-E7CB2ADEF514}"/>
                </a:ext>
              </a:extLst>
            </p:cNvPr>
            <p:cNvSpPr/>
            <p:nvPr/>
          </p:nvSpPr>
          <p:spPr>
            <a:xfrm flipH="1">
              <a:off x="1866527" y="1993056"/>
              <a:ext cx="1235916" cy="215444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 fontAlgn="b"/>
              <a:r>
                <a:rPr lang="en-US" sz="1400" dirty="0">
                  <a:solidFill>
                    <a:schemeClr val="tx2"/>
                  </a:solidFill>
                  <a:latin typeface="CiscoSansTT ExtraLight"/>
                </a:rPr>
                <a:t>Implementation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03FE8D-62C6-4FF5-AF62-570D87255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568" y="1358715"/>
              <a:ext cx="585834" cy="585834"/>
            </a:xfrm>
            <a:prstGeom prst="ellipse">
              <a:avLst/>
            </a:prstGeom>
            <a:ln w="19050">
              <a:noFill/>
            </a:ln>
            <a:effectLst/>
          </p:spPr>
        </p:pic>
      </p:grpSp>
      <p:grpSp>
        <p:nvGrpSpPr>
          <p:cNvPr id="31" name="Group 30"/>
          <p:cNvGrpSpPr/>
          <p:nvPr/>
        </p:nvGrpSpPr>
        <p:grpSpPr>
          <a:xfrm>
            <a:off x="3633465" y="1358715"/>
            <a:ext cx="995464" cy="849785"/>
            <a:chOff x="3409178" y="1358715"/>
            <a:chExt cx="995464" cy="84978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C5E239-E26A-4701-9E11-16B89164BC66}"/>
                </a:ext>
              </a:extLst>
            </p:cNvPr>
            <p:cNvSpPr/>
            <p:nvPr/>
          </p:nvSpPr>
          <p:spPr>
            <a:xfrm flipH="1">
              <a:off x="3409178" y="1993056"/>
              <a:ext cx="995464" cy="215444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 fontAlgn="b"/>
              <a:r>
                <a:rPr lang="en-US" sz="1400" dirty="0">
                  <a:solidFill>
                    <a:schemeClr val="tx2"/>
                  </a:solidFill>
                  <a:latin typeface="CiscoSansTT ExtraLight"/>
                </a:rPr>
                <a:t>Optimization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563E60-83C1-402D-853A-0C673FD76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3993" y="1358715"/>
              <a:ext cx="585834" cy="585834"/>
            </a:xfrm>
            <a:prstGeom prst="ellipse">
              <a:avLst/>
            </a:prstGeom>
            <a:ln w="19050">
              <a:noFill/>
            </a:ln>
            <a:effectLst/>
          </p:spPr>
        </p:pic>
      </p:grpSp>
      <p:grpSp>
        <p:nvGrpSpPr>
          <p:cNvPr id="33" name="Group 32"/>
          <p:cNvGrpSpPr/>
          <p:nvPr/>
        </p:nvGrpSpPr>
        <p:grpSpPr>
          <a:xfrm>
            <a:off x="6384098" y="1358715"/>
            <a:ext cx="764632" cy="840705"/>
            <a:chOff x="6345525" y="1367795"/>
            <a:chExt cx="764632" cy="84070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0A366-D654-46E4-A9F0-5AB7FD1C3248}"/>
                </a:ext>
              </a:extLst>
            </p:cNvPr>
            <p:cNvSpPr/>
            <p:nvPr/>
          </p:nvSpPr>
          <p:spPr>
            <a:xfrm flipH="1">
              <a:off x="6345525" y="1993056"/>
              <a:ext cx="764632" cy="215444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 fontAlgn="b"/>
              <a:r>
                <a:rPr lang="en-US" sz="1400" dirty="0">
                  <a:solidFill>
                    <a:schemeClr val="tx2"/>
                  </a:solidFill>
                  <a:latin typeface="CiscoSansTT ExtraLight"/>
                </a:rPr>
                <a:t>Technical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FF25E6-4471-4A83-B749-CCC0D45A5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924" y="1367795"/>
              <a:ext cx="585834" cy="585834"/>
            </a:xfrm>
            <a:prstGeom prst="ellipse">
              <a:avLst/>
            </a:prstGeom>
            <a:ln w="19050">
              <a:noFill/>
            </a:ln>
            <a:effectLst/>
          </p:spPr>
        </p:pic>
      </p:grpSp>
      <p:grpSp>
        <p:nvGrpSpPr>
          <p:cNvPr id="34" name="Group 33"/>
          <p:cNvGrpSpPr/>
          <p:nvPr/>
        </p:nvGrpSpPr>
        <p:grpSpPr>
          <a:xfrm>
            <a:off x="7651210" y="1358715"/>
            <a:ext cx="634789" cy="846313"/>
            <a:chOff x="7857689" y="1362187"/>
            <a:chExt cx="634789" cy="84631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831753-C761-44B8-8DB7-9791234605F7}"/>
                </a:ext>
              </a:extLst>
            </p:cNvPr>
            <p:cNvSpPr/>
            <p:nvPr/>
          </p:nvSpPr>
          <p:spPr>
            <a:xfrm flipH="1">
              <a:off x="7857689" y="1993056"/>
              <a:ext cx="634789" cy="215444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 fontAlgn="b"/>
              <a:r>
                <a:rPr lang="en-US" sz="1400" dirty="0">
                  <a:solidFill>
                    <a:schemeClr val="tx2"/>
                  </a:solidFill>
                  <a:latin typeface="CiscoSansTT ExtraLight"/>
                </a:rPr>
                <a:t>Training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62CBE6-F3BA-4680-8CA8-45E373333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2166" y="1362187"/>
              <a:ext cx="585834" cy="585834"/>
            </a:xfrm>
            <a:prstGeom prst="ellipse">
              <a:avLst/>
            </a:prstGeom>
            <a:ln w="19050">
              <a:noFill/>
            </a:ln>
            <a:effectLst/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5C50A13-0263-814E-B5E9-BA2F7828601B}"/>
              </a:ext>
            </a:extLst>
          </p:cNvPr>
          <p:cNvSpPr/>
          <p:nvPr/>
        </p:nvSpPr>
        <p:spPr>
          <a:xfrm>
            <a:off x="528638" y="2378482"/>
            <a:ext cx="11096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Cisco DNA Advisory</a:t>
            </a:r>
          </a:p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Cisco DNA Strategy and Analysis </a:t>
            </a:r>
          </a:p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Cisco DNA Assessment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CCD1CA-2564-4B45-8409-639B703B060D}"/>
              </a:ext>
            </a:extLst>
          </p:cNvPr>
          <p:cNvSpPr/>
          <p:nvPr/>
        </p:nvSpPr>
        <p:spPr>
          <a:xfrm>
            <a:off x="1875106" y="2378482"/>
            <a:ext cx="13873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Cisco DNA Center</a:t>
            </a:r>
            <a:r>
              <a:rPr lang="en-US" sz="1000" dirty="0">
                <a:solidFill>
                  <a:srgbClr val="E3241B"/>
                </a:solidFill>
                <a:latin typeface="CiscoSansTT ExtraLight"/>
                <a:ea typeface="+mn-ea"/>
              </a:rPr>
              <a:t> </a:t>
            </a: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Advise and Implement</a:t>
            </a:r>
            <a:endParaRPr lang="en-US" sz="1000" dirty="0">
              <a:solidFill>
                <a:srgbClr val="E3241B"/>
              </a:solidFill>
              <a:latin typeface="CiscoSansTT ExtraLight"/>
              <a:ea typeface="+mn-ea"/>
            </a:endParaRPr>
          </a:p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Cisco DNA Center Advise and Implement Quick Start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7CED40-2F5F-C140-8764-D73378C10219}"/>
              </a:ext>
            </a:extLst>
          </p:cNvPr>
          <p:cNvSpPr/>
          <p:nvPr/>
        </p:nvSpPr>
        <p:spPr>
          <a:xfrm>
            <a:off x="3619146" y="2378482"/>
            <a:ext cx="1222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Business Critical Services for Cisco DNA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4E49FE-E620-524A-BEA8-5AC3789B61B8}"/>
              </a:ext>
            </a:extLst>
          </p:cNvPr>
          <p:cNvSpPr/>
          <p:nvPr/>
        </p:nvSpPr>
        <p:spPr>
          <a:xfrm>
            <a:off x="5100652" y="2378482"/>
            <a:ext cx="11090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Managed Enterprise Networks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952B07-D5D2-E742-AE60-7662808534E4}"/>
              </a:ext>
            </a:extLst>
          </p:cNvPr>
          <p:cNvSpPr/>
          <p:nvPr/>
        </p:nvSpPr>
        <p:spPr>
          <a:xfrm>
            <a:off x="6350242" y="2378482"/>
            <a:ext cx="1109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Solution Support</a:t>
            </a:r>
          </a:p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5073"/>
                </a:solidFill>
                <a:latin typeface="CiscoSansTT ExtraLight"/>
                <a:ea typeface="+mn-ea"/>
              </a:rPr>
              <a:t>Smart Net Total Care</a:t>
            </a:r>
            <a:r>
              <a:rPr lang="en-US" sz="1000" dirty="0">
                <a:solidFill>
                  <a:srgbClr val="005073"/>
                </a:solidFill>
                <a:latin typeface="CiscoSansTT ExtraLight" panose="020B0303020201020303" pitchFamily="34" charset="0"/>
                <a:ea typeface="+mn-ea"/>
                <a:cs typeface="CiscoSansTT ExtraLight" panose="020B0303020201020303" pitchFamily="34" charset="0"/>
              </a:rPr>
              <a:t>®</a:t>
            </a:r>
            <a:endParaRPr lang="en-US" sz="1000" dirty="0">
              <a:solidFill>
                <a:srgbClr val="005073"/>
              </a:solidFill>
              <a:latin typeface="CiscoSansTT ExtraLight"/>
              <a:ea typeface="+mn-e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9A5882-9118-B74F-8C1E-A6901A33083F}"/>
              </a:ext>
            </a:extLst>
          </p:cNvPr>
          <p:cNvSpPr/>
          <p:nvPr/>
        </p:nvSpPr>
        <p:spPr>
          <a:xfrm>
            <a:off x="7479816" y="2378482"/>
            <a:ext cx="12333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CiscoSansTT ExtraLight"/>
                <a:ea typeface="+mn-ea"/>
              </a:rPr>
              <a:t>Getting Started with Cisco DNA  Assurance</a:t>
            </a:r>
          </a:p>
          <a:p>
            <a:pPr marL="115885" indent="-11588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CiscoSansTT ExtraLight"/>
                <a:ea typeface="+mn-ea"/>
              </a:rPr>
              <a:t>Cisco DNA Implementation Essentials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31411" y="1343843"/>
            <a:ext cx="750205" cy="864657"/>
            <a:chOff x="5131411" y="1343843"/>
            <a:chExt cx="750205" cy="86465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E5645D9-B598-4BF3-939B-D02E0FB18A6A}"/>
                </a:ext>
              </a:extLst>
            </p:cNvPr>
            <p:cNvSpPr/>
            <p:nvPr/>
          </p:nvSpPr>
          <p:spPr>
            <a:xfrm flipH="1">
              <a:off x="5131411" y="1993056"/>
              <a:ext cx="750205" cy="215444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  <a:cs typeface="+mn-cs"/>
                </a:defRPr>
              </a:lvl9pPr>
            </a:lstStyle>
            <a:p>
              <a:pPr algn="ctr" defTabSz="342900" fontAlgn="b"/>
              <a:r>
                <a:rPr lang="en-US" sz="1400" dirty="0">
                  <a:solidFill>
                    <a:schemeClr val="tx2"/>
                  </a:solidFill>
                  <a:latin typeface="CiscoSansTT ExtraLight"/>
                </a:rPr>
                <a:t>Managed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578" y="1343843"/>
              <a:ext cx="599869" cy="599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203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navigating your digital network journey today</a:t>
            </a:r>
          </a:p>
        </p:txBody>
      </p:sp>
      <p:sp>
        <p:nvSpPr>
          <p:cNvPr id="3" name="Rectangle 2"/>
          <p:cNvSpPr/>
          <p:nvPr/>
        </p:nvSpPr>
        <p:spPr>
          <a:xfrm>
            <a:off x="3414556" y="1560602"/>
            <a:ext cx="4445868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"/>
              </a:rPr>
              <a:t>Cisco Digital Network Architecture</a:t>
            </a:r>
          </a:p>
        </p:txBody>
      </p:sp>
      <p:sp>
        <p:nvSpPr>
          <p:cNvPr id="4" name="Round Same Side Corner Rectangle 3"/>
          <p:cNvSpPr/>
          <p:nvPr/>
        </p:nvSpPr>
        <p:spPr>
          <a:xfrm rot="5400000" flipH="1">
            <a:off x="4533888" y="-73606"/>
            <a:ext cx="1989958" cy="61285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vert="horz" lIns="182880" tIns="91440" rIns="182880" bIns="91440" anchor="ctr"/>
          <a:lstStyle/>
          <a:p>
            <a:pPr defTabSz="684213">
              <a:lnSpc>
                <a:spcPct val="95000"/>
              </a:lnSpc>
              <a:spcBef>
                <a:spcPts val="1075"/>
              </a:spcBef>
              <a:buClr>
                <a:schemeClr val="tx2"/>
              </a:buClr>
              <a:buSzPct val="90000"/>
              <a:buFont typeface="Arial" charset="0"/>
              <a:buNone/>
            </a:pPr>
            <a:endParaRPr lang="en-US" sz="2000" dirty="0">
              <a:latin typeface="+mn-lt"/>
              <a:cs typeface="Cisco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0334" y="2161976"/>
            <a:ext cx="3972562" cy="16573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lvl="1">
              <a:lnSpc>
                <a:spcPct val="95000"/>
              </a:lnSpc>
            </a:pPr>
            <a:r>
              <a:rPr lang="en-US" sz="1600" b="1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"/>
              </a:rPr>
              <a:t>Next steps</a:t>
            </a:r>
          </a:p>
          <a:p>
            <a:pPr marL="287338" lvl="0" indent="-288925">
              <a:spcBef>
                <a:spcPts val="880"/>
              </a:spcBef>
              <a:buFont typeface="Arial"/>
              <a:buAutoNum type="arabicPeriod"/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Ask for a demo of Cisco DNA Center</a:t>
            </a:r>
          </a:p>
          <a:p>
            <a:pPr marL="287338" lvl="0" indent="-288925">
              <a:spcBef>
                <a:spcPts val="880"/>
              </a:spcBef>
              <a:buFont typeface="Arial"/>
              <a:buAutoNum type="arabicPeriod"/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Request a free network readiness assessment or ROI analysis</a:t>
            </a:r>
          </a:p>
          <a:p>
            <a:pPr marL="287338" lvl="0" indent="-288925">
              <a:spcBef>
                <a:spcPts val="880"/>
              </a:spcBef>
              <a:buFont typeface="Arial"/>
              <a:buAutoNum type="arabicPeriod"/>
            </a:pPr>
            <a:r>
              <a:rPr lang="en-US" sz="1400" dirty="0">
                <a:solidFill>
                  <a:schemeClr val="tx2"/>
                </a:solidFill>
                <a:latin typeface="+mn-lt"/>
              </a:rPr>
              <a:t>Let us help you pilot Cisco DNA Center </a:t>
            </a:r>
            <a:br>
              <a:rPr lang="en-US" sz="1400" dirty="0">
                <a:solidFill>
                  <a:schemeClr val="tx2"/>
                </a:solidFill>
                <a:latin typeface="+mn-lt"/>
              </a:rPr>
            </a:br>
            <a:r>
              <a:rPr lang="en-US" sz="1400" dirty="0">
                <a:solidFill>
                  <a:schemeClr val="tx2"/>
                </a:solidFill>
                <a:latin typeface="+mn-lt"/>
              </a:rPr>
              <a:t>Assurance in a lab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598" y="1394810"/>
            <a:ext cx="2974258" cy="2988510"/>
          </a:xfrm>
          <a:prstGeom prst="ellipse">
            <a:avLst/>
          </a:prstGeom>
          <a:ln w="19050" cap="rnd">
            <a:solidFill>
              <a:schemeClr val="bg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6237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innovation</a:t>
            </a:r>
            <a:br>
              <a:rPr lang="en-US" dirty="0"/>
            </a:br>
            <a:r>
              <a:rPr lang="en-US" sz="1800" dirty="0"/>
              <a:t>Opportunities for IT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111736"/>
            <a:ext cx="9144000" cy="361986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91106" y="2523393"/>
            <a:ext cx="4176669" cy="107526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91106" y="1292807"/>
            <a:ext cx="4176669" cy="107526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9412" y="1292807"/>
            <a:ext cx="4218905" cy="107526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5282" y="2523395"/>
            <a:ext cx="4277486" cy="1075268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8" name="Pie 6"/>
          <p:cNvSpPr/>
          <p:nvPr/>
        </p:nvSpPr>
        <p:spPr>
          <a:xfrm>
            <a:off x="343758" y="1386115"/>
            <a:ext cx="3363966" cy="88696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64008" rIns="0" bIns="64008" numCol="1" spcCol="1270" anchor="t" anchorCtr="0">
            <a:noAutofit/>
          </a:bodyPr>
          <a:lstStyle/>
          <a:p>
            <a:pPr lvl="0" algn="r" defTabSz="948075">
              <a:spcAft>
                <a:spcPts val="200"/>
              </a:spcAft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  <a:t>Artificial intelligence </a:t>
            </a:r>
            <a:r>
              <a:rPr lang="en-US" sz="1400" b="1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and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  <a:t>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</a:br>
            <a:r>
              <a:rPr lang="en-US" sz="1400" b="1" dirty="0">
                <a:solidFill>
                  <a:srgbClr val="FFFFFF"/>
                </a:solidFill>
                <a:cs typeface="CiscoSansTT ExtraLight" panose="020B0303020201020303" pitchFamily="34" charset="0"/>
              </a:rPr>
              <a:t>machine </a:t>
            </a:r>
            <a:r>
              <a:rPr lang="en-US" sz="1400" b="1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  <a:t>earning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CiscoSansTT ExtraLight" panose="020B0303020201020303" pitchFamily="34" charset="0"/>
            </a:endParaRPr>
          </a:p>
          <a:p>
            <a:pPr lvl="0" algn="r" defTabSz="948075">
              <a:spcAft>
                <a:spcPts val="20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Companies are completely reinventing their end-to-end processes</a:t>
            </a:r>
            <a:r>
              <a:rPr lang="en-US" sz="900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9" name="Pie 8"/>
          <p:cNvSpPr/>
          <p:nvPr/>
        </p:nvSpPr>
        <p:spPr>
          <a:xfrm>
            <a:off x="280738" y="2779295"/>
            <a:ext cx="3426986" cy="56346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64008" rIns="0" bIns="64008" numCol="1" spcCol="1270" anchor="t" anchorCtr="0">
            <a:noAutofit/>
          </a:bodyPr>
          <a:lstStyle/>
          <a:p>
            <a:pPr algn="r" defTabSz="948075">
              <a:defRPr/>
            </a:pPr>
            <a:r>
              <a:rPr lang="en-US" sz="1200" b="1" dirty="0">
                <a:solidFill>
                  <a:srgbClr val="FFFFFF"/>
                </a:solidFill>
                <a:cs typeface="CiscoSansTT ExtraLight" panose="020B0303020201020303" pitchFamily="34" charset="0"/>
              </a:rPr>
              <a:t>Corporate data lake </a:t>
            </a:r>
            <a:endParaRPr lang="en-US" sz="1050" b="1" dirty="0">
              <a:solidFill>
                <a:srgbClr val="FFFFFF"/>
              </a:solidFill>
              <a:cs typeface="CiscoSansTT ExtraLight" panose="020B0303020201020303" pitchFamily="34" charset="0"/>
            </a:endParaRPr>
          </a:p>
          <a:p>
            <a:pPr lvl="0" algn="r" defTabSz="948075">
              <a:defRPr/>
            </a:pPr>
            <a:r>
              <a:rPr lang="en-US" sz="1200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Merging </a:t>
            </a:r>
            <a:r>
              <a:rPr lang="en-US" sz="1200" dirty="0">
                <a:solidFill>
                  <a:srgbClr val="FFFFFF"/>
                </a:solidFill>
                <a:cs typeface="CiscoSansTT ExtraLight" panose="020B0303020201020303" pitchFamily="34" charset="0"/>
              </a:rPr>
              <a:t>information 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  <a:t>and applying AI.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10" name="Pie 4"/>
          <p:cNvSpPr/>
          <p:nvPr/>
        </p:nvSpPr>
        <p:spPr>
          <a:xfrm>
            <a:off x="5622635" y="1386115"/>
            <a:ext cx="3176190" cy="88696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64008" rIns="0" bIns="64008" numCol="1" spcCol="1270" anchor="t" anchorCtr="0">
            <a:noAutofit/>
          </a:bodyPr>
          <a:lstStyle/>
          <a:p>
            <a:pPr marL="0" marR="0" lvl="0" indent="0" algn="l" defTabSz="948075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  <a:t>Blockchain for business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CiscoSansTT ExtraLight" panose="020B0303020201020303" pitchFamily="34" charset="0"/>
            </a:endParaRPr>
          </a:p>
          <a:p>
            <a:pPr marL="0" marR="0" lvl="0" indent="0" algn="l" defTabSz="948075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Lowering financial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  <a:t> transaction costs,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iscoSansTT ExtraLight" panose="020B0303020201020303" pitchFamily="34" charset="0"/>
              </a:rPr>
              <a:t> increasing security, and reducing the complexity of doing business.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11" name="Pie 8"/>
          <p:cNvSpPr/>
          <p:nvPr/>
        </p:nvSpPr>
        <p:spPr>
          <a:xfrm>
            <a:off x="5622635" y="2686234"/>
            <a:ext cx="3381099" cy="7495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64008" rIns="0" bIns="64008" numCol="1" spcCol="1270" anchor="t" anchorCtr="0">
            <a:noAutofit/>
          </a:bodyPr>
          <a:lstStyle/>
          <a:p>
            <a:pPr marL="0" marR="0" lvl="0" indent="0" algn="l" defTabSz="948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</a:rPr>
              <a:t>Customer-facing mobile apps</a:t>
            </a:r>
          </a:p>
          <a:p>
            <a:pPr lvl="0" defTabSz="948075">
              <a:spcAft>
                <a:spcPts val="200"/>
              </a:spcAf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</a:rPr>
              <a:t>Direct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ExtraLight"/>
                <a:ea typeface="+mn-ea"/>
                <a:cs typeface="CiscoSansTT ExtraLight" panose="020B0303020201020303" pitchFamily="34" charset="0"/>
              </a:rPr>
              <a:t> relationships and AI lead to increased </a:t>
            </a:r>
            <a:r>
              <a:rPr lang="en-US" sz="1200" dirty="0">
                <a:solidFill>
                  <a:srgbClr val="FFFFFF"/>
                </a:solidFill>
                <a:cs typeface="CiscoSansTT ExtraLight" panose="020B0303020201020303" pitchFamily="34" charset="0"/>
              </a:rPr>
              <a:t>value and </a:t>
            </a:r>
            <a:r>
              <a:rPr lang="en-US" sz="1200" dirty="0">
                <a:solidFill>
                  <a:srgbClr val="FFFFFF"/>
                </a:solidFill>
                <a:latin typeface="CiscoSansTT ExtraLight"/>
                <a:cs typeface="CiscoSansTT ExtraLight" panose="020B0303020201020303" pitchFamily="34" charset="0"/>
              </a:rPr>
              <a:t>competitiveness.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ExtraLight"/>
              <a:ea typeface="+mn-ea"/>
              <a:cs typeface="CiscoSansTT ExtraLight" panose="020B0303020201020303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5400000">
            <a:off x="3474604" y="1609295"/>
            <a:ext cx="2372744" cy="1696091"/>
          </a:xfrm>
          <a:prstGeom prst="roundRect">
            <a:avLst>
              <a:gd name="adj" fmla="val 50000"/>
            </a:avLst>
          </a:prstGeom>
          <a:solidFill>
            <a:schemeClr val="bg2">
              <a:alpha val="70000"/>
            </a:schemeClr>
          </a:solidFill>
          <a:ln w="3619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CiscoSansTT ExtraLight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12930" y="3783335"/>
            <a:ext cx="5054845" cy="88865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9" name="Pie 8"/>
          <p:cNvSpPr/>
          <p:nvPr/>
        </p:nvSpPr>
        <p:spPr>
          <a:xfrm>
            <a:off x="5582175" y="3907060"/>
            <a:ext cx="2786659" cy="64120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defTabSz="948075">
              <a:spcAft>
                <a:spcPts val="200"/>
              </a:spcAft>
              <a:defRPr/>
            </a:pPr>
            <a:r>
              <a:rPr lang="en-US" sz="1600" b="1" dirty="0">
                <a:solidFill>
                  <a:schemeClr val="bg2"/>
                </a:solidFill>
                <a:latin typeface="+mj-lt"/>
                <a:cs typeface="CiscoSansTT ExtraLight" panose="020B0303020201020303" pitchFamily="34" charset="0"/>
              </a:rPr>
              <a:t>IT plan</a:t>
            </a:r>
          </a:p>
          <a:p>
            <a:pPr defTabSz="948075">
              <a:spcAft>
                <a:spcPts val="200"/>
              </a:spcAft>
              <a:defRPr/>
            </a:pPr>
            <a:r>
              <a:rPr lang="en-US" sz="1200" dirty="0">
                <a:solidFill>
                  <a:schemeClr val="bg2"/>
                </a:solidFill>
                <a:latin typeface="+mj-lt"/>
                <a:cs typeface="CiscoSansTT ExtraLight" panose="020B0303020201020303" pitchFamily="34" charset="0"/>
              </a:rPr>
              <a:t>What will IT’s role be in the deployment of these technologies?</a:t>
            </a:r>
            <a:endParaRPr lang="en-US" sz="900" dirty="0">
              <a:solidFill>
                <a:schemeClr val="bg2"/>
              </a:solidFill>
              <a:latin typeface="+mj-lt"/>
              <a:cs typeface="CiscoSansTT ExtraLight" panose="020B0303020201020303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65281" y="3783335"/>
            <a:ext cx="4626510" cy="88865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1" name="Pie 8"/>
          <p:cNvSpPr/>
          <p:nvPr/>
        </p:nvSpPr>
        <p:spPr>
          <a:xfrm>
            <a:off x="1053634" y="3907060"/>
            <a:ext cx="2675613" cy="64120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lvl="0" algn="r" defTabSz="948075">
              <a:spcAft>
                <a:spcPts val="20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Corporate plan</a:t>
            </a:r>
          </a:p>
          <a:p>
            <a:pPr lvl="0" algn="r" defTabSz="948075">
              <a:spcAft>
                <a:spcPts val="20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+mj-lt"/>
                <a:cs typeface="CiscoSansTT ExtraLight" panose="020B0303020201020303" pitchFamily="34" charset="0"/>
              </a:rPr>
              <a:t>How is management planning to deploy these new technologies?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3958703" y="3857008"/>
            <a:ext cx="1345250" cy="741304"/>
            <a:chOff x="3869803" y="3912375"/>
            <a:chExt cx="1345250" cy="741304"/>
          </a:xfrm>
        </p:grpSpPr>
        <p:sp>
          <p:nvSpPr>
            <p:cNvPr id="42" name="TextBox 41"/>
            <p:cNvSpPr txBox="1"/>
            <p:nvPr/>
          </p:nvSpPr>
          <p:spPr>
            <a:xfrm>
              <a:off x="4581726" y="4124378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CiscoSans" panose="020B0503020201020303" pitchFamily="34" charset="0"/>
                </a:rPr>
                <a:t>CIO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895634" y="4113200"/>
              <a:ext cx="6099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CiscoSans" panose="020B0503020201020303" pitchFamily="34" charset="0"/>
                </a:rPr>
                <a:t>CTO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4473749" y="3912375"/>
              <a:ext cx="741304" cy="741304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3869803" y="3912375"/>
              <a:ext cx="741304" cy="741304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419" y="2755465"/>
            <a:ext cx="621778" cy="6217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580" y="2766419"/>
            <a:ext cx="599869" cy="59986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344" y="1560251"/>
            <a:ext cx="599869" cy="59986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144" y="1560251"/>
            <a:ext cx="599869" cy="5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62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001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Center: Easy to start with Assurance</a:t>
            </a:r>
          </a:p>
        </p:txBody>
      </p:sp>
      <p:sp>
        <p:nvSpPr>
          <p:cNvPr id="3" name="Rectangle: Rounded Corners 55">
            <a:extLst>
              <a:ext uri="{FF2B5EF4-FFF2-40B4-BE49-F238E27FC236}">
                <a16:creationId xmlns:a16="http://schemas.microsoft.com/office/drawing/2014/main" id="{B0C3D27A-0150-42AE-927F-63E5DF16B8C3}"/>
              </a:ext>
            </a:extLst>
          </p:cNvPr>
          <p:cNvSpPr/>
          <p:nvPr/>
        </p:nvSpPr>
        <p:spPr>
          <a:xfrm>
            <a:off x="547689" y="3243800"/>
            <a:ext cx="4039280" cy="1024053"/>
          </a:xfrm>
          <a:prstGeom prst="roundRect">
            <a:avLst>
              <a:gd name="adj" fmla="val 15187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Rectangle: Rounded Corners 81">
            <a:extLst>
              <a:ext uri="{FF2B5EF4-FFF2-40B4-BE49-F238E27FC236}">
                <a16:creationId xmlns:a16="http://schemas.microsoft.com/office/drawing/2014/main" id="{4DA0D76F-E876-48AD-B40F-9509F8F81DBE}"/>
              </a:ext>
            </a:extLst>
          </p:cNvPr>
          <p:cNvSpPr/>
          <p:nvPr/>
        </p:nvSpPr>
        <p:spPr>
          <a:xfrm>
            <a:off x="4733926" y="3243800"/>
            <a:ext cx="3860800" cy="1024053"/>
          </a:xfrm>
          <a:prstGeom prst="roundRect">
            <a:avLst>
              <a:gd name="adj" fmla="val 15187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Rectangle: Rounded Corners 67">
            <a:extLst>
              <a:ext uri="{FF2B5EF4-FFF2-40B4-BE49-F238E27FC236}">
                <a16:creationId xmlns:a16="http://schemas.microsoft.com/office/drawing/2014/main" id="{13A3E1DD-1381-42F7-B99F-FEBA7B570276}"/>
              </a:ext>
            </a:extLst>
          </p:cNvPr>
          <p:cNvSpPr/>
          <p:nvPr/>
        </p:nvSpPr>
        <p:spPr>
          <a:xfrm>
            <a:off x="547689" y="4379807"/>
            <a:ext cx="4039280" cy="33486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Traditional Cisco and third-party networks</a:t>
            </a:r>
          </a:p>
        </p:txBody>
      </p:sp>
      <p:sp>
        <p:nvSpPr>
          <p:cNvPr id="6" name="Rectangle: Rounded Corners 70">
            <a:extLst>
              <a:ext uri="{FF2B5EF4-FFF2-40B4-BE49-F238E27FC236}">
                <a16:creationId xmlns:a16="http://schemas.microsoft.com/office/drawing/2014/main" id="{4299F8C9-59DD-4BFC-9894-FA59E1733F64}"/>
              </a:ext>
            </a:extLst>
          </p:cNvPr>
          <p:cNvSpPr/>
          <p:nvPr/>
        </p:nvSpPr>
        <p:spPr>
          <a:xfrm>
            <a:off x="4733926" y="4379807"/>
            <a:ext cx="3860800" cy="33486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Cisco DNA ready networks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85973" y="2697023"/>
            <a:ext cx="2762713" cy="546777"/>
            <a:chOff x="1383317" y="2697023"/>
            <a:chExt cx="2762713" cy="54677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DB65B78-218C-4DA2-983D-9CC5B6BD74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83317" y="2697023"/>
              <a:ext cx="1074" cy="546777"/>
            </a:xfrm>
            <a:prstGeom prst="straightConnector1">
              <a:avLst/>
            </a:prstGeom>
            <a:ln w="19050" cap="rnd">
              <a:solidFill>
                <a:schemeClr val="tx2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6">
              <a:extLst>
                <a:ext uri="{FF2B5EF4-FFF2-40B4-BE49-F238E27FC236}">
                  <a16:creationId xmlns:a16="http://schemas.microsoft.com/office/drawing/2014/main" id="{A822E777-804A-4822-8CEE-2FB0FFCFB363}"/>
                </a:ext>
              </a:extLst>
            </p:cNvPr>
            <p:cNvSpPr/>
            <p:nvPr/>
          </p:nvSpPr>
          <p:spPr>
            <a:xfrm>
              <a:off x="1505958" y="2735260"/>
              <a:ext cx="2640072" cy="45201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2"/>
                  </a:solidFill>
                  <a:latin typeface="+mj-lt"/>
                </a:rPr>
                <a:t>Telemetry protocols: </a:t>
              </a:r>
              <a:br>
                <a:rPr lang="en-US" sz="1100" dirty="0">
                  <a:solidFill>
                    <a:schemeClr val="bg2"/>
                  </a:solidFill>
                  <a:latin typeface="+mj-lt"/>
                </a:rPr>
              </a:br>
              <a:r>
                <a:rPr lang="en-US" sz="1100" dirty="0">
                  <a:solidFill>
                    <a:schemeClr val="bg2"/>
                  </a:solidFill>
                  <a:latin typeface="+mj-lt"/>
                </a:rPr>
                <a:t>NetFlow, SNMP, Syslog, streaming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81698" y="2697023"/>
            <a:ext cx="2765257" cy="546777"/>
            <a:chOff x="5405140" y="2697023"/>
            <a:chExt cx="2765257" cy="54677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63B2B70-829A-4AF6-95B9-302969810F96}"/>
                </a:ext>
              </a:extLst>
            </p:cNvPr>
            <p:cNvCxnSpPr/>
            <p:nvPr/>
          </p:nvCxnSpPr>
          <p:spPr>
            <a:xfrm flipH="1" flipV="1">
              <a:off x="5405140" y="2697023"/>
              <a:ext cx="1074" cy="546777"/>
            </a:xfrm>
            <a:prstGeom prst="straightConnector1">
              <a:avLst/>
            </a:prstGeom>
            <a:ln w="19050" cap="rnd">
              <a:solidFill>
                <a:schemeClr val="tx2"/>
              </a:solidFill>
              <a:headEnd type="arrow"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93">
              <a:extLst>
                <a:ext uri="{FF2B5EF4-FFF2-40B4-BE49-F238E27FC236}">
                  <a16:creationId xmlns:a16="http://schemas.microsoft.com/office/drawing/2014/main" id="{7477B235-6459-4E60-B905-610111F4B3BD}"/>
                </a:ext>
              </a:extLst>
            </p:cNvPr>
            <p:cNvSpPr/>
            <p:nvPr/>
          </p:nvSpPr>
          <p:spPr>
            <a:xfrm>
              <a:off x="5527781" y="2735260"/>
              <a:ext cx="2642616" cy="452014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2"/>
                  </a:solidFill>
                  <a:latin typeface="+mj-lt"/>
                </a:rPr>
                <a:t>CLI, SNMP, PnP, NETCONF</a:t>
              </a:r>
            </a:p>
          </p:txBody>
        </p:sp>
      </p:grpSp>
      <p:sp>
        <p:nvSpPr>
          <p:cNvPr id="13" name="Rectangle: Rounded Corners 48">
            <a:extLst>
              <a:ext uri="{FF2B5EF4-FFF2-40B4-BE49-F238E27FC236}">
                <a16:creationId xmlns:a16="http://schemas.microsoft.com/office/drawing/2014/main" id="{C591CD55-3826-477A-9A9E-38662E1E7E5C}"/>
              </a:ext>
            </a:extLst>
          </p:cNvPr>
          <p:cNvSpPr/>
          <p:nvPr/>
        </p:nvSpPr>
        <p:spPr>
          <a:xfrm>
            <a:off x="547688" y="1079445"/>
            <a:ext cx="8047037" cy="33486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  <a:latin typeface="+mj-lt"/>
              </a:rPr>
              <a:t>Intent-based networking</a:t>
            </a:r>
          </a:p>
        </p:txBody>
      </p:sp>
      <p:sp>
        <p:nvSpPr>
          <p:cNvPr id="14" name="Rectangle: Rounded Corners 49">
            <a:extLst>
              <a:ext uri="{FF2B5EF4-FFF2-40B4-BE49-F238E27FC236}">
                <a16:creationId xmlns:a16="http://schemas.microsoft.com/office/drawing/2014/main" id="{4C420E51-9A87-4438-BFC7-FBED8B0BB9B8}"/>
              </a:ext>
            </a:extLst>
          </p:cNvPr>
          <p:cNvSpPr/>
          <p:nvPr/>
        </p:nvSpPr>
        <p:spPr>
          <a:xfrm>
            <a:off x="547688" y="1459592"/>
            <a:ext cx="8047037" cy="1245898"/>
          </a:xfrm>
          <a:prstGeom prst="roundRect">
            <a:avLst>
              <a:gd name="adj" fmla="val 13712"/>
            </a:avLst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Rectangle: Rounded Corners 94">
            <a:extLst>
              <a:ext uri="{FF2B5EF4-FFF2-40B4-BE49-F238E27FC236}">
                <a16:creationId xmlns:a16="http://schemas.microsoft.com/office/drawing/2014/main" id="{AD68A216-00B4-492B-9652-BDE932A40B4F}"/>
              </a:ext>
            </a:extLst>
          </p:cNvPr>
          <p:cNvSpPr/>
          <p:nvPr/>
        </p:nvSpPr>
        <p:spPr>
          <a:xfrm>
            <a:off x="603681" y="2371485"/>
            <a:ext cx="7935051" cy="294633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sz="1400" dirty="0">
                <a:solidFill>
                  <a:schemeClr val="bg2"/>
                </a:solidFill>
                <a:latin typeface="+mj-lt"/>
              </a:rPr>
              <a:t>Cisco DNA Center Assurance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48907BE-B976-4487-BA14-7B2E0F806EB0}"/>
              </a:ext>
            </a:extLst>
          </p:cNvPr>
          <p:cNvSpPr txBox="1">
            <a:spLocks/>
          </p:cNvSpPr>
          <p:nvPr/>
        </p:nvSpPr>
        <p:spPr bwMode="auto">
          <a:xfrm>
            <a:off x="547688" y="1459592"/>
            <a:ext cx="8047037" cy="28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/>
              <a:t>Cisco DNA Center</a:t>
            </a:r>
          </a:p>
        </p:txBody>
      </p:sp>
      <p:sp>
        <p:nvSpPr>
          <p:cNvPr id="17" name="Rectangle: Rounded Corners 98">
            <a:extLst>
              <a:ext uri="{FF2B5EF4-FFF2-40B4-BE49-F238E27FC236}">
                <a16:creationId xmlns:a16="http://schemas.microsoft.com/office/drawing/2014/main" id="{BB7FEFC0-9049-4346-9644-4E1B3FB4AE68}"/>
              </a:ext>
            </a:extLst>
          </p:cNvPr>
          <p:cNvSpPr/>
          <p:nvPr/>
        </p:nvSpPr>
        <p:spPr>
          <a:xfrm>
            <a:off x="603681" y="2056432"/>
            <a:ext cx="7935051" cy="294633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sz="1400" dirty="0">
                <a:solidFill>
                  <a:schemeClr val="tx1"/>
                </a:solidFill>
                <a:latin typeface="+mj-lt"/>
              </a:rPr>
              <a:t>Cisco DNA Center security</a:t>
            </a:r>
          </a:p>
        </p:txBody>
      </p:sp>
      <p:sp>
        <p:nvSpPr>
          <p:cNvPr id="18" name="Rectangle: Rounded Corners 99">
            <a:extLst>
              <a:ext uri="{FF2B5EF4-FFF2-40B4-BE49-F238E27FC236}">
                <a16:creationId xmlns:a16="http://schemas.microsoft.com/office/drawing/2014/main" id="{67E8007D-1F49-4DA0-987F-B9D8F77CE061}"/>
              </a:ext>
            </a:extLst>
          </p:cNvPr>
          <p:cNvSpPr/>
          <p:nvPr/>
        </p:nvSpPr>
        <p:spPr>
          <a:xfrm>
            <a:off x="4586969" y="1741378"/>
            <a:ext cx="3951763" cy="294633"/>
          </a:xfrm>
          <a:prstGeom prst="roundRect">
            <a:avLst>
              <a:gd name="adj" fmla="val 5000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r>
              <a:rPr lang="en-US" sz="1400" dirty="0">
                <a:solidFill>
                  <a:schemeClr val="tx1"/>
                </a:solidFill>
                <a:latin typeface="+mj-lt"/>
              </a:rPr>
              <a:t>Cisco® Software-Defined Access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02AD0-A21C-4E1B-87B4-C10A59B4AB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403" y="3646624"/>
            <a:ext cx="492758" cy="2542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4F3C7E-77A8-4FCE-96ED-47C4CD86E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08" y="3459392"/>
            <a:ext cx="525495" cy="5941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827A4F-5AA0-4F70-93FA-CF6D1A287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46" y="3508540"/>
            <a:ext cx="493555" cy="558029"/>
          </a:xfrm>
          <a:prstGeom prst="rect">
            <a:avLst/>
          </a:prstGeom>
        </p:spPr>
      </p:pic>
      <p:pic>
        <p:nvPicPr>
          <p:cNvPr id="22" name="Picture 2" descr="C:\Users\szigeti\Desktop\Icons\Wireless LAN Controller_default_256.png">
            <a:extLst>
              <a:ext uri="{FF2B5EF4-FFF2-40B4-BE49-F238E27FC236}">
                <a16:creationId xmlns:a16="http://schemas.microsoft.com/office/drawing/2014/main" id="{F1953426-4FF5-437C-8710-4FA30628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632" y="3645881"/>
            <a:ext cx="495926" cy="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316537-6E11-402B-A666-1D7FE02DD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08" y="3449443"/>
            <a:ext cx="525495" cy="594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74482D9-C746-4DED-B7BB-514C89D00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4015" y="3645881"/>
            <a:ext cx="492758" cy="2542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7F384F-E24D-4CC7-BD69-3105A633C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679" y="3650209"/>
            <a:ext cx="492758" cy="25424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AC5E33A-B854-41C0-B62F-E600F61CA3C7}"/>
              </a:ext>
            </a:extLst>
          </p:cNvPr>
          <p:cNvSpPr txBox="1"/>
          <p:nvPr/>
        </p:nvSpPr>
        <p:spPr>
          <a:xfrm>
            <a:off x="4808545" y="3954644"/>
            <a:ext cx="62071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Wireless</a:t>
            </a:r>
          </a:p>
          <a:p>
            <a:pPr algn="ctr"/>
            <a:r>
              <a:rPr lang="en-US" sz="600" dirty="0">
                <a:latin typeface="+mj-lt"/>
              </a:rPr>
              <a:t>802.11ac </a:t>
            </a:r>
            <a:br>
              <a:rPr lang="en-US" sz="600" dirty="0">
                <a:latin typeface="+mj-lt"/>
              </a:rPr>
            </a:br>
            <a:r>
              <a:rPr lang="en-US" sz="600" dirty="0">
                <a:latin typeface="+mj-lt"/>
              </a:rPr>
              <a:t>Wave 2 AP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6D84F9-2D98-47D8-8030-B1359755239B}"/>
              </a:ext>
            </a:extLst>
          </p:cNvPr>
          <p:cNvSpPr txBox="1"/>
          <p:nvPr/>
        </p:nvSpPr>
        <p:spPr>
          <a:xfrm>
            <a:off x="5300125" y="3954644"/>
            <a:ext cx="630967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Cisco</a:t>
            </a:r>
            <a:br>
              <a:rPr lang="en-US" sz="600" dirty="0">
                <a:latin typeface="+mj-lt"/>
              </a:rPr>
            </a:br>
            <a:r>
              <a:rPr lang="en-US" sz="600" dirty="0">
                <a:latin typeface="+mj-lt"/>
              </a:rPr>
              <a:t>Catalyst 3850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619E52-C2FB-4CB9-AF19-F707ABD8F33E}"/>
              </a:ext>
            </a:extLst>
          </p:cNvPr>
          <p:cNvSpPr txBox="1"/>
          <p:nvPr/>
        </p:nvSpPr>
        <p:spPr>
          <a:xfrm>
            <a:off x="5842483" y="3954644"/>
            <a:ext cx="619924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Cisco</a:t>
            </a:r>
            <a:br>
              <a:rPr lang="en-US" sz="600" dirty="0">
                <a:latin typeface="+mj-lt"/>
              </a:rPr>
            </a:br>
            <a:r>
              <a:rPr lang="en-US" sz="600" dirty="0">
                <a:latin typeface="+mj-lt"/>
              </a:rPr>
              <a:t>Catalyst 9000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C48280-D164-4196-968A-71EBC22B3247}"/>
              </a:ext>
            </a:extLst>
          </p:cNvPr>
          <p:cNvSpPr txBox="1"/>
          <p:nvPr/>
        </p:nvSpPr>
        <p:spPr>
          <a:xfrm>
            <a:off x="6447481" y="3954644"/>
            <a:ext cx="52905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Industrial Ethernet Catalyst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A8527-7B93-421C-9F32-ED06C3B083F7}"/>
              </a:ext>
            </a:extLst>
          </p:cNvPr>
          <p:cNvSpPr txBox="1"/>
          <p:nvPr/>
        </p:nvSpPr>
        <p:spPr>
          <a:xfrm>
            <a:off x="7038196" y="3954644"/>
            <a:ext cx="529056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Wireless controller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72768C-D968-460A-8E37-2D73A9AC4E9D}"/>
              </a:ext>
            </a:extLst>
          </p:cNvPr>
          <p:cNvSpPr txBox="1"/>
          <p:nvPr/>
        </p:nvSpPr>
        <p:spPr>
          <a:xfrm>
            <a:off x="7584022" y="3954644"/>
            <a:ext cx="480960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4000 Series ISR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B161EA-7B33-4EF4-9891-38415B0DD90A}"/>
              </a:ext>
            </a:extLst>
          </p:cNvPr>
          <p:cNvSpPr txBox="1"/>
          <p:nvPr/>
        </p:nvSpPr>
        <p:spPr>
          <a:xfrm>
            <a:off x="8092693" y="3954644"/>
            <a:ext cx="397487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NFV-IS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DD9978E-7BF3-48FD-A476-9ACC950C6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402" y="3633588"/>
            <a:ext cx="492758" cy="2542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4960DE3-898B-4152-971B-6F84F3880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53" y="3331573"/>
            <a:ext cx="387755" cy="56290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3DFDBE-8280-4867-B138-23959044F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02" y="3446356"/>
            <a:ext cx="525496" cy="5941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FC9C3CB-7C39-43C5-905F-CD178BE00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5" y="3503971"/>
            <a:ext cx="493555" cy="558029"/>
          </a:xfrm>
          <a:prstGeom prst="rect">
            <a:avLst/>
          </a:prstGeom>
        </p:spPr>
      </p:pic>
      <p:pic>
        <p:nvPicPr>
          <p:cNvPr id="37" name="Picture 2" descr="C:\Users\szigeti\Desktop\Icons\Wireless LAN Controller_default_256.png">
            <a:extLst>
              <a:ext uri="{FF2B5EF4-FFF2-40B4-BE49-F238E27FC236}">
                <a16:creationId xmlns:a16="http://schemas.microsoft.com/office/drawing/2014/main" id="{69CDD799-9844-4C15-A678-427424F29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82" y="3632844"/>
            <a:ext cx="495926" cy="2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4338711-E216-4FDA-97DC-FFE76DAF1F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12" y="3305766"/>
            <a:ext cx="570770" cy="6204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10E1F73-78DD-4654-BA78-05AAC093C67A}"/>
              </a:ext>
            </a:extLst>
          </p:cNvPr>
          <p:cNvSpPr txBox="1"/>
          <p:nvPr/>
        </p:nvSpPr>
        <p:spPr>
          <a:xfrm>
            <a:off x="623585" y="3920020"/>
            <a:ext cx="607537" cy="25391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Wireless access point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8A3464-13EC-46F7-9687-86A0F251649E}"/>
              </a:ext>
            </a:extLst>
          </p:cNvPr>
          <p:cNvSpPr txBox="1"/>
          <p:nvPr/>
        </p:nvSpPr>
        <p:spPr>
          <a:xfrm>
            <a:off x="1296544" y="3920020"/>
            <a:ext cx="605537" cy="34624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Cisco® Catalyst® 2000, 3000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A9B19C-EE11-4C49-B0B3-0C55EC26D701}"/>
              </a:ext>
            </a:extLst>
          </p:cNvPr>
          <p:cNvSpPr txBox="1"/>
          <p:nvPr/>
        </p:nvSpPr>
        <p:spPr>
          <a:xfrm>
            <a:off x="1934162" y="3920020"/>
            <a:ext cx="619924" cy="34624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Cisco Catalyst 4000, 6000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6F593F-006D-4BB3-9C73-FF6794C0A14B}"/>
              </a:ext>
            </a:extLst>
          </p:cNvPr>
          <p:cNvSpPr txBox="1"/>
          <p:nvPr/>
        </p:nvSpPr>
        <p:spPr>
          <a:xfrm>
            <a:off x="2652849" y="3920020"/>
            <a:ext cx="529056" cy="34624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Cisco Nexus® 7000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D91BD3-E98C-4863-B804-D63F016A652A}"/>
              </a:ext>
            </a:extLst>
          </p:cNvPr>
          <p:cNvSpPr txBox="1"/>
          <p:nvPr/>
        </p:nvSpPr>
        <p:spPr>
          <a:xfrm>
            <a:off x="3342587" y="3920020"/>
            <a:ext cx="529056" cy="253916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Wireless controller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FCD18F-D2AD-4568-8CC5-CDE223ECF921}"/>
              </a:ext>
            </a:extLst>
          </p:cNvPr>
          <p:cNvSpPr txBox="1"/>
          <p:nvPr/>
        </p:nvSpPr>
        <p:spPr>
          <a:xfrm>
            <a:off x="4008508" y="3920020"/>
            <a:ext cx="529056" cy="16158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" dirty="0">
                <a:latin typeface="+mj-lt"/>
              </a:rPr>
              <a:t>ISR/ASR</a:t>
            </a:r>
          </a:p>
        </p:txBody>
      </p:sp>
    </p:spTree>
    <p:extLst>
      <p:ext uri="{BB962C8B-B14F-4D97-AF65-F5344CB8AC3E}">
        <p14:creationId xmlns:p14="http://schemas.microsoft.com/office/powerpoint/2010/main" val="2714256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Leverage and analyze data from every point </a:t>
            </a:r>
            <a:br>
              <a:rPr lang="en-US" dirty="0"/>
            </a:br>
            <a:r>
              <a:rPr lang="en-US" dirty="0"/>
              <a:t>on the network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082675"/>
            <a:ext cx="9144000" cy="3642575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59622" y="1567996"/>
            <a:ext cx="2263463" cy="1085165"/>
          </a:xfrm>
          <a:prstGeom prst="roundRect">
            <a:avLst>
              <a:gd name="adj" fmla="val 1238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073" y="2150907"/>
            <a:ext cx="210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Network and application performance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77666" y="1567996"/>
            <a:ext cx="2263463" cy="1085165"/>
          </a:xfrm>
          <a:prstGeom prst="roundRect">
            <a:avLst>
              <a:gd name="adj" fmla="val 1238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9622" y="2817830"/>
            <a:ext cx="2263463" cy="1085165"/>
          </a:xfrm>
          <a:prstGeom prst="roundRect">
            <a:avLst>
              <a:gd name="adj" fmla="val 1238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77666" y="2817830"/>
            <a:ext cx="2263463" cy="1085165"/>
          </a:xfrm>
          <a:prstGeom prst="roundRect">
            <a:avLst>
              <a:gd name="adj" fmla="val 1238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9283" y="2147447"/>
            <a:ext cx="1954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Guided remediation for quick issue resolution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6073" y="3383531"/>
            <a:ext cx="210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Network sensors and iOS analytics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1704" y="3383530"/>
            <a:ext cx="2104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Network time </a:t>
            </a:r>
            <a:r>
              <a:rPr lang="en-US" sz="1200" b="1" dirty="0">
                <a:solidFill>
                  <a:srgbClr val="FFFFFF"/>
                </a:solidFill>
                <a:latin typeface="+mn-lt"/>
              </a:rPr>
              <a:t>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ravel</a:t>
            </a: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3913618" y="1688936"/>
            <a:ext cx="416436" cy="421642"/>
            <a:chOff x="1280" y="-1"/>
            <a:chExt cx="3200" cy="3240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1280" y="-1"/>
              <a:ext cx="1527" cy="3240"/>
            </a:xfrm>
            <a:custGeom>
              <a:avLst/>
              <a:gdLst>
                <a:gd name="T0" fmla="*/ 1211 w 2765"/>
                <a:gd name="T1" fmla="*/ 3482 h 5877"/>
                <a:gd name="T2" fmla="*/ 1199 w 2765"/>
                <a:gd name="T3" fmla="*/ 3725 h 5877"/>
                <a:gd name="T4" fmla="*/ 951 w 2765"/>
                <a:gd name="T5" fmla="*/ 3967 h 5877"/>
                <a:gd name="T6" fmla="*/ 810 w 2765"/>
                <a:gd name="T7" fmla="*/ 4072 h 5877"/>
                <a:gd name="T8" fmla="*/ 1932 w 2765"/>
                <a:gd name="T9" fmla="*/ 1306 h 5877"/>
                <a:gd name="T10" fmla="*/ 1554 w 2765"/>
                <a:gd name="T11" fmla="*/ 948 h 5877"/>
                <a:gd name="T12" fmla="*/ 1306 w 2765"/>
                <a:gd name="T13" fmla="*/ 971 h 5877"/>
                <a:gd name="T14" fmla="*/ 1813 w 2765"/>
                <a:gd name="T15" fmla="*/ 1433 h 5877"/>
                <a:gd name="T16" fmla="*/ 1844 w 2765"/>
                <a:gd name="T17" fmla="*/ 1793 h 5877"/>
                <a:gd name="T18" fmla="*/ 2132 w 2765"/>
                <a:gd name="T19" fmla="*/ 2086 h 5877"/>
                <a:gd name="T20" fmla="*/ 1844 w 2765"/>
                <a:gd name="T21" fmla="*/ 2367 h 5877"/>
                <a:gd name="T22" fmla="*/ 2375 w 2765"/>
                <a:gd name="T23" fmla="*/ 2086 h 5877"/>
                <a:gd name="T24" fmla="*/ 1844 w 2765"/>
                <a:gd name="T25" fmla="*/ 1793 h 5877"/>
                <a:gd name="T26" fmla="*/ 2765 w 2765"/>
                <a:gd name="T27" fmla="*/ 5250 h 5877"/>
                <a:gd name="T28" fmla="*/ 2172 w 2765"/>
                <a:gd name="T29" fmla="*/ 5877 h 5877"/>
                <a:gd name="T30" fmla="*/ 1347 w 2765"/>
                <a:gd name="T31" fmla="*/ 5563 h 5877"/>
                <a:gd name="T32" fmla="*/ 616 w 2765"/>
                <a:gd name="T33" fmla="*/ 4901 h 5877"/>
                <a:gd name="T34" fmla="*/ 210 w 2765"/>
                <a:gd name="T35" fmla="*/ 3925 h 5877"/>
                <a:gd name="T36" fmla="*/ 116 w 2765"/>
                <a:gd name="T37" fmla="*/ 3008 h 5877"/>
                <a:gd name="T38" fmla="*/ 0 w 2765"/>
                <a:gd name="T39" fmla="*/ 2601 h 5877"/>
                <a:gd name="T40" fmla="*/ 0 w 2765"/>
                <a:gd name="T41" fmla="*/ 2554 h 5877"/>
                <a:gd name="T42" fmla="*/ 651 w 2765"/>
                <a:gd name="T43" fmla="*/ 1091 h 5877"/>
                <a:gd name="T44" fmla="*/ 1383 w 2765"/>
                <a:gd name="T45" fmla="*/ 313 h 5877"/>
                <a:gd name="T46" fmla="*/ 2556 w 2765"/>
                <a:gd name="T47" fmla="*/ 197 h 5877"/>
                <a:gd name="T48" fmla="*/ 2521 w 2765"/>
                <a:gd name="T49" fmla="*/ 766 h 5877"/>
                <a:gd name="T50" fmla="*/ 1673 w 2765"/>
                <a:gd name="T51" fmla="*/ 371 h 5877"/>
                <a:gd name="T52" fmla="*/ 1998 w 2765"/>
                <a:gd name="T53" fmla="*/ 882 h 5877"/>
                <a:gd name="T54" fmla="*/ 1383 w 2765"/>
                <a:gd name="T55" fmla="*/ 568 h 5877"/>
                <a:gd name="T56" fmla="*/ 906 w 2765"/>
                <a:gd name="T57" fmla="*/ 1149 h 5877"/>
                <a:gd name="T58" fmla="*/ 523 w 2765"/>
                <a:gd name="T59" fmla="*/ 1800 h 5877"/>
                <a:gd name="T60" fmla="*/ 1673 w 2765"/>
                <a:gd name="T61" fmla="*/ 2520 h 5877"/>
                <a:gd name="T62" fmla="*/ 1429 w 2765"/>
                <a:gd name="T63" fmla="*/ 2543 h 5877"/>
                <a:gd name="T64" fmla="*/ 233 w 2765"/>
                <a:gd name="T65" fmla="*/ 2554 h 5877"/>
                <a:gd name="T66" fmla="*/ 383 w 2765"/>
                <a:gd name="T67" fmla="*/ 3089 h 5877"/>
                <a:gd name="T68" fmla="*/ 442 w 2765"/>
                <a:gd name="T69" fmla="*/ 3786 h 5877"/>
                <a:gd name="T70" fmla="*/ 383 w 2765"/>
                <a:gd name="T71" fmla="*/ 4216 h 5877"/>
                <a:gd name="T72" fmla="*/ 883 w 2765"/>
                <a:gd name="T73" fmla="*/ 4820 h 5877"/>
                <a:gd name="T74" fmla="*/ 1347 w 2765"/>
                <a:gd name="T75" fmla="*/ 5308 h 5877"/>
                <a:gd name="T76" fmla="*/ 1847 w 2765"/>
                <a:gd name="T77" fmla="*/ 4844 h 5877"/>
                <a:gd name="T78" fmla="*/ 1893 w 2765"/>
                <a:gd name="T79" fmla="*/ 4495 h 5877"/>
                <a:gd name="T80" fmla="*/ 2068 w 2765"/>
                <a:gd name="T81" fmla="*/ 5076 h 5877"/>
                <a:gd name="T82" fmla="*/ 2172 w 2765"/>
                <a:gd name="T83" fmla="*/ 5645 h 5877"/>
                <a:gd name="T84" fmla="*/ 2521 w 2765"/>
                <a:gd name="T85" fmla="*/ 4169 h 5877"/>
                <a:gd name="T86" fmla="*/ 1394 w 2765"/>
                <a:gd name="T87" fmla="*/ 4600 h 5877"/>
                <a:gd name="T88" fmla="*/ 1150 w 2765"/>
                <a:gd name="T89" fmla="*/ 4600 h 5877"/>
                <a:gd name="T90" fmla="*/ 1754 w 2765"/>
                <a:gd name="T91" fmla="*/ 3925 h 5877"/>
                <a:gd name="T92" fmla="*/ 2521 w 2765"/>
                <a:gd name="T93" fmla="*/ 3206 h 5877"/>
                <a:gd name="T94" fmla="*/ 801 w 2765"/>
                <a:gd name="T95" fmla="*/ 2857 h 5877"/>
                <a:gd name="T96" fmla="*/ 848 w 2765"/>
                <a:gd name="T97" fmla="*/ 2404 h 5877"/>
                <a:gd name="T98" fmla="*/ 1034 w 2765"/>
                <a:gd name="T99" fmla="*/ 2764 h 5877"/>
                <a:gd name="T100" fmla="*/ 2521 w 2765"/>
                <a:gd name="T101" fmla="*/ 2961 h 5877"/>
                <a:gd name="T102" fmla="*/ 2184 w 2765"/>
                <a:gd name="T103" fmla="*/ 1520 h 5877"/>
                <a:gd name="T104" fmla="*/ 2184 w 2765"/>
                <a:gd name="T105" fmla="*/ 1254 h 5877"/>
                <a:gd name="T106" fmla="*/ 2521 w 2765"/>
                <a:gd name="T107" fmla="*/ 766 h 5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65" h="5877">
                  <a:moveTo>
                    <a:pt x="703" y="3944"/>
                  </a:moveTo>
                  <a:cubicBezTo>
                    <a:pt x="750" y="3551"/>
                    <a:pt x="1058" y="3470"/>
                    <a:pt x="1211" y="3482"/>
                  </a:cubicBezTo>
                  <a:cubicBezTo>
                    <a:pt x="1282" y="3482"/>
                    <a:pt x="1329" y="3539"/>
                    <a:pt x="1329" y="3609"/>
                  </a:cubicBezTo>
                  <a:cubicBezTo>
                    <a:pt x="1317" y="3678"/>
                    <a:pt x="1270" y="3725"/>
                    <a:pt x="1199" y="3725"/>
                  </a:cubicBezTo>
                  <a:cubicBezTo>
                    <a:pt x="1187" y="3725"/>
                    <a:pt x="1128" y="3725"/>
                    <a:pt x="1081" y="3748"/>
                  </a:cubicBezTo>
                  <a:cubicBezTo>
                    <a:pt x="998" y="3794"/>
                    <a:pt x="963" y="3863"/>
                    <a:pt x="951" y="3967"/>
                  </a:cubicBezTo>
                  <a:cubicBezTo>
                    <a:pt x="939" y="4025"/>
                    <a:pt x="892" y="4072"/>
                    <a:pt x="833" y="4072"/>
                  </a:cubicBezTo>
                  <a:cubicBezTo>
                    <a:pt x="821" y="4072"/>
                    <a:pt x="821" y="4072"/>
                    <a:pt x="810" y="4072"/>
                  </a:cubicBezTo>
                  <a:cubicBezTo>
                    <a:pt x="750" y="4072"/>
                    <a:pt x="691" y="4014"/>
                    <a:pt x="703" y="3944"/>
                  </a:cubicBezTo>
                  <a:close/>
                  <a:moveTo>
                    <a:pt x="1932" y="1306"/>
                  </a:moveTo>
                  <a:cubicBezTo>
                    <a:pt x="1920" y="1237"/>
                    <a:pt x="1861" y="1191"/>
                    <a:pt x="1802" y="1191"/>
                  </a:cubicBezTo>
                  <a:cubicBezTo>
                    <a:pt x="1778" y="1191"/>
                    <a:pt x="1577" y="1191"/>
                    <a:pt x="1554" y="948"/>
                  </a:cubicBezTo>
                  <a:cubicBezTo>
                    <a:pt x="1542" y="878"/>
                    <a:pt x="1483" y="832"/>
                    <a:pt x="1412" y="844"/>
                  </a:cubicBezTo>
                  <a:cubicBezTo>
                    <a:pt x="1353" y="844"/>
                    <a:pt x="1294" y="901"/>
                    <a:pt x="1306" y="971"/>
                  </a:cubicBezTo>
                  <a:cubicBezTo>
                    <a:pt x="1341" y="1341"/>
                    <a:pt x="1625" y="1433"/>
                    <a:pt x="1790" y="1433"/>
                  </a:cubicBezTo>
                  <a:cubicBezTo>
                    <a:pt x="1802" y="1433"/>
                    <a:pt x="1802" y="1433"/>
                    <a:pt x="1813" y="1433"/>
                  </a:cubicBezTo>
                  <a:cubicBezTo>
                    <a:pt x="1885" y="1433"/>
                    <a:pt x="1932" y="1376"/>
                    <a:pt x="1932" y="1306"/>
                  </a:cubicBezTo>
                  <a:close/>
                  <a:moveTo>
                    <a:pt x="1844" y="1793"/>
                  </a:moveTo>
                  <a:cubicBezTo>
                    <a:pt x="1844" y="1863"/>
                    <a:pt x="1901" y="1910"/>
                    <a:pt x="1971" y="1910"/>
                  </a:cubicBezTo>
                  <a:cubicBezTo>
                    <a:pt x="2063" y="1910"/>
                    <a:pt x="2132" y="1992"/>
                    <a:pt x="2132" y="2086"/>
                  </a:cubicBezTo>
                  <a:cubicBezTo>
                    <a:pt x="2132" y="2168"/>
                    <a:pt x="2063" y="2250"/>
                    <a:pt x="1971" y="2250"/>
                  </a:cubicBezTo>
                  <a:cubicBezTo>
                    <a:pt x="1901" y="2250"/>
                    <a:pt x="1844" y="2308"/>
                    <a:pt x="1844" y="2367"/>
                  </a:cubicBezTo>
                  <a:cubicBezTo>
                    <a:pt x="1844" y="2437"/>
                    <a:pt x="1901" y="2496"/>
                    <a:pt x="1971" y="2496"/>
                  </a:cubicBezTo>
                  <a:cubicBezTo>
                    <a:pt x="2190" y="2496"/>
                    <a:pt x="2375" y="2308"/>
                    <a:pt x="2375" y="2086"/>
                  </a:cubicBezTo>
                  <a:cubicBezTo>
                    <a:pt x="2375" y="1852"/>
                    <a:pt x="2190" y="1664"/>
                    <a:pt x="1971" y="1664"/>
                  </a:cubicBezTo>
                  <a:cubicBezTo>
                    <a:pt x="1901" y="1664"/>
                    <a:pt x="1844" y="1722"/>
                    <a:pt x="1844" y="1793"/>
                  </a:cubicBezTo>
                  <a:close/>
                  <a:moveTo>
                    <a:pt x="2765" y="766"/>
                  </a:moveTo>
                  <a:cubicBezTo>
                    <a:pt x="2765" y="766"/>
                    <a:pt x="2765" y="766"/>
                    <a:pt x="2765" y="5250"/>
                  </a:cubicBezTo>
                  <a:cubicBezTo>
                    <a:pt x="2765" y="5413"/>
                    <a:pt x="2730" y="5599"/>
                    <a:pt x="2591" y="5726"/>
                  </a:cubicBezTo>
                  <a:cubicBezTo>
                    <a:pt x="2463" y="5831"/>
                    <a:pt x="2347" y="5877"/>
                    <a:pt x="2172" y="5877"/>
                  </a:cubicBezTo>
                  <a:cubicBezTo>
                    <a:pt x="1905" y="5877"/>
                    <a:pt x="1696" y="5749"/>
                    <a:pt x="1545" y="5552"/>
                  </a:cubicBezTo>
                  <a:cubicBezTo>
                    <a:pt x="1545" y="5552"/>
                    <a:pt x="1418" y="5563"/>
                    <a:pt x="1347" y="5563"/>
                  </a:cubicBezTo>
                  <a:cubicBezTo>
                    <a:pt x="1057" y="5529"/>
                    <a:pt x="790" y="5390"/>
                    <a:pt x="674" y="5134"/>
                  </a:cubicBezTo>
                  <a:cubicBezTo>
                    <a:pt x="674" y="5134"/>
                    <a:pt x="616" y="4983"/>
                    <a:pt x="616" y="4901"/>
                  </a:cubicBezTo>
                  <a:cubicBezTo>
                    <a:pt x="325" y="4786"/>
                    <a:pt x="139" y="4495"/>
                    <a:pt x="139" y="4216"/>
                  </a:cubicBezTo>
                  <a:cubicBezTo>
                    <a:pt x="139" y="4100"/>
                    <a:pt x="151" y="4019"/>
                    <a:pt x="210" y="3925"/>
                  </a:cubicBezTo>
                  <a:cubicBezTo>
                    <a:pt x="58" y="3786"/>
                    <a:pt x="0" y="3612"/>
                    <a:pt x="0" y="3438"/>
                  </a:cubicBezTo>
                  <a:cubicBezTo>
                    <a:pt x="0" y="3263"/>
                    <a:pt x="35" y="3124"/>
                    <a:pt x="116" y="3008"/>
                  </a:cubicBezTo>
                  <a:cubicBezTo>
                    <a:pt x="93" y="2950"/>
                    <a:pt x="58" y="2892"/>
                    <a:pt x="47" y="2845"/>
                  </a:cubicBezTo>
                  <a:cubicBezTo>
                    <a:pt x="24" y="2775"/>
                    <a:pt x="0" y="2694"/>
                    <a:pt x="0" y="2601"/>
                  </a:cubicBezTo>
                  <a:cubicBezTo>
                    <a:pt x="0" y="2601"/>
                    <a:pt x="0" y="2601"/>
                    <a:pt x="0" y="2578"/>
                  </a:cubicBezTo>
                  <a:cubicBezTo>
                    <a:pt x="0" y="2578"/>
                    <a:pt x="0" y="2578"/>
                    <a:pt x="0" y="2554"/>
                  </a:cubicBezTo>
                  <a:cubicBezTo>
                    <a:pt x="0" y="2323"/>
                    <a:pt x="93" y="2090"/>
                    <a:pt x="291" y="1916"/>
                  </a:cubicBezTo>
                  <a:cubicBezTo>
                    <a:pt x="128" y="1509"/>
                    <a:pt x="407" y="1173"/>
                    <a:pt x="651" y="1091"/>
                  </a:cubicBezTo>
                  <a:cubicBezTo>
                    <a:pt x="651" y="1056"/>
                    <a:pt x="651" y="1056"/>
                    <a:pt x="651" y="1033"/>
                  </a:cubicBezTo>
                  <a:cubicBezTo>
                    <a:pt x="651" y="627"/>
                    <a:pt x="964" y="313"/>
                    <a:pt x="1383" y="313"/>
                  </a:cubicBezTo>
                  <a:cubicBezTo>
                    <a:pt x="1522" y="116"/>
                    <a:pt x="1766" y="0"/>
                    <a:pt x="2022" y="0"/>
                  </a:cubicBezTo>
                  <a:cubicBezTo>
                    <a:pt x="2231" y="0"/>
                    <a:pt x="2405" y="58"/>
                    <a:pt x="2556" y="197"/>
                  </a:cubicBezTo>
                  <a:cubicBezTo>
                    <a:pt x="2706" y="336"/>
                    <a:pt x="2765" y="545"/>
                    <a:pt x="2765" y="766"/>
                  </a:cubicBezTo>
                  <a:close/>
                  <a:moveTo>
                    <a:pt x="2521" y="766"/>
                  </a:moveTo>
                  <a:cubicBezTo>
                    <a:pt x="2521" y="452"/>
                    <a:pt x="2323" y="232"/>
                    <a:pt x="2022" y="232"/>
                  </a:cubicBezTo>
                  <a:cubicBezTo>
                    <a:pt x="1882" y="232"/>
                    <a:pt x="1766" y="290"/>
                    <a:pt x="1673" y="371"/>
                  </a:cubicBezTo>
                  <a:cubicBezTo>
                    <a:pt x="1824" y="429"/>
                    <a:pt x="1963" y="568"/>
                    <a:pt x="2056" y="720"/>
                  </a:cubicBezTo>
                  <a:cubicBezTo>
                    <a:pt x="2079" y="766"/>
                    <a:pt x="2056" y="858"/>
                    <a:pt x="1998" y="882"/>
                  </a:cubicBezTo>
                  <a:cubicBezTo>
                    <a:pt x="1940" y="916"/>
                    <a:pt x="1847" y="882"/>
                    <a:pt x="1824" y="824"/>
                  </a:cubicBezTo>
                  <a:cubicBezTo>
                    <a:pt x="1731" y="662"/>
                    <a:pt x="1557" y="568"/>
                    <a:pt x="1383" y="568"/>
                  </a:cubicBezTo>
                  <a:cubicBezTo>
                    <a:pt x="1150" y="568"/>
                    <a:pt x="941" y="743"/>
                    <a:pt x="906" y="975"/>
                  </a:cubicBezTo>
                  <a:cubicBezTo>
                    <a:pt x="906" y="1010"/>
                    <a:pt x="906" y="1079"/>
                    <a:pt x="906" y="1149"/>
                  </a:cubicBezTo>
                  <a:cubicBezTo>
                    <a:pt x="918" y="1207"/>
                    <a:pt x="883" y="1254"/>
                    <a:pt x="825" y="1288"/>
                  </a:cubicBezTo>
                  <a:cubicBezTo>
                    <a:pt x="616" y="1346"/>
                    <a:pt x="442" y="1567"/>
                    <a:pt x="523" y="1800"/>
                  </a:cubicBezTo>
                  <a:cubicBezTo>
                    <a:pt x="616" y="1741"/>
                    <a:pt x="732" y="1741"/>
                    <a:pt x="825" y="1741"/>
                  </a:cubicBezTo>
                  <a:cubicBezTo>
                    <a:pt x="1289" y="1741"/>
                    <a:pt x="1638" y="2067"/>
                    <a:pt x="1673" y="2520"/>
                  </a:cubicBezTo>
                  <a:cubicBezTo>
                    <a:pt x="1673" y="2625"/>
                    <a:pt x="1615" y="2659"/>
                    <a:pt x="1545" y="2659"/>
                  </a:cubicBezTo>
                  <a:cubicBezTo>
                    <a:pt x="1475" y="2659"/>
                    <a:pt x="1429" y="2601"/>
                    <a:pt x="1429" y="2543"/>
                  </a:cubicBezTo>
                  <a:cubicBezTo>
                    <a:pt x="1429" y="2253"/>
                    <a:pt x="1150" y="1974"/>
                    <a:pt x="825" y="1974"/>
                  </a:cubicBezTo>
                  <a:cubicBezTo>
                    <a:pt x="500" y="1974"/>
                    <a:pt x="233" y="2229"/>
                    <a:pt x="233" y="2554"/>
                  </a:cubicBezTo>
                  <a:cubicBezTo>
                    <a:pt x="233" y="2694"/>
                    <a:pt x="291" y="2834"/>
                    <a:pt x="383" y="2927"/>
                  </a:cubicBezTo>
                  <a:cubicBezTo>
                    <a:pt x="442" y="2985"/>
                    <a:pt x="442" y="3043"/>
                    <a:pt x="383" y="3089"/>
                  </a:cubicBezTo>
                  <a:cubicBezTo>
                    <a:pt x="291" y="3182"/>
                    <a:pt x="233" y="3298"/>
                    <a:pt x="233" y="3438"/>
                  </a:cubicBezTo>
                  <a:cubicBezTo>
                    <a:pt x="233" y="3577"/>
                    <a:pt x="325" y="3693"/>
                    <a:pt x="442" y="3786"/>
                  </a:cubicBezTo>
                  <a:cubicBezTo>
                    <a:pt x="488" y="3833"/>
                    <a:pt x="500" y="3902"/>
                    <a:pt x="465" y="3961"/>
                  </a:cubicBezTo>
                  <a:cubicBezTo>
                    <a:pt x="407" y="4042"/>
                    <a:pt x="383" y="4123"/>
                    <a:pt x="383" y="4216"/>
                  </a:cubicBezTo>
                  <a:cubicBezTo>
                    <a:pt x="383" y="4414"/>
                    <a:pt x="569" y="4658"/>
                    <a:pt x="790" y="4704"/>
                  </a:cubicBezTo>
                  <a:cubicBezTo>
                    <a:pt x="860" y="4715"/>
                    <a:pt x="883" y="4762"/>
                    <a:pt x="883" y="4820"/>
                  </a:cubicBezTo>
                  <a:cubicBezTo>
                    <a:pt x="883" y="4820"/>
                    <a:pt x="883" y="4820"/>
                    <a:pt x="883" y="4844"/>
                  </a:cubicBezTo>
                  <a:cubicBezTo>
                    <a:pt x="883" y="5099"/>
                    <a:pt x="1092" y="5296"/>
                    <a:pt x="1347" y="5308"/>
                  </a:cubicBezTo>
                  <a:cubicBezTo>
                    <a:pt x="1452" y="5308"/>
                    <a:pt x="1522" y="5296"/>
                    <a:pt x="1580" y="5273"/>
                  </a:cubicBezTo>
                  <a:cubicBezTo>
                    <a:pt x="1731" y="5192"/>
                    <a:pt x="1847" y="5018"/>
                    <a:pt x="1847" y="4844"/>
                  </a:cubicBezTo>
                  <a:cubicBezTo>
                    <a:pt x="1847" y="4797"/>
                    <a:pt x="1847" y="4727"/>
                    <a:pt x="1824" y="4658"/>
                  </a:cubicBezTo>
                  <a:cubicBezTo>
                    <a:pt x="1812" y="4588"/>
                    <a:pt x="1836" y="4518"/>
                    <a:pt x="1893" y="4495"/>
                  </a:cubicBezTo>
                  <a:cubicBezTo>
                    <a:pt x="1951" y="4460"/>
                    <a:pt x="2045" y="4495"/>
                    <a:pt x="2068" y="4553"/>
                  </a:cubicBezTo>
                  <a:cubicBezTo>
                    <a:pt x="2114" y="4715"/>
                    <a:pt x="2137" y="4913"/>
                    <a:pt x="2068" y="5076"/>
                  </a:cubicBezTo>
                  <a:cubicBezTo>
                    <a:pt x="2010" y="5215"/>
                    <a:pt x="1893" y="5355"/>
                    <a:pt x="1766" y="5448"/>
                  </a:cubicBezTo>
                  <a:cubicBezTo>
                    <a:pt x="1882" y="5563"/>
                    <a:pt x="1998" y="5645"/>
                    <a:pt x="2172" y="5645"/>
                  </a:cubicBezTo>
                  <a:cubicBezTo>
                    <a:pt x="2347" y="5645"/>
                    <a:pt x="2521" y="5471"/>
                    <a:pt x="2521" y="5250"/>
                  </a:cubicBezTo>
                  <a:cubicBezTo>
                    <a:pt x="2521" y="5250"/>
                    <a:pt x="2521" y="5204"/>
                    <a:pt x="2521" y="4169"/>
                  </a:cubicBezTo>
                  <a:cubicBezTo>
                    <a:pt x="2521" y="4169"/>
                    <a:pt x="2521" y="4169"/>
                    <a:pt x="1754" y="4169"/>
                  </a:cubicBezTo>
                  <a:cubicBezTo>
                    <a:pt x="1394" y="4169"/>
                    <a:pt x="1394" y="4588"/>
                    <a:pt x="1394" y="4600"/>
                  </a:cubicBezTo>
                  <a:cubicBezTo>
                    <a:pt x="1394" y="4669"/>
                    <a:pt x="1336" y="4715"/>
                    <a:pt x="1266" y="4715"/>
                  </a:cubicBezTo>
                  <a:cubicBezTo>
                    <a:pt x="1197" y="4715"/>
                    <a:pt x="1150" y="4669"/>
                    <a:pt x="1150" y="4600"/>
                  </a:cubicBezTo>
                  <a:cubicBezTo>
                    <a:pt x="1150" y="4588"/>
                    <a:pt x="1150" y="4437"/>
                    <a:pt x="1220" y="4274"/>
                  </a:cubicBezTo>
                  <a:cubicBezTo>
                    <a:pt x="1313" y="4054"/>
                    <a:pt x="1510" y="3925"/>
                    <a:pt x="1754" y="3925"/>
                  </a:cubicBezTo>
                  <a:cubicBezTo>
                    <a:pt x="1754" y="3925"/>
                    <a:pt x="1754" y="3925"/>
                    <a:pt x="2521" y="3925"/>
                  </a:cubicBezTo>
                  <a:cubicBezTo>
                    <a:pt x="2521" y="3879"/>
                    <a:pt x="2521" y="3682"/>
                    <a:pt x="2521" y="3206"/>
                  </a:cubicBezTo>
                  <a:cubicBezTo>
                    <a:pt x="2521" y="3206"/>
                    <a:pt x="2521" y="3206"/>
                    <a:pt x="1347" y="3206"/>
                  </a:cubicBezTo>
                  <a:cubicBezTo>
                    <a:pt x="1104" y="3206"/>
                    <a:pt x="906" y="3089"/>
                    <a:pt x="801" y="2857"/>
                  </a:cubicBezTo>
                  <a:cubicBezTo>
                    <a:pt x="732" y="2694"/>
                    <a:pt x="720" y="2543"/>
                    <a:pt x="720" y="2531"/>
                  </a:cubicBezTo>
                  <a:cubicBezTo>
                    <a:pt x="720" y="2462"/>
                    <a:pt x="778" y="2404"/>
                    <a:pt x="848" y="2404"/>
                  </a:cubicBezTo>
                  <a:cubicBezTo>
                    <a:pt x="906" y="2404"/>
                    <a:pt x="964" y="2450"/>
                    <a:pt x="976" y="2520"/>
                  </a:cubicBezTo>
                  <a:cubicBezTo>
                    <a:pt x="976" y="2520"/>
                    <a:pt x="976" y="2648"/>
                    <a:pt x="1034" y="2764"/>
                  </a:cubicBezTo>
                  <a:cubicBezTo>
                    <a:pt x="1092" y="2892"/>
                    <a:pt x="1197" y="2961"/>
                    <a:pt x="1347" y="2961"/>
                  </a:cubicBezTo>
                  <a:cubicBezTo>
                    <a:pt x="1347" y="2961"/>
                    <a:pt x="1347" y="2961"/>
                    <a:pt x="2521" y="2961"/>
                  </a:cubicBezTo>
                  <a:cubicBezTo>
                    <a:pt x="2521" y="2868"/>
                    <a:pt x="2521" y="2554"/>
                    <a:pt x="2521" y="1520"/>
                  </a:cubicBezTo>
                  <a:cubicBezTo>
                    <a:pt x="2521" y="1520"/>
                    <a:pt x="2521" y="1520"/>
                    <a:pt x="2184" y="1520"/>
                  </a:cubicBezTo>
                  <a:cubicBezTo>
                    <a:pt x="2102" y="1520"/>
                    <a:pt x="2045" y="1463"/>
                    <a:pt x="2045" y="1381"/>
                  </a:cubicBezTo>
                  <a:cubicBezTo>
                    <a:pt x="2045" y="1312"/>
                    <a:pt x="2102" y="1254"/>
                    <a:pt x="2184" y="1254"/>
                  </a:cubicBezTo>
                  <a:cubicBezTo>
                    <a:pt x="2184" y="1254"/>
                    <a:pt x="2184" y="1254"/>
                    <a:pt x="2521" y="1254"/>
                  </a:cubicBezTo>
                  <a:cubicBezTo>
                    <a:pt x="2521" y="1242"/>
                    <a:pt x="2521" y="1161"/>
                    <a:pt x="2521" y="76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2953" y="-1"/>
              <a:ext cx="1527" cy="3240"/>
            </a:xfrm>
            <a:custGeom>
              <a:avLst/>
              <a:gdLst>
                <a:gd name="T0" fmla="*/ 1941 w 2765"/>
                <a:gd name="T1" fmla="*/ 4089 h 5877"/>
                <a:gd name="T2" fmla="*/ 1815 w 2765"/>
                <a:gd name="T3" fmla="*/ 3985 h 5877"/>
                <a:gd name="T4" fmla="*/ 1574 w 2765"/>
                <a:gd name="T5" fmla="*/ 3742 h 5877"/>
                <a:gd name="T6" fmla="*/ 1563 w 2765"/>
                <a:gd name="T7" fmla="*/ 3499 h 5877"/>
                <a:gd name="T8" fmla="*/ 1453 w 2765"/>
                <a:gd name="T9" fmla="*/ 971 h 5877"/>
                <a:gd name="T10" fmla="*/ 1207 w 2765"/>
                <a:gd name="T11" fmla="*/ 948 h 5877"/>
                <a:gd name="T12" fmla="*/ 833 w 2765"/>
                <a:gd name="T13" fmla="*/ 1306 h 5877"/>
                <a:gd name="T14" fmla="*/ 974 w 2765"/>
                <a:gd name="T15" fmla="*/ 1433 h 5877"/>
                <a:gd name="T16" fmla="*/ 788 w 2765"/>
                <a:gd name="T17" fmla="*/ 1928 h 5877"/>
                <a:gd name="T18" fmla="*/ 788 w 2765"/>
                <a:gd name="T19" fmla="*/ 1682 h 5877"/>
                <a:gd name="T20" fmla="*/ 788 w 2765"/>
                <a:gd name="T21" fmla="*/ 2513 h 5877"/>
                <a:gd name="T22" fmla="*/ 788 w 2765"/>
                <a:gd name="T23" fmla="*/ 2256 h 5877"/>
                <a:gd name="T24" fmla="*/ 788 w 2765"/>
                <a:gd name="T25" fmla="*/ 1928 h 5877"/>
                <a:gd name="T26" fmla="*/ 2765 w 2765"/>
                <a:gd name="T27" fmla="*/ 2585 h 5877"/>
                <a:gd name="T28" fmla="*/ 2718 w 2765"/>
                <a:gd name="T29" fmla="*/ 2851 h 5877"/>
                <a:gd name="T30" fmla="*/ 2765 w 2765"/>
                <a:gd name="T31" fmla="*/ 3443 h 5877"/>
                <a:gd name="T32" fmla="*/ 2626 w 2765"/>
                <a:gd name="T33" fmla="*/ 4208 h 5877"/>
                <a:gd name="T34" fmla="*/ 2079 w 2765"/>
                <a:gd name="T35" fmla="*/ 5124 h 5877"/>
                <a:gd name="T36" fmla="*/ 1220 w 2765"/>
                <a:gd name="T37" fmla="*/ 5542 h 5877"/>
                <a:gd name="T38" fmla="*/ 174 w 2765"/>
                <a:gd name="T39" fmla="*/ 5727 h 5877"/>
                <a:gd name="T40" fmla="*/ 0 w 2765"/>
                <a:gd name="T41" fmla="*/ 776 h 5877"/>
                <a:gd name="T42" fmla="*/ 732 w 2765"/>
                <a:gd name="T43" fmla="*/ 0 h 5877"/>
                <a:gd name="T44" fmla="*/ 2114 w 2765"/>
                <a:gd name="T45" fmla="*/ 1031 h 5877"/>
                <a:gd name="T46" fmla="*/ 2463 w 2765"/>
                <a:gd name="T47" fmla="*/ 1924 h 5877"/>
                <a:gd name="T48" fmla="*/ 2382 w 2765"/>
                <a:gd name="T49" fmla="*/ 2921 h 5877"/>
                <a:gd name="T50" fmla="*/ 1940 w 2765"/>
                <a:gd name="T51" fmla="*/ 1981 h 5877"/>
                <a:gd name="T52" fmla="*/ 1208 w 2765"/>
                <a:gd name="T53" fmla="*/ 2666 h 5877"/>
                <a:gd name="T54" fmla="*/ 1940 w 2765"/>
                <a:gd name="T55" fmla="*/ 1750 h 5877"/>
                <a:gd name="T56" fmla="*/ 1940 w 2765"/>
                <a:gd name="T57" fmla="*/ 1298 h 5877"/>
                <a:gd name="T58" fmla="*/ 1847 w 2765"/>
                <a:gd name="T59" fmla="*/ 973 h 5877"/>
                <a:gd name="T60" fmla="*/ 941 w 2765"/>
                <a:gd name="T61" fmla="*/ 834 h 5877"/>
                <a:gd name="T62" fmla="*/ 709 w 2765"/>
                <a:gd name="T63" fmla="*/ 718 h 5877"/>
                <a:gd name="T64" fmla="*/ 732 w 2765"/>
                <a:gd name="T65" fmla="*/ 231 h 5877"/>
                <a:gd name="T66" fmla="*/ 233 w 2765"/>
                <a:gd name="T67" fmla="*/ 1263 h 5877"/>
                <a:gd name="T68" fmla="*/ 709 w 2765"/>
                <a:gd name="T69" fmla="*/ 1391 h 5877"/>
                <a:gd name="T70" fmla="*/ 233 w 2765"/>
                <a:gd name="T71" fmla="*/ 1518 h 5877"/>
                <a:gd name="T72" fmla="*/ 1417 w 2765"/>
                <a:gd name="T73" fmla="*/ 2967 h 5877"/>
                <a:gd name="T74" fmla="*/ 1789 w 2765"/>
                <a:gd name="T75" fmla="*/ 2526 h 5877"/>
                <a:gd name="T76" fmla="*/ 2033 w 2765"/>
                <a:gd name="T77" fmla="*/ 2538 h 5877"/>
                <a:gd name="T78" fmla="*/ 1417 w 2765"/>
                <a:gd name="T79" fmla="*/ 3211 h 5877"/>
                <a:gd name="T80" fmla="*/ 233 w 2765"/>
                <a:gd name="T81" fmla="*/ 3930 h 5877"/>
                <a:gd name="T82" fmla="*/ 1545 w 2765"/>
                <a:gd name="T83" fmla="*/ 4277 h 5877"/>
                <a:gd name="T84" fmla="*/ 1499 w 2765"/>
                <a:gd name="T85" fmla="*/ 4718 h 5877"/>
                <a:gd name="T86" fmla="*/ 1371 w 2765"/>
                <a:gd name="T87" fmla="*/ 4602 h 5877"/>
                <a:gd name="T88" fmla="*/ 233 w 2765"/>
                <a:gd name="T89" fmla="*/ 4174 h 5877"/>
                <a:gd name="T90" fmla="*/ 593 w 2765"/>
                <a:gd name="T91" fmla="*/ 5646 h 5877"/>
                <a:gd name="T92" fmla="*/ 697 w 2765"/>
                <a:gd name="T93" fmla="*/ 5066 h 5877"/>
                <a:gd name="T94" fmla="*/ 860 w 2765"/>
                <a:gd name="T95" fmla="*/ 4486 h 5877"/>
                <a:gd name="T96" fmla="*/ 906 w 2765"/>
                <a:gd name="T97" fmla="*/ 4846 h 5877"/>
                <a:gd name="T98" fmla="*/ 1405 w 2765"/>
                <a:gd name="T99" fmla="*/ 5298 h 5877"/>
                <a:gd name="T100" fmla="*/ 1882 w 2765"/>
                <a:gd name="T101" fmla="*/ 4811 h 5877"/>
                <a:gd name="T102" fmla="*/ 2382 w 2765"/>
                <a:gd name="T103" fmla="*/ 4208 h 5877"/>
                <a:gd name="T104" fmla="*/ 2323 w 2765"/>
                <a:gd name="T105" fmla="*/ 3779 h 5877"/>
                <a:gd name="T106" fmla="*/ 2382 w 2765"/>
                <a:gd name="T107" fmla="*/ 3095 h 5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765" h="5877">
                  <a:moveTo>
                    <a:pt x="2056" y="3950"/>
                  </a:moveTo>
                  <a:cubicBezTo>
                    <a:pt x="2056" y="4020"/>
                    <a:pt x="2010" y="4078"/>
                    <a:pt x="1941" y="4089"/>
                  </a:cubicBezTo>
                  <a:cubicBezTo>
                    <a:pt x="1929" y="4089"/>
                    <a:pt x="1929" y="4089"/>
                    <a:pt x="1929" y="4089"/>
                  </a:cubicBezTo>
                  <a:cubicBezTo>
                    <a:pt x="1872" y="4089"/>
                    <a:pt x="1815" y="4043"/>
                    <a:pt x="1815" y="3985"/>
                  </a:cubicBezTo>
                  <a:cubicBezTo>
                    <a:pt x="1803" y="3869"/>
                    <a:pt x="1757" y="3800"/>
                    <a:pt x="1689" y="3765"/>
                  </a:cubicBezTo>
                  <a:cubicBezTo>
                    <a:pt x="1631" y="3742"/>
                    <a:pt x="1574" y="3742"/>
                    <a:pt x="1574" y="3742"/>
                  </a:cubicBezTo>
                  <a:cubicBezTo>
                    <a:pt x="1505" y="3742"/>
                    <a:pt x="1448" y="3696"/>
                    <a:pt x="1448" y="3627"/>
                  </a:cubicBezTo>
                  <a:cubicBezTo>
                    <a:pt x="1436" y="3557"/>
                    <a:pt x="1493" y="3499"/>
                    <a:pt x="1563" y="3499"/>
                  </a:cubicBezTo>
                  <a:cubicBezTo>
                    <a:pt x="1711" y="3488"/>
                    <a:pt x="2010" y="3568"/>
                    <a:pt x="2056" y="3950"/>
                  </a:cubicBezTo>
                  <a:close/>
                  <a:moveTo>
                    <a:pt x="1453" y="971"/>
                  </a:moveTo>
                  <a:cubicBezTo>
                    <a:pt x="1453" y="901"/>
                    <a:pt x="1406" y="844"/>
                    <a:pt x="1336" y="832"/>
                  </a:cubicBezTo>
                  <a:cubicBezTo>
                    <a:pt x="1266" y="832"/>
                    <a:pt x="1207" y="878"/>
                    <a:pt x="1207" y="948"/>
                  </a:cubicBezTo>
                  <a:cubicBezTo>
                    <a:pt x="1173" y="1191"/>
                    <a:pt x="986" y="1191"/>
                    <a:pt x="962" y="1191"/>
                  </a:cubicBezTo>
                  <a:cubicBezTo>
                    <a:pt x="892" y="1179"/>
                    <a:pt x="833" y="1236"/>
                    <a:pt x="833" y="1306"/>
                  </a:cubicBezTo>
                  <a:cubicBezTo>
                    <a:pt x="833" y="1364"/>
                    <a:pt x="880" y="1422"/>
                    <a:pt x="950" y="1433"/>
                  </a:cubicBezTo>
                  <a:cubicBezTo>
                    <a:pt x="950" y="1433"/>
                    <a:pt x="962" y="1433"/>
                    <a:pt x="974" y="1433"/>
                  </a:cubicBezTo>
                  <a:cubicBezTo>
                    <a:pt x="1126" y="1433"/>
                    <a:pt x="1406" y="1341"/>
                    <a:pt x="1453" y="971"/>
                  </a:cubicBezTo>
                  <a:close/>
                  <a:moveTo>
                    <a:pt x="788" y="1928"/>
                  </a:moveTo>
                  <a:cubicBezTo>
                    <a:pt x="857" y="1928"/>
                    <a:pt x="904" y="1869"/>
                    <a:pt x="904" y="1799"/>
                  </a:cubicBezTo>
                  <a:cubicBezTo>
                    <a:pt x="904" y="1740"/>
                    <a:pt x="857" y="1682"/>
                    <a:pt x="788" y="1682"/>
                  </a:cubicBezTo>
                  <a:cubicBezTo>
                    <a:pt x="557" y="1682"/>
                    <a:pt x="372" y="1869"/>
                    <a:pt x="372" y="2092"/>
                  </a:cubicBezTo>
                  <a:cubicBezTo>
                    <a:pt x="372" y="2326"/>
                    <a:pt x="557" y="2513"/>
                    <a:pt x="788" y="2513"/>
                  </a:cubicBezTo>
                  <a:cubicBezTo>
                    <a:pt x="857" y="2513"/>
                    <a:pt x="904" y="2455"/>
                    <a:pt x="904" y="2385"/>
                  </a:cubicBezTo>
                  <a:cubicBezTo>
                    <a:pt x="904" y="2314"/>
                    <a:pt x="857" y="2256"/>
                    <a:pt x="788" y="2256"/>
                  </a:cubicBezTo>
                  <a:cubicBezTo>
                    <a:pt x="696" y="2256"/>
                    <a:pt x="627" y="2185"/>
                    <a:pt x="627" y="2092"/>
                  </a:cubicBezTo>
                  <a:cubicBezTo>
                    <a:pt x="627" y="1998"/>
                    <a:pt x="696" y="1928"/>
                    <a:pt x="788" y="1928"/>
                  </a:cubicBezTo>
                  <a:close/>
                  <a:moveTo>
                    <a:pt x="2765" y="2549"/>
                  </a:moveTo>
                  <a:cubicBezTo>
                    <a:pt x="2765" y="2585"/>
                    <a:pt x="2765" y="2585"/>
                    <a:pt x="2765" y="2585"/>
                  </a:cubicBezTo>
                  <a:cubicBezTo>
                    <a:pt x="2765" y="2608"/>
                    <a:pt x="2765" y="2608"/>
                    <a:pt x="2765" y="2608"/>
                  </a:cubicBezTo>
                  <a:cubicBezTo>
                    <a:pt x="2765" y="2689"/>
                    <a:pt x="2741" y="2782"/>
                    <a:pt x="2718" y="2851"/>
                  </a:cubicBezTo>
                  <a:cubicBezTo>
                    <a:pt x="2695" y="2886"/>
                    <a:pt x="2672" y="2956"/>
                    <a:pt x="2649" y="3014"/>
                  </a:cubicBezTo>
                  <a:cubicBezTo>
                    <a:pt x="2730" y="3129"/>
                    <a:pt x="2765" y="3269"/>
                    <a:pt x="2765" y="3443"/>
                  </a:cubicBezTo>
                  <a:cubicBezTo>
                    <a:pt x="2765" y="3617"/>
                    <a:pt x="2707" y="3779"/>
                    <a:pt x="2556" y="3930"/>
                  </a:cubicBezTo>
                  <a:cubicBezTo>
                    <a:pt x="2602" y="4011"/>
                    <a:pt x="2626" y="4092"/>
                    <a:pt x="2626" y="4208"/>
                  </a:cubicBezTo>
                  <a:cubicBezTo>
                    <a:pt x="2626" y="4498"/>
                    <a:pt x="2440" y="4788"/>
                    <a:pt x="2149" y="4904"/>
                  </a:cubicBezTo>
                  <a:cubicBezTo>
                    <a:pt x="2149" y="4985"/>
                    <a:pt x="2079" y="5124"/>
                    <a:pt x="2079" y="5124"/>
                  </a:cubicBezTo>
                  <a:cubicBezTo>
                    <a:pt x="1964" y="5391"/>
                    <a:pt x="1708" y="5530"/>
                    <a:pt x="1405" y="5553"/>
                  </a:cubicBezTo>
                  <a:cubicBezTo>
                    <a:pt x="1347" y="5565"/>
                    <a:pt x="1220" y="5542"/>
                    <a:pt x="1220" y="5542"/>
                  </a:cubicBezTo>
                  <a:cubicBezTo>
                    <a:pt x="1069" y="5750"/>
                    <a:pt x="848" y="5877"/>
                    <a:pt x="593" y="5877"/>
                  </a:cubicBezTo>
                  <a:cubicBezTo>
                    <a:pt x="407" y="5877"/>
                    <a:pt x="303" y="5831"/>
                    <a:pt x="174" y="5727"/>
                  </a:cubicBezTo>
                  <a:cubicBezTo>
                    <a:pt x="35" y="5599"/>
                    <a:pt x="0" y="5414"/>
                    <a:pt x="0" y="5240"/>
                  </a:cubicBezTo>
                  <a:cubicBezTo>
                    <a:pt x="0" y="776"/>
                    <a:pt x="0" y="776"/>
                    <a:pt x="0" y="776"/>
                  </a:cubicBezTo>
                  <a:cubicBezTo>
                    <a:pt x="0" y="544"/>
                    <a:pt x="59" y="347"/>
                    <a:pt x="210" y="208"/>
                  </a:cubicBezTo>
                  <a:cubicBezTo>
                    <a:pt x="349" y="58"/>
                    <a:pt x="534" y="0"/>
                    <a:pt x="732" y="0"/>
                  </a:cubicBezTo>
                  <a:cubicBezTo>
                    <a:pt x="999" y="0"/>
                    <a:pt x="1232" y="115"/>
                    <a:pt x="1383" y="324"/>
                  </a:cubicBezTo>
                  <a:cubicBezTo>
                    <a:pt x="1789" y="324"/>
                    <a:pt x="2114" y="637"/>
                    <a:pt x="2114" y="1031"/>
                  </a:cubicBezTo>
                  <a:cubicBezTo>
                    <a:pt x="2114" y="1065"/>
                    <a:pt x="2114" y="1065"/>
                    <a:pt x="2114" y="1089"/>
                  </a:cubicBezTo>
                  <a:cubicBezTo>
                    <a:pt x="2347" y="1182"/>
                    <a:pt x="2637" y="1518"/>
                    <a:pt x="2463" y="1924"/>
                  </a:cubicBezTo>
                  <a:cubicBezTo>
                    <a:pt x="2672" y="2098"/>
                    <a:pt x="2765" y="2318"/>
                    <a:pt x="2765" y="2549"/>
                  </a:cubicBezTo>
                  <a:close/>
                  <a:moveTo>
                    <a:pt x="2382" y="2921"/>
                  </a:moveTo>
                  <a:cubicBezTo>
                    <a:pt x="2463" y="2840"/>
                    <a:pt x="2521" y="2689"/>
                    <a:pt x="2521" y="2549"/>
                  </a:cubicBezTo>
                  <a:cubicBezTo>
                    <a:pt x="2521" y="2237"/>
                    <a:pt x="2265" y="1981"/>
                    <a:pt x="1940" y="1981"/>
                  </a:cubicBezTo>
                  <a:cubicBezTo>
                    <a:pt x="1615" y="1981"/>
                    <a:pt x="1336" y="2260"/>
                    <a:pt x="1336" y="2549"/>
                  </a:cubicBezTo>
                  <a:cubicBezTo>
                    <a:pt x="1336" y="2608"/>
                    <a:pt x="1278" y="2666"/>
                    <a:pt x="1208" y="2666"/>
                  </a:cubicBezTo>
                  <a:cubicBezTo>
                    <a:pt x="1150" y="2654"/>
                    <a:pt x="1092" y="2620"/>
                    <a:pt x="1092" y="2526"/>
                  </a:cubicBezTo>
                  <a:cubicBezTo>
                    <a:pt x="1115" y="2063"/>
                    <a:pt x="1464" y="1750"/>
                    <a:pt x="1940" y="1750"/>
                  </a:cubicBezTo>
                  <a:cubicBezTo>
                    <a:pt x="2022" y="1750"/>
                    <a:pt x="2149" y="1750"/>
                    <a:pt x="2231" y="1808"/>
                  </a:cubicBezTo>
                  <a:cubicBezTo>
                    <a:pt x="2323" y="1564"/>
                    <a:pt x="2149" y="1344"/>
                    <a:pt x="1940" y="1298"/>
                  </a:cubicBezTo>
                  <a:cubicBezTo>
                    <a:pt x="1882" y="1263"/>
                    <a:pt x="1847" y="1216"/>
                    <a:pt x="1847" y="1147"/>
                  </a:cubicBezTo>
                  <a:cubicBezTo>
                    <a:pt x="1859" y="1089"/>
                    <a:pt x="1859" y="1019"/>
                    <a:pt x="1847" y="973"/>
                  </a:cubicBezTo>
                  <a:cubicBezTo>
                    <a:pt x="1824" y="753"/>
                    <a:pt x="1615" y="579"/>
                    <a:pt x="1383" y="579"/>
                  </a:cubicBezTo>
                  <a:cubicBezTo>
                    <a:pt x="1208" y="579"/>
                    <a:pt x="1034" y="660"/>
                    <a:pt x="941" y="834"/>
                  </a:cubicBezTo>
                  <a:cubicBezTo>
                    <a:pt x="906" y="892"/>
                    <a:pt x="825" y="915"/>
                    <a:pt x="767" y="892"/>
                  </a:cubicBezTo>
                  <a:cubicBezTo>
                    <a:pt x="709" y="857"/>
                    <a:pt x="674" y="776"/>
                    <a:pt x="709" y="718"/>
                  </a:cubicBezTo>
                  <a:cubicBezTo>
                    <a:pt x="790" y="579"/>
                    <a:pt x="941" y="428"/>
                    <a:pt x="1092" y="382"/>
                  </a:cubicBezTo>
                  <a:cubicBezTo>
                    <a:pt x="999" y="289"/>
                    <a:pt x="883" y="231"/>
                    <a:pt x="732" y="231"/>
                  </a:cubicBezTo>
                  <a:cubicBezTo>
                    <a:pt x="441" y="231"/>
                    <a:pt x="233" y="464"/>
                    <a:pt x="233" y="776"/>
                  </a:cubicBezTo>
                  <a:cubicBezTo>
                    <a:pt x="233" y="1159"/>
                    <a:pt x="233" y="1239"/>
                    <a:pt x="233" y="1263"/>
                  </a:cubicBezTo>
                  <a:cubicBezTo>
                    <a:pt x="233" y="1263"/>
                    <a:pt x="233" y="1263"/>
                    <a:pt x="581" y="1263"/>
                  </a:cubicBezTo>
                  <a:cubicBezTo>
                    <a:pt x="650" y="1263"/>
                    <a:pt x="709" y="1321"/>
                    <a:pt x="709" y="1391"/>
                  </a:cubicBezTo>
                  <a:cubicBezTo>
                    <a:pt x="709" y="1460"/>
                    <a:pt x="650" y="1518"/>
                    <a:pt x="581" y="1518"/>
                  </a:cubicBezTo>
                  <a:cubicBezTo>
                    <a:pt x="581" y="1518"/>
                    <a:pt x="581" y="1518"/>
                    <a:pt x="233" y="1518"/>
                  </a:cubicBezTo>
                  <a:cubicBezTo>
                    <a:pt x="233" y="2562"/>
                    <a:pt x="233" y="2875"/>
                    <a:pt x="233" y="2967"/>
                  </a:cubicBezTo>
                  <a:cubicBezTo>
                    <a:pt x="233" y="2967"/>
                    <a:pt x="233" y="2967"/>
                    <a:pt x="1417" y="2967"/>
                  </a:cubicBezTo>
                  <a:cubicBezTo>
                    <a:pt x="1557" y="2967"/>
                    <a:pt x="1661" y="2898"/>
                    <a:pt x="1731" y="2759"/>
                  </a:cubicBezTo>
                  <a:cubicBezTo>
                    <a:pt x="1789" y="2643"/>
                    <a:pt x="1789" y="2526"/>
                    <a:pt x="1789" y="2526"/>
                  </a:cubicBezTo>
                  <a:cubicBezTo>
                    <a:pt x="1789" y="2457"/>
                    <a:pt x="1847" y="2399"/>
                    <a:pt x="1917" y="2411"/>
                  </a:cubicBezTo>
                  <a:cubicBezTo>
                    <a:pt x="1987" y="2411"/>
                    <a:pt x="2033" y="2469"/>
                    <a:pt x="2033" y="2538"/>
                  </a:cubicBezTo>
                  <a:cubicBezTo>
                    <a:pt x="2033" y="2538"/>
                    <a:pt x="2033" y="2701"/>
                    <a:pt x="1951" y="2863"/>
                  </a:cubicBezTo>
                  <a:cubicBezTo>
                    <a:pt x="1847" y="3083"/>
                    <a:pt x="1661" y="3211"/>
                    <a:pt x="1417" y="3211"/>
                  </a:cubicBezTo>
                  <a:cubicBezTo>
                    <a:pt x="1417" y="3211"/>
                    <a:pt x="1417" y="3211"/>
                    <a:pt x="233" y="3211"/>
                  </a:cubicBezTo>
                  <a:cubicBezTo>
                    <a:pt x="233" y="3686"/>
                    <a:pt x="233" y="3883"/>
                    <a:pt x="233" y="3930"/>
                  </a:cubicBezTo>
                  <a:cubicBezTo>
                    <a:pt x="233" y="3930"/>
                    <a:pt x="233" y="3930"/>
                    <a:pt x="1011" y="3930"/>
                  </a:cubicBezTo>
                  <a:cubicBezTo>
                    <a:pt x="1255" y="3930"/>
                    <a:pt x="1441" y="4046"/>
                    <a:pt x="1545" y="4277"/>
                  </a:cubicBezTo>
                  <a:cubicBezTo>
                    <a:pt x="1615" y="4428"/>
                    <a:pt x="1615" y="4591"/>
                    <a:pt x="1615" y="4591"/>
                  </a:cubicBezTo>
                  <a:cubicBezTo>
                    <a:pt x="1615" y="4660"/>
                    <a:pt x="1557" y="4718"/>
                    <a:pt x="1499" y="4718"/>
                  </a:cubicBezTo>
                  <a:cubicBezTo>
                    <a:pt x="1499" y="4718"/>
                    <a:pt x="1499" y="4718"/>
                    <a:pt x="1487" y="4718"/>
                  </a:cubicBezTo>
                  <a:cubicBezTo>
                    <a:pt x="1429" y="4718"/>
                    <a:pt x="1371" y="4660"/>
                    <a:pt x="1371" y="4602"/>
                  </a:cubicBezTo>
                  <a:cubicBezTo>
                    <a:pt x="1371" y="4579"/>
                    <a:pt x="1360" y="4174"/>
                    <a:pt x="1011" y="4174"/>
                  </a:cubicBezTo>
                  <a:cubicBezTo>
                    <a:pt x="1011" y="4174"/>
                    <a:pt x="1011" y="4174"/>
                    <a:pt x="233" y="4174"/>
                  </a:cubicBezTo>
                  <a:cubicBezTo>
                    <a:pt x="233" y="5205"/>
                    <a:pt x="233" y="5240"/>
                    <a:pt x="233" y="5240"/>
                  </a:cubicBezTo>
                  <a:cubicBezTo>
                    <a:pt x="233" y="5472"/>
                    <a:pt x="407" y="5646"/>
                    <a:pt x="593" y="5646"/>
                  </a:cubicBezTo>
                  <a:cubicBezTo>
                    <a:pt x="767" y="5646"/>
                    <a:pt x="883" y="5553"/>
                    <a:pt x="999" y="5448"/>
                  </a:cubicBezTo>
                  <a:cubicBezTo>
                    <a:pt x="860" y="5345"/>
                    <a:pt x="755" y="5217"/>
                    <a:pt x="697" y="5066"/>
                  </a:cubicBezTo>
                  <a:cubicBezTo>
                    <a:pt x="616" y="4904"/>
                    <a:pt x="639" y="4706"/>
                    <a:pt x="697" y="4556"/>
                  </a:cubicBezTo>
                  <a:cubicBezTo>
                    <a:pt x="720" y="4498"/>
                    <a:pt x="802" y="4463"/>
                    <a:pt x="860" y="4486"/>
                  </a:cubicBezTo>
                  <a:cubicBezTo>
                    <a:pt x="918" y="4510"/>
                    <a:pt x="953" y="4591"/>
                    <a:pt x="929" y="4660"/>
                  </a:cubicBezTo>
                  <a:cubicBezTo>
                    <a:pt x="918" y="4718"/>
                    <a:pt x="906" y="4788"/>
                    <a:pt x="906" y="4846"/>
                  </a:cubicBezTo>
                  <a:cubicBezTo>
                    <a:pt x="906" y="5008"/>
                    <a:pt x="1034" y="5182"/>
                    <a:pt x="1174" y="5275"/>
                  </a:cubicBezTo>
                  <a:cubicBezTo>
                    <a:pt x="1232" y="5298"/>
                    <a:pt x="1313" y="5298"/>
                    <a:pt x="1405" y="5298"/>
                  </a:cubicBezTo>
                  <a:cubicBezTo>
                    <a:pt x="1673" y="5286"/>
                    <a:pt x="1882" y="5101"/>
                    <a:pt x="1882" y="4846"/>
                  </a:cubicBezTo>
                  <a:cubicBezTo>
                    <a:pt x="1882" y="4811"/>
                    <a:pt x="1882" y="4811"/>
                    <a:pt x="1882" y="4811"/>
                  </a:cubicBezTo>
                  <a:cubicBezTo>
                    <a:pt x="1882" y="4753"/>
                    <a:pt x="1905" y="4718"/>
                    <a:pt x="1975" y="4706"/>
                  </a:cubicBezTo>
                  <a:cubicBezTo>
                    <a:pt x="2196" y="4660"/>
                    <a:pt x="2382" y="4417"/>
                    <a:pt x="2382" y="4208"/>
                  </a:cubicBezTo>
                  <a:cubicBezTo>
                    <a:pt x="2382" y="4127"/>
                    <a:pt x="2347" y="4046"/>
                    <a:pt x="2289" y="3953"/>
                  </a:cubicBezTo>
                  <a:cubicBezTo>
                    <a:pt x="2265" y="3895"/>
                    <a:pt x="2265" y="3825"/>
                    <a:pt x="2323" y="3779"/>
                  </a:cubicBezTo>
                  <a:cubicBezTo>
                    <a:pt x="2440" y="3698"/>
                    <a:pt x="2521" y="3582"/>
                    <a:pt x="2521" y="3443"/>
                  </a:cubicBezTo>
                  <a:cubicBezTo>
                    <a:pt x="2521" y="3292"/>
                    <a:pt x="2463" y="3176"/>
                    <a:pt x="2382" y="3095"/>
                  </a:cubicBezTo>
                  <a:cubicBezTo>
                    <a:pt x="2323" y="3037"/>
                    <a:pt x="2323" y="2979"/>
                    <a:pt x="2382" y="29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1425712" y="1684785"/>
            <a:ext cx="584616" cy="438462"/>
            <a:chOff x="720" y="0"/>
            <a:chExt cx="4320" cy="3240"/>
          </a:xfrm>
        </p:grpSpPr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720" y="0"/>
              <a:ext cx="4320" cy="3240"/>
            </a:xfrm>
            <a:custGeom>
              <a:avLst/>
              <a:gdLst>
                <a:gd name="T0" fmla="*/ 47990 w 50880"/>
                <a:gd name="T1" fmla="*/ 0 h 38210"/>
                <a:gd name="T2" fmla="*/ 2890 w 50880"/>
                <a:gd name="T3" fmla="*/ 0 h 38210"/>
                <a:gd name="T4" fmla="*/ 0 w 50880"/>
                <a:gd name="T5" fmla="*/ 2890 h 38210"/>
                <a:gd name="T6" fmla="*/ 0 w 50880"/>
                <a:gd name="T7" fmla="*/ 25846 h 38210"/>
                <a:gd name="T8" fmla="*/ 2890 w 50880"/>
                <a:gd name="T9" fmla="*/ 28736 h 38210"/>
                <a:gd name="T10" fmla="*/ 20956 w 50880"/>
                <a:gd name="T11" fmla="*/ 28736 h 38210"/>
                <a:gd name="T12" fmla="*/ 20956 w 50880"/>
                <a:gd name="T13" fmla="*/ 35456 h 38210"/>
                <a:gd name="T14" fmla="*/ 13069 w 50880"/>
                <a:gd name="T15" fmla="*/ 35456 h 38210"/>
                <a:gd name="T16" fmla="*/ 11692 w 50880"/>
                <a:gd name="T17" fmla="*/ 36833 h 38210"/>
                <a:gd name="T18" fmla="*/ 11692 w 50880"/>
                <a:gd name="T19" fmla="*/ 36833 h 38210"/>
                <a:gd name="T20" fmla="*/ 13069 w 50880"/>
                <a:gd name="T21" fmla="*/ 38210 h 38210"/>
                <a:gd name="T22" fmla="*/ 37931 w 50880"/>
                <a:gd name="T23" fmla="*/ 38210 h 38210"/>
                <a:gd name="T24" fmla="*/ 39307 w 50880"/>
                <a:gd name="T25" fmla="*/ 36833 h 38210"/>
                <a:gd name="T26" fmla="*/ 39307 w 50880"/>
                <a:gd name="T27" fmla="*/ 36833 h 38210"/>
                <a:gd name="T28" fmla="*/ 37931 w 50880"/>
                <a:gd name="T29" fmla="*/ 35456 h 38210"/>
                <a:gd name="T30" fmla="*/ 30044 w 50880"/>
                <a:gd name="T31" fmla="*/ 35456 h 38210"/>
                <a:gd name="T32" fmla="*/ 30044 w 50880"/>
                <a:gd name="T33" fmla="*/ 28736 h 38210"/>
                <a:gd name="T34" fmla="*/ 47990 w 50880"/>
                <a:gd name="T35" fmla="*/ 28736 h 38210"/>
                <a:gd name="T36" fmla="*/ 50880 w 50880"/>
                <a:gd name="T37" fmla="*/ 25846 h 38210"/>
                <a:gd name="T38" fmla="*/ 50880 w 50880"/>
                <a:gd name="T39" fmla="*/ 2890 h 38210"/>
                <a:gd name="T40" fmla="*/ 47990 w 50880"/>
                <a:gd name="T41" fmla="*/ 0 h 38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880" h="38210">
                  <a:moveTo>
                    <a:pt x="47990" y="0"/>
                  </a:moveTo>
                  <a:cubicBezTo>
                    <a:pt x="2890" y="0"/>
                    <a:pt x="2890" y="0"/>
                    <a:pt x="2890" y="0"/>
                  </a:cubicBezTo>
                  <a:cubicBezTo>
                    <a:pt x="1300" y="0"/>
                    <a:pt x="0" y="1301"/>
                    <a:pt x="0" y="2890"/>
                  </a:cubicBezTo>
                  <a:cubicBezTo>
                    <a:pt x="0" y="25846"/>
                    <a:pt x="0" y="25846"/>
                    <a:pt x="0" y="25846"/>
                  </a:cubicBezTo>
                  <a:cubicBezTo>
                    <a:pt x="0" y="27436"/>
                    <a:pt x="1300" y="28736"/>
                    <a:pt x="2890" y="28736"/>
                  </a:cubicBezTo>
                  <a:cubicBezTo>
                    <a:pt x="20956" y="28736"/>
                    <a:pt x="20956" y="28736"/>
                    <a:pt x="20956" y="28736"/>
                  </a:cubicBezTo>
                  <a:cubicBezTo>
                    <a:pt x="20956" y="35456"/>
                    <a:pt x="20956" y="35456"/>
                    <a:pt x="20956" y="35456"/>
                  </a:cubicBezTo>
                  <a:cubicBezTo>
                    <a:pt x="13069" y="35456"/>
                    <a:pt x="13069" y="35456"/>
                    <a:pt x="13069" y="35456"/>
                  </a:cubicBezTo>
                  <a:cubicBezTo>
                    <a:pt x="12309" y="35456"/>
                    <a:pt x="11692" y="36073"/>
                    <a:pt x="11692" y="36833"/>
                  </a:cubicBezTo>
                  <a:cubicBezTo>
                    <a:pt x="11692" y="36833"/>
                    <a:pt x="11692" y="36833"/>
                    <a:pt x="11692" y="36833"/>
                  </a:cubicBezTo>
                  <a:cubicBezTo>
                    <a:pt x="11692" y="37594"/>
                    <a:pt x="12309" y="38210"/>
                    <a:pt x="13069" y="38210"/>
                  </a:cubicBezTo>
                  <a:cubicBezTo>
                    <a:pt x="37931" y="38210"/>
                    <a:pt x="37931" y="38210"/>
                    <a:pt x="37931" y="38210"/>
                  </a:cubicBezTo>
                  <a:cubicBezTo>
                    <a:pt x="38691" y="38210"/>
                    <a:pt x="39307" y="37594"/>
                    <a:pt x="39307" y="36833"/>
                  </a:cubicBezTo>
                  <a:cubicBezTo>
                    <a:pt x="39307" y="36833"/>
                    <a:pt x="39307" y="36833"/>
                    <a:pt x="39307" y="36833"/>
                  </a:cubicBezTo>
                  <a:cubicBezTo>
                    <a:pt x="39307" y="36073"/>
                    <a:pt x="38691" y="35456"/>
                    <a:pt x="37931" y="35456"/>
                  </a:cubicBezTo>
                  <a:cubicBezTo>
                    <a:pt x="30044" y="35456"/>
                    <a:pt x="30044" y="35456"/>
                    <a:pt x="30044" y="35456"/>
                  </a:cubicBezTo>
                  <a:cubicBezTo>
                    <a:pt x="30044" y="28736"/>
                    <a:pt x="30044" y="28736"/>
                    <a:pt x="30044" y="28736"/>
                  </a:cubicBezTo>
                  <a:cubicBezTo>
                    <a:pt x="47990" y="28736"/>
                    <a:pt x="47990" y="28736"/>
                    <a:pt x="47990" y="28736"/>
                  </a:cubicBezTo>
                  <a:cubicBezTo>
                    <a:pt x="49580" y="28736"/>
                    <a:pt x="50880" y="27436"/>
                    <a:pt x="50880" y="25846"/>
                  </a:cubicBezTo>
                  <a:cubicBezTo>
                    <a:pt x="50880" y="2890"/>
                    <a:pt x="50880" y="2890"/>
                    <a:pt x="50880" y="2890"/>
                  </a:cubicBezTo>
                  <a:cubicBezTo>
                    <a:pt x="50880" y="1301"/>
                    <a:pt x="49580" y="0"/>
                    <a:pt x="4799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919" y="200"/>
              <a:ext cx="3922" cy="2037"/>
            </a:xfrm>
            <a:custGeom>
              <a:avLst/>
              <a:gdLst>
                <a:gd name="T0" fmla="*/ 43746 w 46196"/>
                <a:gd name="T1" fmla="*/ 24020 h 24020"/>
                <a:gd name="T2" fmla="*/ 2450 w 46196"/>
                <a:gd name="T3" fmla="*/ 24020 h 24020"/>
                <a:gd name="T4" fmla="*/ 0 w 46196"/>
                <a:gd name="T5" fmla="*/ 21571 h 24020"/>
                <a:gd name="T6" fmla="*/ 0 w 46196"/>
                <a:gd name="T7" fmla="*/ 2449 h 24020"/>
                <a:gd name="T8" fmla="*/ 2450 w 46196"/>
                <a:gd name="T9" fmla="*/ 0 h 24020"/>
                <a:gd name="T10" fmla="*/ 43746 w 46196"/>
                <a:gd name="T11" fmla="*/ 0 h 24020"/>
                <a:gd name="T12" fmla="*/ 46196 w 46196"/>
                <a:gd name="T13" fmla="*/ 2449 h 24020"/>
                <a:gd name="T14" fmla="*/ 46196 w 46196"/>
                <a:gd name="T15" fmla="*/ 21571 h 24020"/>
                <a:gd name="T16" fmla="*/ 43746 w 46196"/>
                <a:gd name="T17" fmla="*/ 24020 h 2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96" h="24020">
                  <a:moveTo>
                    <a:pt x="43746" y="24020"/>
                  </a:moveTo>
                  <a:cubicBezTo>
                    <a:pt x="2450" y="24020"/>
                    <a:pt x="2450" y="24020"/>
                    <a:pt x="2450" y="24020"/>
                  </a:cubicBezTo>
                  <a:cubicBezTo>
                    <a:pt x="1097" y="24020"/>
                    <a:pt x="0" y="22924"/>
                    <a:pt x="0" y="21571"/>
                  </a:cubicBezTo>
                  <a:cubicBezTo>
                    <a:pt x="0" y="2449"/>
                    <a:pt x="0" y="2449"/>
                    <a:pt x="0" y="2449"/>
                  </a:cubicBezTo>
                  <a:cubicBezTo>
                    <a:pt x="0" y="1097"/>
                    <a:pt x="1097" y="0"/>
                    <a:pt x="2450" y="0"/>
                  </a:cubicBezTo>
                  <a:cubicBezTo>
                    <a:pt x="43746" y="0"/>
                    <a:pt x="43746" y="0"/>
                    <a:pt x="43746" y="0"/>
                  </a:cubicBezTo>
                  <a:cubicBezTo>
                    <a:pt x="45099" y="0"/>
                    <a:pt x="46196" y="1097"/>
                    <a:pt x="46196" y="2449"/>
                  </a:cubicBezTo>
                  <a:cubicBezTo>
                    <a:pt x="46196" y="21571"/>
                    <a:pt x="46196" y="21571"/>
                    <a:pt x="46196" y="21571"/>
                  </a:cubicBezTo>
                  <a:cubicBezTo>
                    <a:pt x="46196" y="22924"/>
                    <a:pt x="45099" y="24020"/>
                    <a:pt x="43746" y="24020"/>
                  </a:cubicBezTo>
                  <a:close/>
                </a:path>
              </a:pathLst>
            </a:custGeom>
            <a:solidFill>
              <a:srgbClr val="01B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1006" y="666"/>
              <a:ext cx="3751" cy="1104"/>
            </a:xfrm>
            <a:custGeom>
              <a:avLst/>
              <a:gdLst>
                <a:gd name="T0" fmla="*/ 24300 w 44188"/>
                <a:gd name="T1" fmla="*/ 13016 h 13016"/>
                <a:gd name="T2" fmla="*/ 24270 w 44188"/>
                <a:gd name="T3" fmla="*/ 13015 h 13016"/>
                <a:gd name="T4" fmla="*/ 23776 w 44188"/>
                <a:gd name="T5" fmla="*/ 12855 h 13016"/>
                <a:gd name="T6" fmla="*/ 23433 w 44188"/>
                <a:gd name="T7" fmla="*/ 12412 h 13016"/>
                <a:gd name="T8" fmla="*/ 19382 w 44188"/>
                <a:gd name="T9" fmla="*/ 1431 h 13016"/>
                <a:gd name="T10" fmla="*/ 16415 w 44188"/>
                <a:gd name="T11" fmla="*/ 9165 h 13016"/>
                <a:gd name="T12" fmla="*/ 16076 w 44188"/>
                <a:gd name="T13" fmla="*/ 9595 h 13016"/>
                <a:gd name="T14" fmla="*/ 15552 w 44188"/>
                <a:gd name="T15" fmla="*/ 9758 h 13016"/>
                <a:gd name="T16" fmla="*/ 551 w 44188"/>
                <a:gd name="T17" fmla="*/ 9758 h 13016"/>
                <a:gd name="T18" fmla="*/ 0 w 44188"/>
                <a:gd name="T19" fmla="*/ 9207 h 13016"/>
                <a:gd name="T20" fmla="*/ 551 w 44188"/>
                <a:gd name="T21" fmla="*/ 8656 h 13016"/>
                <a:gd name="T22" fmla="*/ 15430 w 44188"/>
                <a:gd name="T23" fmla="*/ 8656 h 13016"/>
                <a:gd name="T24" fmla="*/ 18523 w 44188"/>
                <a:gd name="T25" fmla="*/ 595 h 13016"/>
                <a:gd name="T26" fmla="*/ 19391 w 44188"/>
                <a:gd name="T27" fmla="*/ 3 h 13016"/>
                <a:gd name="T28" fmla="*/ 20252 w 44188"/>
                <a:gd name="T29" fmla="*/ 606 h 13016"/>
                <a:gd name="T30" fmla="*/ 24314 w 44188"/>
                <a:gd name="T31" fmla="*/ 11620 h 13016"/>
                <a:gd name="T32" fmla="*/ 26212 w 44188"/>
                <a:gd name="T33" fmla="*/ 7339 h 13016"/>
                <a:gd name="T34" fmla="*/ 26555 w 44188"/>
                <a:gd name="T35" fmla="*/ 6937 h 13016"/>
                <a:gd name="T36" fmla="*/ 27026 w 44188"/>
                <a:gd name="T37" fmla="*/ 6790 h 13016"/>
                <a:gd name="T38" fmla="*/ 27505 w 44188"/>
                <a:gd name="T39" fmla="*/ 6905 h 13016"/>
                <a:gd name="T40" fmla="*/ 27874 w 44188"/>
                <a:gd name="T41" fmla="*/ 7284 h 13016"/>
                <a:gd name="T42" fmla="*/ 28595 w 44188"/>
                <a:gd name="T43" fmla="*/ 8656 h 13016"/>
                <a:gd name="T44" fmla="*/ 43637 w 44188"/>
                <a:gd name="T45" fmla="*/ 8656 h 13016"/>
                <a:gd name="T46" fmla="*/ 44188 w 44188"/>
                <a:gd name="T47" fmla="*/ 9207 h 13016"/>
                <a:gd name="T48" fmla="*/ 43637 w 44188"/>
                <a:gd name="T49" fmla="*/ 9758 h 13016"/>
                <a:gd name="T50" fmla="*/ 28487 w 44188"/>
                <a:gd name="T51" fmla="*/ 9758 h 13016"/>
                <a:gd name="T52" fmla="*/ 28010 w 44188"/>
                <a:gd name="T53" fmla="*/ 9625 h 13016"/>
                <a:gd name="T54" fmla="*/ 27670 w 44188"/>
                <a:gd name="T55" fmla="*/ 9263 h 13016"/>
                <a:gd name="T56" fmla="*/ 27070 w 44188"/>
                <a:gd name="T57" fmla="*/ 8122 h 13016"/>
                <a:gd name="T58" fmla="*/ 25144 w 44188"/>
                <a:gd name="T59" fmla="*/ 12467 h 13016"/>
                <a:gd name="T60" fmla="*/ 24772 w 44188"/>
                <a:gd name="T61" fmla="*/ 12887 h 13016"/>
                <a:gd name="T62" fmla="*/ 24300 w 44188"/>
                <a:gd name="T63" fmla="*/ 13016 h 13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188" h="13016">
                  <a:moveTo>
                    <a:pt x="24300" y="13016"/>
                  </a:moveTo>
                  <a:cubicBezTo>
                    <a:pt x="24290" y="13016"/>
                    <a:pt x="24280" y="13016"/>
                    <a:pt x="24270" y="13015"/>
                  </a:cubicBezTo>
                  <a:cubicBezTo>
                    <a:pt x="24092" y="13010"/>
                    <a:pt x="23922" y="12954"/>
                    <a:pt x="23776" y="12855"/>
                  </a:cubicBezTo>
                  <a:cubicBezTo>
                    <a:pt x="23619" y="12747"/>
                    <a:pt x="23500" y="12594"/>
                    <a:pt x="23433" y="12412"/>
                  </a:cubicBezTo>
                  <a:cubicBezTo>
                    <a:pt x="19382" y="1431"/>
                    <a:pt x="19382" y="1431"/>
                    <a:pt x="19382" y="1431"/>
                  </a:cubicBezTo>
                  <a:cubicBezTo>
                    <a:pt x="16415" y="9165"/>
                    <a:pt x="16415" y="9165"/>
                    <a:pt x="16415" y="9165"/>
                  </a:cubicBezTo>
                  <a:cubicBezTo>
                    <a:pt x="16348" y="9340"/>
                    <a:pt x="16230" y="9489"/>
                    <a:pt x="16076" y="9595"/>
                  </a:cubicBezTo>
                  <a:cubicBezTo>
                    <a:pt x="15921" y="9701"/>
                    <a:pt x="15740" y="9758"/>
                    <a:pt x="15552" y="9758"/>
                  </a:cubicBezTo>
                  <a:cubicBezTo>
                    <a:pt x="551" y="9758"/>
                    <a:pt x="551" y="9758"/>
                    <a:pt x="551" y="9758"/>
                  </a:cubicBezTo>
                  <a:cubicBezTo>
                    <a:pt x="247" y="9758"/>
                    <a:pt x="0" y="9511"/>
                    <a:pt x="0" y="9207"/>
                  </a:cubicBezTo>
                  <a:cubicBezTo>
                    <a:pt x="0" y="8903"/>
                    <a:pt x="247" y="8656"/>
                    <a:pt x="551" y="8656"/>
                  </a:cubicBezTo>
                  <a:cubicBezTo>
                    <a:pt x="15430" y="8656"/>
                    <a:pt x="15430" y="8656"/>
                    <a:pt x="15430" y="8656"/>
                  </a:cubicBezTo>
                  <a:cubicBezTo>
                    <a:pt x="18523" y="595"/>
                    <a:pt x="18523" y="595"/>
                    <a:pt x="18523" y="595"/>
                  </a:cubicBezTo>
                  <a:cubicBezTo>
                    <a:pt x="18662" y="233"/>
                    <a:pt x="19003" y="0"/>
                    <a:pt x="19391" y="3"/>
                  </a:cubicBezTo>
                  <a:cubicBezTo>
                    <a:pt x="19779" y="5"/>
                    <a:pt x="20117" y="242"/>
                    <a:pt x="20252" y="606"/>
                  </a:cubicBezTo>
                  <a:cubicBezTo>
                    <a:pt x="24314" y="11620"/>
                    <a:pt x="24314" y="11620"/>
                    <a:pt x="24314" y="11620"/>
                  </a:cubicBezTo>
                  <a:cubicBezTo>
                    <a:pt x="26212" y="7339"/>
                    <a:pt x="26212" y="7339"/>
                    <a:pt x="26212" y="7339"/>
                  </a:cubicBezTo>
                  <a:cubicBezTo>
                    <a:pt x="26286" y="7173"/>
                    <a:pt x="26405" y="7034"/>
                    <a:pt x="26555" y="6937"/>
                  </a:cubicBezTo>
                  <a:cubicBezTo>
                    <a:pt x="26696" y="6847"/>
                    <a:pt x="26858" y="6796"/>
                    <a:pt x="27026" y="6790"/>
                  </a:cubicBezTo>
                  <a:cubicBezTo>
                    <a:pt x="27194" y="6785"/>
                    <a:pt x="27360" y="6825"/>
                    <a:pt x="27505" y="6905"/>
                  </a:cubicBezTo>
                  <a:cubicBezTo>
                    <a:pt x="27662" y="6992"/>
                    <a:pt x="27790" y="7123"/>
                    <a:pt x="27874" y="7284"/>
                  </a:cubicBezTo>
                  <a:cubicBezTo>
                    <a:pt x="28595" y="8656"/>
                    <a:pt x="28595" y="8656"/>
                    <a:pt x="28595" y="8656"/>
                  </a:cubicBezTo>
                  <a:cubicBezTo>
                    <a:pt x="43637" y="8656"/>
                    <a:pt x="43637" y="8656"/>
                    <a:pt x="43637" y="8656"/>
                  </a:cubicBezTo>
                  <a:cubicBezTo>
                    <a:pt x="43941" y="8656"/>
                    <a:pt x="44188" y="8903"/>
                    <a:pt x="44188" y="9207"/>
                  </a:cubicBezTo>
                  <a:cubicBezTo>
                    <a:pt x="44188" y="9511"/>
                    <a:pt x="43941" y="9758"/>
                    <a:pt x="43637" y="9758"/>
                  </a:cubicBezTo>
                  <a:cubicBezTo>
                    <a:pt x="28487" y="9758"/>
                    <a:pt x="28487" y="9758"/>
                    <a:pt x="28487" y="9758"/>
                  </a:cubicBezTo>
                  <a:cubicBezTo>
                    <a:pt x="28319" y="9758"/>
                    <a:pt x="28154" y="9712"/>
                    <a:pt x="28010" y="9625"/>
                  </a:cubicBezTo>
                  <a:cubicBezTo>
                    <a:pt x="27865" y="9537"/>
                    <a:pt x="27748" y="9413"/>
                    <a:pt x="27670" y="9263"/>
                  </a:cubicBezTo>
                  <a:cubicBezTo>
                    <a:pt x="27070" y="8122"/>
                    <a:pt x="27070" y="8122"/>
                    <a:pt x="27070" y="8122"/>
                  </a:cubicBezTo>
                  <a:cubicBezTo>
                    <a:pt x="25144" y="12467"/>
                    <a:pt x="25144" y="12467"/>
                    <a:pt x="25144" y="12467"/>
                  </a:cubicBezTo>
                  <a:cubicBezTo>
                    <a:pt x="25065" y="12644"/>
                    <a:pt x="24936" y="12790"/>
                    <a:pt x="24772" y="12887"/>
                  </a:cubicBezTo>
                  <a:cubicBezTo>
                    <a:pt x="24630" y="12972"/>
                    <a:pt x="24467" y="13016"/>
                    <a:pt x="24300" y="1301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16A1DD-728A-4145-B866-C1A4E342FE5E}"/>
              </a:ext>
            </a:extLst>
          </p:cNvPr>
          <p:cNvGrpSpPr/>
          <p:nvPr/>
        </p:nvGrpSpPr>
        <p:grpSpPr>
          <a:xfrm>
            <a:off x="1535372" y="2960951"/>
            <a:ext cx="275904" cy="396032"/>
            <a:chOff x="6075185" y="1866899"/>
            <a:chExt cx="704012" cy="114543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98F6875-2F01-4571-A7A0-B9CD92A6E5CC}"/>
                </a:ext>
              </a:extLst>
            </p:cNvPr>
            <p:cNvGrpSpPr/>
            <p:nvPr/>
          </p:nvGrpSpPr>
          <p:grpSpPr>
            <a:xfrm>
              <a:off x="6075185" y="1866899"/>
              <a:ext cx="704012" cy="1145430"/>
              <a:chOff x="4833188" y="1847459"/>
              <a:chExt cx="704012" cy="1145430"/>
            </a:xfrm>
          </p:grpSpPr>
          <p:sp>
            <p:nvSpPr>
              <p:cNvPr id="22" name="Rectangle: Rounded Corners 82">
                <a:extLst>
                  <a:ext uri="{FF2B5EF4-FFF2-40B4-BE49-F238E27FC236}">
                    <a16:creationId xmlns:a16="http://schemas.microsoft.com/office/drawing/2014/main" id="{91D6E640-50BA-4E80-AA5E-E52EACC6BFF8}"/>
                  </a:ext>
                </a:extLst>
              </p:cNvPr>
              <p:cNvSpPr/>
              <p:nvPr/>
            </p:nvSpPr>
            <p:spPr>
              <a:xfrm>
                <a:off x="4833188" y="1902229"/>
                <a:ext cx="704012" cy="1090660"/>
              </a:xfrm>
              <a:prstGeom prst="roundRect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83">
                <a:extLst>
                  <a:ext uri="{FF2B5EF4-FFF2-40B4-BE49-F238E27FC236}">
                    <a16:creationId xmlns:a16="http://schemas.microsoft.com/office/drawing/2014/main" id="{68BA19E6-8A04-4C4A-B23D-43541A4E16CC}"/>
                  </a:ext>
                </a:extLst>
              </p:cNvPr>
              <p:cNvSpPr/>
              <p:nvPr/>
            </p:nvSpPr>
            <p:spPr>
              <a:xfrm>
                <a:off x="4833188" y="1847459"/>
                <a:ext cx="704012" cy="1090660"/>
              </a:xfrm>
              <a:prstGeom prst="round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283E208-8F20-427F-952B-25E9F827FA0C}"/>
                  </a:ext>
                </a:extLst>
              </p:cNvPr>
              <p:cNvSpPr/>
              <p:nvPr/>
            </p:nvSpPr>
            <p:spPr>
              <a:xfrm>
                <a:off x="5152885" y="2228653"/>
                <a:ext cx="64619" cy="646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C083209-4B15-4E6E-9C62-CFB7BFD3011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38067" y="2587788"/>
              <a:ext cx="178247" cy="94694"/>
            </a:xfrm>
            <a:custGeom>
              <a:avLst/>
              <a:gdLst>
                <a:gd name="T0" fmla="*/ 2671 w 3456"/>
                <a:gd name="T1" fmla="*/ 1521 h 1834"/>
                <a:gd name="T2" fmla="*/ 2857 w 3456"/>
                <a:gd name="T3" fmla="*/ 1677 h 1834"/>
                <a:gd name="T4" fmla="*/ 2975 w 3456"/>
                <a:gd name="T5" fmla="*/ 1465 h 1834"/>
                <a:gd name="T6" fmla="*/ 1129 w 3456"/>
                <a:gd name="T7" fmla="*/ 1823 h 1834"/>
                <a:gd name="T8" fmla="*/ 3082 w 3456"/>
                <a:gd name="T9" fmla="*/ 1330 h 1834"/>
                <a:gd name="T10" fmla="*/ 3082 w 3456"/>
                <a:gd name="T11" fmla="*/ 1712 h 1834"/>
                <a:gd name="T12" fmla="*/ 2700 w 3456"/>
                <a:gd name="T13" fmla="*/ 1809 h 1834"/>
                <a:gd name="T14" fmla="*/ 2513 w 3456"/>
                <a:gd name="T15" fmla="*/ 1479 h 1834"/>
                <a:gd name="T16" fmla="*/ 2783 w 3456"/>
                <a:gd name="T17" fmla="*/ 1211 h 1834"/>
                <a:gd name="T18" fmla="*/ 2351 w 3456"/>
                <a:gd name="T19" fmla="*/ 1392 h 1834"/>
                <a:gd name="T20" fmla="*/ 2136 w 3456"/>
                <a:gd name="T21" fmla="*/ 1381 h 1834"/>
                <a:gd name="T22" fmla="*/ 2093 w 3456"/>
                <a:gd name="T23" fmla="*/ 1625 h 1834"/>
                <a:gd name="T24" fmla="*/ 2335 w 3456"/>
                <a:gd name="T25" fmla="*/ 1658 h 1834"/>
                <a:gd name="T26" fmla="*/ 2174 w 3456"/>
                <a:gd name="T27" fmla="*/ 1832 h 1834"/>
                <a:gd name="T28" fmla="*/ 1903 w 3456"/>
                <a:gd name="T29" fmla="*/ 1605 h 1834"/>
                <a:gd name="T30" fmla="*/ 2047 w 3456"/>
                <a:gd name="T31" fmla="*/ 1249 h 1834"/>
                <a:gd name="T32" fmla="*/ 748 w 3456"/>
                <a:gd name="T33" fmla="*/ 1223 h 1834"/>
                <a:gd name="T34" fmla="*/ 642 w 3456"/>
                <a:gd name="T35" fmla="*/ 1359 h 1834"/>
                <a:gd name="T36" fmla="*/ 479 w 3456"/>
                <a:gd name="T37" fmla="*/ 1550 h 1834"/>
                <a:gd name="T38" fmla="*/ 697 w 3456"/>
                <a:gd name="T39" fmla="*/ 1676 h 1834"/>
                <a:gd name="T40" fmla="*/ 692 w 3456"/>
                <a:gd name="T41" fmla="*/ 1830 h 1834"/>
                <a:gd name="T42" fmla="*/ 370 w 3456"/>
                <a:gd name="T43" fmla="*/ 1710 h 1834"/>
                <a:gd name="T44" fmla="*/ 375 w 3456"/>
                <a:gd name="T45" fmla="*/ 1326 h 1834"/>
                <a:gd name="T46" fmla="*/ 1610 w 3456"/>
                <a:gd name="T47" fmla="*/ 1211 h 1834"/>
                <a:gd name="T48" fmla="*/ 1679 w 3456"/>
                <a:gd name="T49" fmla="*/ 1350 h 1834"/>
                <a:gd name="T50" fmla="*/ 1494 w 3456"/>
                <a:gd name="T51" fmla="*/ 1373 h 1834"/>
                <a:gd name="T52" fmla="*/ 1634 w 3456"/>
                <a:gd name="T53" fmla="*/ 1470 h 1834"/>
                <a:gd name="T54" fmla="*/ 1737 w 3456"/>
                <a:gd name="T55" fmla="*/ 1694 h 1834"/>
                <a:gd name="T56" fmla="*/ 1524 w 3456"/>
                <a:gd name="T57" fmla="*/ 1833 h 1834"/>
                <a:gd name="T58" fmla="*/ 1334 w 3456"/>
                <a:gd name="T59" fmla="*/ 1678 h 1834"/>
                <a:gd name="T60" fmla="*/ 1552 w 3456"/>
                <a:gd name="T61" fmla="*/ 1690 h 1834"/>
                <a:gd name="T62" fmla="*/ 1520 w 3456"/>
                <a:gd name="T63" fmla="*/ 1584 h 1834"/>
                <a:gd name="T64" fmla="*/ 1350 w 3456"/>
                <a:gd name="T65" fmla="*/ 1473 h 1834"/>
                <a:gd name="T66" fmla="*/ 1446 w 3456"/>
                <a:gd name="T67" fmla="*/ 1227 h 1834"/>
                <a:gd name="T68" fmla="*/ 3456 w 3456"/>
                <a:gd name="T69" fmla="*/ 569 h 1834"/>
                <a:gd name="T70" fmla="*/ 3328 w 3456"/>
                <a:gd name="T71" fmla="*/ 780 h 1834"/>
                <a:gd name="T72" fmla="*/ 3381 w 3456"/>
                <a:gd name="T73" fmla="*/ 493 h 1834"/>
                <a:gd name="T74" fmla="*/ 1793 w 3456"/>
                <a:gd name="T75" fmla="*/ 766 h 1834"/>
                <a:gd name="T76" fmla="*/ 1653 w 3456"/>
                <a:gd name="T77" fmla="*/ 727 h 1834"/>
                <a:gd name="T78" fmla="*/ 113 w 3456"/>
                <a:gd name="T79" fmla="*/ 503 h 1834"/>
                <a:gd name="T80" fmla="*/ 95 w 3456"/>
                <a:gd name="T81" fmla="*/ 801 h 1834"/>
                <a:gd name="T82" fmla="*/ 10 w 3456"/>
                <a:gd name="T83" fmla="*/ 531 h 1834"/>
                <a:gd name="T84" fmla="*/ 3040 w 3456"/>
                <a:gd name="T85" fmla="*/ 340 h 1834"/>
                <a:gd name="T86" fmla="*/ 2929 w 3456"/>
                <a:gd name="T87" fmla="*/ 793 h 1834"/>
                <a:gd name="T88" fmla="*/ 2947 w 3456"/>
                <a:gd name="T89" fmla="*/ 287 h 1834"/>
                <a:gd name="T90" fmla="*/ 2214 w 3456"/>
                <a:gd name="T91" fmla="*/ 748 h 1834"/>
                <a:gd name="T92" fmla="*/ 2069 w 3456"/>
                <a:gd name="T93" fmla="*/ 748 h 1834"/>
                <a:gd name="T94" fmla="*/ 1335 w 3456"/>
                <a:gd name="T95" fmla="*/ 287 h 1834"/>
                <a:gd name="T96" fmla="*/ 1353 w 3456"/>
                <a:gd name="T97" fmla="*/ 793 h 1834"/>
                <a:gd name="T98" fmla="*/ 1242 w 3456"/>
                <a:gd name="T99" fmla="*/ 340 h 1834"/>
                <a:gd name="T100" fmla="*/ 553 w 3456"/>
                <a:gd name="T101" fmla="*/ 322 h 1834"/>
                <a:gd name="T102" fmla="*/ 468 w 3456"/>
                <a:gd name="T103" fmla="*/ 801 h 1834"/>
                <a:gd name="T104" fmla="*/ 450 w 3456"/>
                <a:gd name="T105" fmla="*/ 295 h 1834"/>
                <a:gd name="T106" fmla="*/ 2630 w 3456"/>
                <a:gd name="T107" fmla="*/ 879 h 1834"/>
                <a:gd name="T108" fmla="*/ 2490 w 3456"/>
                <a:gd name="T109" fmla="*/ 917 h 1834"/>
                <a:gd name="T110" fmla="*/ 902 w 3456"/>
                <a:gd name="T111" fmla="*/ 0 h 1834"/>
                <a:gd name="T112" fmla="*/ 955 w 3456"/>
                <a:gd name="T113" fmla="*/ 931 h 1834"/>
                <a:gd name="T114" fmla="*/ 826 w 3456"/>
                <a:gd name="T115" fmla="*/ 75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56" h="1834">
                  <a:moveTo>
                    <a:pt x="2828" y="1362"/>
                  </a:moveTo>
                  <a:lnTo>
                    <a:pt x="2798" y="1364"/>
                  </a:lnTo>
                  <a:lnTo>
                    <a:pt x="2771" y="1371"/>
                  </a:lnTo>
                  <a:lnTo>
                    <a:pt x="2747" y="1384"/>
                  </a:lnTo>
                  <a:lnTo>
                    <a:pt x="2725" y="1400"/>
                  </a:lnTo>
                  <a:lnTo>
                    <a:pt x="2706" y="1419"/>
                  </a:lnTo>
                  <a:lnTo>
                    <a:pt x="2691" y="1441"/>
                  </a:lnTo>
                  <a:lnTo>
                    <a:pt x="2680" y="1465"/>
                  </a:lnTo>
                  <a:lnTo>
                    <a:pt x="2674" y="1492"/>
                  </a:lnTo>
                  <a:lnTo>
                    <a:pt x="2671" y="1521"/>
                  </a:lnTo>
                  <a:lnTo>
                    <a:pt x="2674" y="1549"/>
                  </a:lnTo>
                  <a:lnTo>
                    <a:pt x="2680" y="1577"/>
                  </a:lnTo>
                  <a:lnTo>
                    <a:pt x="2691" y="1601"/>
                  </a:lnTo>
                  <a:lnTo>
                    <a:pt x="2706" y="1623"/>
                  </a:lnTo>
                  <a:lnTo>
                    <a:pt x="2725" y="1642"/>
                  </a:lnTo>
                  <a:lnTo>
                    <a:pt x="2747" y="1658"/>
                  </a:lnTo>
                  <a:lnTo>
                    <a:pt x="2771" y="1669"/>
                  </a:lnTo>
                  <a:lnTo>
                    <a:pt x="2798" y="1677"/>
                  </a:lnTo>
                  <a:lnTo>
                    <a:pt x="2828" y="1680"/>
                  </a:lnTo>
                  <a:lnTo>
                    <a:pt x="2857" y="1677"/>
                  </a:lnTo>
                  <a:lnTo>
                    <a:pt x="2883" y="1669"/>
                  </a:lnTo>
                  <a:lnTo>
                    <a:pt x="2908" y="1658"/>
                  </a:lnTo>
                  <a:lnTo>
                    <a:pt x="2930" y="1642"/>
                  </a:lnTo>
                  <a:lnTo>
                    <a:pt x="2948" y="1623"/>
                  </a:lnTo>
                  <a:lnTo>
                    <a:pt x="2964" y="1601"/>
                  </a:lnTo>
                  <a:lnTo>
                    <a:pt x="2975" y="1577"/>
                  </a:lnTo>
                  <a:lnTo>
                    <a:pt x="2982" y="1549"/>
                  </a:lnTo>
                  <a:lnTo>
                    <a:pt x="2985" y="1521"/>
                  </a:lnTo>
                  <a:lnTo>
                    <a:pt x="2982" y="1492"/>
                  </a:lnTo>
                  <a:lnTo>
                    <a:pt x="2975" y="1465"/>
                  </a:lnTo>
                  <a:lnTo>
                    <a:pt x="2964" y="1441"/>
                  </a:lnTo>
                  <a:lnTo>
                    <a:pt x="2948" y="1419"/>
                  </a:lnTo>
                  <a:lnTo>
                    <a:pt x="2930" y="1400"/>
                  </a:lnTo>
                  <a:lnTo>
                    <a:pt x="2908" y="1384"/>
                  </a:lnTo>
                  <a:lnTo>
                    <a:pt x="2883" y="1371"/>
                  </a:lnTo>
                  <a:lnTo>
                    <a:pt x="2857" y="1364"/>
                  </a:lnTo>
                  <a:lnTo>
                    <a:pt x="2828" y="1362"/>
                  </a:lnTo>
                  <a:close/>
                  <a:moveTo>
                    <a:pt x="977" y="1218"/>
                  </a:moveTo>
                  <a:lnTo>
                    <a:pt x="1129" y="1218"/>
                  </a:lnTo>
                  <a:lnTo>
                    <a:pt x="1129" y="1823"/>
                  </a:lnTo>
                  <a:lnTo>
                    <a:pt x="977" y="1823"/>
                  </a:lnTo>
                  <a:lnTo>
                    <a:pt x="977" y="1218"/>
                  </a:lnTo>
                  <a:close/>
                  <a:moveTo>
                    <a:pt x="2828" y="1208"/>
                  </a:moveTo>
                  <a:lnTo>
                    <a:pt x="2873" y="1211"/>
                  </a:lnTo>
                  <a:lnTo>
                    <a:pt x="2916" y="1219"/>
                  </a:lnTo>
                  <a:lnTo>
                    <a:pt x="2955" y="1232"/>
                  </a:lnTo>
                  <a:lnTo>
                    <a:pt x="2992" y="1251"/>
                  </a:lnTo>
                  <a:lnTo>
                    <a:pt x="3026" y="1273"/>
                  </a:lnTo>
                  <a:lnTo>
                    <a:pt x="3056" y="1299"/>
                  </a:lnTo>
                  <a:lnTo>
                    <a:pt x="3082" y="1330"/>
                  </a:lnTo>
                  <a:lnTo>
                    <a:pt x="3104" y="1363"/>
                  </a:lnTo>
                  <a:lnTo>
                    <a:pt x="3121" y="1398"/>
                  </a:lnTo>
                  <a:lnTo>
                    <a:pt x="3134" y="1437"/>
                  </a:lnTo>
                  <a:lnTo>
                    <a:pt x="3142" y="1479"/>
                  </a:lnTo>
                  <a:lnTo>
                    <a:pt x="3145" y="1521"/>
                  </a:lnTo>
                  <a:lnTo>
                    <a:pt x="3142" y="1563"/>
                  </a:lnTo>
                  <a:lnTo>
                    <a:pt x="3134" y="1604"/>
                  </a:lnTo>
                  <a:lnTo>
                    <a:pt x="3121" y="1642"/>
                  </a:lnTo>
                  <a:lnTo>
                    <a:pt x="3104" y="1679"/>
                  </a:lnTo>
                  <a:lnTo>
                    <a:pt x="3082" y="1712"/>
                  </a:lnTo>
                  <a:lnTo>
                    <a:pt x="3056" y="1742"/>
                  </a:lnTo>
                  <a:lnTo>
                    <a:pt x="3026" y="1769"/>
                  </a:lnTo>
                  <a:lnTo>
                    <a:pt x="2992" y="1791"/>
                  </a:lnTo>
                  <a:lnTo>
                    <a:pt x="2955" y="1809"/>
                  </a:lnTo>
                  <a:lnTo>
                    <a:pt x="2916" y="1822"/>
                  </a:lnTo>
                  <a:lnTo>
                    <a:pt x="2873" y="1831"/>
                  </a:lnTo>
                  <a:lnTo>
                    <a:pt x="2828" y="1834"/>
                  </a:lnTo>
                  <a:lnTo>
                    <a:pt x="2783" y="1831"/>
                  </a:lnTo>
                  <a:lnTo>
                    <a:pt x="2740" y="1822"/>
                  </a:lnTo>
                  <a:lnTo>
                    <a:pt x="2700" y="1809"/>
                  </a:lnTo>
                  <a:lnTo>
                    <a:pt x="2663" y="1791"/>
                  </a:lnTo>
                  <a:lnTo>
                    <a:pt x="2630" y="1769"/>
                  </a:lnTo>
                  <a:lnTo>
                    <a:pt x="2599" y="1742"/>
                  </a:lnTo>
                  <a:lnTo>
                    <a:pt x="2573" y="1712"/>
                  </a:lnTo>
                  <a:lnTo>
                    <a:pt x="2551" y="1679"/>
                  </a:lnTo>
                  <a:lnTo>
                    <a:pt x="2534" y="1642"/>
                  </a:lnTo>
                  <a:lnTo>
                    <a:pt x="2521" y="1604"/>
                  </a:lnTo>
                  <a:lnTo>
                    <a:pt x="2513" y="1563"/>
                  </a:lnTo>
                  <a:lnTo>
                    <a:pt x="2510" y="1521"/>
                  </a:lnTo>
                  <a:lnTo>
                    <a:pt x="2513" y="1479"/>
                  </a:lnTo>
                  <a:lnTo>
                    <a:pt x="2521" y="1437"/>
                  </a:lnTo>
                  <a:lnTo>
                    <a:pt x="2534" y="1398"/>
                  </a:lnTo>
                  <a:lnTo>
                    <a:pt x="2551" y="1363"/>
                  </a:lnTo>
                  <a:lnTo>
                    <a:pt x="2573" y="1330"/>
                  </a:lnTo>
                  <a:lnTo>
                    <a:pt x="2599" y="1299"/>
                  </a:lnTo>
                  <a:lnTo>
                    <a:pt x="2630" y="1273"/>
                  </a:lnTo>
                  <a:lnTo>
                    <a:pt x="2663" y="1251"/>
                  </a:lnTo>
                  <a:lnTo>
                    <a:pt x="2700" y="1232"/>
                  </a:lnTo>
                  <a:lnTo>
                    <a:pt x="2740" y="1219"/>
                  </a:lnTo>
                  <a:lnTo>
                    <a:pt x="2783" y="1211"/>
                  </a:lnTo>
                  <a:lnTo>
                    <a:pt x="2828" y="1208"/>
                  </a:lnTo>
                  <a:close/>
                  <a:moveTo>
                    <a:pt x="2213" y="1208"/>
                  </a:moveTo>
                  <a:lnTo>
                    <a:pt x="2242" y="1209"/>
                  </a:lnTo>
                  <a:lnTo>
                    <a:pt x="2268" y="1211"/>
                  </a:lnTo>
                  <a:lnTo>
                    <a:pt x="2292" y="1215"/>
                  </a:lnTo>
                  <a:lnTo>
                    <a:pt x="2312" y="1219"/>
                  </a:lnTo>
                  <a:lnTo>
                    <a:pt x="2329" y="1223"/>
                  </a:lnTo>
                  <a:lnTo>
                    <a:pt x="2343" y="1227"/>
                  </a:lnTo>
                  <a:lnTo>
                    <a:pt x="2351" y="1230"/>
                  </a:lnTo>
                  <a:lnTo>
                    <a:pt x="2351" y="1392"/>
                  </a:lnTo>
                  <a:lnTo>
                    <a:pt x="2346" y="1389"/>
                  </a:lnTo>
                  <a:lnTo>
                    <a:pt x="2335" y="1384"/>
                  </a:lnTo>
                  <a:lnTo>
                    <a:pt x="2321" y="1377"/>
                  </a:lnTo>
                  <a:lnTo>
                    <a:pt x="2302" y="1371"/>
                  </a:lnTo>
                  <a:lnTo>
                    <a:pt x="2279" y="1365"/>
                  </a:lnTo>
                  <a:lnTo>
                    <a:pt x="2253" y="1360"/>
                  </a:lnTo>
                  <a:lnTo>
                    <a:pt x="2223" y="1359"/>
                  </a:lnTo>
                  <a:lnTo>
                    <a:pt x="2192" y="1362"/>
                  </a:lnTo>
                  <a:lnTo>
                    <a:pt x="2163" y="1369"/>
                  </a:lnTo>
                  <a:lnTo>
                    <a:pt x="2136" y="1381"/>
                  </a:lnTo>
                  <a:lnTo>
                    <a:pt x="2113" y="1396"/>
                  </a:lnTo>
                  <a:lnTo>
                    <a:pt x="2095" y="1415"/>
                  </a:lnTo>
                  <a:lnTo>
                    <a:pt x="2079" y="1437"/>
                  </a:lnTo>
                  <a:lnTo>
                    <a:pt x="2067" y="1463"/>
                  </a:lnTo>
                  <a:lnTo>
                    <a:pt x="2060" y="1490"/>
                  </a:lnTo>
                  <a:lnTo>
                    <a:pt x="2058" y="1521"/>
                  </a:lnTo>
                  <a:lnTo>
                    <a:pt x="2060" y="1550"/>
                  </a:lnTo>
                  <a:lnTo>
                    <a:pt x="2066" y="1578"/>
                  </a:lnTo>
                  <a:lnTo>
                    <a:pt x="2078" y="1602"/>
                  </a:lnTo>
                  <a:lnTo>
                    <a:pt x="2093" y="1625"/>
                  </a:lnTo>
                  <a:lnTo>
                    <a:pt x="2112" y="1644"/>
                  </a:lnTo>
                  <a:lnTo>
                    <a:pt x="2135" y="1660"/>
                  </a:lnTo>
                  <a:lnTo>
                    <a:pt x="2162" y="1672"/>
                  </a:lnTo>
                  <a:lnTo>
                    <a:pt x="2191" y="1679"/>
                  </a:lnTo>
                  <a:lnTo>
                    <a:pt x="2223" y="1682"/>
                  </a:lnTo>
                  <a:lnTo>
                    <a:pt x="2253" y="1680"/>
                  </a:lnTo>
                  <a:lnTo>
                    <a:pt x="2279" y="1676"/>
                  </a:lnTo>
                  <a:lnTo>
                    <a:pt x="2301" y="1671"/>
                  </a:lnTo>
                  <a:lnTo>
                    <a:pt x="2321" y="1664"/>
                  </a:lnTo>
                  <a:lnTo>
                    <a:pt x="2335" y="1658"/>
                  </a:lnTo>
                  <a:lnTo>
                    <a:pt x="2346" y="1653"/>
                  </a:lnTo>
                  <a:lnTo>
                    <a:pt x="2351" y="1649"/>
                  </a:lnTo>
                  <a:lnTo>
                    <a:pt x="2351" y="1812"/>
                  </a:lnTo>
                  <a:lnTo>
                    <a:pt x="2339" y="1816"/>
                  </a:lnTo>
                  <a:lnTo>
                    <a:pt x="2322" y="1820"/>
                  </a:lnTo>
                  <a:lnTo>
                    <a:pt x="2300" y="1826"/>
                  </a:lnTo>
                  <a:lnTo>
                    <a:pt x="2275" y="1830"/>
                  </a:lnTo>
                  <a:lnTo>
                    <a:pt x="2245" y="1833"/>
                  </a:lnTo>
                  <a:lnTo>
                    <a:pt x="2213" y="1834"/>
                  </a:lnTo>
                  <a:lnTo>
                    <a:pt x="2174" y="1832"/>
                  </a:lnTo>
                  <a:lnTo>
                    <a:pt x="2136" y="1826"/>
                  </a:lnTo>
                  <a:lnTo>
                    <a:pt x="2100" y="1815"/>
                  </a:lnTo>
                  <a:lnTo>
                    <a:pt x="2065" y="1801"/>
                  </a:lnTo>
                  <a:lnTo>
                    <a:pt x="2033" y="1783"/>
                  </a:lnTo>
                  <a:lnTo>
                    <a:pt x="2002" y="1762"/>
                  </a:lnTo>
                  <a:lnTo>
                    <a:pt x="1975" y="1737"/>
                  </a:lnTo>
                  <a:lnTo>
                    <a:pt x="1952" y="1710"/>
                  </a:lnTo>
                  <a:lnTo>
                    <a:pt x="1931" y="1678"/>
                  </a:lnTo>
                  <a:lnTo>
                    <a:pt x="1915" y="1643"/>
                  </a:lnTo>
                  <a:lnTo>
                    <a:pt x="1903" y="1605"/>
                  </a:lnTo>
                  <a:lnTo>
                    <a:pt x="1896" y="1564"/>
                  </a:lnTo>
                  <a:lnTo>
                    <a:pt x="1892" y="1521"/>
                  </a:lnTo>
                  <a:lnTo>
                    <a:pt x="1896" y="1477"/>
                  </a:lnTo>
                  <a:lnTo>
                    <a:pt x="1904" y="1434"/>
                  </a:lnTo>
                  <a:lnTo>
                    <a:pt x="1917" y="1395"/>
                  </a:lnTo>
                  <a:lnTo>
                    <a:pt x="1934" y="1359"/>
                  </a:lnTo>
                  <a:lnTo>
                    <a:pt x="1957" y="1326"/>
                  </a:lnTo>
                  <a:lnTo>
                    <a:pt x="1984" y="1296"/>
                  </a:lnTo>
                  <a:lnTo>
                    <a:pt x="2014" y="1271"/>
                  </a:lnTo>
                  <a:lnTo>
                    <a:pt x="2047" y="1249"/>
                  </a:lnTo>
                  <a:lnTo>
                    <a:pt x="2085" y="1231"/>
                  </a:lnTo>
                  <a:lnTo>
                    <a:pt x="2125" y="1218"/>
                  </a:lnTo>
                  <a:lnTo>
                    <a:pt x="2168" y="1211"/>
                  </a:lnTo>
                  <a:lnTo>
                    <a:pt x="2213" y="1208"/>
                  </a:lnTo>
                  <a:close/>
                  <a:moveTo>
                    <a:pt x="630" y="1208"/>
                  </a:moveTo>
                  <a:lnTo>
                    <a:pt x="660" y="1209"/>
                  </a:lnTo>
                  <a:lnTo>
                    <a:pt x="687" y="1211"/>
                  </a:lnTo>
                  <a:lnTo>
                    <a:pt x="711" y="1215"/>
                  </a:lnTo>
                  <a:lnTo>
                    <a:pt x="731" y="1219"/>
                  </a:lnTo>
                  <a:lnTo>
                    <a:pt x="748" y="1223"/>
                  </a:lnTo>
                  <a:lnTo>
                    <a:pt x="760" y="1227"/>
                  </a:lnTo>
                  <a:lnTo>
                    <a:pt x="769" y="1230"/>
                  </a:lnTo>
                  <a:lnTo>
                    <a:pt x="769" y="1392"/>
                  </a:lnTo>
                  <a:lnTo>
                    <a:pt x="763" y="1389"/>
                  </a:lnTo>
                  <a:lnTo>
                    <a:pt x="754" y="1384"/>
                  </a:lnTo>
                  <a:lnTo>
                    <a:pt x="739" y="1377"/>
                  </a:lnTo>
                  <a:lnTo>
                    <a:pt x="721" y="1371"/>
                  </a:lnTo>
                  <a:lnTo>
                    <a:pt x="697" y="1365"/>
                  </a:lnTo>
                  <a:lnTo>
                    <a:pt x="671" y="1360"/>
                  </a:lnTo>
                  <a:lnTo>
                    <a:pt x="642" y="1359"/>
                  </a:lnTo>
                  <a:lnTo>
                    <a:pt x="611" y="1362"/>
                  </a:lnTo>
                  <a:lnTo>
                    <a:pt x="581" y="1369"/>
                  </a:lnTo>
                  <a:lnTo>
                    <a:pt x="555" y="1381"/>
                  </a:lnTo>
                  <a:lnTo>
                    <a:pt x="532" y="1396"/>
                  </a:lnTo>
                  <a:lnTo>
                    <a:pt x="513" y="1415"/>
                  </a:lnTo>
                  <a:lnTo>
                    <a:pt x="497" y="1437"/>
                  </a:lnTo>
                  <a:lnTo>
                    <a:pt x="485" y="1463"/>
                  </a:lnTo>
                  <a:lnTo>
                    <a:pt x="479" y="1490"/>
                  </a:lnTo>
                  <a:lnTo>
                    <a:pt x="475" y="1521"/>
                  </a:lnTo>
                  <a:lnTo>
                    <a:pt x="479" y="1550"/>
                  </a:lnTo>
                  <a:lnTo>
                    <a:pt x="485" y="1578"/>
                  </a:lnTo>
                  <a:lnTo>
                    <a:pt x="496" y="1602"/>
                  </a:lnTo>
                  <a:lnTo>
                    <a:pt x="512" y="1625"/>
                  </a:lnTo>
                  <a:lnTo>
                    <a:pt x="531" y="1644"/>
                  </a:lnTo>
                  <a:lnTo>
                    <a:pt x="554" y="1660"/>
                  </a:lnTo>
                  <a:lnTo>
                    <a:pt x="580" y="1672"/>
                  </a:lnTo>
                  <a:lnTo>
                    <a:pt x="610" y="1679"/>
                  </a:lnTo>
                  <a:lnTo>
                    <a:pt x="642" y="1682"/>
                  </a:lnTo>
                  <a:lnTo>
                    <a:pt x="671" y="1680"/>
                  </a:lnTo>
                  <a:lnTo>
                    <a:pt x="697" y="1676"/>
                  </a:lnTo>
                  <a:lnTo>
                    <a:pt x="719" y="1671"/>
                  </a:lnTo>
                  <a:lnTo>
                    <a:pt x="738" y="1664"/>
                  </a:lnTo>
                  <a:lnTo>
                    <a:pt x="753" y="1658"/>
                  </a:lnTo>
                  <a:lnTo>
                    <a:pt x="763" y="1653"/>
                  </a:lnTo>
                  <a:lnTo>
                    <a:pt x="769" y="1649"/>
                  </a:lnTo>
                  <a:lnTo>
                    <a:pt x="769" y="1812"/>
                  </a:lnTo>
                  <a:lnTo>
                    <a:pt x="757" y="1816"/>
                  </a:lnTo>
                  <a:lnTo>
                    <a:pt x="740" y="1820"/>
                  </a:lnTo>
                  <a:lnTo>
                    <a:pt x="718" y="1826"/>
                  </a:lnTo>
                  <a:lnTo>
                    <a:pt x="692" y="1830"/>
                  </a:lnTo>
                  <a:lnTo>
                    <a:pt x="663" y="1833"/>
                  </a:lnTo>
                  <a:lnTo>
                    <a:pt x="630" y="1834"/>
                  </a:lnTo>
                  <a:lnTo>
                    <a:pt x="592" y="1832"/>
                  </a:lnTo>
                  <a:lnTo>
                    <a:pt x="554" y="1826"/>
                  </a:lnTo>
                  <a:lnTo>
                    <a:pt x="518" y="1815"/>
                  </a:lnTo>
                  <a:lnTo>
                    <a:pt x="484" y="1801"/>
                  </a:lnTo>
                  <a:lnTo>
                    <a:pt x="451" y="1783"/>
                  </a:lnTo>
                  <a:lnTo>
                    <a:pt x="421" y="1762"/>
                  </a:lnTo>
                  <a:lnTo>
                    <a:pt x="394" y="1737"/>
                  </a:lnTo>
                  <a:lnTo>
                    <a:pt x="370" y="1710"/>
                  </a:lnTo>
                  <a:lnTo>
                    <a:pt x="350" y="1678"/>
                  </a:lnTo>
                  <a:lnTo>
                    <a:pt x="333" y="1643"/>
                  </a:lnTo>
                  <a:lnTo>
                    <a:pt x="322" y="1605"/>
                  </a:lnTo>
                  <a:lnTo>
                    <a:pt x="314" y="1564"/>
                  </a:lnTo>
                  <a:lnTo>
                    <a:pt x="311" y="1521"/>
                  </a:lnTo>
                  <a:lnTo>
                    <a:pt x="314" y="1477"/>
                  </a:lnTo>
                  <a:lnTo>
                    <a:pt x="323" y="1434"/>
                  </a:lnTo>
                  <a:lnTo>
                    <a:pt x="335" y="1395"/>
                  </a:lnTo>
                  <a:lnTo>
                    <a:pt x="353" y="1359"/>
                  </a:lnTo>
                  <a:lnTo>
                    <a:pt x="375" y="1326"/>
                  </a:lnTo>
                  <a:lnTo>
                    <a:pt x="402" y="1296"/>
                  </a:lnTo>
                  <a:lnTo>
                    <a:pt x="433" y="1271"/>
                  </a:lnTo>
                  <a:lnTo>
                    <a:pt x="466" y="1249"/>
                  </a:lnTo>
                  <a:lnTo>
                    <a:pt x="503" y="1231"/>
                  </a:lnTo>
                  <a:lnTo>
                    <a:pt x="544" y="1218"/>
                  </a:lnTo>
                  <a:lnTo>
                    <a:pt x="585" y="1211"/>
                  </a:lnTo>
                  <a:lnTo>
                    <a:pt x="630" y="1208"/>
                  </a:lnTo>
                  <a:close/>
                  <a:moveTo>
                    <a:pt x="1556" y="1208"/>
                  </a:moveTo>
                  <a:lnTo>
                    <a:pt x="1583" y="1209"/>
                  </a:lnTo>
                  <a:lnTo>
                    <a:pt x="1610" y="1211"/>
                  </a:lnTo>
                  <a:lnTo>
                    <a:pt x="1634" y="1213"/>
                  </a:lnTo>
                  <a:lnTo>
                    <a:pt x="1656" y="1217"/>
                  </a:lnTo>
                  <a:lnTo>
                    <a:pt x="1675" y="1220"/>
                  </a:lnTo>
                  <a:lnTo>
                    <a:pt x="1689" y="1223"/>
                  </a:lnTo>
                  <a:lnTo>
                    <a:pt x="1699" y="1226"/>
                  </a:lnTo>
                  <a:lnTo>
                    <a:pt x="1704" y="1227"/>
                  </a:lnTo>
                  <a:lnTo>
                    <a:pt x="1704" y="1356"/>
                  </a:lnTo>
                  <a:lnTo>
                    <a:pt x="1700" y="1355"/>
                  </a:lnTo>
                  <a:lnTo>
                    <a:pt x="1691" y="1353"/>
                  </a:lnTo>
                  <a:lnTo>
                    <a:pt x="1679" y="1350"/>
                  </a:lnTo>
                  <a:lnTo>
                    <a:pt x="1663" y="1347"/>
                  </a:lnTo>
                  <a:lnTo>
                    <a:pt x="1645" y="1343"/>
                  </a:lnTo>
                  <a:lnTo>
                    <a:pt x="1625" y="1340"/>
                  </a:lnTo>
                  <a:lnTo>
                    <a:pt x="1605" y="1338"/>
                  </a:lnTo>
                  <a:lnTo>
                    <a:pt x="1586" y="1337"/>
                  </a:lnTo>
                  <a:lnTo>
                    <a:pt x="1557" y="1339"/>
                  </a:lnTo>
                  <a:lnTo>
                    <a:pt x="1534" y="1344"/>
                  </a:lnTo>
                  <a:lnTo>
                    <a:pt x="1515" y="1351"/>
                  </a:lnTo>
                  <a:lnTo>
                    <a:pt x="1502" y="1362"/>
                  </a:lnTo>
                  <a:lnTo>
                    <a:pt x="1494" y="1373"/>
                  </a:lnTo>
                  <a:lnTo>
                    <a:pt x="1491" y="1387"/>
                  </a:lnTo>
                  <a:lnTo>
                    <a:pt x="1494" y="1402"/>
                  </a:lnTo>
                  <a:lnTo>
                    <a:pt x="1501" y="1413"/>
                  </a:lnTo>
                  <a:lnTo>
                    <a:pt x="1511" y="1423"/>
                  </a:lnTo>
                  <a:lnTo>
                    <a:pt x="1523" y="1430"/>
                  </a:lnTo>
                  <a:lnTo>
                    <a:pt x="1536" y="1436"/>
                  </a:lnTo>
                  <a:lnTo>
                    <a:pt x="1549" y="1441"/>
                  </a:lnTo>
                  <a:lnTo>
                    <a:pt x="1560" y="1445"/>
                  </a:lnTo>
                  <a:lnTo>
                    <a:pt x="1602" y="1458"/>
                  </a:lnTo>
                  <a:lnTo>
                    <a:pt x="1634" y="1470"/>
                  </a:lnTo>
                  <a:lnTo>
                    <a:pt x="1661" y="1484"/>
                  </a:lnTo>
                  <a:lnTo>
                    <a:pt x="1684" y="1501"/>
                  </a:lnTo>
                  <a:lnTo>
                    <a:pt x="1703" y="1519"/>
                  </a:lnTo>
                  <a:lnTo>
                    <a:pt x="1719" y="1539"/>
                  </a:lnTo>
                  <a:lnTo>
                    <a:pt x="1731" y="1560"/>
                  </a:lnTo>
                  <a:lnTo>
                    <a:pt x="1740" y="1583"/>
                  </a:lnTo>
                  <a:lnTo>
                    <a:pt x="1745" y="1606"/>
                  </a:lnTo>
                  <a:lnTo>
                    <a:pt x="1746" y="1630"/>
                  </a:lnTo>
                  <a:lnTo>
                    <a:pt x="1744" y="1664"/>
                  </a:lnTo>
                  <a:lnTo>
                    <a:pt x="1737" y="1694"/>
                  </a:lnTo>
                  <a:lnTo>
                    <a:pt x="1727" y="1720"/>
                  </a:lnTo>
                  <a:lnTo>
                    <a:pt x="1712" y="1744"/>
                  </a:lnTo>
                  <a:lnTo>
                    <a:pt x="1696" y="1764"/>
                  </a:lnTo>
                  <a:lnTo>
                    <a:pt x="1676" y="1781"/>
                  </a:lnTo>
                  <a:lnTo>
                    <a:pt x="1654" y="1796"/>
                  </a:lnTo>
                  <a:lnTo>
                    <a:pt x="1630" y="1809"/>
                  </a:lnTo>
                  <a:lnTo>
                    <a:pt x="1604" y="1818"/>
                  </a:lnTo>
                  <a:lnTo>
                    <a:pt x="1578" y="1826"/>
                  </a:lnTo>
                  <a:lnTo>
                    <a:pt x="1551" y="1830"/>
                  </a:lnTo>
                  <a:lnTo>
                    <a:pt x="1524" y="1833"/>
                  </a:lnTo>
                  <a:lnTo>
                    <a:pt x="1498" y="1834"/>
                  </a:lnTo>
                  <a:lnTo>
                    <a:pt x="1467" y="1833"/>
                  </a:lnTo>
                  <a:lnTo>
                    <a:pt x="1439" y="1832"/>
                  </a:lnTo>
                  <a:lnTo>
                    <a:pt x="1412" y="1829"/>
                  </a:lnTo>
                  <a:lnTo>
                    <a:pt x="1388" y="1827"/>
                  </a:lnTo>
                  <a:lnTo>
                    <a:pt x="1368" y="1823"/>
                  </a:lnTo>
                  <a:lnTo>
                    <a:pt x="1351" y="1820"/>
                  </a:lnTo>
                  <a:lnTo>
                    <a:pt x="1339" y="1818"/>
                  </a:lnTo>
                  <a:lnTo>
                    <a:pt x="1334" y="1817"/>
                  </a:lnTo>
                  <a:lnTo>
                    <a:pt x="1334" y="1678"/>
                  </a:lnTo>
                  <a:lnTo>
                    <a:pt x="1343" y="1680"/>
                  </a:lnTo>
                  <a:lnTo>
                    <a:pt x="1356" y="1684"/>
                  </a:lnTo>
                  <a:lnTo>
                    <a:pt x="1375" y="1688"/>
                  </a:lnTo>
                  <a:lnTo>
                    <a:pt x="1397" y="1693"/>
                  </a:lnTo>
                  <a:lnTo>
                    <a:pt x="1422" y="1697"/>
                  </a:lnTo>
                  <a:lnTo>
                    <a:pt x="1448" y="1700"/>
                  </a:lnTo>
                  <a:lnTo>
                    <a:pt x="1477" y="1701"/>
                  </a:lnTo>
                  <a:lnTo>
                    <a:pt x="1507" y="1699"/>
                  </a:lnTo>
                  <a:lnTo>
                    <a:pt x="1531" y="1696"/>
                  </a:lnTo>
                  <a:lnTo>
                    <a:pt x="1552" y="1690"/>
                  </a:lnTo>
                  <a:lnTo>
                    <a:pt x="1568" y="1681"/>
                  </a:lnTo>
                  <a:lnTo>
                    <a:pt x="1578" y="1671"/>
                  </a:lnTo>
                  <a:lnTo>
                    <a:pt x="1585" y="1658"/>
                  </a:lnTo>
                  <a:lnTo>
                    <a:pt x="1587" y="1644"/>
                  </a:lnTo>
                  <a:lnTo>
                    <a:pt x="1585" y="1629"/>
                  </a:lnTo>
                  <a:lnTo>
                    <a:pt x="1578" y="1618"/>
                  </a:lnTo>
                  <a:lnTo>
                    <a:pt x="1567" y="1607"/>
                  </a:lnTo>
                  <a:lnTo>
                    <a:pt x="1553" y="1598"/>
                  </a:lnTo>
                  <a:lnTo>
                    <a:pt x="1537" y="1590"/>
                  </a:lnTo>
                  <a:lnTo>
                    <a:pt x="1520" y="1584"/>
                  </a:lnTo>
                  <a:lnTo>
                    <a:pt x="1509" y="1581"/>
                  </a:lnTo>
                  <a:lnTo>
                    <a:pt x="1498" y="1577"/>
                  </a:lnTo>
                  <a:lnTo>
                    <a:pt x="1487" y="1574"/>
                  </a:lnTo>
                  <a:lnTo>
                    <a:pt x="1462" y="1565"/>
                  </a:lnTo>
                  <a:lnTo>
                    <a:pt x="1439" y="1555"/>
                  </a:lnTo>
                  <a:lnTo>
                    <a:pt x="1416" y="1542"/>
                  </a:lnTo>
                  <a:lnTo>
                    <a:pt x="1396" y="1528"/>
                  </a:lnTo>
                  <a:lnTo>
                    <a:pt x="1378" y="1512"/>
                  </a:lnTo>
                  <a:lnTo>
                    <a:pt x="1363" y="1494"/>
                  </a:lnTo>
                  <a:lnTo>
                    <a:pt x="1350" y="1473"/>
                  </a:lnTo>
                  <a:lnTo>
                    <a:pt x="1341" y="1451"/>
                  </a:lnTo>
                  <a:lnTo>
                    <a:pt x="1334" y="1425"/>
                  </a:lnTo>
                  <a:lnTo>
                    <a:pt x="1332" y="1396"/>
                  </a:lnTo>
                  <a:lnTo>
                    <a:pt x="1334" y="1364"/>
                  </a:lnTo>
                  <a:lnTo>
                    <a:pt x="1342" y="1333"/>
                  </a:lnTo>
                  <a:lnTo>
                    <a:pt x="1354" y="1306"/>
                  </a:lnTo>
                  <a:lnTo>
                    <a:pt x="1371" y="1281"/>
                  </a:lnTo>
                  <a:lnTo>
                    <a:pt x="1392" y="1259"/>
                  </a:lnTo>
                  <a:lnTo>
                    <a:pt x="1417" y="1241"/>
                  </a:lnTo>
                  <a:lnTo>
                    <a:pt x="1446" y="1227"/>
                  </a:lnTo>
                  <a:lnTo>
                    <a:pt x="1479" y="1216"/>
                  </a:lnTo>
                  <a:lnTo>
                    <a:pt x="1515" y="1210"/>
                  </a:lnTo>
                  <a:lnTo>
                    <a:pt x="1556" y="1208"/>
                  </a:lnTo>
                  <a:close/>
                  <a:moveTo>
                    <a:pt x="3381" y="493"/>
                  </a:moveTo>
                  <a:lnTo>
                    <a:pt x="3400" y="496"/>
                  </a:lnTo>
                  <a:lnTo>
                    <a:pt x="3418" y="503"/>
                  </a:lnTo>
                  <a:lnTo>
                    <a:pt x="3434" y="515"/>
                  </a:lnTo>
                  <a:lnTo>
                    <a:pt x="3446" y="531"/>
                  </a:lnTo>
                  <a:lnTo>
                    <a:pt x="3453" y="548"/>
                  </a:lnTo>
                  <a:lnTo>
                    <a:pt x="3456" y="569"/>
                  </a:lnTo>
                  <a:lnTo>
                    <a:pt x="3456" y="727"/>
                  </a:lnTo>
                  <a:lnTo>
                    <a:pt x="3453" y="748"/>
                  </a:lnTo>
                  <a:lnTo>
                    <a:pt x="3446" y="766"/>
                  </a:lnTo>
                  <a:lnTo>
                    <a:pt x="3434" y="780"/>
                  </a:lnTo>
                  <a:lnTo>
                    <a:pt x="3418" y="793"/>
                  </a:lnTo>
                  <a:lnTo>
                    <a:pt x="3400" y="801"/>
                  </a:lnTo>
                  <a:lnTo>
                    <a:pt x="3381" y="803"/>
                  </a:lnTo>
                  <a:lnTo>
                    <a:pt x="3361" y="801"/>
                  </a:lnTo>
                  <a:lnTo>
                    <a:pt x="3343" y="793"/>
                  </a:lnTo>
                  <a:lnTo>
                    <a:pt x="3328" y="780"/>
                  </a:lnTo>
                  <a:lnTo>
                    <a:pt x="3316" y="766"/>
                  </a:lnTo>
                  <a:lnTo>
                    <a:pt x="3308" y="748"/>
                  </a:lnTo>
                  <a:lnTo>
                    <a:pt x="3306" y="727"/>
                  </a:lnTo>
                  <a:lnTo>
                    <a:pt x="3306" y="569"/>
                  </a:lnTo>
                  <a:lnTo>
                    <a:pt x="3308" y="548"/>
                  </a:lnTo>
                  <a:lnTo>
                    <a:pt x="3316" y="531"/>
                  </a:lnTo>
                  <a:lnTo>
                    <a:pt x="3328" y="515"/>
                  </a:lnTo>
                  <a:lnTo>
                    <a:pt x="3343" y="503"/>
                  </a:lnTo>
                  <a:lnTo>
                    <a:pt x="3361" y="496"/>
                  </a:lnTo>
                  <a:lnTo>
                    <a:pt x="3381" y="493"/>
                  </a:lnTo>
                  <a:close/>
                  <a:moveTo>
                    <a:pt x="1728" y="493"/>
                  </a:moveTo>
                  <a:lnTo>
                    <a:pt x="1748" y="496"/>
                  </a:lnTo>
                  <a:lnTo>
                    <a:pt x="1766" y="503"/>
                  </a:lnTo>
                  <a:lnTo>
                    <a:pt x="1781" y="515"/>
                  </a:lnTo>
                  <a:lnTo>
                    <a:pt x="1793" y="531"/>
                  </a:lnTo>
                  <a:lnTo>
                    <a:pt x="1800" y="548"/>
                  </a:lnTo>
                  <a:lnTo>
                    <a:pt x="1803" y="569"/>
                  </a:lnTo>
                  <a:lnTo>
                    <a:pt x="1803" y="727"/>
                  </a:lnTo>
                  <a:lnTo>
                    <a:pt x="1800" y="748"/>
                  </a:lnTo>
                  <a:lnTo>
                    <a:pt x="1793" y="766"/>
                  </a:lnTo>
                  <a:lnTo>
                    <a:pt x="1781" y="780"/>
                  </a:lnTo>
                  <a:lnTo>
                    <a:pt x="1766" y="793"/>
                  </a:lnTo>
                  <a:lnTo>
                    <a:pt x="1748" y="801"/>
                  </a:lnTo>
                  <a:lnTo>
                    <a:pt x="1728" y="803"/>
                  </a:lnTo>
                  <a:lnTo>
                    <a:pt x="1708" y="801"/>
                  </a:lnTo>
                  <a:lnTo>
                    <a:pt x="1690" y="793"/>
                  </a:lnTo>
                  <a:lnTo>
                    <a:pt x="1675" y="780"/>
                  </a:lnTo>
                  <a:lnTo>
                    <a:pt x="1663" y="766"/>
                  </a:lnTo>
                  <a:lnTo>
                    <a:pt x="1656" y="748"/>
                  </a:lnTo>
                  <a:lnTo>
                    <a:pt x="1653" y="727"/>
                  </a:lnTo>
                  <a:lnTo>
                    <a:pt x="1653" y="569"/>
                  </a:lnTo>
                  <a:lnTo>
                    <a:pt x="1656" y="548"/>
                  </a:lnTo>
                  <a:lnTo>
                    <a:pt x="1663" y="531"/>
                  </a:lnTo>
                  <a:lnTo>
                    <a:pt x="1675" y="515"/>
                  </a:lnTo>
                  <a:lnTo>
                    <a:pt x="1690" y="503"/>
                  </a:lnTo>
                  <a:lnTo>
                    <a:pt x="1708" y="496"/>
                  </a:lnTo>
                  <a:lnTo>
                    <a:pt x="1728" y="493"/>
                  </a:lnTo>
                  <a:close/>
                  <a:moveTo>
                    <a:pt x="75" y="493"/>
                  </a:moveTo>
                  <a:lnTo>
                    <a:pt x="95" y="496"/>
                  </a:lnTo>
                  <a:lnTo>
                    <a:pt x="113" y="503"/>
                  </a:lnTo>
                  <a:lnTo>
                    <a:pt x="129" y="515"/>
                  </a:lnTo>
                  <a:lnTo>
                    <a:pt x="140" y="531"/>
                  </a:lnTo>
                  <a:lnTo>
                    <a:pt x="148" y="548"/>
                  </a:lnTo>
                  <a:lnTo>
                    <a:pt x="151" y="569"/>
                  </a:lnTo>
                  <a:lnTo>
                    <a:pt x="151" y="727"/>
                  </a:lnTo>
                  <a:lnTo>
                    <a:pt x="148" y="748"/>
                  </a:lnTo>
                  <a:lnTo>
                    <a:pt x="140" y="766"/>
                  </a:lnTo>
                  <a:lnTo>
                    <a:pt x="129" y="780"/>
                  </a:lnTo>
                  <a:lnTo>
                    <a:pt x="113" y="793"/>
                  </a:lnTo>
                  <a:lnTo>
                    <a:pt x="95" y="801"/>
                  </a:lnTo>
                  <a:lnTo>
                    <a:pt x="75" y="803"/>
                  </a:lnTo>
                  <a:lnTo>
                    <a:pt x="56" y="801"/>
                  </a:lnTo>
                  <a:lnTo>
                    <a:pt x="38" y="793"/>
                  </a:lnTo>
                  <a:lnTo>
                    <a:pt x="22" y="780"/>
                  </a:lnTo>
                  <a:lnTo>
                    <a:pt x="10" y="766"/>
                  </a:lnTo>
                  <a:lnTo>
                    <a:pt x="3" y="748"/>
                  </a:lnTo>
                  <a:lnTo>
                    <a:pt x="0" y="727"/>
                  </a:lnTo>
                  <a:lnTo>
                    <a:pt x="0" y="569"/>
                  </a:lnTo>
                  <a:lnTo>
                    <a:pt x="3" y="548"/>
                  </a:lnTo>
                  <a:lnTo>
                    <a:pt x="10" y="531"/>
                  </a:lnTo>
                  <a:lnTo>
                    <a:pt x="22" y="515"/>
                  </a:lnTo>
                  <a:lnTo>
                    <a:pt x="38" y="503"/>
                  </a:lnTo>
                  <a:lnTo>
                    <a:pt x="56" y="496"/>
                  </a:lnTo>
                  <a:lnTo>
                    <a:pt x="75" y="493"/>
                  </a:lnTo>
                  <a:close/>
                  <a:moveTo>
                    <a:pt x="2968" y="285"/>
                  </a:moveTo>
                  <a:lnTo>
                    <a:pt x="2988" y="287"/>
                  </a:lnTo>
                  <a:lnTo>
                    <a:pt x="3006" y="295"/>
                  </a:lnTo>
                  <a:lnTo>
                    <a:pt x="3021" y="307"/>
                  </a:lnTo>
                  <a:lnTo>
                    <a:pt x="3033" y="322"/>
                  </a:lnTo>
                  <a:lnTo>
                    <a:pt x="3040" y="340"/>
                  </a:lnTo>
                  <a:lnTo>
                    <a:pt x="3043" y="360"/>
                  </a:lnTo>
                  <a:lnTo>
                    <a:pt x="3043" y="727"/>
                  </a:lnTo>
                  <a:lnTo>
                    <a:pt x="3040" y="748"/>
                  </a:lnTo>
                  <a:lnTo>
                    <a:pt x="3033" y="766"/>
                  </a:lnTo>
                  <a:lnTo>
                    <a:pt x="3021" y="780"/>
                  </a:lnTo>
                  <a:lnTo>
                    <a:pt x="3006" y="793"/>
                  </a:lnTo>
                  <a:lnTo>
                    <a:pt x="2988" y="801"/>
                  </a:lnTo>
                  <a:lnTo>
                    <a:pt x="2968" y="803"/>
                  </a:lnTo>
                  <a:lnTo>
                    <a:pt x="2947" y="801"/>
                  </a:lnTo>
                  <a:lnTo>
                    <a:pt x="2929" y="793"/>
                  </a:lnTo>
                  <a:lnTo>
                    <a:pt x="2915" y="780"/>
                  </a:lnTo>
                  <a:lnTo>
                    <a:pt x="2903" y="766"/>
                  </a:lnTo>
                  <a:lnTo>
                    <a:pt x="2895" y="748"/>
                  </a:lnTo>
                  <a:lnTo>
                    <a:pt x="2893" y="727"/>
                  </a:lnTo>
                  <a:lnTo>
                    <a:pt x="2893" y="360"/>
                  </a:lnTo>
                  <a:lnTo>
                    <a:pt x="2895" y="340"/>
                  </a:lnTo>
                  <a:lnTo>
                    <a:pt x="2903" y="322"/>
                  </a:lnTo>
                  <a:lnTo>
                    <a:pt x="2915" y="307"/>
                  </a:lnTo>
                  <a:lnTo>
                    <a:pt x="2929" y="295"/>
                  </a:lnTo>
                  <a:lnTo>
                    <a:pt x="2947" y="287"/>
                  </a:lnTo>
                  <a:lnTo>
                    <a:pt x="2968" y="285"/>
                  </a:lnTo>
                  <a:close/>
                  <a:moveTo>
                    <a:pt x="2142" y="285"/>
                  </a:moveTo>
                  <a:lnTo>
                    <a:pt x="2162" y="287"/>
                  </a:lnTo>
                  <a:lnTo>
                    <a:pt x="2179" y="295"/>
                  </a:lnTo>
                  <a:lnTo>
                    <a:pt x="2194" y="307"/>
                  </a:lnTo>
                  <a:lnTo>
                    <a:pt x="2207" y="322"/>
                  </a:lnTo>
                  <a:lnTo>
                    <a:pt x="2214" y="340"/>
                  </a:lnTo>
                  <a:lnTo>
                    <a:pt x="2216" y="360"/>
                  </a:lnTo>
                  <a:lnTo>
                    <a:pt x="2216" y="727"/>
                  </a:lnTo>
                  <a:lnTo>
                    <a:pt x="2214" y="748"/>
                  </a:lnTo>
                  <a:lnTo>
                    <a:pt x="2207" y="766"/>
                  </a:lnTo>
                  <a:lnTo>
                    <a:pt x="2194" y="780"/>
                  </a:lnTo>
                  <a:lnTo>
                    <a:pt x="2179" y="793"/>
                  </a:lnTo>
                  <a:lnTo>
                    <a:pt x="2162" y="801"/>
                  </a:lnTo>
                  <a:lnTo>
                    <a:pt x="2142" y="803"/>
                  </a:lnTo>
                  <a:lnTo>
                    <a:pt x="2122" y="801"/>
                  </a:lnTo>
                  <a:lnTo>
                    <a:pt x="2104" y="793"/>
                  </a:lnTo>
                  <a:lnTo>
                    <a:pt x="2088" y="780"/>
                  </a:lnTo>
                  <a:lnTo>
                    <a:pt x="2077" y="766"/>
                  </a:lnTo>
                  <a:lnTo>
                    <a:pt x="2069" y="748"/>
                  </a:lnTo>
                  <a:lnTo>
                    <a:pt x="2066" y="727"/>
                  </a:lnTo>
                  <a:lnTo>
                    <a:pt x="2066" y="360"/>
                  </a:lnTo>
                  <a:lnTo>
                    <a:pt x="2069" y="340"/>
                  </a:lnTo>
                  <a:lnTo>
                    <a:pt x="2077" y="322"/>
                  </a:lnTo>
                  <a:lnTo>
                    <a:pt x="2088" y="307"/>
                  </a:lnTo>
                  <a:lnTo>
                    <a:pt x="2104" y="295"/>
                  </a:lnTo>
                  <a:lnTo>
                    <a:pt x="2122" y="287"/>
                  </a:lnTo>
                  <a:lnTo>
                    <a:pt x="2142" y="285"/>
                  </a:lnTo>
                  <a:close/>
                  <a:moveTo>
                    <a:pt x="1315" y="285"/>
                  </a:moveTo>
                  <a:lnTo>
                    <a:pt x="1335" y="287"/>
                  </a:lnTo>
                  <a:lnTo>
                    <a:pt x="1353" y="295"/>
                  </a:lnTo>
                  <a:lnTo>
                    <a:pt x="1368" y="307"/>
                  </a:lnTo>
                  <a:lnTo>
                    <a:pt x="1380" y="322"/>
                  </a:lnTo>
                  <a:lnTo>
                    <a:pt x="1388" y="340"/>
                  </a:lnTo>
                  <a:lnTo>
                    <a:pt x="1390" y="360"/>
                  </a:lnTo>
                  <a:lnTo>
                    <a:pt x="1390" y="727"/>
                  </a:lnTo>
                  <a:lnTo>
                    <a:pt x="1388" y="748"/>
                  </a:lnTo>
                  <a:lnTo>
                    <a:pt x="1380" y="766"/>
                  </a:lnTo>
                  <a:lnTo>
                    <a:pt x="1368" y="780"/>
                  </a:lnTo>
                  <a:lnTo>
                    <a:pt x="1353" y="793"/>
                  </a:lnTo>
                  <a:lnTo>
                    <a:pt x="1335" y="801"/>
                  </a:lnTo>
                  <a:lnTo>
                    <a:pt x="1315" y="803"/>
                  </a:lnTo>
                  <a:lnTo>
                    <a:pt x="1295" y="801"/>
                  </a:lnTo>
                  <a:lnTo>
                    <a:pt x="1277" y="793"/>
                  </a:lnTo>
                  <a:lnTo>
                    <a:pt x="1262" y="780"/>
                  </a:lnTo>
                  <a:lnTo>
                    <a:pt x="1250" y="766"/>
                  </a:lnTo>
                  <a:lnTo>
                    <a:pt x="1242" y="748"/>
                  </a:lnTo>
                  <a:lnTo>
                    <a:pt x="1240" y="727"/>
                  </a:lnTo>
                  <a:lnTo>
                    <a:pt x="1240" y="360"/>
                  </a:lnTo>
                  <a:lnTo>
                    <a:pt x="1242" y="340"/>
                  </a:lnTo>
                  <a:lnTo>
                    <a:pt x="1250" y="322"/>
                  </a:lnTo>
                  <a:lnTo>
                    <a:pt x="1262" y="307"/>
                  </a:lnTo>
                  <a:lnTo>
                    <a:pt x="1277" y="295"/>
                  </a:lnTo>
                  <a:lnTo>
                    <a:pt x="1295" y="287"/>
                  </a:lnTo>
                  <a:lnTo>
                    <a:pt x="1315" y="285"/>
                  </a:lnTo>
                  <a:close/>
                  <a:moveTo>
                    <a:pt x="488" y="285"/>
                  </a:moveTo>
                  <a:lnTo>
                    <a:pt x="508" y="287"/>
                  </a:lnTo>
                  <a:lnTo>
                    <a:pt x="527" y="295"/>
                  </a:lnTo>
                  <a:lnTo>
                    <a:pt x="541" y="307"/>
                  </a:lnTo>
                  <a:lnTo>
                    <a:pt x="553" y="322"/>
                  </a:lnTo>
                  <a:lnTo>
                    <a:pt x="561" y="340"/>
                  </a:lnTo>
                  <a:lnTo>
                    <a:pt x="563" y="360"/>
                  </a:lnTo>
                  <a:lnTo>
                    <a:pt x="563" y="727"/>
                  </a:lnTo>
                  <a:lnTo>
                    <a:pt x="561" y="748"/>
                  </a:lnTo>
                  <a:lnTo>
                    <a:pt x="553" y="766"/>
                  </a:lnTo>
                  <a:lnTo>
                    <a:pt x="541" y="780"/>
                  </a:lnTo>
                  <a:lnTo>
                    <a:pt x="527" y="793"/>
                  </a:lnTo>
                  <a:lnTo>
                    <a:pt x="508" y="801"/>
                  </a:lnTo>
                  <a:lnTo>
                    <a:pt x="488" y="803"/>
                  </a:lnTo>
                  <a:lnTo>
                    <a:pt x="468" y="801"/>
                  </a:lnTo>
                  <a:lnTo>
                    <a:pt x="450" y="793"/>
                  </a:lnTo>
                  <a:lnTo>
                    <a:pt x="436" y="780"/>
                  </a:lnTo>
                  <a:lnTo>
                    <a:pt x="423" y="766"/>
                  </a:lnTo>
                  <a:lnTo>
                    <a:pt x="416" y="748"/>
                  </a:lnTo>
                  <a:lnTo>
                    <a:pt x="414" y="727"/>
                  </a:lnTo>
                  <a:lnTo>
                    <a:pt x="414" y="360"/>
                  </a:lnTo>
                  <a:lnTo>
                    <a:pt x="416" y="340"/>
                  </a:lnTo>
                  <a:lnTo>
                    <a:pt x="423" y="322"/>
                  </a:lnTo>
                  <a:lnTo>
                    <a:pt x="436" y="307"/>
                  </a:lnTo>
                  <a:lnTo>
                    <a:pt x="450" y="295"/>
                  </a:lnTo>
                  <a:lnTo>
                    <a:pt x="468" y="287"/>
                  </a:lnTo>
                  <a:lnTo>
                    <a:pt x="488" y="285"/>
                  </a:lnTo>
                  <a:close/>
                  <a:moveTo>
                    <a:pt x="2555" y="0"/>
                  </a:moveTo>
                  <a:lnTo>
                    <a:pt x="2575" y="2"/>
                  </a:lnTo>
                  <a:lnTo>
                    <a:pt x="2593" y="10"/>
                  </a:lnTo>
                  <a:lnTo>
                    <a:pt x="2608" y="22"/>
                  </a:lnTo>
                  <a:lnTo>
                    <a:pt x="2619" y="37"/>
                  </a:lnTo>
                  <a:lnTo>
                    <a:pt x="2628" y="55"/>
                  </a:lnTo>
                  <a:lnTo>
                    <a:pt x="2630" y="75"/>
                  </a:lnTo>
                  <a:lnTo>
                    <a:pt x="2630" y="879"/>
                  </a:lnTo>
                  <a:lnTo>
                    <a:pt x="2628" y="899"/>
                  </a:lnTo>
                  <a:lnTo>
                    <a:pt x="2619" y="917"/>
                  </a:lnTo>
                  <a:lnTo>
                    <a:pt x="2608" y="931"/>
                  </a:lnTo>
                  <a:lnTo>
                    <a:pt x="2593" y="944"/>
                  </a:lnTo>
                  <a:lnTo>
                    <a:pt x="2575" y="951"/>
                  </a:lnTo>
                  <a:lnTo>
                    <a:pt x="2555" y="953"/>
                  </a:lnTo>
                  <a:lnTo>
                    <a:pt x="2535" y="951"/>
                  </a:lnTo>
                  <a:lnTo>
                    <a:pt x="2517" y="944"/>
                  </a:lnTo>
                  <a:lnTo>
                    <a:pt x="2502" y="931"/>
                  </a:lnTo>
                  <a:lnTo>
                    <a:pt x="2490" y="917"/>
                  </a:lnTo>
                  <a:lnTo>
                    <a:pt x="2483" y="899"/>
                  </a:lnTo>
                  <a:lnTo>
                    <a:pt x="2480" y="879"/>
                  </a:lnTo>
                  <a:lnTo>
                    <a:pt x="2480" y="75"/>
                  </a:lnTo>
                  <a:lnTo>
                    <a:pt x="2483" y="55"/>
                  </a:lnTo>
                  <a:lnTo>
                    <a:pt x="2490" y="37"/>
                  </a:lnTo>
                  <a:lnTo>
                    <a:pt x="2502" y="22"/>
                  </a:lnTo>
                  <a:lnTo>
                    <a:pt x="2517" y="10"/>
                  </a:lnTo>
                  <a:lnTo>
                    <a:pt x="2535" y="2"/>
                  </a:lnTo>
                  <a:lnTo>
                    <a:pt x="2555" y="0"/>
                  </a:lnTo>
                  <a:close/>
                  <a:moveTo>
                    <a:pt x="902" y="0"/>
                  </a:moveTo>
                  <a:lnTo>
                    <a:pt x="922" y="2"/>
                  </a:lnTo>
                  <a:lnTo>
                    <a:pt x="939" y="10"/>
                  </a:lnTo>
                  <a:lnTo>
                    <a:pt x="955" y="22"/>
                  </a:lnTo>
                  <a:lnTo>
                    <a:pt x="967" y="37"/>
                  </a:lnTo>
                  <a:lnTo>
                    <a:pt x="974" y="55"/>
                  </a:lnTo>
                  <a:lnTo>
                    <a:pt x="977" y="75"/>
                  </a:lnTo>
                  <a:lnTo>
                    <a:pt x="977" y="879"/>
                  </a:lnTo>
                  <a:lnTo>
                    <a:pt x="974" y="899"/>
                  </a:lnTo>
                  <a:lnTo>
                    <a:pt x="967" y="917"/>
                  </a:lnTo>
                  <a:lnTo>
                    <a:pt x="955" y="931"/>
                  </a:lnTo>
                  <a:lnTo>
                    <a:pt x="939" y="944"/>
                  </a:lnTo>
                  <a:lnTo>
                    <a:pt x="922" y="951"/>
                  </a:lnTo>
                  <a:lnTo>
                    <a:pt x="902" y="953"/>
                  </a:lnTo>
                  <a:lnTo>
                    <a:pt x="882" y="951"/>
                  </a:lnTo>
                  <a:lnTo>
                    <a:pt x="864" y="944"/>
                  </a:lnTo>
                  <a:lnTo>
                    <a:pt x="848" y="931"/>
                  </a:lnTo>
                  <a:lnTo>
                    <a:pt x="837" y="917"/>
                  </a:lnTo>
                  <a:lnTo>
                    <a:pt x="829" y="899"/>
                  </a:lnTo>
                  <a:lnTo>
                    <a:pt x="826" y="879"/>
                  </a:lnTo>
                  <a:lnTo>
                    <a:pt x="826" y="75"/>
                  </a:lnTo>
                  <a:lnTo>
                    <a:pt x="829" y="55"/>
                  </a:lnTo>
                  <a:lnTo>
                    <a:pt x="837" y="37"/>
                  </a:lnTo>
                  <a:lnTo>
                    <a:pt x="848" y="22"/>
                  </a:lnTo>
                  <a:lnTo>
                    <a:pt x="864" y="10"/>
                  </a:lnTo>
                  <a:lnTo>
                    <a:pt x="882" y="2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7E3AD46-8BDC-4767-A369-0AFB8A401C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83665" y="2908023"/>
            <a:ext cx="495341" cy="4953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8325" y="1085938"/>
            <a:ext cx="2987637" cy="3623836"/>
          </a:xfrm>
          <a:prstGeom prst="rect">
            <a:avLst/>
          </a:prstGeom>
        </p:spPr>
      </p:pic>
      <p:sp>
        <p:nvSpPr>
          <p:cNvPr id="27" name="Oval 26"/>
          <p:cNvSpPr>
            <a:spLocks noChangeAspect="1"/>
          </p:cNvSpPr>
          <p:nvPr/>
        </p:nvSpPr>
        <p:spPr>
          <a:xfrm>
            <a:off x="6622822" y="1250510"/>
            <a:ext cx="1154009" cy="1154007"/>
          </a:xfrm>
          <a:prstGeom prst="ellipse">
            <a:avLst/>
          </a:prstGeom>
          <a:solidFill>
            <a:schemeClr val="bg2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247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000" b="1" dirty="0">
                <a:solidFill>
                  <a:srgbClr val="005073"/>
                </a:solidFill>
                <a:ea typeface="ＭＳ Ｐゴシック" pitchFamily="34" charset="-128"/>
              </a:rPr>
              <a:t>Routers</a:t>
            </a:r>
          </a:p>
          <a:p>
            <a:pPr lvl="0" algn="ctr" defTabSz="914247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000" b="1" dirty="0">
                <a:solidFill>
                  <a:srgbClr val="005073"/>
                </a:solidFill>
                <a:ea typeface="ＭＳ Ｐゴシック" pitchFamily="34" charset="-128"/>
              </a:rPr>
              <a:t>Switches </a:t>
            </a:r>
          </a:p>
          <a:p>
            <a:pPr lvl="0" algn="ctr" defTabSz="914247" fontAlgn="auto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000" b="1" dirty="0">
                <a:solidFill>
                  <a:srgbClr val="005073"/>
                </a:solidFill>
                <a:ea typeface="ＭＳ Ｐゴシック" pitchFamily="34" charset="-128"/>
              </a:rPr>
              <a:t>Wireless</a:t>
            </a:r>
            <a:br>
              <a:rPr lang="en-US" sz="1000" b="1" dirty="0">
                <a:solidFill>
                  <a:srgbClr val="005073"/>
                </a:solidFill>
                <a:ea typeface="ＭＳ Ｐゴシック" pitchFamily="34" charset="-128"/>
              </a:rPr>
            </a:br>
            <a:r>
              <a:rPr lang="en-US" sz="1000" b="1" dirty="0">
                <a:solidFill>
                  <a:srgbClr val="005073"/>
                </a:solidFill>
                <a:ea typeface="ＭＳ Ｐゴシック" pitchFamily="34" charset="-128"/>
              </a:rPr>
              <a:t>controllers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680002" y="2765896"/>
            <a:ext cx="969606" cy="969604"/>
            <a:chOff x="4916876" y="2617451"/>
            <a:chExt cx="969606" cy="969604"/>
          </a:xfrm>
        </p:grpSpPr>
        <p:sp>
          <p:nvSpPr>
            <p:cNvPr id="29" name="Oval 28"/>
            <p:cNvSpPr/>
            <p:nvPr/>
          </p:nvSpPr>
          <p:spPr>
            <a:xfrm>
              <a:off x="4916876" y="2617451"/>
              <a:ext cx="969606" cy="969604"/>
            </a:xfrm>
            <a:prstGeom prst="ellipse">
              <a:avLst/>
            </a:prstGeom>
            <a:solidFill>
              <a:schemeClr val="bg2">
                <a:alpha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E96F207-75D2-4C81-A499-D2E6C0455646}"/>
                </a:ext>
              </a:extLst>
            </p:cNvPr>
            <p:cNvSpPr/>
            <p:nvPr/>
          </p:nvSpPr>
          <p:spPr>
            <a:xfrm>
              <a:off x="5003044" y="2832949"/>
              <a:ext cx="797270" cy="538609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NetFlow</a:t>
              </a:r>
            </a:p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Syslog</a:t>
              </a:r>
            </a:p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Policy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99826" y="3344955"/>
            <a:ext cx="878802" cy="878800"/>
            <a:chOff x="7708022" y="3145891"/>
            <a:chExt cx="878802" cy="878800"/>
          </a:xfrm>
        </p:grpSpPr>
        <p:sp>
          <p:nvSpPr>
            <p:cNvPr id="32" name="Oval 31"/>
            <p:cNvSpPr/>
            <p:nvPr/>
          </p:nvSpPr>
          <p:spPr>
            <a:xfrm>
              <a:off x="7708022" y="3145891"/>
              <a:ext cx="878802" cy="878800"/>
            </a:xfrm>
            <a:prstGeom prst="ellipse">
              <a:avLst/>
            </a:prstGeom>
            <a:solidFill>
              <a:schemeClr val="bg2">
                <a:alpha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0F90EC1-0488-454A-B5D9-6FC2E192A937}"/>
                </a:ext>
              </a:extLst>
            </p:cNvPr>
            <p:cNvSpPr/>
            <p:nvPr/>
          </p:nvSpPr>
          <p:spPr>
            <a:xfrm>
              <a:off x="7757931" y="3389942"/>
              <a:ext cx="797271" cy="346249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Devices</a:t>
              </a:r>
            </a:p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Sensors</a:t>
              </a: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7636721" y="2321494"/>
            <a:ext cx="817796" cy="817795"/>
            <a:chOff x="7844867" y="1483226"/>
            <a:chExt cx="989534" cy="989532"/>
          </a:xfrm>
        </p:grpSpPr>
        <p:sp>
          <p:nvSpPr>
            <p:cNvPr id="35" name="Oval 34"/>
            <p:cNvSpPr/>
            <p:nvPr/>
          </p:nvSpPr>
          <p:spPr>
            <a:xfrm>
              <a:off x="7844867" y="1483226"/>
              <a:ext cx="989534" cy="989532"/>
            </a:xfrm>
            <a:prstGeom prst="ellipse">
              <a:avLst/>
            </a:prstGeom>
            <a:solidFill>
              <a:schemeClr val="bg2">
                <a:alpha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E7B0A56-5165-401E-9129-D2E18AAD4386}"/>
                </a:ext>
              </a:extLst>
            </p:cNvPr>
            <p:cNvSpPr/>
            <p:nvPr/>
          </p:nvSpPr>
          <p:spPr>
            <a:xfrm>
              <a:off x="7944489" y="1652134"/>
              <a:ext cx="790290" cy="651717"/>
            </a:xfrm>
            <a:prstGeom prst="rect">
              <a:avLst/>
            </a:prstGeom>
            <a:effec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AAA</a:t>
              </a:r>
            </a:p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DDI</a:t>
              </a:r>
            </a:p>
            <a:p>
              <a:pPr marL="0" marR="0" lvl="0" indent="0" algn="ctr" defTabSz="9142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 DHCP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0" y="4367246"/>
            <a:ext cx="9144000" cy="3425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400" dirty="0">
                <a:solidFill>
                  <a:srgbClr val="FFFFFF"/>
                </a:solidFill>
              </a:rPr>
              <a:t>Now your network can deliver more business benefits</a:t>
            </a:r>
          </a:p>
        </p:txBody>
      </p:sp>
    </p:spTree>
    <p:extLst>
      <p:ext uri="{BB962C8B-B14F-4D97-AF65-F5344CB8AC3E}">
        <p14:creationId xmlns:p14="http://schemas.microsoft.com/office/powerpoint/2010/main" val="3392384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time travel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619E9D-DD5F-4153-B3C2-844D1C5BA0BE}"/>
              </a:ext>
            </a:extLst>
          </p:cNvPr>
          <p:cNvGrpSpPr/>
          <p:nvPr/>
        </p:nvGrpSpPr>
        <p:grpSpPr>
          <a:xfrm>
            <a:off x="2242092" y="2095841"/>
            <a:ext cx="1485392" cy="1256194"/>
            <a:chOff x="2242092" y="2859768"/>
            <a:chExt cx="1485392" cy="1256194"/>
          </a:xfrm>
          <a:solidFill>
            <a:schemeClr val="bg2">
              <a:lumMod val="95000"/>
            </a:schemeClr>
          </a:solidFill>
        </p:grpSpPr>
        <p:sp>
          <p:nvSpPr>
            <p:cNvPr id="4" name="Rectangle: Rounded Corners 82">
              <a:extLst>
                <a:ext uri="{FF2B5EF4-FFF2-40B4-BE49-F238E27FC236}">
                  <a16:creationId xmlns:a16="http://schemas.microsoft.com/office/drawing/2014/main" id="{E9ED4A7B-FEC5-4AD1-AFA5-35B6A97CE992}"/>
                </a:ext>
              </a:extLst>
            </p:cNvPr>
            <p:cNvSpPr/>
            <p:nvPr/>
          </p:nvSpPr>
          <p:spPr>
            <a:xfrm>
              <a:off x="2242092" y="2859768"/>
              <a:ext cx="1485392" cy="1256194"/>
            </a:xfrm>
            <a:prstGeom prst="roundRect">
              <a:avLst>
                <a:gd name="adj" fmla="val 838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E23D44-7326-4A70-AACF-35673E2C0602}"/>
                </a:ext>
              </a:extLst>
            </p:cNvPr>
            <p:cNvSpPr txBox="1"/>
            <p:nvPr/>
          </p:nvSpPr>
          <p:spPr>
            <a:xfrm>
              <a:off x="2248828" y="2939915"/>
              <a:ext cx="147865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Issues: 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Go back in time and investigate: The dual-band-capable </a:t>
              </a:r>
              <a:r>
                <a:rPr lang="en-US" sz="1050" b="1" dirty="0">
                  <a:solidFill>
                    <a:schemeClr val="tx2"/>
                  </a:solidFill>
                  <a:latin typeface="+mn-lt"/>
                  <a:ea typeface="ＭＳ Ｐゴシック" charset="0"/>
                </a:rPr>
                <a:t>client is </a:t>
              </a:r>
              <a:r>
                <a:rPr kumimoji="0" lang="en-US" sz="105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preferring 2.4 GHz over 5 GHz.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E8E9C6-6B12-447E-BBC4-FBDEFBC39D54}"/>
              </a:ext>
            </a:extLst>
          </p:cNvPr>
          <p:cNvGrpSpPr/>
          <p:nvPr/>
        </p:nvGrpSpPr>
        <p:grpSpPr>
          <a:xfrm>
            <a:off x="3823341" y="2095841"/>
            <a:ext cx="1485393" cy="1256194"/>
            <a:chOff x="3823341" y="2859768"/>
            <a:chExt cx="1485393" cy="1256194"/>
          </a:xfrm>
          <a:solidFill>
            <a:schemeClr val="bg2">
              <a:lumMod val="95000"/>
            </a:schemeClr>
          </a:solidFill>
        </p:grpSpPr>
        <p:sp>
          <p:nvSpPr>
            <p:cNvPr id="7" name="Rectangle: Rounded Corners 87">
              <a:extLst>
                <a:ext uri="{FF2B5EF4-FFF2-40B4-BE49-F238E27FC236}">
                  <a16:creationId xmlns:a16="http://schemas.microsoft.com/office/drawing/2014/main" id="{21533024-D18E-41C5-BAC0-7B7F6F09779D}"/>
                </a:ext>
              </a:extLst>
            </p:cNvPr>
            <p:cNvSpPr/>
            <p:nvPr/>
          </p:nvSpPr>
          <p:spPr>
            <a:xfrm>
              <a:off x="3823342" y="2859768"/>
              <a:ext cx="1485392" cy="1256194"/>
            </a:xfrm>
            <a:prstGeom prst="roundRect">
              <a:avLst>
                <a:gd name="adj" fmla="val 838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17E0BF-329B-43B9-8EE3-BAABEDE7DE6F}"/>
                </a:ext>
              </a:extLst>
            </p:cNvPr>
            <p:cNvSpPr txBox="1"/>
            <p:nvPr/>
          </p:nvSpPr>
          <p:spPr>
            <a:xfrm>
              <a:off x="3823341" y="2939915"/>
              <a:ext cx="14853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Look at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“Suggested Actions” from noon to fix the issue from 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the past.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BC1876-902F-4C39-9F02-F9EDD1824C7A}"/>
              </a:ext>
            </a:extLst>
          </p:cNvPr>
          <p:cNvGrpSpPr/>
          <p:nvPr/>
        </p:nvGrpSpPr>
        <p:grpSpPr>
          <a:xfrm>
            <a:off x="660842" y="2095841"/>
            <a:ext cx="1485392" cy="606660"/>
            <a:chOff x="660842" y="2859768"/>
            <a:chExt cx="1485392" cy="606660"/>
          </a:xfrm>
          <a:solidFill>
            <a:schemeClr val="accent3"/>
          </a:solidFill>
        </p:grpSpPr>
        <p:sp>
          <p:nvSpPr>
            <p:cNvPr id="10" name="Rectangle: Rounded Corners 90">
              <a:extLst>
                <a:ext uri="{FF2B5EF4-FFF2-40B4-BE49-F238E27FC236}">
                  <a16:creationId xmlns:a16="http://schemas.microsoft.com/office/drawing/2014/main" id="{7009F6EB-F52E-466A-B740-0180490E9E69}"/>
                </a:ext>
              </a:extLst>
            </p:cNvPr>
            <p:cNvSpPr/>
            <p:nvPr/>
          </p:nvSpPr>
          <p:spPr>
            <a:xfrm>
              <a:off x="660842" y="2859768"/>
              <a:ext cx="1485392" cy="6066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FCE10E-07E3-4DD8-A210-BFFA43A87D0C}"/>
                </a:ext>
              </a:extLst>
            </p:cNvPr>
            <p:cNvSpPr/>
            <p:nvPr/>
          </p:nvSpPr>
          <p:spPr>
            <a:xfrm>
              <a:off x="990604" y="3050812"/>
              <a:ext cx="825867" cy="369332"/>
            </a:xfrm>
            <a:prstGeom prst="rect">
              <a:avLst/>
            </a:prstGeom>
            <a:noFill/>
          </p:spPr>
          <p:txBody>
            <a:bodyPr wrap="none" anchor="b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10/10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9861817-FEFA-4529-98C6-10C226266E07}"/>
                </a:ext>
              </a:extLst>
            </p:cNvPr>
            <p:cNvSpPr/>
            <p:nvPr/>
          </p:nvSpPr>
          <p:spPr>
            <a:xfrm>
              <a:off x="824692" y="2886540"/>
              <a:ext cx="1157689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Client health </a:t>
              </a:r>
              <a:r>
                <a:rPr lang="en-US" sz="900" dirty="0">
                  <a:solidFill>
                    <a:schemeClr val="tx2"/>
                  </a:solidFill>
                  <a:latin typeface="+mn-lt"/>
                  <a:ea typeface="ＭＳ Ｐゴシック" charset="0"/>
                </a:rPr>
                <a:t>s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core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868187-8B77-4E9F-A9F3-2D30F42F2E0C}"/>
              </a:ext>
            </a:extLst>
          </p:cNvPr>
          <p:cNvGrpSpPr/>
          <p:nvPr/>
        </p:nvGrpSpPr>
        <p:grpSpPr>
          <a:xfrm>
            <a:off x="660842" y="1446308"/>
            <a:ext cx="1485392" cy="606660"/>
            <a:chOff x="660842" y="2210235"/>
            <a:chExt cx="1485392" cy="606660"/>
          </a:xfrm>
          <a:solidFill>
            <a:schemeClr val="accent3"/>
          </a:solidFill>
        </p:grpSpPr>
        <p:sp>
          <p:nvSpPr>
            <p:cNvPr id="14" name="Rectangle: Rounded Corners 94">
              <a:extLst>
                <a:ext uri="{FF2B5EF4-FFF2-40B4-BE49-F238E27FC236}">
                  <a16:creationId xmlns:a16="http://schemas.microsoft.com/office/drawing/2014/main" id="{0F2A8B82-E14B-4282-82B4-F61E966C37BF}"/>
                </a:ext>
              </a:extLst>
            </p:cNvPr>
            <p:cNvSpPr/>
            <p:nvPr/>
          </p:nvSpPr>
          <p:spPr>
            <a:xfrm>
              <a:off x="660842" y="2210235"/>
              <a:ext cx="1485392" cy="6066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FCE1F0-569B-4A42-9A65-1A8EA41FE467}"/>
                </a:ext>
              </a:extLst>
            </p:cNvPr>
            <p:cNvSpPr/>
            <p:nvPr/>
          </p:nvSpPr>
          <p:spPr>
            <a:xfrm>
              <a:off x="1060332" y="2401279"/>
              <a:ext cx="686406" cy="369332"/>
            </a:xfrm>
            <a:prstGeom prst="rect">
              <a:avLst/>
            </a:prstGeom>
            <a:noFill/>
          </p:spPr>
          <p:txBody>
            <a:bodyPr wrap="none" anchor="b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9/10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4CEBA6-A74E-4B53-8ABB-E3F23018EAA9}"/>
                </a:ext>
              </a:extLst>
            </p:cNvPr>
            <p:cNvSpPr/>
            <p:nvPr/>
          </p:nvSpPr>
          <p:spPr>
            <a:xfrm>
              <a:off x="756566" y="2236151"/>
              <a:ext cx="1293945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Network health </a:t>
              </a:r>
              <a:r>
                <a:rPr lang="en-US" sz="900" dirty="0">
                  <a:solidFill>
                    <a:schemeClr val="tx2"/>
                  </a:solidFill>
                  <a:latin typeface="+mn-lt"/>
                  <a:ea typeface="ＭＳ Ｐゴシック" charset="0"/>
                </a:rPr>
                <a:t>s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core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EE547C-8854-4DCB-A8B5-C95855F8CC57}"/>
              </a:ext>
            </a:extLst>
          </p:cNvPr>
          <p:cNvGrpSpPr/>
          <p:nvPr/>
        </p:nvGrpSpPr>
        <p:grpSpPr>
          <a:xfrm>
            <a:off x="2605986" y="1346556"/>
            <a:ext cx="750151" cy="682215"/>
            <a:chOff x="5884636" y="3192936"/>
            <a:chExt cx="951136" cy="8650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A47DDD1-FA56-4671-AA62-74197BB584EC}"/>
                </a:ext>
              </a:extLst>
            </p:cNvPr>
            <p:cNvGrpSpPr/>
            <p:nvPr/>
          </p:nvGrpSpPr>
          <p:grpSpPr>
            <a:xfrm>
              <a:off x="5884636" y="3192936"/>
              <a:ext cx="951136" cy="865003"/>
              <a:chOff x="2191320" y="1183320"/>
              <a:chExt cx="5776199" cy="5253120"/>
            </a:xfrm>
          </p:grpSpPr>
          <p:sp>
            <p:nvSpPr>
              <p:cNvPr id="20" name="Freeform: Shape 3">
                <a:extLst>
                  <a:ext uri="{FF2B5EF4-FFF2-40B4-BE49-F238E27FC236}">
                    <a16:creationId xmlns:a16="http://schemas.microsoft.com/office/drawing/2014/main" id="{99B21CFF-9CA9-45B5-8B20-37082783B15A}"/>
                  </a:ext>
                </a:extLst>
              </p:cNvPr>
              <p:cNvSpPr/>
              <p:nvPr/>
            </p:nvSpPr>
            <p:spPr>
              <a:xfrm>
                <a:off x="2191320" y="1183320"/>
                <a:ext cx="5776199" cy="52531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6046" h="14593">
                    <a:moveTo>
                      <a:pt x="15695" y="10655"/>
                    </a:moveTo>
                    <a:cubicBezTo>
                      <a:pt x="10289" y="1312"/>
                      <a:pt x="10289" y="1312"/>
                      <a:pt x="10289" y="1312"/>
                    </a:cubicBezTo>
                    <a:cubicBezTo>
                      <a:pt x="9820" y="500"/>
                      <a:pt x="8976" y="0"/>
                      <a:pt x="8007" y="0"/>
                    </a:cubicBezTo>
                    <a:cubicBezTo>
                      <a:pt x="7070" y="0"/>
                      <a:pt x="6226" y="500"/>
                      <a:pt x="5757" y="1312"/>
                    </a:cubicBezTo>
                    <a:cubicBezTo>
                      <a:pt x="352" y="10655"/>
                      <a:pt x="352" y="10655"/>
                      <a:pt x="352" y="10655"/>
                    </a:cubicBezTo>
                    <a:cubicBezTo>
                      <a:pt x="-117" y="11468"/>
                      <a:pt x="-117" y="12467"/>
                      <a:pt x="352" y="13280"/>
                    </a:cubicBezTo>
                    <a:cubicBezTo>
                      <a:pt x="821" y="14093"/>
                      <a:pt x="1665" y="14593"/>
                      <a:pt x="2633" y="14593"/>
                    </a:cubicBezTo>
                    <a:cubicBezTo>
                      <a:pt x="13414" y="14593"/>
                      <a:pt x="13414" y="14593"/>
                      <a:pt x="13414" y="14593"/>
                    </a:cubicBezTo>
                    <a:cubicBezTo>
                      <a:pt x="14351" y="14593"/>
                      <a:pt x="15195" y="14093"/>
                      <a:pt x="15695" y="13280"/>
                    </a:cubicBezTo>
                    <a:cubicBezTo>
                      <a:pt x="16164" y="12467"/>
                      <a:pt x="16164" y="11468"/>
                      <a:pt x="15695" y="10655"/>
                    </a:cubicBezTo>
                    <a:close/>
                  </a:path>
                </a:pathLst>
              </a:custGeom>
              <a:solidFill>
                <a:schemeClr val="bg2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21" name="Freeform: Shape 4">
                <a:extLst>
                  <a:ext uri="{FF2B5EF4-FFF2-40B4-BE49-F238E27FC236}">
                    <a16:creationId xmlns:a16="http://schemas.microsoft.com/office/drawing/2014/main" id="{8CE60516-6632-4017-AF2A-2E0EF4A40F78}"/>
                  </a:ext>
                </a:extLst>
              </p:cNvPr>
              <p:cNvSpPr/>
              <p:nvPr/>
            </p:nvSpPr>
            <p:spPr>
              <a:xfrm>
                <a:off x="2751120" y="1745640"/>
                <a:ext cx="4656960" cy="41281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937" h="11468">
                    <a:moveTo>
                      <a:pt x="12796" y="10937"/>
                    </a:moveTo>
                    <a:cubicBezTo>
                      <a:pt x="12577" y="11280"/>
                      <a:pt x="12234" y="11468"/>
                      <a:pt x="11859" y="11468"/>
                    </a:cubicBezTo>
                    <a:cubicBezTo>
                      <a:pt x="1078" y="11468"/>
                      <a:pt x="1078" y="11468"/>
                      <a:pt x="1078" y="11468"/>
                    </a:cubicBezTo>
                    <a:cubicBezTo>
                      <a:pt x="672" y="11468"/>
                      <a:pt x="328" y="11280"/>
                      <a:pt x="141" y="10937"/>
                    </a:cubicBezTo>
                    <a:cubicBezTo>
                      <a:pt x="-47" y="10593"/>
                      <a:pt x="-47" y="10218"/>
                      <a:pt x="141" y="9874"/>
                    </a:cubicBezTo>
                    <a:cubicBezTo>
                      <a:pt x="5547" y="532"/>
                      <a:pt x="5547" y="532"/>
                      <a:pt x="5547" y="532"/>
                    </a:cubicBezTo>
                    <a:cubicBezTo>
                      <a:pt x="5735" y="188"/>
                      <a:pt x="6078" y="0"/>
                      <a:pt x="6453" y="0"/>
                    </a:cubicBezTo>
                    <a:cubicBezTo>
                      <a:pt x="6860" y="0"/>
                      <a:pt x="7203" y="188"/>
                      <a:pt x="7391" y="532"/>
                    </a:cubicBezTo>
                    <a:cubicBezTo>
                      <a:pt x="12796" y="9874"/>
                      <a:pt x="12796" y="9874"/>
                      <a:pt x="12796" y="9874"/>
                    </a:cubicBezTo>
                    <a:cubicBezTo>
                      <a:pt x="12984" y="10218"/>
                      <a:pt x="12984" y="10593"/>
                      <a:pt x="12796" y="10937"/>
                    </a:cubicBezTo>
                    <a:close/>
                  </a:path>
                </a:pathLst>
              </a:custGeom>
              <a:solidFill>
                <a:schemeClr val="accent6"/>
              </a:solidFill>
              <a:ln cap="flat">
                <a:noFill/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defTabSz="457200" rtl="0" eaLnBrk="1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Arial Unicode MS" pitchFamily="2"/>
                  <a:cs typeface="Arial Unicode MS" pitchFamily="2"/>
                </a:endParaRPr>
              </a:p>
            </p:txBody>
          </p:sp>
        </p:grp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50C6BF9-CA31-406E-80DB-666BAA8B1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3995" y="3431694"/>
              <a:ext cx="72419" cy="463415"/>
            </a:xfrm>
            <a:custGeom>
              <a:avLst/>
              <a:gdLst>
                <a:gd name="T0" fmla="*/ 926 w 926"/>
                <a:gd name="T1" fmla="*/ 462 h 5926"/>
                <a:gd name="T2" fmla="*/ 926 w 926"/>
                <a:gd name="T3" fmla="*/ 4166 h 5926"/>
                <a:gd name="T4" fmla="*/ 463 w 926"/>
                <a:gd name="T5" fmla="*/ 4629 h 5926"/>
                <a:gd name="T6" fmla="*/ 0 w 926"/>
                <a:gd name="T7" fmla="*/ 4166 h 5926"/>
                <a:gd name="T8" fmla="*/ 0 w 926"/>
                <a:gd name="T9" fmla="*/ 462 h 5926"/>
                <a:gd name="T10" fmla="*/ 463 w 926"/>
                <a:gd name="T11" fmla="*/ 0 h 5926"/>
                <a:gd name="T12" fmla="*/ 926 w 926"/>
                <a:gd name="T13" fmla="*/ 462 h 5926"/>
                <a:gd name="T14" fmla="*/ 463 w 926"/>
                <a:gd name="T15" fmla="*/ 5020 h 5926"/>
                <a:gd name="T16" fmla="*/ 10 w 926"/>
                <a:gd name="T17" fmla="*/ 5473 h 5926"/>
                <a:gd name="T18" fmla="*/ 463 w 926"/>
                <a:gd name="T19" fmla="*/ 5926 h 5926"/>
                <a:gd name="T20" fmla="*/ 915 w 926"/>
                <a:gd name="T21" fmla="*/ 5473 h 5926"/>
                <a:gd name="T22" fmla="*/ 463 w 926"/>
                <a:gd name="T23" fmla="*/ 5020 h 5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6" h="5926">
                  <a:moveTo>
                    <a:pt x="926" y="462"/>
                  </a:moveTo>
                  <a:cubicBezTo>
                    <a:pt x="926" y="4166"/>
                    <a:pt x="926" y="4166"/>
                    <a:pt x="926" y="4166"/>
                  </a:cubicBezTo>
                  <a:cubicBezTo>
                    <a:pt x="926" y="4430"/>
                    <a:pt x="727" y="4629"/>
                    <a:pt x="463" y="4629"/>
                  </a:cubicBezTo>
                  <a:cubicBezTo>
                    <a:pt x="198" y="4629"/>
                    <a:pt x="0" y="4430"/>
                    <a:pt x="0" y="4166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0" y="198"/>
                    <a:pt x="198" y="0"/>
                    <a:pt x="463" y="0"/>
                  </a:cubicBezTo>
                  <a:cubicBezTo>
                    <a:pt x="727" y="0"/>
                    <a:pt x="926" y="198"/>
                    <a:pt x="926" y="462"/>
                  </a:cubicBezTo>
                  <a:close/>
                  <a:moveTo>
                    <a:pt x="463" y="5020"/>
                  </a:moveTo>
                  <a:cubicBezTo>
                    <a:pt x="213" y="5020"/>
                    <a:pt x="10" y="5223"/>
                    <a:pt x="10" y="5473"/>
                  </a:cubicBezTo>
                  <a:cubicBezTo>
                    <a:pt x="10" y="5723"/>
                    <a:pt x="213" y="5926"/>
                    <a:pt x="463" y="5926"/>
                  </a:cubicBezTo>
                  <a:cubicBezTo>
                    <a:pt x="713" y="5926"/>
                    <a:pt x="915" y="5723"/>
                    <a:pt x="915" y="5473"/>
                  </a:cubicBezTo>
                  <a:cubicBezTo>
                    <a:pt x="915" y="5223"/>
                    <a:pt x="713" y="5020"/>
                    <a:pt x="463" y="502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949FB8D4-0BE7-4317-845B-F1B6A5F05F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4025" y="1361338"/>
            <a:ext cx="821004" cy="643838"/>
            <a:chOff x="816" y="1"/>
            <a:chExt cx="4129" cy="3238"/>
          </a:xfrm>
        </p:grpSpPr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E106DBB6-1D8F-4411-BD98-5D18AF7D06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" y="774"/>
              <a:ext cx="4129" cy="2465"/>
            </a:xfrm>
            <a:custGeom>
              <a:avLst/>
              <a:gdLst>
                <a:gd name="T0" fmla="*/ 6310 w 6310"/>
                <a:gd name="T1" fmla="*/ 498 h 3771"/>
                <a:gd name="T2" fmla="*/ 6310 w 6310"/>
                <a:gd name="T3" fmla="*/ 498 h 3771"/>
                <a:gd name="T4" fmla="*/ 0 w 6310"/>
                <a:gd name="T5" fmla="*/ 498 h 3771"/>
                <a:gd name="T6" fmla="*/ 0 w 6310"/>
                <a:gd name="T7" fmla="*/ 398 h 3771"/>
                <a:gd name="T8" fmla="*/ 394 w 6310"/>
                <a:gd name="T9" fmla="*/ 0 h 3771"/>
                <a:gd name="T10" fmla="*/ 5916 w 6310"/>
                <a:gd name="T11" fmla="*/ 0 h 3771"/>
                <a:gd name="T12" fmla="*/ 6310 w 6310"/>
                <a:gd name="T13" fmla="*/ 398 h 3771"/>
                <a:gd name="T14" fmla="*/ 6310 w 6310"/>
                <a:gd name="T15" fmla="*/ 498 h 3771"/>
                <a:gd name="T16" fmla="*/ 0 w 6310"/>
                <a:gd name="T17" fmla="*/ 791 h 3771"/>
                <a:gd name="T18" fmla="*/ 0 w 6310"/>
                <a:gd name="T19" fmla="*/ 3378 h 3771"/>
                <a:gd name="T20" fmla="*/ 394 w 6310"/>
                <a:gd name="T21" fmla="*/ 3771 h 3771"/>
                <a:gd name="T22" fmla="*/ 5916 w 6310"/>
                <a:gd name="T23" fmla="*/ 3771 h 3771"/>
                <a:gd name="T24" fmla="*/ 6310 w 6310"/>
                <a:gd name="T25" fmla="*/ 3378 h 3771"/>
                <a:gd name="T26" fmla="*/ 6310 w 6310"/>
                <a:gd name="T27" fmla="*/ 791 h 3771"/>
                <a:gd name="T28" fmla="*/ 0 w 6310"/>
                <a:gd name="T29" fmla="*/ 791 h 3771"/>
                <a:gd name="T30" fmla="*/ 0 w 6310"/>
                <a:gd name="T31" fmla="*/ 791 h 3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10" h="3771">
                  <a:moveTo>
                    <a:pt x="6310" y="498"/>
                  </a:moveTo>
                  <a:cubicBezTo>
                    <a:pt x="6310" y="498"/>
                    <a:pt x="6310" y="498"/>
                    <a:pt x="6310" y="498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0" y="498"/>
                    <a:pt x="0" y="498"/>
                    <a:pt x="0" y="398"/>
                  </a:cubicBezTo>
                  <a:cubicBezTo>
                    <a:pt x="0" y="199"/>
                    <a:pt x="197" y="0"/>
                    <a:pt x="394" y="0"/>
                  </a:cubicBezTo>
                  <a:cubicBezTo>
                    <a:pt x="394" y="0"/>
                    <a:pt x="394" y="0"/>
                    <a:pt x="5916" y="0"/>
                  </a:cubicBezTo>
                  <a:cubicBezTo>
                    <a:pt x="6146" y="0"/>
                    <a:pt x="6310" y="199"/>
                    <a:pt x="6310" y="398"/>
                  </a:cubicBezTo>
                  <a:cubicBezTo>
                    <a:pt x="6310" y="398"/>
                    <a:pt x="6310" y="398"/>
                    <a:pt x="6310" y="498"/>
                  </a:cubicBezTo>
                  <a:close/>
                  <a:moveTo>
                    <a:pt x="0" y="791"/>
                  </a:moveTo>
                  <a:cubicBezTo>
                    <a:pt x="0" y="3378"/>
                    <a:pt x="0" y="3378"/>
                    <a:pt x="0" y="3378"/>
                  </a:cubicBezTo>
                  <a:cubicBezTo>
                    <a:pt x="0" y="3575"/>
                    <a:pt x="197" y="3771"/>
                    <a:pt x="394" y="3771"/>
                  </a:cubicBezTo>
                  <a:cubicBezTo>
                    <a:pt x="5916" y="3771"/>
                    <a:pt x="5916" y="3771"/>
                    <a:pt x="5916" y="3771"/>
                  </a:cubicBezTo>
                  <a:cubicBezTo>
                    <a:pt x="6146" y="3771"/>
                    <a:pt x="6310" y="3575"/>
                    <a:pt x="6310" y="3378"/>
                  </a:cubicBezTo>
                  <a:cubicBezTo>
                    <a:pt x="6310" y="791"/>
                    <a:pt x="6310" y="791"/>
                    <a:pt x="6310" y="791"/>
                  </a:cubicBezTo>
                  <a:cubicBezTo>
                    <a:pt x="0" y="791"/>
                    <a:pt x="0" y="791"/>
                    <a:pt x="0" y="791"/>
                  </a:cubicBezTo>
                  <a:cubicBezTo>
                    <a:pt x="0" y="791"/>
                    <a:pt x="0" y="791"/>
                    <a:pt x="0" y="7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19AD1F65-2AD8-4E62-A302-B72601BDC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1946"/>
              <a:ext cx="2134" cy="577"/>
            </a:xfrm>
            <a:custGeom>
              <a:avLst/>
              <a:gdLst>
                <a:gd name="T0" fmla="*/ 3108 w 3262"/>
                <a:gd name="T1" fmla="*/ 121 h 884"/>
                <a:gd name="T2" fmla="*/ 2271 w 3262"/>
                <a:gd name="T3" fmla="*/ 0 h 884"/>
                <a:gd name="T4" fmla="*/ 2271 w 3262"/>
                <a:gd name="T5" fmla="*/ 0 h 884"/>
                <a:gd name="T6" fmla="*/ 2258 w 3262"/>
                <a:gd name="T7" fmla="*/ 0 h 884"/>
                <a:gd name="T8" fmla="*/ 1964 w 3262"/>
                <a:gd name="T9" fmla="*/ 301 h 884"/>
                <a:gd name="T10" fmla="*/ 0 w 3262"/>
                <a:gd name="T11" fmla="*/ 301 h 884"/>
                <a:gd name="T12" fmla="*/ 0 w 3262"/>
                <a:gd name="T13" fmla="*/ 583 h 884"/>
                <a:gd name="T14" fmla="*/ 1964 w 3262"/>
                <a:gd name="T15" fmla="*/ 583 h 884"/>
                <a:gd name="T16" fmla="*/ 2264 w 3262"/>
                <a:gd name="T17" fmla="*/ 884 h 884"/>
                <a:gd name="T18" fmla="*/ 2271 w 3262"/>
                <a:gd name="T19" fmla="*/ 884 h 884"/>
                <a:gd name="T20" fmla="*/ 2271 w 3262"/>
                <a:gd name="T21" fmla="*/ 884 h 884"/>
                <a:gd name="T22" fmla="*/ 2371 w 3262"/>
                <a:gd name="T23" fmla="*/ 865 h 884"/>
                <a:gd name="T24" fmla="*/ 3100 w 3262"/>
                <a:gd name="T25" fmla="*/ 744 h 884"/>
                <a:gd name="T26" fmla="*/ 3108 w 3262"/>
                <a:gd name="T27" fmla="*/ 121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62" h="884">
                  <a:moveTo>
                    <a:pt x="3108" y="121"/>
                  </a:moveTo>
                  <a:cubicBezTo>
                    <a:pt x="2798" y="75"/>
                    <a:pt x="2308" y="0"/>
                    <a:pt x="2271" y="0"/>
                  </a:cubicBezTo>
                  <a:cubicBezTo>
                    <a:pt x="2271" y="0"/>
                    <a:pt x="2271" y="0"/>
                    <a:pt x="2271" y="0"/>
                  </a:cubicBezTo>
                  <a:cubicBezTo>
                    <a:pt x="2264" y="0"/>
                    <a:pt x="2264" y="0"/>
                    <a:pt x="2258" y="0"/>
                  </a:cubicBezTo>
                  <a:cubicBezTo>
                    <a:pt x="2121" y="6"/>
                    <a:pt x="2008" y="132"/>
                    <a:pt x="1964" y="301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0" y="583"/>
                    <a:pt x="0" y="583"/>
                    <a:pt x="0" y="583"/>
                  </a:cubicBezTo>
                  <a:cubicBezTo>
                    <a:pt x="1964" y="583"/>
                    <a:pt x="1964" y="583"/>
                    <a:pt x="1964" y="583"/>
                  </a:cubicBezTo>
                  <a:cubicBezTo>
                    <a:pt x="2008" y="753"/>
                    <a:pt x="2121" y="878"/>
                    <a:pt x="2264" y="884"/>
                  </a:cubicBezTo>
                  <a:cubicBezTo>
                    <a:pt x="2264" y="884"/>
                    <a:pt x="2264" y="884"/>
                    <a:pt x="2271" y="884"/>
                  </a:cubicBezTo>
                  <a:cubicBezTo>
                    <a:pt x="2271" y="884"/>
                    <a:pt x="2271" y="884"/>
                    <a:pt x="2271" y="884"/>
                  </a:cubicBezTo>
                  <a:cubicBezTo>
                    <a:pt x="2308" y="884"/>
                    <a:pt x="2371" y="865"/>
                    <a:pt x="2371" y="865"/>
                  </a:cubicBezTo>
                  <a:cubicBezTo>
                    <a:pt x="2700" y="800"/>
                    <a:pt x="2938" y="764"/>
                    <a:pt x="3100" y="744"/>
                  </a:cubicBezTo>
                  <a:cubicBezTo>
                    <a:pt x="3258" y="725"/>
                    <a:pt x="3262" y="143"/>
                    <a:pt x="3108" y="121"/>
                  </a:cubicBez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656AE2C8-D658-4A1B-BC49-6C11E5A736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6" y="1"/>
              <a:ext cx="2773" cy="2604"/>
            </a:xfrm>
            <a:custGeom>
              <a:avLst/>
              <a:gdLst>
                <a:gd name="T0" fmla="*/ 4237 w 4237"/>
                <a:gd name="T1" fmla="*/ 921 h 3983"/>
                <a:gd name="T2" fmla="*/ 4072 w 4237"/>
                <a:gd name="T3" fmla="*/ 1085 h 3983"/>
                <a:gd name="T4" fmla="*/ 3908 w 4237"/>
                <a:gd name="T5" fmla="*/ 1085 h 3983"/>
                <a:gd name="T6" fmla="*/ 3480 w 4237"/>
                <a:gd name="T7" fmla="*/ 625 h 3983"/>
                <a:gd name="T8" fmla="*/ 3480 w 4237"/>
                <a:gd name="T9" fmla="*/ 428 h 3983"/>
                <a:gd name="T10" fmla="*/ 3349 w 4237"/>
                <a:gd name="T11" fmla="*/ 329 h 3983"/>
                <a:gd name="T12" fmla="*/ 2066 w 4237"/>
                <a:gd name="T13" fmla="*/ 329 h 3983"/>
                <a:gd name="T14" fmla="*/ 1935 w 4237"/>
                <a:gd name="T15" fmla="*/ 428 h 3983"/>
                <a:gd name="T16" fmla="*/ 1935 w 4237"/>
                <a:gd name="T17" fmla="*/ 625 h 3983"/>
                <a:gd name="T18" fmla="*/ 1474 w 4237"/>
                <a:gd name="T19" fmla="*/ 1085 h 3983"/>
                <a:gd name="T20" fmla="*/ 1310 w 4237"/>
                <a:gd name="T21" fmla="*/ 1085 h 3983"/>
                <a:gd name="T22" fmla="*/ 1145 w 4237"/>
                <a:gd name="T23" fmla="*/ 921 h 3983"/>
                <a:gd name="T24" fmla="*/ 1310 w 4237"/>
                <a:gd name="T25" fmla="*/ 756 h 3983"/>
                <a:gd name="T26" fmla="*/ 1474 w 4237"/>
                <a:gd name="T27" fmla="*/ 756 h 3983"/>
                <a:gd name="T28" fmla="*/ 1606 w 4237"/>
                <a:gd name="T29" fmla="*/ 625 h 3983"/>
                <a:gd name="T30" fmla="*/ 1606 w 4237"/>
                <a:gd name="T31" fmla="*/ 428 h 3983"/>
                <a:gd name="T32" fmla="*/ 2066 w 4237"/>
                <a:gd name="T33" fmla="*/ 0 h 3983"/>
                <a:gd name="T34" fmla="*/ 3349 w 4237"/>
                <a:gd name="T35" fmla="*/ 0 h 3983"/>
                <a:gd name="T36" fmla="*/ 3809 w 4237"/>
                <a:gd name="T37" fmla="*/ 428 h 3983"/>
                <a:gd name="T38" fmla="*/ 3809 w 4237"/>
                <a:gd name="T39" fmla="*/ 625 h 3983"/>
                <a:gd name="T40" fmla="*/ 3908 w 4237"/>
                <a:gd name="T41" fmla="*/ 756 h 3983"/>
                <a:gd name="T42" fmla="*/ 4072 w 4237"/>
                <a:gd name="T43" fmla="*/ 756 h 3983"/>
                <a:gd name="T44" fmla="*/ 4237 w 4237"/>
                <a:gd name="T45" fmla="*/ 921 h 3983"/>
                <a:gd name="T46" fmla="*/ 3038 w 4237"/>
                <a:gd name="T47" fmla="*/ 2861 h 3983"/>
                <a:gd name="T48" fmla="*/ 3036 w 4237"/>
                <a:gd name="T49" fmla="*/ 2861 h 3983"/>
                <a:gd name="T50" fmla="*/ 2993 w 4237"/>
                <a:gd name="T51" fmla="*/ 2905 h 3983"/>
                <a:gd name="T52" fmla="*/ 2993 w 4237"/>
                <a:gd name="T53" fmla="*/ 2905 h 3983"/>
                <a:gd name="T54" fmla="*/ 2680 w 4237"/>
                <a:gd name="T55" fmla="*/ 3218 h 3983"/>
                <a:gd name="T56" fmla="*/ 2367 w 4237"/>
                <a:gd name="T57" fmla="*/ 2905 h 3983"/>
                <a:gd name="T58" fmla="*/ 2367 w 4237"/>
                <a:gd name="T59" fmla="*/ 2900 h 3983"/>
                <a:gd name="T60" fmla="*/ 2330 w 4237"/>
                <a:gd name="T61" fmla="*/ 2861 h 3983"/>
                <a:gd name="T62" fmla="*/ 561 w 4237"/>
                <a:gd name="T63" fmla="*/ 2861 h 3983"/>
                <a:gd name="T64" fmla="*/ 561 w 4237"/>
                <a:gd name="T65" fmla="*/ 2861 h 3983"/>
                <a:gd name="T66" fmla="*/ 561 w 4237"/>
                <a:gd name="T67" fmla="*/ 2861 h 3983"/>
                <a:gd name="T68" fmla="*/ 0 w 4237"/>
                <a:gd name="T69" fmla="*/ 3422 h 3983"/>
                <a:gd name="T70" fmla="*/ 561 w 4237"/>
                <a:gd name="T71" fmla="*/ 3983 h 3983"/>
                <a:gd name="T72" fmla="*/ 561 w 4237"/>
                <a:gd name="T73" fmla="*/ 3983 h 3983"/>
                <a:gd name="T74" fmla="*/ 561 w 4237"/>
                <a:gd name="T75" fmla="*/ 3983 h 3983"/>
                <a:gd name="T76" fmla="*/ 2329 w 4237"/>
                <a:gd name="T77" fmla="*/ 3983 h 3983"/>
                <a:gd name="T78" fmla="*/ 2367 w 4237"/>
                <a:gd name="T79" fmla="*/ 3945 h 3983"/>
                <a:gd name="T80" fmla="*/ 2367 w 4237"/>
                <a:gd name="T81" fmla="*/ 3944 h 3983"/>
                <a:gd name="T82" fmla="*/ 2680 w 4237"/>
                <a:gd name="T83" fmla="*/ 3631 h 3983"/>
                <a:gd name="T84" fmla="*/ 2993 w 4237"/>
                <a:gd name="T85" fmla="*/ 3944 h 3983"/>
                <a:gd name="T86" fmla="*/ 2993 w 4237"/>
                <a:gd name="T87" fmla="*/ 3945 h 3983"/>
                <a:gd name="T88" fmla="*/ 3031 w 4237"/>
                <a:gd name="T89" fmla="*/ 3983 h 3983"/>
                <a:gd name="T90" fmla="*/ 3044 w 4237"/>
                <a:gd name="T91" fmla="*/ 3983 h 3983"/>
                <a:gd name="T92" fmla="*/ 3081 w 4237"/>
                <a:gd name="T93" fmla="*/ 3945 h 3983"/>
                <a:gd name="T94" fmla="*/ 3081 w 4237"/>
                <a:gd name="T95" fmla="*/ 3544 h 3983"/>
                <a:gd name="T96" fmla="*/ 3081 w 4237"/>
                <a:gd name="T97" fmla="*/ 3306 h 3983"/>
                <a:gd name="T98" fmla="*/ 3081 w 4237"/>
                <a:gd name="T99" fmla="*/ 2904 h 3983"/>
                <a:gd name="T100" fmla="*/ 3038 w 4237"/>
                <a:gd name="T101" fmla="*/ 2861 h 3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37" h="3983">
                  <a:moveTo>
                    <a:pt x="4237" y="921"/>
                  </a:moveTo>
                  <a:cubicBezTo>
                    <a:pt x="4237" y="986"/>
                    <a:pt x="4171" y="1085"/>
                    <a:pt x="4072" y="1085"/>
                  </a:cubicBezTo>
                  <a:cubicBezTo>
                    <a:pt x="3908" y="1085"/>
                    <a:pt x="3908" y="1085"/>
                    <a:pt x="3908" y="1085"/>
                  </a:cubicBezTo>
                  <a:cubicBezTo>
                    <a:pt x="3678" y="1085"/>
                    <a:pt x="3480" y="888"/>
                    <a:pt x="3480" y="625"/>
                  </a:cubicBezTo>
                  <a:cubicBezTo>
                    <a:pt x="3480" y="428"/>
                    <a:pt x="3480" y="428"/>
                    <a:pt x="3480" y="428"/>
                  </a:cubicBezTo>
                  <a:cubicBezTo>
                    <a:pt x="3480" y="362"/>
                    <a:pt x="3415" y="329"/>
                    <a:pt x="3349" y="329"/>
                  </a:cubicBezTo>
                  <a:cubicBezTo>
                    <a:pt x="2066" y="329"/>
                    <a:pt x="2066" y="329"/>
                    <a:pt x="2066" y="329"/>
                  </a:cubicBezTo>
                  <a:cubicBezTo>
                    <a:pt x="2000" y="329"/>
                    <a:pt x="1935" y="362"/>
                    <a:pt x="1935" y="428"/>
                  </a:cubicBezTo>
                  <a:cubicBezTo>
                    <a:pt x="1935" y="625"/>
                    <a:pt x="1935" y="625"/>
                    <a:pt x="1935" y="625"/>
                  </a:cubicBezTo>
                  <a:cubicBezTo>
                    <a:pt x="1935" y="888"/>
                    <a:pt x="1737" y="1085"/>
                    <a:pt x="1474" y="1085"/>
                  </a:cubicBezTo>
                  <a:cubicBezTo>
                    <a:pt x="1310" y="1085"/>
                    <a:pt x="1310" y="1085"/>
                    <a:pt x="1310" y="1085"/>
                  </a:cubicBezTo>
                  <a:cubicBezTo>
                    <a:pt x="1244" y="1085"/>
                    <a:pt x="1145" y="986"/>
                    <a:pt x="1145" y="921"/>
                  </a:cubicBezTo>
                  <a:cubicBezTo>
                    <a:pt x="1145" y="822"/>
                    <a:pt x="1244" y="756"/>
                    <a:pt x="1310" y="756"/>
                  </a:cubicBezTo>
                  <a:cubicBezTo>
                    <a:pt x="1474" y="756"/>
                    <a:pt x="1474" y="756"/>
                    <a:pt x="1474" y="756"/>
                  </a:cubicBezTo>
                  <a:cubicBezTo>
                    <a:pt x="1540" y="756"/>
                    <a:pt x="1606" y="691"/>
                    <a:pt x="1606" y="625"/>
                  </a:cubicBezTo>
                  <a:cubicBezTo>
                    <a:pt x="1606" y="428"/>
                    <a:pt x="1606" y="428"/>
                    <a:pt x="1606" y="428"/>
                  </a:cubicBezTo>
                  <a:cubicBezTo>
                    <a:pt x="1606" y="198"/>
                    <a:pt x="1803" y="0"/>
                    <a:pt x="2066" y="0"/>
                  </a:cubicBezTo>
                  <a:cubicBezTo>
                    <a:pt x="3349" y="0"/>
                    <a:pt x="3349" y="0"/>
                    <a:pt x="3349" y="0"/>
                  </a:cubicBezTo>
                  <a:cubicBezTo>
                    <a:pt x="3612" y="0"/>
                    <a:pt x="3809" y="198"/>
                    <a:pt x="3809" y="428"/>
                  </a:cubicBezTo>
                  <a:cubicBezTo>
                    <a:pt x="3809" y="625"/>
                    <a:pt x="3809" y="625"/>
                    <a:pt x="3809" y="625"/>
                  </a:cubicBezTo>
                  <a:cubicBezTo>
                    <a:pt x="3809" y="691"/>
                    <a:pt x="3842" y="756"/>
                    <a:pt x="3908" y="756"/>
                  </a:cubicBezTo>
                  <a:cubicBezTo>
                    <a:pt x="4072" y="756"/>
                    <a:pt x="4072" y="756"/>
                    <a:pt x="4072" y="756"/>
                  </a:cubicBezTo>
                  <a:cubicBezTo>
                    <a:pt x="4171" y="756"/>
                    <a:pt x="4237" y="822"/>
                    <a:pt x="4237" y="921"/>
                  </a:cubicBezTo>
                  <a:close/>
                  <a:moveTo>
                    <a:pt x="3038" y="2861"/>
                  </a:moveTo>
                  <a:cubicBezTo>
                    <a:pt x="3036" y="2861"/>
                    <a:pt x="3036" y="2861"/>
                    <a:pt x="3036" y="2861"/>
                  </a:cubicBezTo>
                  <a:cubicBezTo>
                    <a:pt x="3012" y="2861"/>
                    <a:pt x="2993" y="2881"/>
                    <a:pt x="2993" y="2905"/>
                  </a:cubicBezTo>
                  <a:cubicBezTo>
                    <a:pt x="2993" y="2905"/>
                    <a:pt x="2993" y="2905"/>
                    <a:pt x="2993" y="2905"/>
                  </a:cubicBezTo>
                  <a:cubicBezTo>
                    <a:pt x="2993" y="3078"/>
                    <a:pt x="2853" y="3218"/>
                    <a:pt x="2680" y="3218"/>
                  </a:cubicBezTo>
                  <a:cubicBezTo>
                    <a:pt x="2507" y="3218"/>
                    <a:pt x="2367" y="3078"/>
                    <a:pt x="2367" y="2905"/>
                  </a:cubicBezTo>
                  <a:cubicBezTo>
                    <a:pt x="2367" y="2903"/>
                    <a:pt x="2367" y="2901"/>
                    <a:pt x="2367" y="2900"/>
                  </a:cubicBezTo>
                  <a:cubicBezTo>
                    <a:pt x="2368" y="2878"/>
                    <a:pt x="2351" y="2861"/>
                    <a:pt x="2330" y="2861"/>
                  </a:cubicBezTo>
                  <a:cubicBezTo>
                    <a:pt x="561" y="2861"/>
                    <a:pt x="561" y="2861"/>
                    <a:pt x="561" y="2861"/>
                  </a:cubicBezTo>
                  <a:cubicBezTo>
                    <a:pt x="561" y="2861"/>
                    <a:pt x="561" y="2861"/>
                    <a:pt x="561" y="2861"/>
                  </a:cubicBezTo>
                  <a:cubicBezTo>
                    <a:pt x="561" y="2861"/>
                    <a:pt x="561" y="2861"/>
                    <a:pt x="561" y="2861"/>
                  </a:cubicBezTo>
                  <a:cubicBezTo>
                    <a:pt x="251" y="2861"/>
                    <a:pt x="0" y="3112"/>
                    <a:pt x="0" y="3422"/>
                  </a:cubicBezTo>
                  <a:cubicBezTo>
                    <a:pt x="0" y="3732"/>
                    <a:pt x="251" y="3983"/>
                    <a:pt x="561" y="3983"/>
                  </a:cubicBezTo>
                  <a:cubicBezTo>
                    <a:pt x="561" y="3983"/>
                    <a:pt x="561" y="3983"/>
                    <a:pt x="561" y="3983"/>
                  </a:cubicBezTo>
                  <a:cubicBezTo>
                    <a:pt x="561" y="3983"/>
                    <a:pt x="561" y="3983"/>
                    <a:pt x="561" y="3983"/>
                  </a:cubicBezTo>
                  <a:cubicBezTo>
                    <a:pt x="2329" y="3983"/>
                    <a:pt x="2329" y="3983"/>
                    <a:pt x="2329" y="3983"/>
                  </a:cubicBezTo>
                  <a:cubicBezTo>
                    <a:pt x="2351" y="3983"/>
                    <a:pt x="2367" y="3966"/>
                    <a:pt x="2367" y="3945"/>
                  </a:cubicBezTo>
                  <a:cubicBezTo>
                    <a:pt x="2367" y="3944"/>
                    <a:pt x="2367" y="3944"/>
                    <a:pt x="2367" y="3944"/>
                  </a:cubicBezTo>
                  <a:cubicBezTo>
                    <a:pt x="2367" y="3771"/>
                    <a:pt x="2507" y="3631"/>
                    <a:pt x="2680" y="3631"/>
                  </a:cubicBezTo>
                  <a:cubicBezTo>
                    <a:pt x="2853" y="3631"/>
                    <a:pt x="2993" y="3771"/>
                    <a:pt x="2993" y="3944"/>
                  </a:cubicBezTo>
                  <a:cubicBezTo>
                    <a:pt x="2993" y="3944"/>
                    <a:pt x="2993" y="3944"/>
                    <a:pt x="2993" y="3945"/>
                  </a:cubicBezTo>
                  <a:cubicBezTo>
                    <a:pt x="2993" y="3966"/>
                    <a:pt x="3010" y="3983"/>
                    <a:pt x="3031" y="3983"/>
                  </a:cubicBezTo>
                  <a:cubicBezTo>
                    <a:pt x="3044" y="3983"/>
                    <a:pt x="3044" y="3983"/>
                    <a:pt x="3044" y="3983"/>
                  </a:cubicBezTo>
                  <a:cubicBezTo>
                    <a:pt x="3064" y="3983"/>
                    <a:pt x="3081" y="3966"/>
                    <a:pt x="3081" y="3945"/>
                  </a:cubicBezTo>
                  <a:cubicBezTo>
                    <a:pt x="3081" y="3544"/>
                    <a:pt x="3081" y="3544"/>
                    <a:pt x="3081" y="3544"/>
                  </a:cubicBezTo>
                  <a:cubicBezTo>
                    <a:pt x="3081" y="3306"/>
                    <a:pt x="3081" y="3306"/>
                    <a:pt x="3081" y="3306"/>
                  </a:cubicBezTo>
                  <a:cubicBezTo>
                    <a:pt x="3081" y="2904"/>
                    <a:pt x="3081" y="2904"/>
                    <a:pt x="3081" y="2904"/>
                  </a:cubicBezTo>
                  <a:cubicBezTo>
                    <a:pt x="3081" y="2880"/>
                    <a:pt x="3062" y="2861"/>
                    <a:pt x="3038" y="28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210FCB8-4EE4-41CF-92D5-38AC96E84A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1" y="1963"/>
              <a:ext cx="1423" cy="545"/>
            </a:xfrm>
            <a:custGeom>
              <a:avLst/>
              <a:gdLst>
                <a:gd name="T0" fmla="*/ 2040 w 2175"/>
                <a:gd name="T1" fmla="*/ 552 h 834"/>
                <a:gd name="T2" fmla="*/ 134 w 2175"/>
                <a:gd name="T3" fmla="*/ 552 h 834"/>
                <a:gd name="T4" fmla="*/ 0 w 2175"/>
                <a:gd name="T5" fmla="*/ 417 h 834"/>
                <a:gd name="T6" fmla="*/ 0 w 2175"/>
                <a:gd name="T7" fmla="*/ 417 h 834"/>
                <a:gd name="T8" fmla="*/ 134 w 2175"/>
                <a:gd name="T9" fmla="*/ 282 h 834"/>
                <a:gd name="T10" fmla="*/ 2040 w 2175"/>
                <a:gd name="T11" fmla="*/ 282 h 834"/>
                <a:gd name="T12" fmla="*/ 2175 w 2175"/>
                <a:gd name="T13" fmla="*/ 417 h 834"/>
                <a:gd name="T14" fmla="*/ 2175 w 2175"/>
                <a:gd name="T15" fmla="*/ 417 h 834"/>
                <a:gd name="T16" fmla="*/ 2040 w 2175"/>
                <a:gd name="T17" fmla="*/ 552 h 834"/>
                <a:gd name="T18" fmla="*/ 2025 w 2175"/>
                <a:gd name="T19" fmla="*/ 138 h 834"/>
                <a:gd name="T20" fmla="*/ 269 w 2175"/>
                <a:gd name="T21" fmla="*/ 138 h 834"/>
                <a:gd name="T22" fmla="*/ 200 w 2175"/>
                <a:gd name="T23" fmla="*/ 69 h 834"/>
                <a:gd name="T24" fmla="*/ 200 w 2175"/>
                <a:gd name="T25" fmla="*/ 69 h 834"/>
                <a:gd name="T26" fmla="*/ 269 w 2175"/>
                <a:gd name="T27" fmla="*/ 0 h 834"/>
                <a:gd name="T28" fmla="*/ 2025 w 2175"/>
                <a:gd name="T29" fmla="*/ 0 h 834"/>
                <a:gd name="T30" fmla="*/ 2094 w 2175"/>
                <a:gd name="T31" fmla="*/ 69 h 834"/>
                <a:gd name="T32" fmla="*/ 2094 w 2175"/>
                <a:gd name="T33" fmla="*/ 69 h 834"/>
                <a:gd name="T34" fmla="*/ 2025 w 2175"/>
                <a:gd name="T35" fmla="*/ 138 h 834"/>
                <a:gd name="T36" fmla="*/ 2025 w 2175"/>
                <a:gd name="T37" fmla="*/ 834 h 834"/>
                <a:gd name="T38" fmla="*/ 269 w 2175"/>
                <a:gd name="T39" fmla="*/ 834 h 834"/>
                <a:gd name="T40" fmla="*/ 200 w 2175"/>
                <a:gd name="T41" fmla="*/ 765 h 834"/>
                <a:gd name="T42" fmla="*/ 200 w 2175"/>
                <a:gd name="T43" fmla="*/ 765 h 834"/>
                <a:gd name="T44" fmla="*/ 269 w 2175"/>
                <a:gd name="T45" fmla="*/ 696 h 834"/>
                <a:gd name="T46" fmla="*/ 2025 w 2175"/>
                <a:gd name="T47" fmla="*/ 696 h 834"/>
                <a:gd name="T48" fmla="*/ 2094 w 2175"/>
                <a:gd name="T49" fmla="*/ 765 h 834"/>
                <a:gd name="T50" fmla="*/ 2094 w 2175"/>
                <a:gd name="T51" fmla="*/ 765 h 834"/>
                <a:gd name="T52" fmla="*/ 2025 w 2175"/>
                <a:gd name="T53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75" h="834">
                  <a:moveTo>
                    <a:pt x="2040" y="552"/>
                  </a:moveTo>
                  <a:cubicBezTo>
                    <a:pt x="134" y="552"/>
                    <a:pt x="134" y="552"/>
                    <a:pt x="134" y="552"/>
                  </a:cubicBezTo>
                  <a:cubicBezTo>
                    <a:pt x="60" y="552"/>
                    <a:pt x="0" y="491"/>
                    <a:pt x="0" y="417"/>
                  </a:cubicBezTo>
                  <a:cubicBezTo>
                    <a:pt x="0" y="417"/>
                    <a:pt x="0" y="417"/>
                    <a:pt x="0" y="417"/>
                  </a:cubicBezTo>
                  <a:cubicBezTo>
                    <a:pt x="0" y="343"/>
                    <a:pt x="60" y="282"/>
                    <a:pt x="134" y="282"/>
                  </a:cubicBezTo>
                  <a:cubicBezTo>
                    <a:pt x="2040" y="282"/>
                    <a:pt x="2040" y="282"/>
                    <a:pt x="2040" y="282"/>
                  </a:cubicBezTo>
                  <a:cubicBezTo>
                    <a:pt x="2114" y="282"/>
                    <a:pt x="2175" y="343"/>
                    <a:pt x="2175" y="417"/>
                  </a:cubicBezTo>
                  <a:cubicBezTo>
                    <a:pt x="2175" y="417"/>
                    <a:pt x="2175" y="417"/>
                    <a:pt x="2175" y="417"/>
                  </a:cubicBezTo>
                  <a:cubicBezTo>
                    <a:pt x="2175" y="491"/>
                    <a:pt x="2114" y="552"/>
                    <a:pt x="2040" y="552"/>
                  </a:cubicBezTo>
                  <a:close/>
                  <a:moveTo>
                    <a:pt x="2025" y="138"/>
                  </a:moveTo>
                  <a:cubicBezTo>
                    <a:pt x="269" y="138"/>
                    <a:pt x="269" y="138"/>
                    <a:pt x="269" y="138"/>
                  </a:cubicBezTo>
                  <a:cubicBezTo>
                    <a:pt x="231" y="138"/>
                    <a:pt x="200" y="107"/>
                    <a:pt x="200" y="6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200" y="31"/>
                    <a:pt x="231" y="0"/>
                    <a:pt x="269" y="0"/>
                  </a:cubicBezTo>
                  <a:cubicBezTo>
                    <a:pt x="2025" y="0"/>
                    <a:pt x="2025" y="0"/>
                    <a:pt x="2025" y="0"/>
                  </a:cubicBezTo>
                  <a:cubicBezTo>
                    <a:pt x="2063" y="0"/>
                    <a:pt x="2094" y="31"/>
                    <a:pt x="2094" y="69"/>
                  </a:cubicBezTo>
                  <a:cubicBezTo>
                    <a:pt x="2094" y="69"/>
                    <a:pt x="2094" y="69"/>
                    <a:pt x="2094" y="69"/>
                  </a:cubicBezTo>
                  <a:cubicBezTo>
                    <a:pt x="2094" y="107"/>
                    <a:pt x="2063" y="138"/>
                    <a:pt x="2025" y="138"/>
                  </a:cubicBezTo>
                  <a:close/>
                  <a:moveTo>
                    <a:pt x="2025" y="834"/>
                  </a:moveTo>
                  <a:cubicBezTo>
                    <a:pt x="269" y="834"/>
                    <a:pt x="269" y="834"/>
                    <a:pt x="269" y="834"/>
                  </a:cubicBezTo>
                  <a:cubicBezTo>
                    <a:pt x="231" y="834"/>
                    <a:pt x="200" y="803"/>
                    <a:pt x="200" y="765"/>
                  </a:cubicBezTo>
                  <a:cubicBezTo>
                    <a:pt x="200" y="765"/>
                    <a:pt x="200" y="765"/>
                    <a:pt x="200" y="765"/>
                  </a:cubicBezTo>
                  <a:cubicBezTo>
                    <a:pt x="200" y="727"/>
                    <a:pt x="231" y="696"/>
                    <a:pt x="269" y="696"/>
                  </a:cubicBezTo>
                  <a:cubicBezTo>
                    <a:pt x="2025" y="696"/>
                    <a:pt x="2025" y="696"/>
                    <a:pt x="2025" y="696"/>
                  </a:cubicBezTo>
                  <a:cubicBezTo>
                    <a:pt x="2063" y="696"/>
                    <a:pt x="2094" y="727"/>
                    <a:pt x="2094" y="765"/>
                  </a:cubicBezTo>
                  <a:cubicBezTo>
                    <a:pt x="2094" y="765"/>
                    <a:pt x="2094" y="765"/>
                    <a:pt x="2094" y="765"/>
                  </a:cubicBezTo>
                  <a:cubicBezTo>
                    <a:pt x="2094" y="803"/>
                    <a:pt x="2063" y="834"/>
                    <a:pt x="2025" y="8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AE374C-34B8-4CCB-A1FD-6BE439595F89}"/>
              </a:ext>
            </a:extLst>
          </p:cNvPr>
          <p:cNvGrpSpPr/>
          <p:nvPr/>
        </p:nvGrpSpPr>
        <p:grpSpPr>
          <a:xfrm>
            <a:off x="660842" y="2745375"/>
            <a:ext cx="1485392" cy="606660"/>
            <a:chOff x="660842" y="3509302"/>
            <a:chExt cx="1485392" cy="606660"/>
          </a:xfrm>
          <a:solidFill>
            <a:schemeClr val="accent3"/>
          </a:solidFill>
        </p:grpSpPr>
        <p:sp>
          <p:nvSpPr>
            <p:cNvPr id="28" name="Rectangle: Rounded Corners 108">
              <a:extLst>
                <a:ext uri="{FF2B5EF4-FFF2-40B4-BE49-F238E27FC236}">
                  <a16:creationId xmlns:a16="http://schemas.microsoft.com/office/drawing/2014/main" id="{B8855FAA-BAC7-4076-9CA9-1AEE2D83958B}"/>
                </a:ext>
              </a:extLst>
            </p:cNvPr>
            <p:cNvSpPr/>
            <p:nvPr/>
          </p:nvSpPr>
          <p:spPr>
            <a:xfrm>
              <a:off x="660842" y="3509302"/>
              <a:ext cx="1485392" cy="60666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7C3F6A-FA44-441F-8ABB-02FF75185BC9}"/>
                </a:ext>
              </a:extLst>
            </p:cNvPr>
            <p:cNvSpPr/>
            <p:nvPr/>
          </p:nvSpPr>
          <p:spPr>
            <a:xfrm>
              <a:off x="752578" y="3536073"/>
              <a:ext cx="1301929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Issues </a:t>
              </a:r>
              <a:r>
                <a:rPr lang="en-US" sz="900" dirty="0">
                  <a:solidFill>
                    <a:schemeClr val="tx2"/>
                  </a:solidFill>
                  <a:latin typeface="+mn-lt"/>
                  <a:ea typeface="ＭＳ Ｐゴシック" charset="0"/>
                </a:rPr>
                <a:t>and t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rends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949C51F-37D8-492F-8A77-E77640D00E47}"/>
                </a:ext>
              </a:extLst>
            </p:cNvPr>
            <p:cNvSpPr/>
            <p:nvPr/>
          </p:nvSpPr>
          <p:spPr>
            <a:xfrm>
              <a:off x="1291160" y="3788885"/>
              <a:ext cx="224756" cy="22475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1DB13F-DF11-4CAE-B8A3-271BEDC37382}"/>
                </a:ext>
              </a:extLst>
            </p:cNvPr>
            <p:cNvSpPr/>
            <p:nvPr/>
          </p:nvSpPr>
          <p:spPr>
            <a:xfrm>
              <a:off x="1327129" y="3824854"/>
              <a:ext cx="152818" cy="152818"/>
            </a:xfrm>
            <a:prstGeom prst="ellipse">
              <a:avLst/>
            </a:prstGeom>
            <a:grpFill/>
            <a:ln>
              <a:noFill/>
            </a:ln>
            <a:effectLst>
              <a:glow rad="50800">
                <a:schemeClr val="accent2">
                  <a:lumMod val="60000"/>
                  <a:lumOff val="40000"/>
                  <a:alpha val="81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81966DEA-925E-43B3-B364-3E9B7B6F5016}"/>
                </a:ext>
              </a:extLst>
            </p:cNvPr>
            <p:cNvSpPr/>
            <p:nvPr/>
          </p:nvSpPr>
          <p:spPr>
            <a:xfrm>
              <a:off x="1348769" y="3846494"/>
              <a:ext cx="109538" cy="109538"/>
            </a:xfrm>
            <a:prstGeom prst="arc">
              <a:avLst/>
            </a:prstGeom>
            <a:grpFill/>
            <a:ln cap="rnd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C6C1069-3375-444A-8814-42D4F637168A}"/>
              </a:ext>
            </a:extLst>
          </p:cNvPr>
          <p:cNvGrpSpPr/>
          <p:nvPr/>
        </p:nvGrpSpPr>
        <p:grpSpPr>
          <a:xfrm>
            <a:off x="6985843" y="2095841"/>
            <a:ext cx="1485392" cy="1256194"/>
            <a:chOff x="6985843" y="2859768"/>
            <a:chExt cx="1485392" cy="1256194"/>
          </a:xfrm>
          <a:solidFill>
            <a:schemeClr val="bg2">
              <a:lumMod val="95000"/>
            </a:schemeClr>
          </a:solidFill>
        </p:grpSpPr>
        <p:sp>
          <p:nvSpPr>
            <p:cNvPr id="34" name="Rectangle: Rounded Corners 114">
              <a:extLst>
                <a:ext uri="{FF2B5EF4-FFF2-40B4-BE49-F238E27FC236}">
                  <a16:creationId xmlns:a16="http://schemas.microsoft.com/office/drawing/2014/main" id="{2ADD25AA-55E3-484F-A63C-CB439F43AA3C}"/>
                </a:ext>
              </a:extLst>
            </p:cNvPr>
            <p:cNvSpPr/>
            <p:nvPr/>
          </p:nvSpPr>
          <p:spPr>
            <a:xfrm>
              <a:off x="6985843" y="2859768"/>
              <a:ext cx="1485392" cy="1256194"/>
            </a:xfrm>
            <a:prstGeom prst="roundRect">
              <a:avLst>
                <a:gd name="adj" fmla="val 838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E3F99F-9A97-4971-82C1-B9062A81CFB5}"/>
                </a:ext>
              </a:extLst>
            </p:cNvPr>
            <p:cNvSpPr txBox="1"/>
            <p:nvPr/>
          </p:nvSpPr>
          <p:spPr>
            <a:xfrm>
              <a:off x="6997797" y="2939915"/>
              <a:ext cx="146148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SJC08-1 WAN will be oversubscribed. 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55563" algn="l"/>
                </a:tabLst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Look at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“Suggested Actions” now to prevent the issue from happening.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A17DEE-9A7F-485B-B8CD-46B4F80B5154}"/>
              </a:ext>
            </a:extLst>
          </p:cNvPr>
          <p:cNvGrpSpPr/>
          <p:nvPr/>
        </p:nvGrpSpPr>
        <p:grpSpPr>
          <a:xfrm>
            <a:off x="5404592" y="2095841"/>
            <a:ext cx="1485392" cy="1256194"/>
            <a:chOff x="5404592" y="2859768"/>
            <a:chExt cx="1485392" cy="1256194"/>
          </a:xfrm>
          <a:solidFill>
            <a:schemeClr val="bg2">
              <a:lumMod val="95000"/>
            </a:schemeClr>
          </a:solidFill>
        </p:grpSpPr>
        <p:sp>
          <p:nvSpPr>
            <p:cNvPr id="37" name="Rectangle: Rounded Corners 117">
              <a:extLst>
                <a:ext uri="{FF2B5EF4-FFF2-40B4-BE49-F238E27FC236}">
                  <a16:creationId xmlns:a16="http://schemas.microsoft.com/office/drawing/2014/main" id="{34863E95-89BD-4476-A0F6-C2C19B8CDD31}"/>
                </a:ext>
              </a:extLst>
            </p:cNvPr>
            <p:cNvSpPr/>
            <p:nvPr/>
          </p:nvSpPr>
          <p:spPr>
            <a:xfrm>
              <a:off x="5404592" y="2859768"/>
              <a:ext cx="1485392" cy="1256194"/>
            </a:xfrm>
            <a:prstGeom prst="roundRect">
              <a:avLst>
                <a:gd name="adj" fmla="val 838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A6B7F82-6821-4545-815D-0F0C3B3EAE16}"/>
                </a:ext>
              </a:extLst>
            </p:cNvPr>
            <p:cNvSpPr txBox="1"/>
            <p:nvPr/>
          </p:nvSpPr>
          <p:spPr>
            <a:xfrm>
              <a:off x="5413698" y="2939915"/>
              <a:ext cx="146380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Sensor-driven test: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Proactively schedule a test with Aironet® Active Sensor to help ensure a great user experience.</a:t>
              </a:r>
            </a:p>
          </p:txBody>
        </p:sp>
      </p:grp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8F92597-9331-473C-ABB4-7DBED69C0E77}"/>
              </a:ext>
            </a:extLst>
          </p:cNvPr>
          <p:cNvSpPr/>
          <p:nvPr/>
        </p:nvSpPr>
        <p:spPr>
          <a:xfrm>
            <a:off x="577121" y="3456002"/>
            <a:ext cx="7989758" cy="6030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0" name="Rounded Rectangle 1">
            <a:extLst>
              <a:ext uri="{FF2B5EF4-FFF2-40B4-BE49-F238E27FC236}">
                <a16:creationId xmlns:a16="http://schemas.microsoft.com/office/drawing/2014/main" id="{6AED386E-373F-434D-ACE5-45862D4F2E12}"/>
              </a:ext>
            </a:extLst>
          </p:cNvPr>
          <p:cNvSpPr/>
          <p:nvPr/>
        </p:nvSpPr>
        <p:spPr>
          <a:xfrm>
            <a:off x="3781997" y="3505344"/>
            <a:ext cx="1567306" cy="50436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B92BFB6-4222-4B11-9071-2ACC773C560B}"/>
              </a:ext>
            </a:extLst>
          </p:cNvPr>
          <p:cNvGrpSpPr/>
          <p:nvPr/>
        </p:nvGrpSpPr>
        <p:grpSpPr>
          <a:xfrm>
            <a:off x="2209048" y="3644022"/>
            <a:ext cx="4716317" cy="227012"/>
            <a:chOff x="2207035" y="2687537"/>
            <a:chExt cx="4810125" cy="227012"/>
          </a:xfrm>
        </p:grpSpPr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D530C6EB-3CE0-4547-AFC7-63C58FD1C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7035" y="2687537"/>
              <a:ext cx="1582738" cy="227012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- 3 hours</a:t>
              </a: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2C9FB3B3-74BD-49A0-B110-6805F1F49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935" y="2687537"/>
              <a:ext cx="1584325" cy="227012"/>
            </a:xfrm>
            <a:custGeom>
              <a:avLst/>
              <a:gdLst>
                <a:gd name="T0" fmla="*/ 651 w 701"/>
                <a:gd name="T1" fmla="*/ 0 h 100"/>
                <a:gd name="T2" fmla="*/ 50 w 701"/>
                <a:gd name="T3" fmla="*/ 0 h 100"/>
                <a:gd name="T4" fmla="*/ 0 w 701"/>
                <a:gd name="T5" fmla="*/ 50 h 100"/>
                <a:gd name="T6" fmla="*/ 50 w 701"/>
                <a:gd name="T7" fmla="*/ 100 h 100"/>
                <a:gd name="T8" fmla="*/ 651 w 701"/>
                <a:gd name="T9" fmla="*/ 100 h 100"/>
                <a:gd name="T10" fmla="*/ 701 w 701"/>
                <a:gd name="T11" fmla="*/ 50 h 100"/>
                <a:gd name="T12" fmla="*/ 651 w 701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1" h="100">
                  <a:moveTo>
                    <a:pt x="651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0" y="77"/>
                    <a:pt x="22" y="100"/>
                    <a:pt x="50" y="100"/>
                  </a:cubicBezTo>
                  <a:cubicBezTo>
                    <a:pt x="651" y="100"/>
                    <a:pt x="651" y="100"/>
                    <a:pt x="651" y="100"/>
                  </a:cubicBezTo>
                  <a:cubicBezTo>
                    <a:pt x="679" y="100"/>
                    <a:pt x="701" y="77"/>
                    <a:pt x="701" y="50"/>
                  </a:cubicBezTo>
                  <a:cubicBezTo>
                    <a:pt x="701" y="22"/>
                    <a:pt x="679" y="0"/>
                    <a:pt x="651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Now</a:t>
              </a: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63FEEBD6-5BEC-4873-8A06-7952757FB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1247" y="2687537"/>
              <a:ext cx="1585913" cy="227012"/>
            </a:xfrm>
            <a:custGeom>
              <a:avLst/>
              <a:gdLst>
                <a:gd name="T0" fmla="*/ 652 w 702"/>
                <a:gd name="T1" fmla="*/ 0 h 100"/>
                <a:gd name="T2" fmla="*/ 50 w 702"/>
                <a:gd name="T3" fmla="*/ 0 h 100"/>
                <a:gd name="T4" fmla="*/ 0 w 702"/>
                <a:gd name="T5" fmla="*/ 50 h 100"/>
                <a:gd name="T6" fmla="*/ 50 w 702"/>
                <a:gd name="T7" fmla="*/ 100 h 100"/>
                <a:gd name="T8" fmla="*/ 652 w 702"/>
                <a:gd name="T9" fmla="*/ 100 h 100"/>
                <a:gd name="T10" fmla="*/ 702 w 702"/>
                <a:gd name="T11" fmla="*/ 50 h 100"/>
                <a:gd name="T12" fmla="*/ 652 w 702"/>
                <a:gd name="T1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2" h="100">
                  <a:moveTo>
                    <a:pt x="652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3" y="0"/>
                    <a:pt x="0" y="22"/>
                    <a:pt x="0" y="50"/>
                  </a:cubicBezTo>
                  <a:cubicBezTo>
                    <a:pt x="0" y="77"/>
                    <a:pt x="23" y="100"/>
                    <a:pt x="50" y="100"/>
                  </a:cubicBezTo>
                  <a:cubicBezTo>
                    <a:pt x="652" y="100"/>
                    <a:pt x="652" y="100"/>
                    <a:pt x="652" y="100"/>
                  </a:cubicBezTo>
                  <a:cubicBezTo>
                    <a:pt x="679" y="100"/>
                    <a:pt x="702" y="77"/>
                    <a:pt x="702" y="50"/>
                  </a:cubicBezTo>
                  <a:cubicBezTo>
                    <a:pt x="702" y="22"/>
                    <a:pt x="679" y="0"/>
                    <a:pt x="652" y="0"/>
                  </a:cubicBezTo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charset="0"/>
                </a:rPr>
                <a:t>+ 3 hours</a:t>
              </a:r>
            </a:p>
          </p:txBody>
        </p:sp>
      </p:grpSp>
      <p:sp>
        <p:nvSpPr>
          <p:cNvPr id="45" name="Freeform 6">
            <a:extLst>
              <a:ext uri="{FF2B5EF4-FFF2-40B4-BE49-F238E27FC236}">
                <a16:creationId xmlns:a16="http://schemas.microsoft.com/office/drawing/2014/main" id="{EE011993-C423-4514-808B-04EEDDCEA366}"/>
              </a:ext>
            </a:extLst>
          </p:cNvPr>
          <p:cNvSpPr>
            <a:spLocks/>
          </p:cNvSpPr>
          <p:nvPr/>
        </p:nvSpPr>
        <p:spPr bwMode="auto">
          <a:xfrm>
            <a:off x="626046" y="3644022"/>
            <a:ext cx="1554984" cy="227012"/>
          </a:xfrm>
          <a:custGeom>
            <a:avLst/>
            <a:gdLst>
              <a:gd name="T0" fmla="*/ 652 w 702"/>
              <a:gd name="T1" fmla="*/ 0 h 100"/>
              <a:gd name="T2" fmla="*/ 50 w 702"/>
              <a:gd name="T3" fmla="*/ 0 h 100"/>
              <a:gd name="T4" fmla="*/ 0 w 702"/>
              <a:gd name="T5" fmla="*/ 50 h 100"/>
              <a:gd name="T6" fmla="*/ 50 w 702"/>
              <a:gd name="T7" fmla="*/ 100 h 100"/>
              <a:gd name="T8" fmla="*/ 652 w 702"/>
              <a:gd name="T9" fmla="*/ 100 h 100"/>
              <a:gd name="T10" fmla="*/ 702 w 702"/>
              <a:gd name="T11" fmla="*/ 50 h 100"/>
              <a:gd name="T12" fmla="*/ 652 w 702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2" h="100">
                <a:moveTo>
                  <a:pt x="652" y="0"/>
                </a:moveTo>
                <a:cubicBezTo>
                  <a:pt x="50" y="0"/>
                  <a:pt x="50" y="0"/>
                  <a:pt x="50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7"/>
                  <a:pt x="23" y="100"/>
                  <a:pt x="50" y="100"/>
                </a:cubicBezTo>
                <a:cubicBezTo>
                  <a:pt x="652" y="100"/>
                  <a:pt x="652" y="100"/>
                  <a:pt x="652" y="100"/>
                </a:cubicBezTo>
                <a:cubicBezTo>
                  <a:pt x="679" y="100"/>
                  <a:pt x="702" y="77"/>
                  <a:pt x="702" y="50"/>
                </a:cubicBezTo>
                <a:cubicBezTo>
                  <a:pt x="702" y="22"/>
                  <a:pt x="679" y="0"/>
                  <a:pt x="652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-24 hours</a:t>
            </a:r>
          </a:p>
        </p:txBody>
      </p:sp>
      <p:sp>
        <p:nvSpPr>
          <p:cNvPr id="46" name="Freeform 10">
            <a:extLst>
              <a:ext uri="{FF2B5EF4-FFF2-40B4-BE49-F238E27FC236}">
                <a16:creationId xmlns:a16="http://schemas.microsoft.com/office/drawing/2014/main" id="{C790199F-982F-4F0B-B884-5E5A2D82CD39}"/>
              </a:ext>
            </a:extLst>
          </p:cNvPr>
          <p:cNvSpPr>
            <a:spLocks/>
          </p:cNvSpPr>
          <p:nvPr/>
        </p:nvSpPr>
        <p:spPr bwMode="auto">
          <a:xfrm>
            <a:off x="6951826" y="3644022"/>
            <a:ext cx="1553427" cy="227012"/>
          </a:xfrm>
          <a:custGeom>
            <a:avLst/>
            <a:gdLst>
              <a:gd name="T0" fmla="*/ 651 w 701"/>
              <a:gd name="T1" fmla="*/ 0 h 100"/>
              <a:gd name="T2" fmla="*/ 50 w 701"/>
              <a:gd name="T3" fmla="*/ 0 h 100"/>
              <a:gd name="T4" fmla="*/ 0 w 701"/>
              <a:gd name="T5" fmla="*/ 50 h 100"/>
              <a:gd name="T6" fmla="*/ 50 w 701"/>
              <a:gd name="T7" fmla="*/ 100 h 100"/>
              <a:gd name="T8" fmla="*/ 651 w 701"/>
              <a:gd name="T9" fmla="*/ 100 h 100"/>
              <a:gd name="T10" fmla="*/ 701 w 701"/>
              <a:gd name="T11" fmla="*/ 50 h 100"/>
              <a:gd name="T12" fmla="*/ 651 w 701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1" h="100">
                <a:moveTo>
                  <a:pt x="651" y="0"/>
                </a:moveTo>
                <a:cubicBezTo>
                  <a:pt x="50" y="0"/>
                  <a:pt x="50" y="0"/>
                  <a:pt x="50" y="0"/>
                </a:cubicBezTo>
                <a:cubicBezTo>
                  <a:pt x="22" y="0"/>
                  <a:pt x="0" y="22"/>
                  <a:pt x="0" y="50"/>
                </a:cubicBezTo>
                <a:cubicBezTo>
                  <a:pt x="0" y="77"/>
                  <a:pt x="22" y="100"/>
                  <a:pt x="50" y="100"/>
                </a:cubicBezTo>
                <a:cubicBezTo>
                  <a:pt x="651" y="100"/>
                  <a:pt x="651" y="100"/>
                  <a:pt x="651" y="100"/>
                </a:cubicBezTo>
                <a:cubicBezTo>
                  <a:pt x="679" y="100"/>
                  <a:pt x="701" y="77"/>
                  <a:pt x="701" y="50"/>
                </a:cubicBezTo>
                <a:cubicBezTo>
                  <a:pt x="701" y="22"/>
                  <a:pt x="679" y="0"/>
                  <a:pt x="651" y="0"/>
                </a:cubicBezTo>
              </a:path>
            </a:pathLst>
          </a:cu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rPr>
              <a:t>+24 hours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0E6D21-F6BD-40B1-9E90-63ED59038C7C}"/>
              </a:ext>
            </a:extLst>
          </p:cNvPr>
          <p:cNvGrpSpPr/>
          <p:nvPr/>
        </p:nvGrpSpPr>
        <p:grpSpPr>
          <a:xfrm>
            <a:off x="5891153" y="1356335"/>
            <a:ext cx="433582" cy="705435"/>
            <a:chOff x="6075185" y="1866899"/>
            <a:chExt cx="704012" cy="114543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EC8C19B-6A41-4835-8A53-7197BFDD6021}"/>
                </a:ext>
              </a:extLst>
            </p:cNvPr>
            <p:cNvGrpSpPr/>
            <p:nvPr/>
          </p:nvGrpSpPr>
          <p:grpSpPr>
            <a:xfrm>
              <a:off x="6075185" y="1866899"/>
              <a:ext cx="704012" cy="1145430"/>
              <a:chOff x="4833188" y="1847459"/>
              <a:chExt cx="704012" cy="1145430"/>
            </a:xfrm>
          </p:grpSpPr>
          <p:sp>
            <p:nvSpPr>
              <p:cNvPr id="50" name="Rectangle: Rounded Corners 130">
                <a:extLst>
                  <a:ext uri="{FF2B5EF4-FFF2-40B4-BE49-F238E27FC236}">
                    <a16:creationId xmlns:a16="http://schemas.microsoft.com/office/drawing/2014/main" id="{ED7FA20B-C154-4231-87E8-CEA405381EB6}"/>
                  </a:ext>
                </a:extLst>
              </p:cNvPr>
              <p:cNvSpPr/>
              <p:nvPr/>
            </p:nvSpPr>
            <p:spPr>
              <a:xfrm>
                <a:off x="4833188" y="1902229"/>
                <a:ext cx="704012" cy="1090660"/>
              </a:xfrm>
              <a:prstGeom prst="roundRect">
                <a:avLst/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131">
                <a:extLst>
                  <a:ext uri="{FF2B5EF4-FFF2-40B4-BE49-F238E27FC236}">
                    <a16:creationId xmlns:a16="http://schemas.microsoft.com/office/drawing/2014/main" id="{4BDCFE05-510D-48AD-85C5-25CE5A47F399}"/>
                  </a:ext>
                </a:extLst>
              </p:cNvPr>
              <p:cNvSpPr/>
              <p:nvPr/>
            </p:nvSpPr>
            <p:spPr>
              <a:xfrm>
                <a:off x="4833188" y="1847459"/>
                <a:ext cx="704012" cy="1090660"/>
              </a:xfrm>
              <a:prstGeom prst="roundRect">
                <a:avLst/>
              </a:prstGeom>
              <a:solidFill>
                <a:schemeClr val="tx1">
                  <a:lumMod val="10000"/>
                  <a:lumOff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E9BE6CD-51E3-4F71-8C40-A824FC3635BD}"/>
                  </a:ext>
                </a:extLst>
              </p:cNvPr>
              <p:cNvSpPr/>
              <p:nvPr/>
            </p:nvSpPr>
            <p:spPr>
              <a:xfrm>
                <a:off x="5152885" y="2228653"/>
                <a:ext cx="64619" cy="6461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B7CD2B57-D177-4C1C-A06A-149E4820927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338067" y="2587788"/>
              <a:ext cx="178247" cy="94694"/>
            </a:xfrm>
            <a:custGeom>
              <a:avLst/>
              <a:gdLst>
                <a:gd name="T0" fmla="*/ 2671 w 3456"/>
                <a:gd name="T1" fmla="*/ 1521 h 1834"/>
                <a:gd name="T2" fmla="*/ 2857 w 3456"/>
                <a:gd name="T3" fmla="*/ 1677 h 1834"/>
                <a:gd name="T4" fmla="*/ 2975 w 3456"/>
                <a:gd name="T5" fmla="*/ 1465 h 1834"/>
                <a:gd name="T6" fmla="*/ 1129 w 3456"/>
                <a:gd name="T7" fmla="*/ 1823 h 1834"/>
                <a:gd name="T8" fmla="*/ 3082 w 3456"/>
                <a:gd name="T9" fmla="*/ 1330 h 1834"/>
                <a:gd name="T10" fmla="*/ 3082 w 3456"/>
                <a:gd name="T11" fmla="*/ 1712 h 1834"/>
                <a:gd name="T12" fmla="*/ 2700 w 3456"/>
                <a:gd name="T13" fmla="*/ 1809 h 1834"/>
                <a:gd name="T14" fmla="*/ 2513 w 3456"/>
                <a:gd name="T15" fmla="*/ 1479 h 1834"/>
                <a:gd name="T16" fmla="*/ 2783 w 3456"/>
                <a:gd name="T17" fmla="*/ 1211 h 1834"/>
                <a:gd name="T18" fmla="*/ 2351 w 3456"/>
                <a:gd name="T19" fmla="*/ 1392 h 1834"/>
                <a:gd name="T20" fmla="*/ 2136 w 3456"/>
                <a:gd name="T21" fmla="*/ 1381 h 1834"/>
                <a:gd name="T22" fmla="*/ 2093 w 3456"/>
                <a:gd name="T23" fmla="*/ 1625 h 1834"/>
                <a:gd name="T24" fmla="*/ 2335 w 3456"/>
                <a:gd name="T25" fmla="*/ 1658 h 1834"/>
                <a:gd name="T26" fmla="*/ 2174 w 3456"/>
                <a:gd name="T27" fmla="*/ 1832 h 1834"/>
                <a:gd name="T28" fmla="*/ 1903 w 3456"/>
                <a:gd name="T29" fmla="*/ 1605 h 1834"/>
                <a:gd name="T30" fmla="*/ 2047 w 3456"/>
                <a:gd name="T31" fmla="*/ 1249 h 1834"/>
                <a:gd name="T32" fmla="*/ 748 w 3456"/>
                <a:gd name="T33" fmla="*/ 1223 h 1834"/>
                <a:gd name="T34" fmla="*/ 642 w 3456"/>
                <a:gd name="T35" fmla="*/ 1359 h 1834"/>
                <a:gd name="T36" fmla="*/ 479 w 3456"/>
                <a:gd name="T37" fmla="*/ 1550 h 1834"/>
                <a:gd name="T38" fmla="*/ 697 w 3456"/>
                <a:gd name="T39" fmla="*/ 1676 h 1834"/>
                <a:gd name="T40" fmla="*/ 692 w 3456"/>
                <a:gd name="T41" fmla="*/ 1830 h 1834"/>
                <a:gd name="T42" fmla="*/ 370 w 3456"/>
                <a:gd name="T43" fmla="*/ 1710 h 1834"/>
                <a:gd name="T44" fmla="*/ 375 w 3456"/>
                <a:gd name="T45" fmla="*/ 1326 h 1834"/>
                <a:gd name="T46" fmla="*/ 1610 w 3456"/>
                <a:gd name="T47" fmla="*/ 1211 h 1834"/>
                <a:gd name="T48" fmla="*/ 1679 w 3456"/>
                <a:gd name="T49" fmla="*/ 1350 h 1834"/>
                <a:gd name="T50" fmla="*/ 1494 w 3456"/>
                <a:gd name="T51" fmla="*/ 1373 h 1834"/>
                <a:gd name="T52" fmla="*/ 1634 w 3456"/>
                <a:gd name="T53" fmla="*/ 1470 h 1834"/>
                <a:gd name="T54" fmla="*/ 1737 w 3456"/>
                <a:gd name="T55" fmla="*/ 1694 h 1834"/>
                <a:gd name="T56" fmla="*/ 1524 w 3456"/>
                <a:gd name="T57" fmla="*/ 1833 h 1834"/>
                <a:gd name="T58" fmla="*/ 1334 w 3456"/>
                <a:gd name="T59" fmla="*/ 1678 h 1834"/>
                <a:gd name="T60" fmla="*/ 1552 w 3456"/>
                <a:gd name="T61" fmla="*/ 1690 h 1834"/>
                <a:gd name="T62" fmla="*/ 1520 w 3456"/>
                <a:gd name="T63" fmla="*/ 1584 h 1834"/>
                <a:gd name="T64" fmla="*/ 1350 w 3456"/>
                <a:gd name="T65" fmla="*/ 1473 h 1834"/>
                <a:gd name="T66" fmla="*/ 1446 w 3456"/>
                <a:gd name="T67" fmla="*/ 1227 h 1834"/>
                <a:gd name="T68" fmla="*/ 3456 w 3456"/>
                <a:gd name="T69" fmla="*/ 569 h 1834"/>
                <a:gd name="T70" fmla="*/ 3328 w 3456"/>
                <a:gd name="T71" fmla="*/ 780 h 1834"/>
                <a:gd name="T72" fmla="*/ 3381 w 3456"/>
                <a:gd name="T73" fmla="*/ 493 h 1834"/>
                <a:gd name="T74" fmla="*/ 1793 w 3456"/>
                <a:gd name="T75" fmla="*/ 766 h 1834"/>
                <a:gd name="T76" fmla="*/ 1653 w 3456"/>
                <a:gd name="T77" fmla="*/ 727 h 1834"/>
                <a:gd name="T78" fmla="*/ 113 w 3456"/>
                <a:gd name="T79" fmla="*/ 503 h 1834"/>
                <a:gd name="T80" fmla="*/ 95 w 3456"/>
                <a:gd name="T81" fmla="*/ 801 h 1834"/>
                <a:gd name="T82" fmla="*/ 10 w 3456"/>
                <a:gd name="T83" fmla="*/ 531 h 1834"/>
                <a:gd name="T84" fmla="*/ 3040 w 3456"/>
                <a:gd name="T85" fmla="*/ 340 h 1834"/>
                <a:gd name="T86" fmla="*/ 2929 w 3456"/>
                <a:gd name="T87" fmla="*/ 793 h 1834"/>
                <a:gd name="T88" fmla="*/ 2947 w 3456"/>
                <a:gd name="T89" fmla="*/ 287 h 1834"/>
                <a:gd name="T90" fmla="*/ 2214 w 3456"/>
                <a:gd name="T91" fmla="*/ 748 h 1834"/>
                <a:gd name="T92" fmla="*/ 2069 w 3456"/>
                <a:gd name="T93" fmla="*/ 748 h 1834"/>
                <a:gd name="T94" fmla="*/ 1335 w 3456"/>
                <a:gd name="T95" fmla="*/ 287 h 1834"/>
                <a:gd name="T96" fmla="*/ 1353 w 3456"/>
                <a:gd name="T97" fmla="*/ 793 h 1834"/>
                <a:gd name="T98" fmla="*/ 1242 w 3456"/>
                <a:gd name="T99" fmla="*/ 340 h 1834"/>
                <a:gd name="T100" fmla="*/ 553 w 3456"/>
                <a:gd name="T101" fmla="*/ 322 h 1834"/>
                <a:gd name="T102" fmla="*/ 468 w 3456"/>
                <a:gd name="T103" fmla="*/ 801 h 1834"/>
                <a:gd name="T104" fmla="*/ 450 w 3456"/>
                <a:gd name="T105" fmla="*/ 295 h 1834"/>
                <a:gd name="T106" fmla="*/ 2630 w 3456"/>
                <a:gd name="T107" fmla="*/ 879 h 1834"/>
                <a:gd name="T108" fmla="*/ 2490 w 3456"/>
                <a:gd name="T109" fmla="*/ 917 h 1834"/>
                <a:gd name="T110" fmla="*/ 902 w 3456"/>
                <a:gd name="T111" fmla="*/ 0 h 1834"/>
                <a:gd name="T112" fmla="*/ 955 w 3456"/>
                <a:gd name="T113" fmla="*/ 931 h 1834"/>
                <a:gd name="T114" fmla="*/ 826 w 3456"/>
                <a:gd name="T115" fmla="*/ 75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56" h="1834">
                  <a:moveTo>
                    <a:pt x="2828" y="1362"/>
                  </a:moveTo>
                  <a:lnTo>
                    <a:pt x="2798" y="1364"/>
                  </a:lnTo>
                  <a:lnTo>
                    <a:pt x="2771" y="1371"/>
                  </a:lnTo>
                  <a:lnTo>
                    <a:pt x="2747" y="1384"/>
                  </a:lnTo>
                  <a:lnTo>
                    <a:pt x="2725" y="1400"/>
                  </a:lnTo>
                  <a:lnTo>
                    <a:pt x="2706" y="1419"/>
                  </a:lnTo>
                  <a:lnTo>
                    <a:pt x="2691" y="1441"/>
                  </a:lnTo>
                  <a:lnTo>
                    <a:pt x="2680" y="1465"/>
                  </a:lnTo>
                  <a:lnTo>
                    <a:pt x="2674" y="1492"/>
                  </a:lnTo>
                  <a:lnTo>
                    <a:pt x="2671" y="1521"/>
                  </a:lnTo>
                  <a:lnTo>
                    <a:pt x="2674" y="1549"/>
                  </a:lnTo>
                  <a:lnTo>
                    <a:pt x="2680" y="1577"/>
                  </a:lnTo>
                  <a:lnTo>
                    <a:pt x="2691" y="1601"/>
                  </a:lnTo>
                  <a:lnTo>
                    <a:pt x="2706" y="1623"/>
                  </a:lnTo>
                  <a:lnTo>
                    <a:pt x="2725" y="1642"/>
                  </a:lnTo>
                  <a:lnTo>
                    <a:pt x="2747" y="1658"/>
                  </a:lnTo>
                  <a:lnTo>
                    <a:pt x="2771" y="1669"/>
                  </a:lnTo>
                  <a:lnTo>
                    <a:pt x="2798" y="1677"/>
                  </a:lnTo>
                  <a:lnTo>
                    <a:pt x="2828" y="1680"/>
                  </a:lnTo>
                  <a:lnTo>
                    <a:pt x="2857" y="1677"/>
                  </a:lnTo>
                  <a:lnTo>
                    <a:pt x="2883" y="1669"/>
                  </a:lnTo>
                  <a:lnTo>
                    <a:pt x="2908" y="1658"/>
                  </a:lnTo>
                  <a:lnTo>
                    <a:pt x="2930" y="1642"/>
                  </a:lnTo>
                  <a:lnTo>
                    <a:pt x="2948" y="1623"/>
                  </a:lnTo>
                  <a:lnTo>
                    <a:pt x="2964" y="1601"/>
                  </a:lnTo>
                  <a:lnTo>
                    <a:pt x="2975" y="1577"/>
                  </a:lnTo>
                  <a:lnTo>
                    <a:pt x="2982" y="1549"/>
                  </a:lnTo>
                  <a:lnTo>
                    <a:pt x="2985" y="1521"/>
                  </a:lnTo>
                  <a:lnTo>
                    <a:pt x="2982" y="1492"/>
                  </a:lnTo>
                  <a:lnTo>
                    <a:pt x="2975" y="1465"/>
                  </a:lnTo>
                  <a:lnTo>
                    <a:pt x="2964" y="1441"/>
                  </a:lnTo>
                  <a:lnTo>
                    <a:pt x="2948" y="1419"/>
                  </a:lnTo>
                  <a:lnTo>
                    <a:pt x="2930" y="1400"/>
                  </a:lnTo>
                  <a:lnTo>
                    <a:pt x="2908" y="1384"/>
                  </a:lnTo>
                  <a:lnTo>
                    <a:pt x="2883" y="1371"/>
                  </a:lnTo>
                  <a:lnTo>
                    <a:pt x="2857" y="1364"/>
                  </a:lnTo>
                  <a:lnTo>
                    <a:pt x="2828" y="1362"/>
                  </a:lnTo>
                  <a:close/>
                  <a:moveTo>
                    <a:pt x="977" y="1218"/>
                  </a:moveTo>
                  <a:lnTo>
                    <a:pt x="1129" y="1218"/>
                  </a:lnTo>
                  <a:lnTo>
                    <a:pt x="1129" y="1823"/>
                  </a:lnTo>
                  <a:lnTo>
                    <a:pt x="977" y="1823"/>
                  </a:lnTo>
                  <a:lnTo>
                    <a:pt x="977" y="1218"/>
                  </a:lnTo>
                  <a:close/>
                  <a:moveTo>
                    <a:pt x="2828" y="1208"/>
                  </a:moveTo>
                  <a:lnTo>
                    <a:pt x="2873" y="1211"/>
                  </a:lnTo>
                  <a:lnTo>
                    <a:pt x="2916" y="1219"/>
                  </a:lnTo>
                  <a:lnTo>
                    <a:pt x="2955" y="1232"/>
                  </a:lnTo>
                  <a:lnTo>
                    <a:pt x="2992" y="1251"/>
                  </a:lnTo>
                  <a:lnTo>
                    <a:pt x="3026" y="1273"/>
                  </a:lnTo>
                  <a:lnTo>
                    <a:pt x="3056" y="1299"/>
                  </a:lnTo>
                  <a:lnTo>
                    <a:pt x="3082" y="1330"/>
                  </a:lnTo>
                  <a:lnTo>
                    <a:pt x="3104" y="1363"/>
                  </a:lnTo>
                  <a:lnTo>
                    <a:pt x="3121" y="1398"/>
                  </a:lnTo>
                  <a:lnTo>
                    <a:pt x="3134" y="1437"/>
                  </a:lnTo>
                  <a:lnTo>
                    <a:pt x="3142" y="1479"/>
                  </a:lnTo>
                  <a:lnTo>
                    <a:pt x="3145" y="1521"/>
                  </a:lnTo>
                  <a:lnTo>
                    <a:pt x="3142" y="1563"/>
                  </a:lnTo>
                  <a:lnTo>
                    <a:pt x="3134" y="1604"/>
                  </a:lnTo>
                  <a:lnTo>
                    <a:pt x="3121" y="1642"/>
                  </a:lnTo>
                  <a:lnTo>
                    <a:pt x="3104" y="1679"/>
                  </a:lnTo>
                  <a:lnTo>
                    <a:pt x="3082" y="1712"/>
                  </a:lnTo>
                  <a:lnTo>
                    <a:pt x="3056" y="1742"/>
                  </a:lnTo>
                  <a:lnTo>
                    <a:pt x="3026" y="1769"/>
                  </a:lnTo>
                  <a:lnTo>
                    <a:pt x="2992" y="1791"/>
                  </a:lnTo>
                  <a:lnTo>
                    <a:pt x="2955" y="1809"/>
                  </a:lnTo>
                  <a:lnTo>
                    <a:pt x="2916" y="1822"/>
                  </a:lnTo>
                  <a:lnTo>
                    <a:pt x="2873" y="1831"/>
                  </a:lnTo>
                  <a:lnTo>
                    <a:pt x="2828" y="1834"/>
                  </a:lnTo>
                  <a:lnTo>
                    <a:pt x="2783" y="1831"/>
                  </a:lnTo>
                  <a:lnTo>
                    <a:pt x="2740" y="1822"/>
                  </a:lnTo>
                  <a:lnTo>
                    <a:pt x="2700" y="1809"/>
                  </a:lnTo>
                  <a:lnTo>
                    <a:pt x="2663" y="1791"/>
                  </a:lnTo>
                  <a:lnTo>
                    <a:pt x="2630" y="1769"/>
                  </a:lnTo>
                  <a:lnTo>
                    <a:pt x="2599" y="1742"/>
                  </a:lnTo>
                  <a:lnTo>
                    <a:pt x="2573" y="1712"/>
                  </a:lnTo>
                  <a:lnTo>
                    <a:pt x="2551" y="1679"/>
                  </a:lnTo>
                  <a:lnTo>
                    <a:pt x="2534" y="1642"/>
                  </a:lnTo>
                  <a:lnTo>
                    <a:pt x="2521" y="1604"/>
                  </a:lnTo>
                  <a:lnTo>
                    <a:pt x="2513" y="1563"/>
                  </a:lnTo>
                  <a:lnTo>
                    <a:pt x="2510" y="1521"/>
                  </a:lnTo>
                  <a:lnTo>
                    <a:pt x="2513" y="1479"/>
                  </a:lnTo>
                  <a:lnTo>
                    <a:pt x="2521" y="1437"/>
                  </a:lnTo>
                  <a:lnTo>
                    <a:pt x="2534" y="1398"/>
                  </a:lnTo>
                  <a:lnTo>
                    <a:pt x="2551" y="1363"/>
                  </a:lnTo>
                  <a:lnTo>
                    <a:pt x="2573" y="1330"/>
                  </a:lnTo>
                  <a:lnTo>
                    <a:pt x="2599" y="1299"/>
                  </a:lnTo>
                  <a:lnTo>
                    <a:pt x="2630" y="1273"/>
                  </a:lnTo>
                  <a:lnTo>
                    <a:pt x="2663" y="1251"/>
                  </a:lnTo>
                  <a:lnTo>
                    <a:pt x="2700" y="1232"/>
                  </a:lnTo>
                  <a:lnTo>
                    <a:pt x="2740" y="1219"/>
                  </a:lnTo>
                  <a:lnTo>
                    <a:pt x="2783" y="1211"/>
                  </a:lnTo>
                  <a:lnTo>
                    <a:pt x="2828" y="1208"/>
                  </a:lnTo>
                  <a:close/>
                  <a:moveTo>
                    <a:pt x="2213" y="1208"/>
                  </a:moveTo>
                  <a:lnTo>
                    <a:pt x="2242" y="1209"/>
                  </a:lnTo>
                  <a:lnTo>
                    <a:pt x="2268" y="1211"/>
                  </a:lnTo>
                  <a:lnTo>
                    <a:pt x="2292" y="1215"/>
                  </a:lnTo>
                  <a:lnTo>
                    <a:pt x="2312" y="1219"/>
                  </a:lnTo>
                  <a:lnTo>
                    <a:pt x="2329" y="1223"/>
                  </a:lnTo>
                  <a:lnTo>
                    <a:pt x="2343" y="1227"/>
                  </a:lnTo>
                  <a:lnTo>
                    <a:pt x="2351" y="1230"/>
                  </a:lnTo>
                  <a:lnTo>
                    <a:pt x="2351" y="1392"/>
                  </a:lnTo>
                  <a:lnTo>
                    <a:pt x="2346" y="1389"/>
                  </a:lnTo>
                  <a:lnTo>
                    <a:pt x="2335" y="1384"/>
                  </a:lnTo>
                  <a:lnTo>
                    <a:pt x="2321" y="1377"/>
                  </a:lnTo>
                  <a:lnTo>
                    <a:pt x="2302" y="1371"/>
                  </a:lnTo>
                  <a:lnTo>
                    <a:pt x="2279" y="1365"/>
                  </a:lnTo>
                  <a:lnTo>
                    <a:pt x="2253" y="1360"/>
                  </a:lnTo>
                  <a:lnTo>
                    <a:pt x="2223" y="1359"/>
                  </a:lnTo>
                  <a:lnTo>
                    <a:pt x="2192" y="1362"/>
                  </a:lnTo>
                  <a:lnTo>
                    <a:pt x="2163" y="1369"/>
                  </a:lnTo>
                  <a:lnTo>
                    <a:pt x="2136" y="1381"/>
                  </a:lnTo>
                  <a:lnTo>
                    <a:pt x="2113" y="1396"/>
                  </a:lnTo>
                  <a:lnTo>
                    <a:pt x="2095" y="1415"/>
                  </a:lnTo>
                  <a:lnTo>
                    <a:pt x="2079" y="1437"/>
                  </a:lnTo>
                  <a:lnTo>
                    <a:pt x="2067" y="1463"/>
                  </a:lnTo>
                  <a:lnTo>
                    <a:pt x="2060" y="1490"/>
                  </a:lnTo>
                  <a:lnTo>
                    <a:pt x="2058" y="1521"/>
                  </a:lnTo>
                  <a:lnTo>
                    <a:pt x="2060" y="1550"/>
                  </a:lnTo>
                  <a:lnTo>
                    <a:pt x="2066" y="1578"/>
                  </a:lnTo>
                  <a:lnTo>
                    <a:pt x="2078" y="1602"/>
                  </a:lnTo>
                  <a:lnTo>
                    <a:pt x="2093" y="1625"/>
                  </a:lnTo>
                  <a:lnTo>
                    <a:pt x="2112" y="1644"/>
                  </a:lnTo>
                  <a:lnTo>
                    <a:pt x="2135" y="1660"/>
                  </a:lnTo>
                  <a:lnTo>
                    <a:pt x="2162" y="1672"/>
                  </a:lnTo>
                  <a:lnTo>
                    <a:pt x="2191" y="1679"/>
                  </a:lnTo>
                  <a:lnTo>
                    <a:pt x="2223" y="1682"/>
                  </a:lnTo>
                  <a:lnTo>
                    <a:pt x="2253" y="1680"/>
                  </a:lnTo>
                  <a:lnTo>
                    <a:pt x="2279" y="1676"/>
                  </a:lnTo>
                  <a:lnTo>
                    <a:pt x="2301" y="1671"/>
                  </a:lnTo>
                  <a:lnTo>
                    <a:pt x="2321" y="1664"/>
                  </a:lnTo>
                  <a:lnTo>
                    <a:pt x="2335" y="1658"/>
                  </a:lnTo>
                  <a:lnTo>
                    <a:pt x="2346" y="1653"/>
                  </a:lnTo>
                  <a:lnTo>
                    <a:pt x="2351" y="1649"/>
                  </a:lnTo>
                  <a:lnTo>
                    <a:pt x="2351" y="1812"/>
                  </a:lnTo>
                  <a:lnTo>
                    <a:pt x="2339" y="1816"/>
                  </a:lnTo>
                  <a:lnTo>
                    <a:pt x="2322" y="1820"/>
                  </a:lnTo>
                  <a:lnTo>
                    <a:pt x="2300" y="1826"/>
                  </a:lnTo>
                  <a:lnTo>
                    <a:pt x="2275" y="1830"/>
                  </a:lnTo>
                  <a:lnTo>
                    <a:pt x="2245" y="1833"/>
                  </a:lnTo>
                  <a:lnTo>
                    <a:pt x="2213" y="1834"/>
                  </a:lnTo>
                  <a:lnTo>
                    <a:pt x="2174" y="1832"/>
                  </a:lnTo>
                  <a:lnTo>
                    <a:pt x="2136" y="1826"/>
                  </a:lnTo>
                  <a:lnTo>
                    <a:pt x="2100" y="1815"/>
                  </a:lnTo>
                  <a:lnTo>
                    <a:pt x="2065" y="1801"/>
                  </a:lnTo>
                  <a:lnTo>
                    <a:pt x="2033" y="1783"/>
                  </a:lnTo>
                  <a:lnTo>
                    <a:pt x="2002" y="1762"/>
                  </a:lnTo>
                  <a:lnTo>
                    <a:pt x="1975" y="1737"/>
                  </a:lnTo>
                  <a:lnTo>
                    <a:pt x="1952" y="1710"/>
                  </a:lnTo>
                  <a:lnTo>
                    <a:pt x="1931" y="1678"/>
                  </a:lnTo>
                  <a:lnTo>
                    <a:pt x="1915" y="1643"/>
                  </a:lnTo>
                  <a:lnTo>
                    <a:pt x="1903" y="1605"/>
                  </a:lnTo>
                  <a:lnTo>
                    <a:pt x="1896" y="1564"/>
                  </a:lnTo>
                  <a:lnTo>
                    <a:pt x="1892" y="1521"/>
                  </a:lnTo>
                  <a:lnTo>
                    <a:pt x="1896" y="1477"/>
                  </a:lnTo>
                  <a:lnTo>
                    <a:pt x="1904" y="1434"/>
                  </a:lnTo>
                  <a:lnTo>
                    <a:pt x="1917" y="1395"/>
                  </a:lnTo>
                  <a:lnTo>
                    <a:pt x="1934" y="1359"/>
                  </a:lnTo>
                  <a:lnTo>
                    <a:pt x="1957" y="1326"/>
                  </a:lnTo>
                  <a:lnTo>
                    <a:pt x="1984" y="1296"/>
                  </a:lnTo>
                  <a:lnTo>
                    <a:pt x="2014" y="1271"/>
                  </a:lnTo>
                  <a:lnTo>
                    <a:pt x="2047" y="1249"/>
                  </a:lnTo>
                  <a:lnTo>
                    <a:pt x="2085" y="1231"/>
                  </a:lnTo>
                  <a:lnTo>
                    <a:pt x="2125" y="1218"/>
                  </a:lnTo>
                  <a:lnTo>
                    <a:pt x="2168" y="1211"/>
                  </a:lnTo>
                  <a:lnTo>
                    <a:pt x="2213" y="1208"/>
                  </a:lnTo>
                  <a:close/>
                  <a:moveTo>
                    <a:pt x="630" y="1208"/>
                  </a:moveTo>
                  <a:lnTo>
                    <a:pt x="660" y="1209"/>
                  </a:lnTo>
                  <a:lnTo>
                    <a:pt x="687" y="1211"/>
                  </a:lnTo>
                  <a:lnTo>
                    <a:pt x="711" y="1215"/>
                  </a:lnTo>
                  <a:lnTo>
                    <a:pt x="731" y="1219"/>
                  </a:lnTo>
                  <a:lnTo>
                    <a:pt x="748" y="1223"/>
                  </a:lnTo>
                  <a:lnTo>
                    <a:pt x="760" y="1227"/>
                  </a:lnTo>
                  <a:lnTo>
                    <a:pt x="769" y="1230"/>
                  </a:lnTo>
                  <a:lnTo>
                    <a:pt x="769" y="1392"/>
                  </a:lnTo>
                  <a:lnTo>
                    <a:pt x="763" y="1389"/>
                  </a:lnTo>
                  <a:lnTo>
                    <a:pt x="754" y="1384"/>
                  </a:lnTo>
                  <a:lnTo>
                    <a:pt x="739" y="1377"/>
                  </a:lnTo>
                  <a:lnTo>
                    <a:pt x="721" y="1371"/>
                  </a:lnTo>
                  <a:lnTo>
                    <a:pt x="697" y="1365"/>
                  </a:lnTo>
                  <a:lnTo>
                    <a:pt x="671" y="1360"/>
                  </a:lnTo>
                  <a:lnTo>
                    <a:pt x="642" y="1359"/>
                  </a:lnTo>
                  <a:lnTo>
                    <a:pt x="611" y="1362"/>
                  </a:lnTo>
                  <a:lnTo>
                    <a:pt x="581" y="1369"/>
                  </a:lnTo>
                  <a:lnTo>
                    <a:pt x="555" y="1381"/>
                  </a:lnTo>
                  <a:lnTo>
                    <a:pt x="532" y="1396"/>
                  </a:lnTo>
                  <a:lnTo>
                    <a:pt x="513" y="1415"/>
                  </a:lnTo>
                  <a:lnTo>
                    <a:pt x="497" y="1437"/>
                  </a:lnTo>
                  <a:lnTo>
                    <a:pt x="485" y="1463"/>
                  </a:lnTo>
                  <a:lnTo>
                    <a:pt x="479" y="1490"/>
                  </a:lnTo>
                  <a:lnTo>
                    <a:pt x="475" y="1521"/>
                  </a:lnTo>
                  <a:lnTo>
                    <a:pt x="479" y="1550"/>
                  </a:lnTo>
                  <a:lnTo>
                    <a:pt x="485" y="1578"/>
                  </a:lnTo>
                  <a:lnTo>
                    <a:pt x="496" y="1602"/>
                  </a:lnTo>
                  <a:lnTo>
                    <a:pt x="512" y="1625"/>
                  </a:lnTo>
                  <a:lnTo>
                    <a:pt x="531" y="1644"/>
                  </a:lnTo>
                  <a:lnTo>
                    <a:pt x="554" y="1660"/>
                  </a:lnTo>
                  <a:lnTo>
                    <a:pt x="580" y="1672"/>
                  </a:lnTo>
                  <a:lnTo>
                    <a:pt x="610" y="1679"/>
                  </a:lnTo>
                  <a:lnTo>
                    <a:pt x="642" y="1682"/>
                  </a:lnTo>
                  <a:lnTo>
                    <a:pt x="671" y="1680"/>
                  </a:lnTo>
                  <a:lnTo>
                    <a:pt x="697" y="1676"/>
                  </a:lnTo>
                  <a:lnTo>
                    <a:pt x="719" y="1671"/>
                  </a:lnTo>
                  <a:lnTo>
                    <a:pt x="738" y="1664"/>
                  </a:lnTo>
                  <a:lnTo>
                    <a:pt x="753" y="1658"/>
                  </a:lnTo>
                  <a:lnTo>
                    <a:pt x="763" y="1653"/>
                  </a:lnTo>
                  <a:lnTo>
                    <a:pt x="769" y="1649"/>
                  </a:lnTo>
                  <a:lnTo>
                    <a:pt x="769" y="1812"/>
                  </a:lnTo>
                  <a:lnTo>
                    <a:pt x="757" y="1816"/>
                  </a:lnTo>
                  <a:lnTo>
                    <a:pt x="740" y="1820"/>
                  </a:lnTo>
                  <a:lnTo>
                    <a:pt x="718" y="1826"/>
                  </a:lnTo>
                  <a:lnTo>
                    <a:pt x="692" y="1830"/>
                  </a:lnTo>
                  <a:lnTo>
                    <a:pt x="663" y="1833"/>
                  </a:lnTo>
                  <a:lnTo>
                    <a:pt x="630" y="1834"/>
                  </a:lnTo>
                  <a:lnTo>
                    <a:pt x="592" y="1832"/>
                  </a:lnTo>
                  <a:lnTo>
                    <a:pt x="554" y="1826"/>
                  </a:lnTo>
                  <a:lnTo>
                    <a:pt x="518" y="1815"/>
                  </a:lnTo>
                  <a:lnTo>
                    <a:pt x="484" y="1801"/>
                  </a:lnTo>
                  <a:lnTo>
                    <a:pt x="451" y="1783"/>
                  </a:lnTo>
                  <a:lnTo>
                    <a:pt x="421" y="1762"/>
                  </a:lnTo>
                  <a:lnTo>
                    <a:pt x="394" y="1737"/>
                  </a:lnTo>
                  <a:lnTo>
                    <a:pt x="370" y="1710"/>
                  </a:lnTo>
                  <a:lnTo>
                    <a:pt x="350" y="1678"/>
                  </a:lnTo>
                  <a:lnTo>
                    <a:pt x="333" y="1643"/>
                  </a:lnTo>
                  <a:lnTo>
                    <a:pt x="322" y="1605"/>
                  </a:lnTo>
                  <a:lnTo>
                    <a:pt x="314" y="1564"/>
                  </a:lnTo>
                  <a:lnTo>
                    <a:pt x="311" y="1521"/>
                  </a:lnTo>
                  <a:lnTo>
                    <a:pt x="314" y="1477"/>
                  </a:lnTo>
                  <a:lnTo>
                    <a:pt x="323" y="1434"/>
                  </a:lnTo>
                  <a:lnTo>
                    <a:pt x="335" y="1395"/>
                  </a:lnTo>
                  <a:lnTo>
                    <a:pt x="353" y="1359"/>
                  </a:lnTo>
                  <a:lnTo>
                    <a:pt x="375" y="1326"/>
                  </a:lnTo>
                  <a:lnTo>
                    <a:pt x="402" y="1296"/>
                  </a:lnTo>
                  <a:lnTo>
                    <a:pt x="433" y="1271"/>
                  </a:lnTo>
                  <a:lnTo>
                    <a:pt x="466" y="1249"/>
                  </a:lnTo>
                  <a:lnTo>
                    <a:pt x="503" y="1231"/>
                  </a:lnTo>
                  <a:lnTo>
                    <a:pt x="544" y="1218"/>
                  </a:lnTo>
                  <a:lnTo>
                    <a:pt x="585" y="1211"/>
                  </a:lnTo>
                  <a:lnTo>
                    <a:pt x="630" y="1208"/>
                  </a:lnTo>
                  <a:close/>
                  <a:moveTo>
                    <a:pt x="1556" y="1208"/>
                  </a:moveTo>
                  <a:lnTo>
                    <a:pt x="1583" y="1209"/>
                  </a:lnTo>
                  <a:lnTo>
                    <a:pt x="1610" y="1211"/>
                  </a:lnTo>
                  <a:lnTo>
                    <a:pt x="1634" y="1213"/>
                  </a:lnTo>
                  <a:lnTo>
                    <a:pt x="1656" y="1217"/>
                  </a:lnTo>
                  <a:lnTo>
                    <a:pt x="1675" y="1220"/>
                  </a:lnTo>
                  <a:lnTo>
                    <a:pt x="1689" y="1223"/>
                  </a:lnTo>
                  <a:lnTo>
                    <a:pt x="1699" y="1226"/>
                  </a:lnTo>
                  <a:lnTo>
                    <a:pt x="1704" y="1227"/>
                  </a:lnTo>
                  <a:lnTo>
                    <a:pt x="1704" y="1356"/>
                  </a:lnTo>
                  <a:lnTo>
                    <a:pt x="1700" y="1355"/>
                  </a:lnTo>
                  <a:lnTo>
                    <a:pt x="1691" y="1353"/>
                  </a:lnTo>
                  <a:lnTo>
                    <a:pt x="1679" y="1350"/>
                  </a:lnTo>
                  <a:lnTo>
                    <a:pt x="1663" y="1347"/>
                  </a:lnTo>
                  <a:lnTo>
                    <a:pt x="1645" y="1343"/>
                  </a:lnTo>
                  <a:lnTo>
                    <a:pt x="1625" y="1340"/>
                  </a:lnTo>
                  <a:lnTo>
                    <a:pt x="1605" y="1338"/>
                  </a:lnTo>
                  <a:lnTo>
                    <a:pt x="1586" y="1337"/>
                  </a:lnTo>
                  <a:lnTo>
                    <a:pt x="1557" y="1339"/>
                  </a:lnTo>
                  <a:lnTo>
                    <a:pt x="1534" y="1344"/>
                  </a:lnTo>
                  <a:lnTo>
                    <a:pt x="1515" y="1351"/>
                  </a:lnTo>
                  <a:lnTo>
                    <a:pt x="1502" y="1362"/>
                  </a:lnTo>
                  <a:lnTo>
                    <a:pt x="1494" y="1373"/>
                  </a:lnTo>
                  <a:lnTo>
                    <a:pt x="1491" y="1387"/>
                  </a:lnTo>
                  <a:lnTo>
                    <a:pt x="1494" y="1402"/>
                  </a:lnTo>
                  <a:lnTo>
                    <a:pt x="1501" y="1413"/>
                  </a:lnTo>
                  <a:lnTo>
                    <a:pt x="1511" y="1423"/>
                  </a:lnTo>
                  <a:lnTo>
                    <a:pt x="1523" y="1430"/>
                  </a:lnTo>
                  <a:lnTo>
                    <a:pt x="1536" y="1436"/>
                  </a:lnTo>
                  <a:lnTo>
                    <a:pt x="1549" y="1441"/>
                  </a:lnTo>
                  <a:lnTo>
                    <a:pt x="1560" y="1445"/>
                  </a:lnTo>
                  <a:lnTo>
                    <a:pt x="1602" y="1458"/>
                  </a:lnTo>
                  <a:lnTo>
                    <a:pt x="1634" y="1470"/>
                  </a:lnTo>
                  <a:lnTo>
                    <a:pt x="1661" y="1484"/>
                  </a:lnTo>
                  <a:lnTo>
                    <a:pt x="1684" y="1501"/>
                  </a:lnTo>
                  <a:lnTo>
                    <a:pt x="1703" y="1519"/>
                  </a:lnTo>
                  <a:lnTo>
                    <a:pt x="1719" y="1539"/>
                  </a:lnTo>
                  <a:lnTo>
                    <a:pt x="1731" y="1560"/>
                  </a:lnTo>
                  <a:lnTo>
                    <a:pt x="1740" y="1583"/>
                  </a:lnTo>
                  <a:lnTo>
                    <a:pt x="1745" y="1606"/>
                  </a:lnTo>
                  <a:lnTo>
                    <a:pt x="1746" y="1630"/>
                  </a:lnTo>
                  <a:lnTo>
                    <a:pt x="1744" y="1664"/>
                  </a:lnTo>
                  <a:lnTo>
                    <a:pt x="1737" y="1694"/>
                  </a:lnTo>
                  <a:lnTo>
                    <a:pt x="1727" y="1720"/>
                  </a:lnTo>
                  <a:lnTo>
                    <a:pt x="1712" y="1744"/>
                  </a:lnTo>
                  <a:lnTo>
                    <a:pt x="1696" y="1764"/>
                  </a:lnTo>
                  <a:lnTo>
                    <a:pt x="1676" y="1781"/>
                  </a:lnTo>
                  <a:lnTo>
                    <a:pt x="1654" y="1796"/>
                  </a:lnTo>
                  <a:lnTo>
                    <a:pt x="1630" y="1809"/>
                  </a:lnTo>
                  <a:lnTo>
                    <a:pt x="1604" y="1818"/>
                  </a:lnTo>
                  <a:lnTo>
                    <a:pt x="1578" y="1826"/>
                  </a:lnTo>
                  <a:lnTo>
                    <a:pt x="1551" y="1830"/>
                  </a:lnTo>
                  <a:lnTo>
                    <a:pt x="1524" y="1833"/>
                  </a:lnTo>
                  <a:lnTo>
                    <a:pt x="1498" y="1834"/>
                  </a:lnTo>
                  <a:lnTo>
                    <a:pt x="1467" y="1833"/>
                  </a:lnTo>
                  <a:lnTo>
                    <a:pt x="1439" y="1832"/>
                  </a:lnTo>
                  <a:lnTo>
                    <a:pt x="1412" y="1829"/>
                  </a:lnTo>
                  <a:lnTo>
                    <a:pt x="1388" y="1827"/>
                  </a:lnTo>
                  <a:lnTo>
                    <a:pt x="1368" y="1823"/>
                  </a:lnTo>
                  <a:lnTo>
                    <a:pt x="1351" y="1820"/>
                  </a:lnTo>
                  <a:lnTo>
                    <a:pt x="1339" y="1818"/>
                  </a:lnTo>
                  <a:lnTo>
                    <a:pt x="1334" y="1817"/>
                  </a:lnTo>
                  <a:lnTo>
                    <a:pt x="1334" y="1678"/>
                  </a:lnTo>
                  <a:lnTo>
                    <a:pt x="1343" y="1680"/>
                  </a:lnTo>
                  <a:lnTo>
                    <a:pt x="1356" y="1684"/>
                  </a:lnTo>
                  <a:lnTo>
                    <a:pt x="1375" y="1688"/>
                  </a:lnTo>
                  <a:lnTo>
                    <a:pt x="1397" y="1693"/>
                  </a:lnTo>
                  <a:lnTo>
                    <a:pt x="1422" y="1697"/>
                  </a:lnTo>
                  <a:lnTo>
                    <a:pt x="1448" y="1700"/>
                  </a:lnTo>
                  <a:lnTo>
                    <a:pt x="1477" y="1701"/>
                  </a:lnTo>
                  <a:lnTo>
                    <a:pt x="1507" y="1699"/>
                  </a:lnTo>
                  <a:lnTo>
                    <a:pt x="1531" y="1696"/>
                  </a:lnTo>
                  <a:lnTo>
                    <a:pt x="1552" y="1690"/>
                  </a:lnTo>
                  <a:lnTo>
                    <a:pt x="1568" y="1681"/>
                  </a:lnTo>
                  <a:lnTo>
                    <a:pt x="1578" y="1671"/>
                  </a:lnTo>
                  <a:lnTo>
                    <a:pt x="1585" y="1658"/>
                  </a:lnTo>
                  <a:lnTo>
                    <a:pt x="1587" y="1644"/>
                  </a:lnTo>
                  <a:lnTo>
                    <a:pt x="1585" y="1629"/>
                  </a:lnTo>
                  <a:lnTo>
                    <a:pt x="1578" y="1618"/>
                  </a:lnTo>
                  <a:lnTo>
                    <a:pt x="1567" y="1607"/>
                  </a:lnTo>
                  <a:lnTo>
                    <a:pt x="1553" y="1598"/>
                  </a:lnTo>
                  <a:lnTo>
                    <a:pt x="1537" y="1590"/>
                  </a:lnTo>
                  <a:lnTo>
                    <a:pt x="1520" y="1584"/>
                  </a:lnTo>
                  <a:lnTo>
                    <a:pt x="1509" y="1581"/>
                  </a:lnTo>
                  <a:lnTo>
                    <a:pt x="1498" y="1577"/>
                  </a:lnTo>
                  <a:lnTo>
                    <a:pt x="1487" y="1574"/>
                  </a:lnTo>
                  <a:lnTo>
                    <a:pt x="1462" y="1565"/>
                  </a:lnTo>
                  <a:lnTo>
                    <a:pt x="1439" y="1555"/>
                  </a:lnTo>
                  <a:lnTo>
                    <a:pt x="1416" y="1542"/>
                  </a:lnTo>
                  <a:lnTo>
                    <a:pt x="1396" y="1528"/>
                  </a:lnTo>
                  <a:lnTo>
                    <a:pt x="1378" y="1512"/>
                  </a:lnTo>
                  <a:lnTo>
                    <a:pt x="1363" y="1494"/>
                  </a:lnTo>
                  <a:lnTo>
                    <a:pt x="1350" y="1473"/>
                  </a:lnTo>
                  <a:lnTo>
                    <a:pt x="1341" y="1451"/>
                  </a:lnTo>
                  <a:lnTo>
                    <a:pt x="1334" y="1425"/>
                  </a:lnTo>
                  <a:lnTo>
                    <a:pt x="1332" y="1396"/>
                  </a:lnTo>
                  <a:lnTo>
                    <a:pt x="1334" y="1364"/>
                  </a:lnTo>
                  <a:lnTo>
                    <a:pt x="1342" y="1333"/>
                  </a:lnTo>
                  <a:lnTo>
                    <a:pt x="1354" y="1306"/>
                  </a:lnTo>
                  <a:lnTo>
                    <a:pt x="1371" y="1281"/>
                  </a:lnTo>
                  <a:lnTo>
                    <a:pt x="1392" y="1259"/>
                  </a:lnTo>
                  <a:lnTo>
                    <a:pt x="1417" y="1241"/>
                  </a:lnTo>
                  <a:lnTo>
                    <a:pt x="1446" y="1227"/>
                  </a:lnTo>
                  <a:lnTo>
                    <a:pt x="1479" y="1216"/>
                  </a:lnTo>
                  <a:lnTo>
                    <a:pt x="1515" y="1210"/>
                  </a:lnTo>
                  <a:lnTo>
                    <a:pt x="1556" y="1208"/>
                  </a:lnTo>
                  <a:close/>
                  <a:moveTo>
                    <a:pt x="3381" y="493"/>
                  </a:moveTo>
                  <a:lnTo>
                    <a:pt x="3400" y="496"/>
                  </a:lnTo>
                  <a:lnTo>
                    <a:pt x="3418" y="503"/>
                  </a:lnTo>
                  <a:lnTo>
                    <a:pt x="3434" y="515"/>
                  </a:lnTo>
                  <a:lnTo>
                    <a:pt x="3446" y="531"/>
                  </a:lnTo>
                  <a:lnTo>
                    <a:pt x="3453" y="548"/>
                  </a:lnTo>
                  <a:lnTo>
                    <a:pt x="3456" y="569"/>
                  </a:lnTo>
                  <a:lnTo>
                    <a:pt x="3456" y="727"/>
                  </a:lnTo>
                  <a:lnTo>
                    <a:pt x="3453" y="748"/>
                  </a:lnTo>
                  <a:lnTo>
                    <a:pt x="3446" y="766"/>
                  </a:lnTo>
                  <a:lnTo>
                    <a:pt x="3434" y="780"/>
                  </a:lnTo>
                  <a:lnTo>
                    <a:pt x="3418" y="793"/>
                  </a:lnTo>
                  <a:lnTo>
                    <a:pt x="3400" y="801"/>
                  </a:lnTo>
                  <a:lnTo>
                    <a:pt x="3381" y="803"/>
                  </a:lnTo>
                  <a:lnTo>
                    <a:pt x="3361" y="801"/>
                  </a:lnTo>
                  <a:lnTo>
                    <a:pt x="3343" y="793"/>
                  </a:lnTo>
                  <a:lnTo>
                    <a:pt x="3328" y="780"/>
                  </a:lnTo>
                  <a:lnTo>
                    <a:pt x="3316" y="766"/>
                  </a:lnTo>
                  <a:lnTo>
                    <a:pt x="3308" y="748"/>
                  </a:lnTo>
                  <a:lnTo>
                    <a:pt x="3306" y="727"/>
                  </a:lnTo>
                  <a:lnTo>
                    <a:pt x="3306" y="569"/>
                  </a:lnTo>
                  <a:lnTo>
                    <a:pt x="3308" y="548"/>
                  </a:lnTo>
                  <a:lnTo>
                    <a:pt x="3316" y="531"/>
                  </a:lnTo>
                  <a:lnTo>
                    <a:pt x="3328" y="515"/>
                  </a:lnTo>
                  <a:lnTo>
                    <a:pt x="3343" y="503"/>
                  </a:lnTo>
                  <a:lnTo>
                    <a:pt x="3361" y="496"/>
                  </a:lnTo>
                  <a:lnTo>
                    <a:pt x="3381" y="493"/>
                  </a:lnTo>
                  <a:close/>
                  <a:moveTo>
                    <a:pt x="1728" y="493"/>
                  </a:moveTo>
                  <a:lnTo>
                    <a:pt x="1748" y="496"/>
                  </a:lnTo>
                  <a:lnTo>
                    <a:pt x="1766" y="503"/>
                  </a:lnTo>
                  <a:lnTo>
                    <a:pt x="1781" y="515"/>
                  </a:lnTo>
                  <a:lnTo>
                    <a:pt x="1793" y="531"/>
                  </a:lnTo>
                  <a:lnTo>
                    <a:pt x="1800" y="548"/>
                  </a:lnTo>
                  <a:lnTo>
                    <a:pt x="1803" y="569"/>
                  </a:lnTo>
                  <a:lnTo>
                    <a:pt x="1803" y="727"/>
                  </a:lnTo>
                  <a:lnTo>
                    <a:pt x="1800" y="748"/>
                  </a:lnTo>
                  <a:lnTo>
                    <a:pt x="1793" y="766"/>
                  </a:lnTo>
                  <a:lnTo>
                    <a:pt x="1781" y="780"/>
                  </a:lnTo>
                  <a:lnTo>
                    <a:pt x="1766" y="793"/>
                  </a:lnTo>
                  <a:lnTo>
                    <a:pt x="1748" y="801"/>
                  </a:lnTo>
                  <a:lnTo>
                    <a:pt x="1728" y="803"/>
                  </a:lnTo>
                  <a:lnTo>
                    <a:pt x="1708" y="801"/>
                  </a:lnTo>
                  <a:lnTo>
                    <a:pt x="1690" y="793"/>
                  </a:lnTo>
                  <a:lnTo>
                    <a:pt x="1675" y="780"/>
                  </a:lnTo>
                  <a:lnTo>
                    <a:pt x="1663" y="766"/>
                  </a:lnTo>
                  <a:lnTo>
                    <a:pt x="1656" y="748"/>
                  </a:lnTo>
                  <a:lnTo>
                    <a:pt x="1653" y="727"/>
                  </a:lnTo>
                  <a:lnTo>
                    <a:pt x="1653" y="569"/>
                  </a:lnTo>
                  <a:lnTo>
                    <a:pt x="1656" y="548"/>
                  </a:lnTo>
                  <a:lnTo>
                    <a:pt x="1663" y="531"/>
                  </a:lnTo>
                  <a:lnTo>
                    <a:pt x="1675" y="515"/>
                  </a:lnTo>
                  <a:lnTo>
                    <a:pt x="1690" y="503"/>
                  </a:lnTo>
                  <a:lnTo>
                    <a:pt x="1708" y="496"/>
                  </a:lnTo>
                  <a:lnTo>
                    <a:pt x="1728" y="493"/>
                  </a:lnTo>
                  <a:close/>
                  <a:moveTo>
                    <a:pt x="75" y="493"/>
                  </a:moveTo>
                  <a:lnTo>
                    <a:pt x="95" y="496"/>
                  </a:lnTo>
                  <a:lnTo>
                    <a:pt x="113" y="503"/>
                  </a:lnTo>
                  <a:lnTo>
                    <a:pt x="129" y="515"/>
                  </a:lnTo>
                  <a:lnTo>
                    <a:pt x="140" y="531"/>
                  </a:lnTo>
                  <a:lnTo>
                    <a:pt x="148" y="548"/>
                  </a:lnTo>
                  <a:lnTo>
                    <a:pt x="151" y="569"/>
                  </a:lnTo>
                  <a:lnTo>
                    <a:pt x="151" y="727"/>
                  </a:lnTo>
                  <a:lnTo>
                    <a:pt x="148" y="748"/>
                  </a:lnTo>
                  <a:lnTo>
                    <a:pt x="140" y="766"/>
                  </a:lnTo>
                  <a:lnTo>
                    <a:pt x="129" y="780"/>
                  </a:lnTo>
                  <a:lnTo>
                    <a:pt x="113" y="793"/>
                  </a:lnTo>
                  <a:lnTo>
                    <a:pt x="95" y="801"/>
                  </a:lnTo>
                  <a:lnTo>
                    <a:pt x="75" y="803"/>
                  </a:lnTo>
                  <a:lnTo>
                    <a:pt x="56" y="801"/>
                  </a:lnTo>
                  <a:lnTo>
                    <a:pt x="38" y="793"/>
                  </a:lnTo>
                  <a:lnTo>
                    <a:pt x="22" y="780"/>
                  </a:lnTo>
                  <a:lnTo>
                    <a:pt x="10" y="766"/>
                  </a:lnTo>
                  <a:lnTo>
                    <a:pt x="3" y="748"/>
                  </a:lnTo>
                  <a:lnTo>
                    <a:pt x="0" y="727"/>
                  </a:lnTo>
                  <a:lnTo>
                    <a:pt x="0" y="569"/>
                  </a:lnTo>
                  <a:lnTo>
                    <a:pt x="3" y="548"/>
                  </a:lnTo>
                  <a:lnTo>
                    <a:pt x="10" y="531"/>
                  </a:lnTo>
                  <a:lnTo>
                    <a:pt x="22" y="515"/>
                  </a:lnTo>
                  <a:lnTo>
                    <a:pt x="38" y="503"/>
                  </a:lnTo>
                  <a:lnTo>
                    <a:pt x="56" y="496"/>
                  </a:lnTo>
                  <a:lnTo>
                    <a:pt x="75" y="493"/>
                  </a:lnTo>
                  <a:close/>
                  <a:moveTo>
                    <a:pt x="2968" y="285"/>
                  </a:moveTo>
                  <a:lnTo>
                    <a:pt x="2988" y="287"/>
                  </a:lnTo>
                  <a:lnTo>
                    <a:pt x="3006" y="295"/>
                  </a:lnTo>
                  <a:lnTo>
                    <a:pt x="3021" y="307"/>
                  </a:lnTo>
                  <a:lnTo>
                    <a:pt x="3033" y="322"/>
                  </a:lnTo>
                  <a:lnTo>
                    <a:pt x="3040" y="340"/>
                  </a:lnTo>
                  <a:lnTo>
                    <a:pt x="3043" y="360"/>
                  </a:lnTo>
                  <a:lnTo>
                    <a:pt x="3043" y="727"/>
                  </a:lnTo>
                  <a:lnTo>
                    <a:pt x="3040" y="748"/>
                  </a:lnTo>
                  <a:lnTo>
                    <a:pt x="3033" y="766"/>
                  </a:lnTo>
                  <a:lnTo>
                    <a:pt x="3021" y="780"/>
                  </a:lnTo>
                  <a:lnTo>
                    <a:pt x="3006" y="793"/>
                  </a:lnTo>
                  <a:lnTo>
                    <a:pt x="2988" y="801"/>
                  </a:lnTo>
                  <a:lnTo>
                    <a:pt x="2968" y="803"/>
                  </a:lnTo>
                  <a:lnTo>
                    <a:pt x="2947" y="801"/>
                  </a:lnTo>
                  <a:lnTo>
                    <a:pt x="2929" y="793"/>
                  </a:lnTo>
                  <a:lnTo>
                    <a:pt x="2915" y="780"/>
                  </a:lnTo>
                  <a:lnTo>
                    <a:pt x="2903" y="766"/>
                  </a:lnTo>
                  <a:lnTo>
                    <a:pt x="2895" y="748"/>
                  </a:lnTo>
                  <a:lnTo>
                    <a:pt x="2893" y="727"/>
                  </a:lnTo>
                  <a:lnTo>
                    <a:pt x="2893" y="360"/>
                  </a:lnTo>
                  <a:lnTo>
                    <a:pt x="2895" y="340"/>
                  </a:lnTo>
                  <a:lnTo>
                    <a:pt x="2903" y="322"/>
                  </a:lnTo>
                  <a:lnTo>
                    <a:pt x="2915" y="307"/>
                  </a:lnTo>
                  <a:lnTo>
                    <a:pt x="2929" y="295"/>
                  </a:lnTo>
                  <a:lnTo>
                    <a:pt x="2947" y="287"/>
                  </a:lnTo>
                  <a:lnTo>
                    <a:pt x="2968" y="285"/>
                  </a:lnTo>
                  <a:close/>
                  <a:moveTo>
                    <a:pt x="2142" y="285"/>
                  </a:moveTo>
                  <a:lnTo>
                    <a:pt x="2162" y="287"/>
                  </a:lnTo>
                  <a:lnTo>
                    <a:pt x="2179" y="295"/>
                  </a:lnTo>
                  <a:lnTo>
                    <a:pt x="2194" y="307"/>
                  </a:lnTo>
                  <a:lnTo>
                    <a:pt x="2207" y="322"/>
                  </a:lnTo>
                  <a:lnTo>
                    <a:pt x="2214" y="340"/>
                  </a:lnTo>
                  <a:lnTo>
                    <a:pt x="2216" y="360"/>
                  </a:lnTo>
                  <a:lnTo>
                    <a:pt x="2216" y="727"/>
                  </a:lnTo>
                  <a:lnTo>
                    <a:pt x="2214" y="748"/>
                  </a:lnTo>
                  <a:lnTo>
                    <a:pt x="2207" y="766"/>
                  </a:lnTo>
                  <a:lnTo>
                    <a:pt x="2194" y="780"/>
                  </a:lnTo>
                  <a:lnTo>
                    <a:pt x="2179" y="793"/>
                  </a:lnTo>
                  <a:lnTo>
                    <a:pt x="2162" y="801"/>
                  </a:lnTo>
                  <a:lnTo>
                    <a:pt x="2142" y="803"/>
                  </a:lnTo>
                  <a:lnTo>
                    <a:pt x="2122" y="801"/>
                  </a:lnTo>
                  <a:lnTo>
                    <a:pt x="2104" y="793"/>
                  </a:lnTo>
                  <a:lnTo>
                    <a:pt x="2088" y="780"/>
                  </a:lnTo>
                  <a:lnTo>
                    <a:pt x="2077" y="766"/>
                  </a:lnTo>
                  <a:lnTo>
                    <a:pt x="2069" y="748"/>
                  </a:lnTo>
                  <a:lnTo>
                    <a:pt x="2066" y="727"/>
                  </a:lnTo>
                  <a:lnTo>
                    <a:pt x="2066" y="360"/>
                  </a:lnTo>
                  <a:lnTo>
                    <a:pt x="2069" y="340"/>
                  </a:lnTo>
                  <a:lnTo>
                    <a:pt x="2077" y="322"/>
                  </a:lnTo>
                  <a:lnTo>
                    <a:pt x="2088" y="307"/>
                  </a:lnTo>
                  <a:lnTo>
                    <a:pt x="2104" y="295"/>
                  </a:lnTo>
                  <a:lnTo>
                    <a:pt x="2122" y="287"/>
                  </a:lnTo>
                  <a:lnTo>
                    <a:pt x="2142" y="285"/>
                  </a:lnTo>
                  <a:close/>
                  <a:moveTo>
                    <a:pt x="1315" y="285"/>
                  </a:moveTo>
                  <a:lnTo>
                    <a:pt x="1335" y="287"/>
                  </a:lnTo>
                  <a:lnTo>
                    <a:pt x="1353" y="295"/>
                  </a:lnTo>
                  <a:lnTo>
                    <a:pt x="1368" y="307"/>
                  </a:lnTo>
                  <a:lnTo>
                    <a:pt x="1380" y="322"/>
                  </a:lnTo>
                  <a:lnTo>
                    <a:pt x="1388" y="340"/>
                  </a:lnTo>
                  <a:lnTo>
                    <a:pt x="1390" y="360"/>
                  </a:lnTo>
                  <a:lnTo>
                    <a:pt x="1390" y="727"/>
                  </a:lnTo>
                  <a:lnTo>
                    <a:pt x="1388" y="748"/>
                  </a:lnTo>
                  <a:lnTo>
                    <a:pt x="1380" y="766"/>
                  </a:lnTo>
                  <a:lnTo>
                    <a:pt x="1368" y="780"/>
                  </a:lnTo>
                  <a:lnTo>
                    <a:pt x="1353" y="793"/>
                  </a:lnTo>
                  <a:lnTo>
                    <a:pt x="1335" y="801"/>
                  </a:lnTo>
                  <a:lnTo>
                    <a:pt x="1315" y="803"/>
                  </a:lnTo>
                  <a:lnTo>
                    <a:pt x="1295" y="801"/>
                  </a:lnTo>
                  <a:lnTo>
                    <a:pt x="1277" y="793"/>
                  </a:lnTo>
                  <a:lnTo>
                    <a:pt x="1262" y="780"/>
                  </a:lnTo>
                  <a:lnTo>
                    <a:pt x="1250" y="766"/>
                  </a:lnTo>
                  <a:lnTo>
                    <a:pt x="1242" y="748"/>
                  </a:lnTo>
                  <a:lnTo>
                    <a:pt x="1240" y="727"/>
                  </a:lnTo>
                  <a:lnTo>
                    <a:pt x="1240" y="360"/>
                  </a:lnTo>
                  <a:lnTo>
                    <a:pt x="1242" y="340"/>
                  </a:lnTo>
                  <a:lnTo>
                    <a:pt x="1250" y="322"/>
                  </a:lnTo>
                  <a:lnTo>
                    <a:pt x="1262" y="307"/>
                  </a:lnTo>
                  <a:lnTo>
                    <a:pt x="1277" y="295"/>
                  </a:lnTo>
                  <a:lnTo>
                    <a:pt x="1295" y="287"/>
                  </a:lnTo>
                  <a:lnTo>
                    <a:pt x="1315" y="285"/>
                  </a:lnTo>
                  <a:close/>
                  <a:moveTo>
                    <a:pt x="488" y="285"/>
                  </a:moveTo>
                  <a:lnTo>
                    <a:pt x="508" y="287"/>
                  </a:lnTo>
                  <a:lnTo>
                    <a:pt x="527" y="295"/>
                  </a:lnTo>
                  <a:lnTo>
                    <a:pt x="541" y="307"/>
                  </a:lnTo>
                  <a:lnTo>
                    <a:pt x="553" y="322"/>
                  </a:lnTo>
                  <a:lnTo>
                    <a:pt x="561" y="340"/>
                  </a:lnTo>
                  <a:lnTo>
                    <a:pt x="563" y="360"/>
                  </a:lnTo>
                  <a:lnTo>
                    <a:pt x="563" y="727"/>
                  </a:lnTo>
                  <a:lnTo>
                    <a:pt x="561" y="748"/>
                  </a:lnTo>
                  <a:lnTo>
                    <a:pt x="553" y="766"/>
                  </a:lnTo>
                  <a:lnTo>
                    <a:pt x="541" y="780"/>
                  </a:lnTo>
                  <a:lnTo>
                    <a:pt x="527" y="793"/>
                  </a:lnTo>
                  <a:lnTo>
                    <a:pt x="508" y="801"/>
                  </a:lnTo>
                  <a:lnTo>
                    <a:pt x="488" y="803"/>
                  </a:lnTo>
                  <a:lnTo>
                    <a:pt x="468" y="801"/>
                  </a:lnTo>
                  <a:lnTo>
                    <a:pt x="450" y="793"/>
                  </a:lnTo>
                  <a:lnTo>
                    <a:pt x="436" y="780"/>
                  </a:lnTo>
                  <a:lnTo>
                    <a:pt x="423" y="766"/>
                  </a:lnTo>
                  <a:lnTo>
                    <a:pt x="416" y="748"/>
                  </a:lnTo>
                  <a:lnTo>
                    <a:pt x="414" y="727"/>
                  </a:lnTo>
                  <a:lnTo>
                    <a:pt x="414" y="360"/>
                  </a:lnTo>
                  <a:lnTo>
                    <a:pt x="416" y="340"/>
                  </a:lnTo>
                  <a:lnTo>
                    <a:pt x="423" y="322"/>
                  </a:lnTo>
                  <a:lnTo>
                    <a:pt x="436" y="307"/>
                  </a:lnTo>
                  <a:lnTo>
                    <a:pt x="450" y="295"/>
                  </a:lnTo>
                  <a:lnTo>
                    <a:pt x="468" y="287"/>
                  </a:lnTo>
                  <a:lnTo>
                    <a:pt x="488" y="285"/>
                  </a:lnTo>
                  <a:close/>
                  <a:moveTo>
                    <a:pt x="2555" y="0"/>
                  </a:moveTo>
                  <a:lnTo>
                    <a:pt x="2575" y="2"/>
                  </a:lnTo>
                  <a:lnTo>
                    <a:pt x="2593" y="10"/>
                  </a:lnTo>
                  <a:lnTo>
                    <a:pt x="2608" y="22"/>
                  </a:lnTo>
                  <a:lnTo>
                    <a:pt x="2619" y="37"/>
                  </a:lnTo>
                  <a:lnTo>
                    <a:pt x="2628" y="55"/>
                  </a:lnTo>
                  <a:lnTo>
                    <a:pt x="2630" y="75"/>
                  </a:lnTo>
                  <a:lnTo>
                    <a:pt x="2630" y="879"/>
                  </a:lnTo>
                  <a:lnTo>
                    <a:pt x="2628" y="899"/>
                  </a:lnTo>
                  <a:lnTo>
                    <a:pt x="2619" y="917"/>
                  </a:lnTo>
                  <a:lnTo>
                    <a:pt x="2608" y="931"/>
                  </a:lnTo>
                  <a:lnTo>
                    <a:pt x="2593" y="944"/>
                  </a:lnTo>
                  <a:lnTo>
                    <a:pt x="2575" y="951"/>
                  </a:lnTo>
                  <a:lnTo>
                    <a:pt x="2555" y="953"/>
                  </a:lnTo>
                  <a:lnTo>
                    <a:pt x="2535" y="951"/>
                  </a:lnTo>
                  <a:lnTo>
                    <a:pt x="2517" y="944"/>
                  </a:lnTo>
                  <a:lnTo>
                    <a:pt x="2502" y="931"/>
                  </a:lnTo>
                  <a:lnTo>
                    <a:pt x="2490" y="917"/>
                  </a:lnTo>
                  <a:lnTo>
                    <a:pt x="2483" y="899"/>
                  </a:lnTo>
                  <a:lnTo>
                    <a:pt x="2480" y="879"/>
                  </a:lnTo>
                  <a:lnTo>
                    <a:pt x="2480" y="75"/>
                  </a:lnTo>
                  <a:lnTo>
                    <a:pt x="2483" y="55"/>
                  </a:lnTo>
                  <a:lnTo>
                    <a:pt x="2490" y="37"/>
                  </a:lnTo>
                  <a:lnTo>
                    <a:pt x="2502" y="22"/>
                  </a:lnTo>
                  <a:lnTo>
                    <a:pt x="2517" y="10"/>
                  </a:lnTo>
                  <a:lnTo>
                    <a:pt x="2535" y="2"/>
                  </a:lnTo>
                  <a:lnTo>
                    <a:pt x="2555" y="0"/>
                  </a:lnTo>
                  <a:close/>
                  <a:moveTo>
                    <a:pt x="902" y="0"/>
                  </a:moveTo>
                  <a:lnTo>
                    <a:pt x="922" y="2"/>
                  </a:lnTo>
                  <a:lnTo>
                    <a:pt x="939" y="10"/>
                  </a:lnTo>
                  <a:lnTo>
                    <a:pt x="955" y="22"/>
                  </a:lnTo>
                  <a:lnTo>
                    <a:pt x="967" y="37"/>
                  </a:lnTo>
                  <a:lnTo>
                    <a:pt x="974" y="55"/>
                  </a:lnTo>
                  <a:lnTo>
                    <a:pt x="977" y="75"/>
                  </a:lnTo>
                  <a:lnTo>
                    <a:pt x="977" y="879"/>
                  </a:lnTo>
                  <a:lnTo>
                    <a:pt x="974" y="899"/>
                  </a:lnTo>
                  <a:lnTo>
                    <a:pt x="967" y="917"/>
                  </a:lnTo>
                  <a:lnTo>
                    <a:pt x="955" y="931"/>
                  </a:lnTo>
                  <a:lnTo>
                    <a:pt x="939" y="944"/>
                  </a:lnTo>
                  <a:lnTo>
                    <a:pt x="922" y="951"/>
                  </a:lnTo>
                  <a:lnTo>
                    <a:pt x="902" y="953"/>
                  </a:lnTo>
                  <a:lnTo>
                    <a:pt x="882" y="951"/>
                  </a:lnTo>
                  <a:lnTo>
                    <a:pt x="864" y="944"/>
                  </a:lnTo>
                  <a:lnTo>
                    <a:pt x="848" y="931"/>
                  </a:lnTo>
                  <a:lnTo>
                    <a:pt x="837" y="917"/>
                  </a:lnTo>
                  <a:lnTo>
                    <a:pt x="829" y="899"/>
                  </a:lnTo>
                  <a:lnTo>
                    <a:pt x="826" y="879"/>
                  </a:lnTo>
                  <a:lnTo>
                    <a:pt x="826" y="75"/>
                  </a:lnTo>
                  <a:lnTo>
                    <a:pt x="829" y="55"/>
                  </a:lnTo>
                  <a:lnTo>
                    <a:pt x="837" y="37"/>
                  </a:lnTo>
                  <a:lnTo>
                    <a:pt x="848" y="22"/>
                  </a:lnTo>
                  <a:lnTo>
                    <a:pt x="864" y="10"/>
                  </a:lnTo>
                  <a:lnTo>
                    <a:pt x="882" y="2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</p:grpSp>
      <p:grpSp>
        <p:nvGrpSpPr>
          <p:cNvPr id="53" name="Group 39">
            <a:extLst>
              <a:ext uri="{FF2B5EF4-FFF2-40B4-BE49-F238E27FC236}">
                <a16:creationId xmlns:a16="http://schemas.microsoft.com/office/drawing/2014/main" id="{3F0201CC-E7F5-4A7B-8ACB-022B9D957F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47666" y="1270313"/>
            <a:ext cx="979909" cy="717655"/>
            <a:chOff x="668" y="0"/>
            <a:chExt cx="4424" cy="3240"/>
          </a:xfrm>
        </p:grpSpPr>
        <p:sp>
          <p:nvSpPr>
            <p:cNvPr id="54" name="AutoShape 38">
              <a:extLst>
                <a:ext uri="{FF2B5EF4-FFF2-40B4-BE49-F238E27FC236}">
                  <a16:creationId xmlns:a16="http://schemas.microsoft.com/office/drawing/2014/main" id="{917B15D3-15D0-46B2-B554-1415D9277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68" y="0"/>
              <a:ext cx="4424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006ABE10-67D0-4A1F-82BA-CE6543DD78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9" y="728"/>
              <a:ext cx="1951" cy="2191"/>
            </a:xfrm>
            <a:custGeom>
              <a:avLst/>
              <a:gdLst>
                <a:gd name="T0" fmla="*/ 4612 w 5687"/>
                <a:gd name="T1" fmla="*/ 0 h 6399"/>
                <a:gd name="T2" fmla="*/ 2331 w 5687"/>
                <a:gd name="T3" fmla="*/ 3613 h 6399"/>
                <a:gd name="T4" fmla="*/ 2552 w 5687"/>
                <a:gd name="T5" fmla="*/ 3771 h 6399"/>
                <a:gd name="T6" fmla="*/ 5687 w 5687"/>
                <a:gd name="T7" fmla="*/ 0 h 6399"/>
                <a:gd name="T8" fmla="*/ 5404 w 5687"/>
                <a:gd name="T9" fmla="*/ 0 h 6399"/>
                <a:gd name="T10" fmla="*/ 4327 w 5687"/>
                <a:gd name="T11" fmla="*/ 1933 h 6399"/>
                <a:gd name="T12" fmla="*/ 4327 w 5687"/>
                <a:gd name="T13" fmla="*/ 1933 h 6399"/>
                <a:gd name="T14" fmla="*/ 4867 w 5687"/>
                <a:gd name="T15" fmla="*/ 0 h 6399"/>
                <a:gd name="T16" fmla="*/ 4612 w 5687"/>
                <a:gd name="T17" fmla="*/ 0 h 6399"/>
                <a:gd name="T18" fmla="*/ 0 w 5687"/>
                <a:gd name="T19" fmla="*/ 5511 h 6399"/>
                <a:gd name="T20" fmla="*/ 889 w 5687"/>
                <a:gd name="T21" fmla="*/ 6399 h 6399"/>
                <a:gd name="T22" fmla="*/ 2086 w 5687"/>
                <a:gd name="T23" fmla="*/ 6399 h 6399"/>
                <a:gd name="T24" fmla="*/ 2976 w 5687"/>
                <a:gd name="T25" fmla="*/ 5511 h 6399"/>
                <a:gd name="T26" fmla="*/ 2976 w 5687"/>
                <a:gd name="T27" fmla="*/ 5511 h 6399"/>
                <a:gd name="T28" fmla="*/ 2086 w 5687"/>
                <a:gd name="T29" fmla="*/ 4623 h 6399"/>
                <a:gd name="T30" fmla="*/ 889 w 5687"/>
                <a:gd name="T31" fmla="*/ 4623 h 6399"/>
                <a:gd name="T32" fmla="*/ 0 w 5687"/>
                <a:gd name="T33" fmla="*/ 5511 h 6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87" h="6399">
                  <a:moveTo>
                    <a:pt x="4612" y="0"/>
                  </a:moveTo>
                  <a:cubicBezTo>
                    <a:pt x="4549" y="761"/>
                    <a:pt x="4169" y="2726"/>
                    <a:pt x="2331" y="3613"/>
                  </a:cubicBezTo>
                  <a:cubicBezTo>
                    <a:pt x="2552" y="3771"/>
                    <a:pt x="2552" y="3771"/>
                    <a:pt x="2552" y="3771"/>
                  </a:cubicBezTo>
                  <a:cubicBezTo>
                    <a:pt x="4549" y="2789"/>
                    <a:pt x="5434" y="729"/>
                    <a:pt x="5687" y="0"/>
                  </a:cubicBezTo>
                  <a:cubicBezTo>
                    <a:pt x="5404" y="0"/>
                    <a:pt x="5404" y="0"/>
                    <a:pt x="5404" y="0"/>
                  </a:cubicBezTo>
                  <a:cubicBezTo>
                    <a:pt x="5246" y="443"/>
                    <a:pt x="4898" y="1172"/>
                    <a:pt x="4327" y="1933"/>
                  </a:cubicBezTo>
                  <a:cubicBezTo>
                    <a:pt x="4327" y="1933"/>
                    <a:pt x="4327" y="1933"/>
                    <a:pt x="4327" y="1933"/>
                  </a:cubicBezTo>
                  <a:cubicBezTo>
                    <a:pt x="4707" y="1172"/>
                    <a:pt x="4835" y="413"/>
                    <a:pt x="4867" y="0"/>
                  </a:cubicBezTo>
                  <a:lnTo>
                    <a:pt x="4612" y="0"/>
                  </a:lnTo>
                  <a:close/>
                  <a:moveTo>
                    <a:pt x="0" y="5511"/>
                  </a:moveTo>
                  <a:cubicBezTo>
                    <a:pt x="0" y="6002"/>
                    <a:pt x="398" y="6399"/>
                    <a:pt x="889" y="6399"/>
                  </a:cubicBezTo>
                  <a:cubicBezTo>
                    <a:pt x="2086" y="6399"/>
                    <a:pt x="2086" y="6399"/>
                    <a:pt x="2086" y="6399"/>
                  </a:cubicBezTo>
                  <a:cubicBezTo>
                    <a:pt x="2578" y="6399"/>
                    <a:pt x="2976" y="6002"/>
                    <a:pt x="2976" y="5511"/>
                  </a:cubicBezTo>
                  <a:cubicBezTo>
                    <a:pt x="2976" y="5511"/>
                    <a:pt x="2976" y="5511"/>
                    <a:pt x="2976" y="5511"/>
                  </a:cubicBezTo>
                  <a:cubicBezTo>
                    <a:pt x="2976" y="5020"/>
                    <a:pt x="2578" y="4623"/>
                    <a:pt x="2086" y="4623"/>
                  </a:cubicBezTo>
                  <a:cubicBezTo>
                    <a:pt x="889" y="4623"/>
                    <a:pt x="889" y="4623"/>
                    <a:pt x="889" y="4623"/>
                  </a:cubicBezTo>
                  <a:cubicBezTo>
                    <a:pt x="398" y="4623"/>
                    <a:pt x="0" y="5020"/>
                    <a:pt x="0" y="551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97259FFE-A650-4832-9B17-497943451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2" y="411"/>
              <a:ext cx="1121" cy="764"/>
            </a:xfrm>
            <a:custGeom>
              <a:avLst/>
              <a:gdLst>
                <a:gd name="T0" fmla="*/ 3169 w 3270"/>
                <a:gd name="T1" fmla="*/ 961 h 2228"/>
                <a:gd name="T2" fmla="*/ 722 w 3270"/>
                <a:gd name="T3" fmla="*/ 961 h 2228"/>
                <a:gd name="T4" fmla="*/ 88 w 3270"/>
                <a:gd name="T5" fmla="*/ 917 h 2228"/>
                <a:gd name="T6" fmla="*/ 19 w 3270"/>
                <a:gd name="T7" fmla="*/ 1019 h 2228"/>
                <a:gd name="T8" fmla="*/ 22 w 3270"/>
                <a:gd name="T9" fmla="*/ 1026 h 2228"/>
                <a:gd name="T10" fmla="*/ 1641 w 3270"/>
                <a:gd name="T11" fmla="*/ 2228 h 2228"/>
                <a:gd name="T12" fmla="*/ 3259 w 3270"/>
                <a:gd name="T13" fmla="*/ 1069 h 2228"/>
                <a:gd name="T14" fmla="*/ 3169 w 3270"/>
                <a:gd name="T15" fmla="*/ 961 h 2228"/>
                <a:gd name="T16" fmla="*/ 1641 w 3270"/>
                <a:gd name="T17" fmla="*/ 2075 h 2228"/>
                <a:gd name="T18" fmla="*/ 197 w 3270"/>
                <a:gd name="T19" fmla="*/ 1093 h 2228"/>
                <a:gd name="T20" fmla="*/ 722 w 3270"/>
                <a:gd name="T21" fmla="*/ 1114 h 2228"/>
                <a:gd name="T22" fmla="*/ 3084 w 3270"/>
                <a:gd name="T23" fmla="*/ 1114 h 2228"/>
                <a:gd name="T24" fmla="*/ 1641 w 3270"/>
                <a:gd name="T25" fmla="*/ 2075 h 2228"/>
                <a:gd name="T26" fmla="*/ 2932 w 3270"/>
                <a:gd name="T27" fmla="*/ 592 h 2228"/>
                <a:gd name="T28" fmla="*/ 2341 w 3270"/>
                <a:gd name="T29" fmla="*/ 592 h 2228"/>
                <a:gd name="T30" fmla="*/ 2341 w 3270"/>
                <a:gd name="T31" fmla="*/ 307 h 2228"/>
                <a:gd name="T32" fmla="*/ 2647 w 3270"/>
                <a:gd name="T33" fmla="*/ 0 h 2228"/>
                <a:gd name="T34" fmla="*/ 2932 w 3270"/>
                <a:gd name="T35" fmla="*/ 307 h 2228"/>
                <a:gd name="T36" fmla="*/ 2932 w 3270"/>
                <a:gd name="T37" fmla="*/ 592 h 2228"/>
                <a:gd name="T38" fmla="*/ 942 w 3270"/>
                <a:gd name="T39" fmla="*/ 592 h 2228"/>
                <a:gd name="T40" fmla="*/ 351 w 3270"/>
                <a:gd name="T41" fmla="*/ 592 h 2228"/>
                <a:gd name="T42" fmla="*/ 351 w 3270"/>
                <a:gd name="T43" fmla="*/ 307 h 2228"/>
                <a:gd name="T44" fmla="*/ 657 w 3270"/>
                <a:gd name="T45" fmla="*/ 0 h 2228"/>
                <a:gd name="T46" fmla="*/ 942 w 3270"/>
                <a:gd name="T47" fmla="*/ 307 h 2228"/>
                <a:gd name="T48" fmla="*/ 942 w 3270"/>
                <a:gd name="T49" fmla="*/ 592 h 2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0" h="2228">
                  <a:moveTo>
                    <a:pt x="3169" y="961"/>
                  </a:moveTo>
                  <a:cubicBezTo>
                    <a:pt x="722" y="961"/>
                    <a:pt x="722" y="961"/>
                    <a:pt x="722" y="961"/>
                  </a:cubicBezTo>
                  <a:cubicBezTo>
                    <a:pt x="503" y="961"/>
                    <a:pt x="285" y="961"/>
                    <a:pt x="88" y="917"/>
                  </a:cubicBezTo>
                  <a:cubicBezTo>
                    <a:pt x="35" y="917"/>
                    <a:pt x="0" y="971"/>
                    <a:pt x="19" y="1019"/>
                  </a:cubicBezTo>
                  <a:cubicBezTo>
                    <a:pt x="22" y="1026"/>
                    <a:pt x="22" y="1026"/>
                    <a:pt x="22" y="1026"/>
                  </a:cubicBezTo>
                  <a:cubicBezTo>
                    <a:pt x="219" y="1726"/>
                    <a:pt x="898" y="2228"/>
                    <a:pt x="1641" y="2228"/>
                  </a:cubicBezTo>
                  <a:cubicBezTo>
                    <a:pt x="2384" y="2228"/>
                    <a:pt x="3017" y="1770"/>
                    <a:pt x="3259" y="1069"/>
                  </a:cubicBezTo>
                  <a:cubicBezTo>
                    <a:pt x="3270" y="1013"/>
                    <a:pt x="3227" y="961"/>
                    <a:pt x="3169" y="961"/>
                  </a:cubicBezTo>
                  <a:close/>
                  <a:moveTo>
                    <a:pt x="1641" y="2075"/>
                  </a:moveTo>
                  <a:cubicBezTo>
                    <a:pt x="1007" y="2075"/>
                    <a:pt x="416" y="1682"/>
                    <a:pt x="197" y="1093"/>
                  </a:cubicBezTo>
                  <a:cubicBezTo>
                    <a:pt x="373" y="1114"/>
                    <a:pt x="547" y="1114"/>
                    <a:pt x="722" y="1114"/>
                  </a:cubicBezTo>
                  <a:cubicBezTo>
                    <a:pt x="722" y="1114"/>
                    <a:pt x="722" y="1114"/>
                    <a:pt x="3084" y="1114"/>
                  </a:cubicBezTo>
                  <a:cubicBezTo>
                    <a:pt x="2843" y="1704"/>
                    <a:pt x="2275" y="2075"/>
                    <a:pt x="1641" y="2075"/>
                  </a:cubicBezTo>
                  <a:close/>
                  <a:moveTo>
                    <a:pt x="2932" y="592"/>
                  </a:moveTo>
                  <a:cubicBezTo>
                    <a:pt x="2341" y="592"/>
                    <a:pt x="2341" y="592"/>
                    <a:pt x="2341" y="592"/>
                  </a:cubicBezTo>
                  <a:cubicBezTo>
                    <a:pt x="2341" y="592"/>
                    <a:pt x="2341" y="503"/>
                    <a:pt x="2341" y="307"/>
                  </a:cubicBezTo>
                  <a:cubicBezTo>
                    <a:pt x="2341" y="131"/>
                    <a:pt x="2473" y="0"/>
                    <a:pt x="2647" y="0"/>
                  </a:cubicBezTo>
                  <a:cubicBezTo>
                    <a:pt x="2801" y="0"/>
                    <a:pt x="2932" y="131"/>
                    <a:pt x="2932" y="307"/>
                  </a:cubicBezTo>
                  <a:cubicBezTo>
                    <a:pt x="2932" y="307"/>
                    <a:pt x="2932" y="395"/>
                    <a:pt x="2932" y="592"/>
                  </a:cubicBezTo>
                  <a:close/>
                  <a:moveTo>
                    <a:pt x="942" y="592"/>
                  </a:moveTo>
                  <a:cubicBezTo>
                    <a:pt x="351" y="592"/>
                    <a:pt x="351" y="592"/>
                    <a:pt x="351" y="592"/>
                  </a:cubicBezTo>
                  <a:cubicBezTo>
                    <a:pt x="351" y="592"/>
                    <a:pt x="351" y="503"/>
                    <a:pt x="351" y="307"/>
                  </a:cubicBezTo>
                  <a:cubicBezTo>
                    <a:pt x="351" y="131"/>
                    <a:pt x="483" y="0"/>
                    <a:pt x="657" y="0"/>
                  </a:cubicBezTo>
                  <a:cubicBezTo>
                    <a:pt x="811" y="0"/>
                    <a:pt x="942" y="131"/>
                    <a:pt x="942" y="307"/>
                  </a:cubicBezTo>
                  <a:cubicBezTo>
                    <a:pt x="942" y="307"/>
                    <a:pt x="942" y="395"/>
                    <a:pt x="942" y="592"/>
                  </a:cubicBezTo>
                  <a:close/>
                </a:path>
              </a:pathLst>
            </a:custGeom>
            <a:solidFill>
              <a:srgbClr val="E3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42607F24-8772-48E8-97F4-FFC5B99362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3" y="411"/>
              <a:ext cx="1484" cy="913"/>
            </a:xfrm>
            <a:custGeom>
              <a:avLst/>
              <a:gdLst>
                <a:gd name="T0" fmla="*/ 4174 w 4329"/>
                <a:gd name="T1" fmla="*/ 920 h 2665"/>
                <a:gd name="T2" fmla="*/ 897 w 4329"/>
                <a:gd name="T3" fmla="*/ 920 h 2665"/>
                <a:gd name="T4" fmla="*/ 174 w 4329"/>
                <a:gd name="T5" fmla="*/ 854 h 2665"/>
                <a:gd name="T6" fmla="*/ 168 w 4329"/>
                <a:gd name="T7" fmla="*/ 853 h 2665"/>
                <a:gd name="T8" fmla="*/ 85 w 4329"/>
                <a:gd name="T9" fmla="*/ 937 h 2665"/>
                <a:gd name="T10" fmla="*/ 86 w 4329"/>
                <a:gd name="T11" fmla="*/ 942 h 2665"/>
                <a:gd name="T12" fmla="*/ 2165 w 4329"/>
                <a:gd name="T13" fmla="*/ 2665 h 2665"/>
                <a:gd name="T14" fmla="*/ 4243 w 4329"/>
                <a:gd name="T15" fmla="*/ 1007 h 2665"/>
                <a:gd name="T16" fmla="*/ 4174 w 4329"/>
                <a:gd name="T17" fmla="*/ 920 h 2665"/>
                <a:gd name="T18" fmla="*/ 4039 w 4329"/>
                <a:gd name="T19" fmla="*/ 1165 h 2665"/>
                <a:gd name="T20" fmla="*/ 2165 w 4329"/>
                <a:gd name="T21" fmla="*/ 2511 h 2665"/>
                <a:gd name="T22" fmla="*/ 262 w 4329"/>
                <a:gd name="T23" fmla="*/ 1028 h 2665"/>
                <a:gd name="T24" fmla="*/ 897 w 4329"/>
                <a:gd name="T25" fmla="*/ 1071 h 2665"/>
                <a:gd name="T26" fmla="*/ 3971 w 4329"/>
                <a:gd name="T27" fmla="*/ 1071 h 2665"/>
                <a:gd name="T28" fmla="*/ 4039 w 4329"/>
                <a:gd name="T29" fmla="*/ 1165 h 2665"/>
                <a:gd name="T30" fmla="*/ 4329 w 4329"/>
                <a:gd name="T31" fmla="*/ 307 h 2665"/>
                <a:gd name="T32" fmla="*/ 4329 w 4329"/>
                <a:gd name="T33" fmla="*/ 592 h 2665"/>
                <a:gd name="T34" fmla="*/ 3738 w 4329"/>
                <a:gd name="T35" fmla="*/ 592 h 2665"/>
                <a:gd name="T36" fmla="*/ 3738 w 4329"/>
                <a:gd name="T37" fmla="*/ 307 h 2665"/>
                <a:gd name="T38" fmla="*/ 4046 w 4329"/>
                <a:gd name="T39" fmla="*/ 0 h 2665"/>
                <a:gd name="T40" fmla="*/ 4329 w 4329"/>
                <a:gd name="T41" fmla="*/ 307 h 2665"/>
                <a:gd name="T42" fmla="*/ 590 w 4329"/>
                <a:gd name="T43" fmla="*/ 592 h 2665"/>
                <a:gd name="T44" fmla="*/ 0 w 4329"/>
                <a:gd name="T45" fmla="*/ 592 h 2665"/>
                <a:gd name="T46" fmla="*/ 0 w 4329"/>
                <a:gd name="T47" fmla="*/ 307 h 2665"/>
                <a:gd name="T48" fmla="*/ 306 w 4329"/>
                <a:gd name="T49" fmla="*/ 0 h 2665"/>
                <a:gd name="T50" fmla="*/ 590 w 4329"/>
                <a:gd name="T51" fmla="*/ 307 h 2665"/>
                <a:gd name="T52" fmla="*/ 590 w 4329"/>
                <a:gd name="T53" fmla="*/ 592 h 2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29" h="2665">
                  <a:moveTo>
                    <a:pt x="4174" y="920"/>
                  </a:moveTo>
                  <a:cubicBezTo>
                    <a:pt x="897" y="920"/>
                    <a:pt x="897" y="920"/>
                    <a:pt x="897" y="920"/>
                  </a:cubicBezTo>
                  <a:cubicBezTo>
                    <a:pt x="634" y="920"/>
                    <a:pt x="392" y="897"/>
                    <a:pt x="174" y="854"/>
                  </a:cubicBezTo>
                  <a:cubicBezTo>
                    <a:pt x="168" y="853"/>
                    <a:pt x="168" y="853"/>
                    <a:pt x="168" y="853"/>
                  </a:cubicBezTo>
                  <a:cubicBezTo>
                    <a:pt x="119" y="844"/>
                    <a:pt x="75" y="888"/>
                    <a:pt x="85" y="937"/>
                  </a:cubicBezTo>
                  <a:cubicBezTo>
                    <a:pt x="86" y="942"/>
                    <a:pt x="86" y="942"/>
                    <a:pt x="86" y="942"/>
                  </a:cubicBezTo>
                  <a:cubicBezTo>
                    <a:pt x="283" y="1945"/>
                    <a:pt x="1159" y="2665"/>
                    <a:pt x="2165" y="2665"/>
                  </a:cubicBezTo>
                  <a:cubicBezTo>
                    <a:pt x="3171" y="2665"/>
                    <a:pt x="4024" y="1989"/>
                    <a:pt x="4243" y="1007"/>
                  </a:cubicBezTo>
                  <a:cubicBezTo>
                    <a:pt x="4254" y="963"/>
                    <a:pt x="4220" y="920"/>
                    <a:pt x="4174" y="920"/>
                  </a:cubicBezTo>
                  <a:close/>
                  <a:moveTo>
                    <a:pt x="4039" y="1165"/>
                  </a:moveTo>
                  <a:cubicBezTo>
                    <a:pt x="3770" y="1965"/>
                    <a:pt x="3028" y="2511"/>
                    <a:pt x="2165" y="2511"/>
                  </a:cubicBezTo>
                  <a:cubicBezTo>
                    <a:pt x="1268" y="2511"/>
                    <a:pt x="480" y="1879"/>
                    <a:pt x="262" y="1028"/>
                  </a:cubicBezTo>
                  <a:cubicBezTo>
                    <a:pt x="458" y="1050"/>
                    <a:pt x="655" y="1071"/>
                    <a:pt x="897" y="1071"/>
                  </a:cubicBezTo>
                  <a:cubicBezTo>
                    <a:pt x="3971" y="1071"/>
                    <a:pt x="3971" y="1071"/>
                    <a:pt x="3971" y="1071"/>
                  </a:cubicBezTo>
                  <a:cubicBezTo>
                    <a:pt x="4020" y="1071"/>
                    <a:pt x="4054" y="1119"/>
                    <a:pt x="4039" y="1165"/>
                  </a:cubicBezTo>
                  <a:close/>
                  <a:moveTo>
                    <a:pt x="4329" y="307"/>
                  </a:moveTo>
                  <a:cubicBezTo>
                    <a:pt x="4329" y="307"/>
                    <a:pt x="4329" y="395"/>
                    <a:pt x="4329" y="592"/>
                  </a:cubicBezTo>
                  <a:cubicBezTo>
                    <a:pt x="3738" y="592"/>
                    <a:pt x="3738" y="592"/>
                    <a:pt x="3738" y="592"/>
                  </a:cubicBezTo>
                  <a:cubicBezTo>
                    <a:pt x="3738" y="592"/>
                    <a:pt x="3738" y="503"/>
                    <a:pt x="3738" y="307"/>
                  </a:cubicBezTo>
                  <a:cubicBezTo>
                    <a:pt x="3738" y="131"/>
                    <a:pt x="3871" y="0"/>
                    <a:pt x="4046" y="0"/>
                  </a:cubicBezTo>
                  <a:cubicBezTo>
                    <a:pt x="4199" y="0"/>
                    <a:pt x="4329" y="131"/>
                    <a:pt x="4329" y="307"/>
                  </a:cubicBezTo>
                  <a:close/>
                  <a:moveTo>
                    <a:pt x="590" y="592"/>
                  </a:moveTo>
                  <a:cubicBezTo>
                    <a:pt x="0" y="592"/>
                    <a:pt x="0" y="592"/>
                    <a:pt x="0" y="592"/>
                  </a:cubicBezTo>
                  <a:cubicBezTo>
                    <a:pt x="0" y="592"/>
                    <a:pt x="0" y="503"/>
                    <a:pt x="0" y="307"/>
                  </a:cubicBezTo>
                  <a:cubicBezTo>
                    <a:pt x="0" y="131"/>
                    <a:pt x="130" y="0"/>
                    <a:pt x="306" y="0"/>
                  </a:cubicBezTo>
                  <a:cubicBezTo>
                    <a:pt x="458" y="0"/>
                    <a:pt x="590" y="131"/>
                    <a:pt x="590" y="307"/>
                  </a:cubicBezTo>
                  <a:cubicBezTo>
                    <a:pt x="590" y="307"/>
                    <a:pt x="590" y="395"/>
                    <a:pt x="590" y="592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F99C176B-DD6F-41DE-A171-B0E959A792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" y="0"/>
              <a:ext cx="4437" cy="3240"/>
            </a:xfrm>
            <a:custGeom>
              <a:avLst/>
              <a:gdLst>
                <a:gd name="T0" fmla="*/ 12940 w 12940"/>
                <a:gd name="T1" fmla="*/ 2272 h 9460"/>
                <a:gd name="T2" fmla="*/ 12634 w 12940"/>
                <a:gd name="T3" fmla="*/ 2360 h 9460"/>
                <a:gd name="T4" fmla="*/ 10994 w 12940"/>
                <a:gd name="T5" fmla="*/ 4261 h 9460"/>
                <a:gd name="T6" fmla="*/ 10819 w 12940"/>
                <a:gd name="T7" fmla="*/ 9460 h 9460"/>
                <a:gd name="T8" fmla="*/ 10316 w 12940"/>
                <a:gd name="T9" fmla="*/ 9460 h 9460"/>
                <a:gd name="T10" fmla="*/ 10142 w 12940"/>
                <a:gd name="T11" fmla="*/ 4261 h 9460"/>
                <a:gd name="T12" fmla="*/ 8501 w 12940"/>
                <a:gd name="T13" fmla="*/ 2360 h 9460"/>
                <a:gd name="T14" fmla="*/ 8194 w 12940"/>
                <a:gd name="T15" fmla="*/ 2272 h 9460"/>
                <a:gd name="T16" fmla="*/ 8282 w 12940"/>
                <a:gd name="T17" fmla="*/ 1705 h 9460"/>
                <a:gd name="T18" fmla="*/ 8982 w 12940"/>
                <a:gd name="T19" fmla="*/ 1705 h 9460"/>
                <a:gd name="T20" fmla="*/ 9857 w 12940"/>
                <a:gd name="T21" fmla="*/ 1705 h 9460"/>
                <a:gd name="T22" fmla="*/ 10163 w 12940"/>
                <a:gd name="T23" fmla="*/ 1705 h 9460"/>
                <a:gd name="T24" fmla="*/ 10163 w 12940"/>
                <a:gd name="T25" fmla="*/ 415 h 9460"/>
                <a:gd name="T26" fmla="*/ 10561 w 12940"/>
                <a:gd name="T27" fmla="*/ 0 h 9460"/>
                <a:gd name="T28" fmla="*/ 10959 w 12940"/>
                <a:gd name="T29" fmla="*/ 398 h 9460"/>
                <a:gd name="T30" fmla="*/ 10971 w 12940"/>
                <a:gd name="T31" fmla="*/ 1705 h 9460"/>
                <a:gd name="T32" fmla="*/ 11256 w 12940"/>
                <a:gd name="T33" fmla="*/ 1705 h 9460"/>
                <a:gd name="T34" fmla="*/ 12130 w 12940"/>
                <a:gd name="T35" fmla="*/ 1705 h 9460"/>
                <a:gd name="T36" fmla="*/ 12854 w 12940"/>
                <a:gd name="T37" fmla="*/ 1705 h 9460"/>
                <a:gd name="T38" fmla="*/ 8085 w 12940"/>
                <a:gd name="T39" fmla="*/ 7115 h 9460"/>
                <a:gd name="T40" fmla="*/ 7229 w 12940"/>
                <a:gd name="T41" fmla="*/ 6862 h 9460"/>
                <a:gd name="T42" fmla="*/ 6848 w 12940"/>
                <a:gd name="T43" fmla="*/ 9428 h 9460"/>
                <a:gd name="T44" fmla="*/ 3393 w 12940"/>
                <a:gd name="T45" fmla="*/ 9428 h 9460"/>
                <a:gd name="T46" fmla="*/ 3393 w 12940"/>
                <a:gd name="T47" fmla="*/ 7876 h 9460"/>
                <a:gd name="T48" fmla="*/ 2091 w 12940"/>
                <a:gd name="T49" fmla="*/ 7876 h 9460"/>
                <a:gd name="T50" fmla="*/ 2091 w 12940"/>
                <a:gd name="T51" fmla="*/ 9428 h 9460"/>
                <a:gd name="T52" fmla="*/ 919 w 12940"/>
                <a:gd name="T53" fmla="*/ 9048 h 9460"/>
                <a:gd name="T54" fmla="*/ 476 w 12940"/>
                <a:gd name="T55" fmla="*/ 7178 h 9460"/>
                <a:gd name="T56" fmla="*/ 95 w 12940"/>
                <a:gd name="T57" fmla="*/ 7115 h 9460"/>
                <a:gd name="T58" fmla="*/ 1522 w 12940"/>
                <a:gd name="T59" fmla="*/ 5720 h 9460"/>
                <a:gd name="T60" fmla="*/ 1745 w 12940"/>
                <a:gd name="T61" fmla="*/ 4231 h 9460"/>
                <a:gd name="T62" fmla="*/ 2567 w 12940"/>
                <a:gd name="T63" fmla="*/ 4453 h 9460"/>
                <a:gd name="T64" fmla="*/ 3899 w 12940"/>
                <a:gd name="T65" fmla="*/ 4008 h 9460"/>
                <a:gd name="T66" fmla="*/ 7990 w 12940"/>
                <a:gd name="T67" fmla="*/ 6704 h 9460"/>
                <a:gd name="T68" fmla="*/ 6721 w 12940"/>
                <a:gd name="T69" fmla="*/ 7636 h 9460"/>
                <a:gd name="T70" fmla="*/ 4962 w 12940"/>
                <a:gd name="T71" fmla="*/ 6887 h 9460"/>
                <a:gd name="T72" fmla="*/ 4962 w 12940"/>
                <a:gd name="T73" fmla="*/ 8385 h 9460"/>
                <a:gd name="T74" fmla="*/ 6721 w 12940"/>
                <a:gd name="T75" fmla="*/ 7636 h 9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940" h="9460">
                  <a:moveTo>
                    <a:pt x="12940" y="1792"/>
                  </a:moveTo>
                  <a:cubicBezTo>
                    <a:pt x="12940" y="1792"/>
                    <a:pt x="12940" y="1792"/>
                    <a:pt x="12940" y="2272"/>
                  </a:cubicBezTo>
                  <a:cubicBezTo>
                    <a:pt x="12940" y="2316"/>
                    <a:pt x="12897" y="2360"/>
                    <a:pt x="12854" y="2360"/>
                  </a:cubicBezTo>
                  <a:cubicBezTo>
                    <a:pt x="12854" y="2360"/>
                    <a:pt x="12854" y="2360"/>
                    <a:pt x="12634" y="2360"/>
                  </a:cubicBezTo>
                  <a:cubicBezTo>
                    <a:pt x="12634" y="2360"/>
                    <a:pt x="12634" y="2360"/>
                    <a:pt x="10950" y="2360"/>
                  </a:cubicBezTo>
                  <a:cubicBezTo>
                    <a:pt x="10950" y="2360"/>
                    <a:pt x="10950" y="2360"/>
                    <a:pt x="10994" y="4261"/>
                  </a:cubicBezTo>
                  <a:cubicBezTo>
                    <a:pt x="10994" y="4261"/>
                    <a:pt x="10994" y="4261"/>
                    <a:pt x="11038" y="9220"/>
                  </a:cubicBezTo>
                  <a:cubicBezTo>
                    <a:pt x="11059" y="9352"/>
                    <a:pt x="10950" y="9460"/>
                    <a:pt x="10819" y="9460"/>
                  </a:cubicBezTo>
                  <a:cubicBezTo>
                    <a:pt x="10819" y="9460"/>
                    <a:pt x="10819" y="9460"/>
                    <a:pt x="10557" y="9460"/>
                  </a:cubicBezTo>
                  <a:cubicBezTo>
                    <a:pt x="10557" y="9460"/>
                    <a:pt x="10557" y="9460"/>
                    <a:pt x="10316" y="9460"/>
                  </a:cubicBezTo>
                  <a:cubicBezTo>
                    <a:pt x="10185" y="9460"/>
                    <a:pt x="10075" y="9352"/>
                    <a:pt x="10075" y="9220"/>
                  </a:cubicBezTo>
                  <a:cubicBezTo>
                    <a:pt x="10075" y="9220"/>
                    <a:pt x="10075" y="9220"/>
                    <a:pt x="10142" y="4261"/>
                  </a:cubicBezTo>
                  <a:cubicBezTo>
                    <a:pt x="10142" y="4261"/>
                    <a:pt x="10142" y="4261"/>
                    <a:pt x="10163" y="2360"/>
                  </a:cubicBezTo>
                  <a:cubicBezTo>
                    <a:pt x="10163" y="2360"/>
                    <a:pt x="10163" y="2360"/>
                    <a:pt x="8501" y="2360"/>
                  </a:cubicBezTo>
                  <a:cubicBezTo>
                    <a:pt x="8501" y="2360"/>
                    <a:pt x="8501" y="2360"/>
                    <a:pt x="8282" y="2360"/>
                  </a:cubicBezTo>
                  <a:cubicBezTo>
                    <a:pt x="8217" y="2360"/>
                    <a:pt x="8194" y="2316"/>
                    <a:pt x="8194" y="2272"/>
                  </a:cubicBezTo>
                  <a:cubicBezTo>
                    <a:pt x="8194" y="2272"/>
                    <a:pt x="8194" y="2272"/>
                    <a:pt x="8194" y="1792"/>
                  </a:cubicBezTo>
                  <a:cubicBezTo>
                    <a:pt x="8194" y="1726"/>
                    <a:pt x="8217" y="1705"/>
                    <a:pt x="8282" y="1705"/>
                  </a:cubicBezTo>
                  <a:cubicBezTo>
                    <a:pt x="8282" y="1705"/>
                    <a:pt x="8282" y="1705"/>
                    <a:pt x="8392" y="1705"/>
                  </a:cubicBezTo>
                  <a:cubicBezTo>
                    <a:pt x="8982" y="1705"/>
                    <a:pt x="8982" y="1705"/>
                    <a:pt x="8982" y="1705"/>
                  </a:cubicBezTo>
                  <a:cubicBezTo>
                    <a:pt x="9266" y="1705"/>
                    <a:pt x="9266" y="1705"/>
                    <a:pt x="9266" y="1705"/>
                  </a:cubicBezTo>
                  <a:cubicBezTo>
                    <a:pt x="9857" y="1705"/>
                    <a:pt x="9857" y="1705"/>
                    <a:pt x="9857" y="1705"/>
                  </a:cubicBezTo>
                  <a:cubicBezTo>
                    <a:pt x="9959" y="1705"/>
                    <a:pt x="9959" y="1705"/>
                    <a:pt x="9959" y="1705"/>
                  </a:cubicBezTo>
                  <a:cubicBezTo>
                    <a:pt x="10163" y="1705"/>
                    <a:pt x="10163" y="1705"/>
                    <a:pt x="10163" y="1705"/>
                  </a:cubicBezTo>
                  <a:cubicBezTo>
                    <a:pt x="10163" y="1705"/>
                    <a:pt x="10163" y="1705"/>
                    <a:pt x="10163" y="1126"/>
                  </a:cubicBezTo>
                  <a:cubicBezTo>
                    <a:pt x="10163" y="948"/>
                    <a:pt x="10163" y="717"/>
                    <a:pt x="10163" y="415"/>
                  </a:cubicBezTo>
                  <a:cubicBezTo>
                    <a:pt x="10163" y="398"/>
                    <a:pt x="10163" y="398"/>
                    <a:pt x="10163" y="398"/>
                  </a:cubicBezTo>
                  <a:cubicBezTo>
                    <a:pt x="10163" y="180"/>
                    <a:pt x="10342" y="0"/>
                    <a:pt x="10561" y="0"/>
                  </a:cubicBezTo>
                  <a:cubicBezTo>
                    <a:pt x="10561" y="0"/>
                    <a:pt x="10561" y="0"/>
                    <a:pt x="10561" y="0"/>
                  </a:cubicBezTo>
                  <a:cubicBezTo>
                    <a:pt x="10780" y="0"/>
                    <a:pt x="10959" y="180"/>
                    <a:pt x="10959" y="398"/>
                  </a:cubicBezTo>
                  <a:cubicBezTo>
                    <a:pt x="10959" y="937"/>
                    <a:pt x="10959" y="937"/>
                    <a:pt x="10959" y="937"/>
                  </a:cubicBezTo>
                  <a:cubicBezTo>
                    <a:pt x="10962" y="1121"/>
                    <a:pt x="10966" y="1369"/>
                    <a:pt x="10971" y="1705"/>
                  </a:cubicBezTo>
                  <a:cubicBezTo>
                    <a:pt x="11143" y="1705"/>
                    <a:pt x="11143" y="1705"/>
                    <a:pt x="11143" y="1705"/>
                  </a:cubicBezTo>
                  <a:cubicBezTo>
                    <a:pt x="11256" y="1705"/>
                    <a:pt x="11256" y="1705"/>
                    <a:pt x="11256" y="1705"/>
                  </a:cubicBezTo>
                  <a:cubicBezTo>
                    <a:pt x="11847" y="1705"/>
                    <a:pt x="11847" y="1705"/>
                    <a:pt x="11847" y="1705"/>
                  </a:cubicBezTo>
                  <a:cubicBezTo>
                    <a:pt x="12130" y="1705"/>
                    <a:pt x="12130" y="1705"/>
                    <a:pt x="12130" y="1705"/>
                  </a:cubicBezTo>
                  <a:cubicBezTo>
                    <a:pt x="12721" y="1705"/>
                    <a:pt x="12721" y="1705"/>
                    <a:pt x="12721" y="1705"/>
                  </a:cubicBezTo>
                  <a:cubicBezTo>
                    <a:pt x="12721" y="1705"/>
                    <a:pt x="12721" y="1705"/>
                    <a:pt x="12854" y="1705"/>
                  </a:cubicBezTo>
                  <a:cubicBezTo>
                    <a:pt x="12897" y="1705"/>
                    <a:pt x="12940" y="1726"/>
                    <a:pt x="12940" y="1792"/>
                  </a:cubicBezTo>
                  <a:close/>
                  <a:moveTo>
                    <a:pt x="8085" y="7115"/>
                  </a:moveTo>
                  <a:cubicBezTo>
                    <a:pt x="7990" y="7242"/>
                    <a:pt x="7798" y="7273"/>
                    <a:pt x="7672" y="7178"/>
                  </a:cubicBezTo>
                  <a:cubicBezTo>
                    <a:pt x="7672" y="7178"/>
                    <a:pt x="7672" y="7178"/>
                    <a:pt x="7229" y="6862"/>
                  </a:cubicBezTo>
                  <a:cubicBezTo>
                    <a:pt x="7229" y="6862"/>
                    <a:pt x="7229" y="6862"/>
                    <a:pt x="7229" y="9048"/>
                  </a:cubicBezTo>
                  <a:cubicBezTo>
                    <a:pt x="7229" y="9270"/>
                    <a:pt x="7071" y="9428"/>
                    <a:pt x="6848" y="9428"/>
                  </a:cubicBezTo>
                  <a:cubicBezTo>
                    <a:pt x="6848" y="9428"/>
                    <a:pt x="6848" y="9428"/>
                    <a:pt x="4089" y="9428"/>
                  </a:cubicBezTo>
                  <a:cubicBezTo>
                    <a:pt x="4089" y="9428"/>
                    <a:pt x="4089" y="9428"/>
                    <a:pt x="3393" y="9428"/>
                  </a:cubicBezTo>
                  <a:cubicBezTo>
                    <a:pt x="3393" y="9428"/>
                    <a:pt x="3393" y="9428"/>
                    <a:pt x="3393" y="9398"/>
                  </a:cubicBezTo>
                  <a:cubicBezTo>
                    <a:pt x="3393" y="9398"/>
                    <a:pt x="3393" y="9398"/>
                    <a:pt x="3393" y="7876"/>
                  </a:cubicBezTo>
                  <a:cubicBezTo>
                    <a:pt x="3393" y="7528"/>
                    <a:pt x="3107" y="7242"/>
                    <a:pt x="2727" y="7242"/>
                  </a:cubicBezTo>
                  <a:cubicBezTo>
                    <a:pt x="2379" y="7242"/>
                    <a:pt x="2091" y="7528"/>
                    <a:pt x="2091" y="7876"/>
                  </a:cubicBezTo>
                  <a:cubicBezTo>
                    <a:pt x="2091" y="7876"/>
                    <a:pt x="2091" y="7876"/>
                    <a:pt x="2091" y="9398"/>
                  </a:cubicBezTo>
                  <a:cubicBezTo>
                    <a:pt x="2091" y="9398"/>
                    <a:pt x="2091" y="9398"/>
                    <a:pt x="2091" y="9428"/>
                  </a:cubicBezTo>
                  <a:cubicBezTo>
                    <a:pt x="2091" y="9428"/>
                    <a:pt x="2091" y="9428"/>
                    <a:pt x="1300" y="9428"/>
                  </a:cubicBezTo>
                  <a:cubicBezTo>
                    <a:pt x="1077" y="9428"/>
                    <a:pt x="919" y="9270"/>
                    <a:pt x="919" y="9048"/>
                  </a:cubicBezTo>
                  <a:cubicBezTo>
                    <a:pt x="919" y="9048"/>
                    <a:pt x="919" y="9048"/>
                    <a:pt x="919" y="6862"/>
                  </a:cubicBezTo>
                  <a:cubicBezTo>
                    <a:pt x="919" y="6862"/>
                    <a:pt x="919" y="6862"/>
                    <a:pt x="476" y="7178"/>
                  </a:cubicBezTo>
                  <a:cubicBezTo>
                    <a:pt x="443" y="7210"/>
                    <a:pt x="381" y="7242"/>
                    <a:pt x="316" y="7242"/>
                  </a:cubicBezTo>
                  <a:cubicBezTo>
                    <a:pt x="221" y="7242"/>
                    <a:pt x="128" y="7178"/>
                    <a:pt x="95" y="7115"/>
                  </a:cubicBezTo>
                  <a:cubicBezTo>
                    <a:pt x="0" y="6987"/>
                    <a:pt x="32" y="6797"/>
                    <a:pt x="158" y="6704"/>
                  </a:cubicBezTo>
                  <a:cubicBezTo>
                    <a:pt x="158" y="6704"/>
                    <a:pt x="158" y="6704"/>
                    <a:pt x="1522" y="5720"/>
                  </a:cubicBezTo>
                  <a:cubicBezTo>
                    <a:pt x="1522" y="5720"/>
                    <a:pt x="1522" y="5720"/>
                    <a:pt x="1522" y="4453"/>
                  </a:cubicBezTo>
                  <a:cubicBezTo>
                    <a:pt x="1522" y="4326"/>
                    <a:pt x="1617" y="4231"/>
                    <a:pt x="1745" y="4231"/>
                  </a:cubicBezTo>
                  <a:cubicBezTo>
                    <a:pt x="1745" y="4231"/>
                    <a:pt x="1745" y="4231"/>
                    <a:pt x="2346" y="4231"/>
                  </a:cubicBezTo>
                  <a:cubicBezTo>
                    <a:pt x="2472" y="4231"/>
                    <a:pt x="2567" y="4326"/>
                    <a:pt x="2567" y="4453"/>
                  </a:cubicBezTo>
                  <a:cubicBezTo>
                    <a:pt x="2567" y="4453"/>
                    <a:pt x="2567" y="4453"/>
                    <a:pt x="2567" y="4959"/>
                  </a:cubicBezTo>
                  <a:cubicBezTo>
                    <a:pt x="2567" y="4959"/>
                    <a:pt x="2567" y="4959"/>
                    <a:pt x="3899" y="4008"/>
                  </a:cubicBezTo>
                  <a:cubicBezTo>
                    <a:pt x="4026" y="3945"/>
                    <a:pt x="4154" y="3945"/>
                    <a:pt x="4247" y="4008"/>
                  </a:cubicBezTo>
                  <a:cubicBezTo>
                    <a:pt x="7990" y="6704"/>
                    <a:pt x="7990" y="6704"/>
                    <a:pt x="7990" y="6704"/>
                  </a:cubicBezTo>
                  <a:cubicBezTo>
                    <a:pt x="8116" y="6797"/>
                    <a:pt x="8148" y="6987"/>
                    <a:pt x="8085" y="7115"/>
                  </a:cubicBezTo>
                  <a:close/>
                  <a:moveTo>
                    <a:pt x="6721" y="7636"/>
                  </a:moveTo>
                  <a:cubicBezTo>
                    <a:pt x="6721" y="7222"/>
                    <a:pt x="6386" y="6887"/>
                    <a:pt x="5971" y="6887"/>
                  </a:cubicBezTo>
                  <a:cubicBezTo>
                    <a:pt x="4962" y="6887"/>
                    <a:pt x="4962" y="6887"/>
                    <a:pt x="4962" y="6887"/>
                  </a:cubicBezTo>
                  <a:cubicBezTo>
                    <a:pt x="4548" y="6887"/>
                    <a:pt x="4212" y="7222"/>
                    <a:pt x="4212" y="7636"/>
                  </a:cubicBezTo>
                  <a:cubicBezTo>
                    <a:pt x="4212" y="8050"/>
                    <a:pt x="4548" y="8385"/>
                    <a:pt x="4962" y="8385"/>
                  </a:cubicBezTo>
                  <a:cubicBezTo>
                    <a:pt x="5971" y="8385"/>
                    <a:pt x="5971" y="8385"/>
                    <a:pt x="5971" y="8385"/>
                  </a:cubicBezTo>
                  <a:cubicBezTo>
                    <a:pt x="6386" y="8385"/>
                    <a:pt x="6721" y="8050"/>
                    <a:pt x="6721" y="76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0" y="4340035"/>
            <a:ext cx="9144000" cy="36576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 need to replicate issues; just go back and see exactly what happened.</a:t>
            </a:r>
          </a:p>
        </p:txBody>
      </p:sp>
    </p:spTree>
    <p:extLst>
      <p:ext uri="{BB962C8B-B14F-4D97-AF65-F5344CB8AC3E}">
        <p14:creationId xmlns:p14="http://schemas.microsoft.com/office/powerpoint/2010/main" val="60398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8642E-6 L -0.17223 3.0864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1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BE4A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23 3.08642E-6 L -0.34462 3.08642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19134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62 3.08642E-6 L 0.17204 3.08642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04 3.08642E-6 L 0.34652 3.08642E-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5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A8403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8403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mph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0" grpId="4" animBg="1"/>
      <p:bldP spid="4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Aironet</a:t>
            </a:r>
            <a:r>
              <a:rPr lang="en-US" dirty="0"/>
              <a:t> Active Sensors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8D9964-CD1A-401D-BC0A-E68FE5D5C5A5}"/>
              </a:ext>
            </a:extLst>
          </p:cNvPr>
          <p:cNvSpPr/>
          <p:nvPr/>
        </p:nvSpPr>
        <p:spPr>
          <a:xfrm>
            <a:off x="4572001" y="-1"/>
            <a:ext cx="4572000" cy="51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8D443-FECD-4259-AB79-9420185BD65F}"/>
              </a:ext>
            </a:extLst>
          </p:cNvPr>
          <p:cNvSpPr/>
          <p:nvPr/>
        </p:nvSpPr>
        <p:spPr>
          <a:xfrm>
            <a:off x="4572001" y="0"/>
            <a:ext cx="4572000" cy="1362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B1D47-74E7-4A9F-BC61-E8238B622CC8}"/>
              </a:ext>
            </a:extLst>
          </p:cNvPr>
          <p:cNvGrpSpPr/>
          <p:nvPr/>
        </p:nvGrpSpPr>
        <p:grpSpPr>
          <a:xfrm>
            <a:off x="352894" y="1442774"/>
            <a:ext cx="3812382" cy="3206690"/>
            <a:chOff x="381922" y="1442774"/>
            <a:chExt cx="3812382" cy="32066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84AC78-CB39-453A-A0BD-1A9DEEA90999}"/>
                </a:ext>
              </a:extLst>
            </p:cNvPr>
            <p:cNvSpPr/>
            <p:nvPr/>
          </p:nvSpPr>
          <p:spPr>
            <a:xfrm>
              <a:off x="563121" y="1452464"/>
              <a:ext cx="3444053" cy="3197000"/>
            </a:xfrm>
            <a:prstGeom prst="rect">
              <a:avLst/>
            </a:prstGeom>
            <a:solidFill>
              <a:schemeClr val="bg2">
                <a:lumMod val="95000"/>
                <a:alpha val="37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F38100-DFFB-4341-AB0A-9F91D679A51D}"/>
                </a:ext>
              </a:extLst>
            </p:cNvPr>
            <p:cNvGrpSpPr/>
            <p:nvPr/>
          </p:nvGrpSpPr>
          <p:grpSpPr>
            <a:xfrm>
              <a:off x="381922" y="1442774"/>
              <a:ext cx="3812382" cy="3206690"/>
              <a:chOff x="381922" y="1459706"/>
              <a:chExt cx="3812382" cy="3206690"/>
            </a:xfrm>
            <a:solidFill>
              <a:schemeClr val="tx1">
                <a:lumMod val="10000"/>
                <a:lumOff val="90000"/>
              </a:schemeClr>
            </a:solidFill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728AA674-5AB3-4FDD-B9C1-3C3D349646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922" y="1459706"/>
                <a:ext cx="3812382" cy="3206690"/>
              </a:xfrm>
              <a:custGeom>
                <a:avLst/>
                <a:gdLst>
                  <a:gd name="T0" fmla="*/ 191 w 4117"/>
                  <a:gd name="T1" fmla="*/ 0 h 3470"/>
                  <a:gd name="T2" fmla="*/ 1 w 4117"/>
                  <a:gd name="T3" fmla="*/ 2651 h 3470"/>
                  <a:gd name="T4" fmla="*/ 0 w 4117"/>
                  <a:gd name="T5" fmla="*/ 3013 h 3470"/>
                  <a:gd name="T6" fmla="*/ 191 w 4117"/>
                  <a:gd name="T7" fmla="*/ 3019 h 3470"/>
                  <a:gd name="T8" fmla="*/ 3934 w 4117"/>
                  <a:gd name="T9" fmla="*/ 2351 h 3470"/>
                  <a:gd name="T10" fmla="*/ 4117 w 4117"/>
                  <a:gd name="T11" fmla="*/ 2345 h 3470"/>
                  <a:gd name="T12" fmla="*/ 3910 w 4117"/>
                  <a:gd name="T13" fmla="*/ 23 h 3470"/>
                  <a:gd name="T14" fmla="*/ 3725 w 4117"/>
                  <a:gd name="T15" fmla="*/ 1525 h 3470"/>
                  <a:gd name="T16" fmla="*/ 3535 w 4117"/>
                  <a:gd name="T17" fmla="*/ 1680 h 3470"/>
                  <a:gd name="T18" fmla="*/ 3344 w 4117"/>
                  <a:gd name="T19" fmla="*/ 1525 h 3470"/>
                  <a:gd name="T20" fmla="*/ 3171 w 4117"/>
                  <a:gd name="T21" fmla="*/ 23 h 3470"/>
                  <a:gd name="T22" fmla="*/ 1245 w 4117"/>
                  <a:gd name="T23" fmla="*/ 601 h 3470"/>
                  <a:gd name="T24" fmla="*/ 214 w 4117"/>
                  <a:gd name="T25" fmla="*/ 624 h 3470"/>
                  <a:gd name="T26" fmla="*/ 1186 w 4117"/>
                  <a:gd name="T27" fmla="*/ 1694 h 3470"/>
                  <a:gd name="T28" fmla="*/ 1180 w 4117"/>
                  <a:gd name="T29" fmla="*/ 1517 h 3470"/>
                  <a:gd name="T30" fmla="*/ 214 w 4117"/>
                  <a:gd name="T31" fmla="*/ 624 h 3470"/>
                  <a:gd name="T32" fmla="*/ 1888 w 4117"/>
                  <a:gd name="T33" fmla="*/ 3405 h 3470"/>
                  <a:gd name="T34" fmla="*/ 2070 w 4117"/>
                  <a:gd name="T35" fmla="*/ 3400 h 3470"/>
                  <a:gd name="T36" fmla="*/ 2875 w 4117"/>
                  <a:gd name="T37" fmla="*/ 2413 h 3470"/>
                  <a:gd name="T38" fmla="*/ 2898 w 4117"/>
                  <a:gd name="T39" fmla="*/ 3447 h 3470"/>
                  <a:gd name="T40" fmla="*/ 2945 w 4117"/>
                  <a:gd name="T41" fmla="*/ 2582 h 3470"/>
                  <a:gd name="T42" fmla="*/ 3137 w 4117"/>
                  <a:gd name="T43" fmla="*/ 2413 h 3470"/>
                  <a:gd name="T44" fmla="*/ 3919 w 4117"/>
                  <a:gd name="T45" fmla="*/ 2342 h 3470"/>
                  <a:gd name="T46" fmla="*/ 3910 w 4117"/>
                  <a:gd name="T47" fmla="*/ 2390 h 3470"/>
                  <a:gd name="T48" fmla="*/ 3135 w 4117"/>
                  <a:gd name="T49" fmla="*/ 2413 h 3470"/>
                  <a:gd name="T50" fmla="*/ 2947 w 4117"/>
                  <a:gd name="T51" fmla="*/ 2390 h 3470"/>
                  <a:gd name="T52" fmla="*/ 1864 w 4117"/>
                  <a:gd name="T53" fmla="*/ 3221 h 3470"/>
                  <a:gd name="T54" fmla="*/ 2068 w 4117"/>
                  <a:gd name="T55" fmla="*/ 3396 h 3470"/>
                  <a:gd name="T56" fmla="*/ 1864 w 4117"/>
                  <a:gd name="T57" fmla="*/ 3400 h 3470"/>
                  <a:gd name="T58" fmla="*/ 214 w 4117"/>
                  <a:gd name="T59" fmla="*/ 3012 h 3470"/>
                  <a:gd name="T60" fmla="*/ 2 w 4117"/>
                  <a:gd name="T61" fmla="*/ 3009 h 3470"/>
                  <a:gd name="T62" fmla="*/ 187 w 4117"/>
                  <a:gd name="T63" fmla="*/ 2830 h 3470"/>
                  <a:gd name="T64" fmla="*/ 197 w 4117"/>
                  <a:gd name="T65" fmla="*/ 2655 h 3470"/>
                  <a:gd name="T66" fmla="*/ 214 w 4117"/>
                  <a:gd name="T67" fmla="*/ 1717 h 3470"/>
                  <a:gd name="T68" fmla="*/ 996 w 4117"/>
                  <a:gd name="T69" fmla="*/ 1694 h 3470"/>
                  <a:gd name="T70" fmla="*/ 1181 w 4117"/>
                  <a:gd name="T71" fmla="*/ 1710 h 3470"/>
                  <a:gd name="T72" fmla="*/ 1269 w 4117"/>
                  <a:gd name="T73" fmla="*/ 23 h 3470"/>
                  <a:gd name="T74" fmla="*/ 2123 w 4117"/>
                  <a:gd name="T75" fmla="*/ 1705 h 3470"/>
                  <a:gd name="T76" fmla="*/ 1680 w 4117"/>
                  <a:gd name="T77" fmla="*/ 1285 h 3470"/>
                  <a:gd name="T78" fmla="*/ 1680 w 4117"/>
                  <a:gd name="T79" fmla="*/ 1261 h 3470"/>
                  <a:gd name="T80" fmla="*/ 2123 w 4117"/>
                  <a:gd name="T81" fmla="*/ 841 h 3470"/>
                  <a:gd name="T82" fmla="*/ 2123 w 4117"/>
                  <a:gd name="T83" fmla="*/ 445 h 3470"/>
                  <a:gd name="T84" fmla="*/ 1680 w 4117"/>
                  <a:gd name="T85" fmla="*/ 23 h 3470"/>
                  <a:gd name="T86" fmla="*/ 2857 w 4117"/>
                  <a:gd name="T87" fmla="*/ 1705 h 3470"/>
                  <a:gd name="T88" fmla="*/ 2414 w 4117"/>
                  <a:gd name="T89" fmla="*/ 1285 h 3470"/>
                  <a:gd name="T90" fmla="*/ 2414 w 4117"/>
                  <a:gd name="T91" fmla="*/ 1261 h 3470"/>
                  <a:gd name="T92" fmla="*/ 2857 w 4117"/>
                  <a:gd name="T93" fmla="*/ 841 h 3470"/>
                  <a:gd name="T94" fmla="*/ 2857 w 4117"/>
                  <a:gd name="T95" fmla="*/ 445 h 3470"/>
                  <a:gd name="T96" fmla="*/ 2414 w 4117"/>
                  <a:gd name="T97" fmla="*/ 23 h 3470"/>
                  <a:gd name="T98" fmla="*/ 3349 w 4117"/>
                  <a:gd name="T99" fmla="*/ 1717 h 3470"/>
                  <a:gd name="T100" fmla="*/ 3354 w 4117"/>
                  <a:gd name="T101" fmla="*/ 1526 h 3470"/>
                  <a:gd name="T102" fmla="*/ 3537 w 4117"/>
                  <a:gd name="T103" fmla="*/ 1706 h 3470"/>
                  <a:gd name="T104" fmla="*/ 3716 w 4117"/>
                  <a:gd name="T105" fmla="*/ 1717 h 3470"/>
                  <a:gd name="T106" fmla="*/ 3910 w 4117"/>
                  <a:gd name="T107" fmla="*/ 1717 h 3470"/>
                  <a:gd name="T108" fmla="*/ 3930 w 4117"/>
                  <a:gd name="T109" fmla="*/ 2165 h 3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17" h="3470">
                    <a:moveTo>
                      <a:pt x="3934" y="2163"/>
                    </a:moveTo>
                    <a:cubicBezTo>
                      <a:pt x="3934" y="0"/>
                      <a:pt x="3934" y="0"/>
                      <a:pt x="3934" y="0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91" y="2646"/>
                      <a:pt x="191" y="2646"/>
                      <a:pt x="191" y="2646"/>
                    </a:cubicBezTo>
                    <a:cubicBezTo>
                      <a:pt x="1" y="2646"/>
                      <a:pt x="1" y="2646"/>
                      <a:pt x="1" y="2646"/>
                    </a:cubicBezTo>
                    <a:cubicBezTo>
                      <a:pt x="1" y="2651"/>
                      <a:pt x="1" y="2651"/>
                      <a:pt x="1" y="2651"/>
                    </a:cubicBezTo>
                    <a:cubicBezTo>
                      <a:pt x="0" y="2651"/>
                      <a:pt x="0" y="2651"/>
                      <a:pt x="0" y="2651"/>
                    </a:cubicBezTo>
                    <a:cubicBezTo>
                      <a:pt x="0" y="2743"/>
                      <a:pt x="69" y="2819"/>
                      <a:pt x="160" y="2832"/>
                    </a:cubicBezTo>
                    <a:cubicBezTo>
                      <a:pt x="69" y="2845"/>
                      <a:pt x="0" y="2921"/>
                      <a:pt x="0" y="3013"/>
                    </a:cubicBezTo>
                    <a:cubicBezTo>
                      <a:pt x="1" y="3013"/>
                      <a:pt x="1" y="3013"/>
                      <a:pt x="1" y="3013"/>
                    </a:cubicBezTo>
                    <a:cubicBezTo>
                      <a:pt x="1" y="3019"/>
                      <a:pt x="1" y="3019"/>
                      <a:pt x="1" y="3019"/>
                    </a:cubicBezTo>
                    <a:cubicBezTo>
                      <a:pt x="191" y="3019"/>
                      <a:pt x="191" y="3019"/>
                      <a:pt x="191" y="3019"/>
                    </a:cubicBezTo>
                    <a:cubicBezTo>
                      <a:pt x="191" y="3470"/>
                      <a:pt x="191" y="3470"/>
                      <a:pt x="191" y="3470"/>
                    </a:cubicBezTo>
                    <a:cubicBezTo>
                      <a:pt x="3934" y="3470"/>
                      <a:pt x="3934" y="3470"/>
                      <a:pt x="3934" y="3470"/>
                    </a:cubicBezTo>
                    <a:cubicBezTo>
                      <a:pt x="3934" y="2351"/>
                      <a:pt x="3934" y="2351"/>
                      <a:pt x="3934" y="2351"/>
                    </a:cubicBezTo>
                    <a:cubicBezTo>
                      <a:pt x="4115" y="2351"/>
                      <a:pt x="4115" y="2351"/>
                      <a:pt x="4115" y="2351"/>
                    </a:cubicBezTo>
                    <a:cubicBezTo>
                      <a:pt x="4115" y="2345"/>
                      <a:pt x="4115" y="2345"/>
                      <a:pt x="4115" y="2345"/>
                    </a:cubicBezTo>
                    <a:cubicBezTo>
                      <a:pt x="4117" y="2345"/>
                      <a:pt x="4117" y="2345"/>
                      <a:pt x="4117" y="2345"/>
                    </a:cubicBezTo>
                    <a:cubicBezTo>
                      <a:pt x="4117" y="2246"/>
                      <a:pt x="4035" y="2165"/>
                      <a:pt x="3934" y="2163"/>
                    </a:cubicBezTo>
                    <a:close/>
                    <a:moveTo>
                      <a:pt x="3171" y="23"/>
                    </a:moveTo>
                    <a:cubicBezTo>
                      <a:pt x="3910" y="23"/>
                      <a:pt x="3910" y="23"/>
                      <a:pt x="3910" y="23"/>
                    </a:cubicBezTo>
                    <a:cubicBezTo>
                      <a:pt x="3910" y="1694"/>
                      <a:pt x="3910" y="1694"/>
                      <a:pt x="3910" y="1694"/>
                    </a:cubicBezTo>
                    <a:cubicBezTo>
                      <a:pt x="3725" y="1694"/>
                      <a:pt x="3725" y="1694"/>
                      <a:pt x="3725" y="1694"/>
                    </a:cubicBezTo>
                    <a:cubicBezTo>
                      <a:pt x="3725" y="1525"/>
                      <a:pt x="3725" y="1525"/>
                      <a:pt x="3725" y="1525"/>
                    </a:cubicBezTo>
                    <a:cubicBezTo>
                      <a:pt x="3719" y="1525"/>
                      <a:pt x="3719" y="1525"/>
                      <a:pt x="3719" y="1525"/>
                    </a:cubicBezTo>
                    <a:cubicBezTo>
                      <a:pt x="3719" y="1524"/>
                      <a:pt x="3719" y="1524"/>
                      <a:pt x="3719" y="1524"/>
                    </a:cubicBezTo>
                    <a:cubicBezTo>
                      <a:pt x="3626" y="1524"/>
                      <a:pt x="3548" y="1592"/>
                      <a:pt x="3535" y="1680"/>
                    </a:cubicBezTo>
                    <a:cubicBezTo>
                      <a:pt x="3522" y="1592"/>
                      <a:pt x="3444" y="1524"/>
                      <a:pt x="3350" y="1524"/>
                    </a:cubicBezTo>
                    <a:cubicBezTo>
                      <a:pt x="3350" y="1525"/>
                      <a:pt x="3350" y="1525"/>
                      <a:pt x="3350" y="1525"/>
                    </a:cubicBezTo>
                    <a:cubicBezTo>
                      <a:pt x="3344" y="1525"/>
                      <a:pt x="3344" y="1525"/>
                      <a:pt x="3344" y="1525"/>
                    </a:cubicBezTo>
                    <a:cubicBezTo>
                      <a:pt x="3344" y="1694"/>
                      <a:pt x="3344" y="1694"/>
                      <a:pt x="3344" y="1694"/>
                    </a:cubicBezTo>
                    <a:cubicBezTo>
                      <a:pt x="3171" y="1694"/>
                      <a:pt x="3171" y="1694"/>
                      <a:pt x="3171" y="1694"/>
                    </a:cubicBezTo>
                    <a:lnTo>
                      <a:pt x="3171" y="23"/>
                    </a:lnTo>
                    <a:close/>
                    <a:moveTo>
                      <a:pt x="214" y="23"/>
                    </a:moveTo>
                    <a:cubicBezTo>
                      <a:pt x="1245" y="23"/>
                      <a:pt x="1245" y="23"/>
                      <a:pt x="1245" y="23"/>
                    </a:cubicBezTo>
                    <a:cubicBezTo>
                      <a:pt x="1245" y="601"/>
                      <a:pt x="1245" y="601"/>
                      <a:pt x="1245" y="601"/>
                    </a:cubicBezTo>
                    <a:cubicBezTo>
                      <a:pt x="214" y="601"/>
                      <a:pt x="214" y="601"/>
                      <a:pt x="214" y="601"/>
                    </a:cubicBezTo>
                    <a:lnTo>
                      <a:pt x="214" y="23"/>
                    </a:lnTo>
                    <a:close/>
                    <a:moveTo>
                      <a:pt x="214" y="624"/>
                    </a:moveTo>
                    <a:cubicBezTo>
                      <a:pt x="1245" y="624"/>
                      <a:pt x="1245" y="624"/>
                      <a:pt x="1245" y="624"/>
                    </a:cubicBezTo>
                    <a:cubicBezTo>
                      <a:pt x="1245" y="1694"/>
                      <a:pt x="1245" y="1694"/>
                      <a:pt x="1245" y="1694"/>
                    </a:cubicBezTo>
                    <a:cubicBezTo>
                      <a:pt x="1186" y="1694"/>
                      <a:pt x="1186" y="1694"/>
                      <a:pt x="1186" y="1694"/>
                    </a:cubicBezTo>
                    <a:cubicBezTo>
                      <a:pt x="1186" y="1518"/>
                      <a:pt x="1186" y="1518"/>
                      <a:pt x="1186" y="1518"/>
                    </a:cubicBezTo>
                    <a:cubicBezTo>
                      <a:pt x="1180" y="1518"/>
                      <a:pt x="1180" y="1518"/>
                      <a:pt x="1180" y="1518"/>
                    </a:cubicBezTo>
                    <a:cubicBezTo>
                      <a:pt x="1180" y="1517"/>
                      <a:pt x="1180" y="1517"/>
                      <a:pt x="1180" y="1517"/>
                    </a:cubicBezTo>
                    <a:cubicBezTo>
                      <a:pt x="1079" y="1517"/>
                      <a:pt x="997" y="1596"/>
                      <a:pt x="994" y="1694"/>
                    </a:cubicBezTo>
                    <a:cubicBezTo>
                      <a:pt x="214" y="1694"/>
                      <a:pt x="214" y="1694"/>
                      <a:pt x="214" y="1694"/>
                    </a:cubicBezTo>
                    <a:lnTo>
                      <a:pt x="214" y="624"/>
                    </a:lnTo>
                    <a:close/>
                    <a:moveTo>
                      <a:pt x="2875" y="3447"/>
                    </a:moveTo>
                    <a:cubicBezTo>
                      <a:pt x="1888" y="3447"/>
                      <a:pt x="1888" y="3447"/>
                      <a:pt x="1888" y="3447"/>
                    </a:cubicBezTo>
                    <a:cubicBezTo>
                      <a:pt x="1888" y="3405"/>
                      <a:pt x="1888" y="3405"/>
                      <a:pt x="1888" y="3405"/>
                    </a:cubicBezTo>
                    <a:cubicBezTo>
                      <a:pt x="2069" y="3405"/>
                      <a:pt x="2069" y="3405"/>
                      <a:pt x="2069" y="3405"/>
                    </a:cubicBezTo>
                    <a:cubicBezTo>
                      <a:pt x="2069" y="3400"/>
                      <a:pt x="2069" y="3400"/>
                      <a:pt x="2069" y="3400"/>
                    </a:cubicBezTo>
                    <a:cubicBezTo>
                      <a:pt x="2070" y="3400"/>
                      <a:pt x="2070" y="3400"/>
                      <a:pt x="2070" y="3400"/>
                    </a:cubicBezTo>
                    <a:cubicBezTo>
                      <a:pt x="2070" y="3300"/>
                      <a:pt x="1989" y="3219"/>
                      <a:pt x="1888" y="3217"/>
                    </a:cubicBezTo>
                    <a:cubicBezTo>
                      <a:pt x="1888" y="2413"/>
                      <a:pt x="1888" y="2413"/>
                      <a:pt x="1888" y="2413"/>
                    </a:cubicBezTo>
                    <a:cubicBezTo>
                      <a:pt x="2875" y="2413"/>
                      <a:pt x="2875" y="2413"/>
                      <a:pt x="2875" y="2413"/>
                    </a:cubicBezTo>
                    <a:lnTo>
                      <a:pt x="2875" y="3447"/>
                    </a:lnTo>
                    <a:close/>
                    <a:moveTo>
                      <a:pt x="3910" y="3447"/>
                    </a:moveTo>
                    <a:cubicBezTo>
                      <a:pt x="2898" y="3447"/>
                      <a:pt x="2898" y="3447"/>
                      <a:pt x="2898" y="3447"/>
                    </a:cubicBezTo>
                    <a:cubicBezTo>
                      <a:pt x="2898" y="2413"/>
                      <a:pt x="2898" y="2413"/>
                      <a:pt x="2898" y="2413"/>
                    </a:cubicBezTo>
                    <a:cubicBezTo>
                      <a:pt x="2945" y="2413"/>
                      <a:pt x="2945" y="2413"/>
                      <a:pt x="2945" y="2413"/>
                    </a:cubicBezTo>
                    <a:cubicBezTo>
                      <a:pt x="2945" y="2582"/>
                      <a:pt x="2945" y="2582"/>
                      <a:pt x="2945" y="2582"/>
                    </a:cubicBezTo>
                    <a:cubicBezTo>
                      <a:pt x="2951" y="2582"/>
                      <a:pt x="2951" y="2582"/>
                      <a:pt x="2951" y="2582"/>
                    </a:cubicBezTo>
                    <a:cubicBezTo>
                      <a:pt x="2951" y="2583"/>
                      <a:pt x="2951" y="2583"/>
                      <a:pt x="2951" y="2583"/>
                    </a:cubicBezTo>
                    <a:cubicBezTo>
                      <a:pt x="3050" y="2583"/>
                      <a:pt x="3131" y="2508"/>
                      <a:pt x="3137" y="2413"/>
                    </a:cubicBezTo>
                    <a:cubicBezTo>
                      <a:pt x="3910" y="2413"/>
                      <a:pt x="3910" y="2413"/>
                      <a:pt x="3910" y="2413"/>
                    </a:cubicBezTo>
                    <a:lnTo>
                      <a:pt x="3910" y="3447"/>
                    </a:lnTo>
                    <a:close/>
                    <a:moveTo>
                      <a:pt x="3919" y="2342"/>
                    </a:moveTo>
                    <a:cubicBezTo>
                      <a:pt x="3919" y="2344"/>
                      <a:pt x="3919" y="2344"/>
                      <a:pt x="3919" y="2344"/>
                    </a:cubicBezTo>
                    <a:cubicBezTo>
                      <a:pt x="3910" y="2344"/>
                      <a:pt x="3910" y="2344"/>
                      <a:pt x="3910" y="2344"/>
                    </a:cubicBezTo>
                    <a:cubicBezTo>
                      <a:pt x="3910" y="2390"/>
                      <a:pt x="3910" y="2390"/>
                      <a:pt x="3910" y="2390"/>
                    </a:cubicBezTo>
                    <a:cubicBezTo>
                      <a:pt x="3135" y="2390"/>
                      <a:pt x="3135" y="2390"/>
                      <a:pt x="3135" y="2390"/>
                    </a:cubicBezTo>
                    <a:cubicBezTo>
                      <a:pt x="3135" y="2413"/>
                      <a:pt x="3135" y="2413"/>
                      <a:pt x="3135" y="2413"/>
                    </a:cubicBezTo>
                    <a:cubicBezTo>
                      <a:pt x="3135" y="2413"/>
                      <a:pt x="3135" y="2413"/>
                      <a:pt x="3135" y="2413"/>
                    </a:cubicBezTo>
                    <a:cubicBezTo>
                      <a:pt x="3129" y="2506"/>
                      <a:pt x="3051" y="2579"/>
                      <a:pt x="2955" y="2581"/>
                    </a:cubicBezTo>
                    <a:cubicBezTo>
                      <a:pt x="2955" y="2390"/>
                      <a:pt x="2955" y="2390"/>
                      <a:pt x="2955" y="2390"/>
                    </a:cubicBezTo>
                    <a:cubicBezTo>
                      <a:pt x="2947" y="2390"/>
                      <a:pt x="2947" y="2390"/>
                      <a:pt x="2947" y="2390"/>
                    </a:cubicBezTo>
                    <a:cubicBezTo>
                      <a:pt x="2947" y="2390"/>
                      <a:pt x="2947" y="2390"/>
                      <a:pt x="2947" y="2390"/>
                    </a:cubicBezTo>
                    <a:cubicBezTo>
                      <a:pt x="1864" y="2390"/>
                      <a:pt x="1864" y="2390"/>
                      <a:pt x="1864" y="2390"/>
                    </a:cubicBezTo>
                    <a:cubicBezTo>
                      <a:pt x="1864" y="3221"/>
                      <a:pt x="1864" y="3221"/>
                      <a:pt x="1864" y="3221"/>
                    </a:cubicBezTo>
                    <a:cubicBezTo>
                      <a:pt x="1888" y="3221"/>
                      <a:pt x="1888" y="3221"/>
                      <a:pt x="1888" y="3221"/>
                    </a:cubicBezTo>
                    <a:cubicBezTo>
                      <a:pt x="1888" y="3219"/>
                      <a:pt x="1888" y="3219"/>
                      <a:pt x="1888" y="3219"/>
                    </a:cubicBezTo>
                    <a:cubicBezTo>
                      <a:pt x="1987" y="3221"/>
                      <a:pt x="2066" y="3300"/>
                      <a:pt x="2068" y="3396"/>
                    </a:cubicBezTo>
                    <a:cubicBezTo>
                      <a:pt x="1873" y="3396"/>
                      <a:pt x="1873" y="3396"/>
                      <a:pt x="1873" y="3396"/>
                    </a:cubicBezTo>
                    <a:cubicBezTo>
                      <a:pt x="1873" y="3400"/>
                      <a:pt x="1873" y="3400"/>
                      <a:pt x="1873" y="3400"/>
                    </a:cubicBezTo>
                    <a:cubicBezTo>
                      <a:pt x="1864" y="3400"/>
                      <a:pt x="1864" y="3400"/>
                      <a:pt x="1864" y="3400"/>
                    </a:cubicBezTo>
                    <a:cubicBezTo>
                      <a:pt x="1864" y="3447"/>
                      <a:pt x="1864" y="3447"/>
                      <a:pt x="1864" y="3447"/>
                    </a:cubicBezTo>
                    <a:cubicBezTo>
                      <a:pt x="214" y="3447"/>
                      <a:pt x="214" y="3447"/>
                      <a:pt x="214" y="3447"/>
                    </a:cubicBezTo>
                    <a:cubicBezTo>
                      <a:pt x="214" y="3012"/>
                      <a:pt x="214" y="3012"/>
                      <a:pt x="214" y="3012"/>
                    </a:cubicBezTo>
                    <a:cubicBezTo>
                      <a:pt x="197" y="3012"/>
                      <a:pt x="197" y="3012"/>
                      <a:pt x="197" y="3012"/>
                    </a:cubicBezTo>
                    <a:cubicBezTo>
                      <a:pt x="197" y="3009"/>
                      <a:pt x="197" y="3009"/>
                      <a:pt x="197" y="3009"/>
                    </a:cubicBezTo>
                    <a:cubicBezTo>
                      <a:pt x="2" y="3009"/>
                      <a:pt x="2" y="3009"/>
                      <a:pt x="2" y="3009"/>
                    </a:cubicBezTo>
                    <a:cubicBezTo>
                      <a:pt x="4" y="2917"/>
                      <a:pt x="77" y="2842"/>
                      <a:pt x="170" y="2833"/>
                    </a:cubicBezTo>
                    <a:cubicBezTo>
                      <a:pt x="175" y="2834"/>
                      <a:pt x="181" y="2834"/>
                      <a:pt x="187" y="2834"/>
                    </a:cubicBezTo>
                    <a:cubicBezTo>
                      <a:pt x="187" y="2830"/>
                      <a:pt x="187" y="2830"/>
                      <a:pt x="187" y="2830"/>
                    </a:cubicBezTo>
                    <a:cubicBezTo>
                      <a:pt x="181" y="2830"/>
                      <a:pt x="175" y="2831"/>
                      <a:pt x="170" y="2831"/>
                    </a:cubicBezTo>
                    <a:cubicBezTo>
                      <a:pt x="77" y="2823"/>
                      <a:pt x="4" y="2747"/>
                      <a:pt x="2" y="2655"/>
                    </a:cubicBezTo>
                    <a:cubicBezTo>
                      <a:pt x="197" y="2655"/>
                      <a:pt x="197" y="2655"/>
                      <a:pt x="197" y="2655"/>
                    </a:cubicBezTo>
                    <a:cubicBezTo>
                      <a:pt x="197" y="2653"/>
                      <a:pt x="197" y="2653"/>
                      <a:pt x="197" y="2653"/>
                    </a:cubicBezTo>
                    <a:cubicBezTo>
                      <a:pt x="214" y="2653"/>
                      <a:pt x="214" y="2653"/>
                      <a:pt x="214" y="2653"/>
                    </a:cubicBezTo>
                    <a:cubicBezTo>
                      <a:pt x="214" y="1717"/>
                      <a:pt x="214" y="1717"/>
                      <a:pt x="214" y="1717"/>
                    </a:cubicBezTo>
                    <a:cubicBezTo>
                      <a:pt x="1000" y="1717"/>
                      <a:pt x="1000" y="1717"/>
                      <a:pt x="1000" y="1717"/>
                    </a:cubicBezTo>
                    <a:cubicBezTo>
                      <a:pt x="1000" y="1694"/>
                      <a:pt x="1000" y="1694"/>
                      <a:pt x="1000" y="1694"/>
                    </a:cubicBezTo>
                    <a:cubicBezTo>
                      <a:pt x="996" y="1694"/>
                      <a:pt x="996" y="1694"/>
                      <a:pt x="996" y="1694"/>
                    </a:cubicBezTo>
                    <a:cubicBezTo>
                      <a:pt x="999" y="1598"/>
                      <a:pt x="1079" y="1521"/>
                      <a:pt x="1176" y="1519"/>
                    </a:cubicBezTo>
                    <a:cubicBezTo>
                      <a:pt x="1176" y="1710"/>
                      <a:pt x="1176" y="1710"/>
                      <a:pt x="1176" y="1710"/>
                    </a:cubicBezTo>
                    <a:cubicBezTo>
                      <a:pt x="1181" y="1710"/>
                      <a:pt x="1181" y="1710"/>
                      <a:pt x="1181" y="1710"/>
                    </a:cubicBezTo>
                    <a:cubicBezTo>
                      <a:pt x="1181" y="1717"/>
                      <a:pt x="1181" y="1717"/>
                      <a:pt x="1181" y="1717"/>
                    </a:cubicBezTo>
                    <a:cubicBezTo>
                      <a:pt x="1269" y="1717"/>
                      <a:pt x="1269" y="1717"/>
                      <a:pt x="1269" y="1717"/>
                    </a:cubicBezTo>
                    <a:cubicBezTo>
                      <a:pt x="1269" y="23"/>
                      <a:pt x="1269" y="23"/>
                      <a:pt x="1269" y="23"/>
                    </a:cubicBezTo>
                    <a:cubicBezTo>
                      <a:pt x="1656" y="23"/>
                      <a:pt x="1656" y="23"/>
                      <a:pt x="1656" y="23"/>
                    </a:cubicBezTo>
                    <a:cubicBezTo>
                      <a:pt x="1656" y="1705"/>
                      <a:pt x="1656" y="1705"/>
                      <a:pt x="1656" y="1705"/>
                    </a:cubicBezTo>
                    <a:cubicBezTo>
                      <a:pt x="2123" y="1705"/>
                      <a:pt x="2123" y="1705"/>
                      <a:pt x="2123" y="1705"/>
                    </a:cubicBezTo>
                    <a:cubicBezTo>
                      <a:pt x="2123" y="1681"/>
                      <a:pt x="2123" y="1681"/>
                      <a:pt x="2123" y="1681"/>
                    </a:cubicBezTo>
                    <a:cubicBezTo>
                      <a:pt x="1680" y="1681"/>
                      <a:pt x="1680" y="1681"/>
                      <a:pt x="1680" y="1681"/>
                    </a:cubicBezTo>
                    <a:cubicBezTo>
                      <a:pt x="1680" y="1285"/>
                      <a:pt x="1680" y="1285"/>
                      <a:pt x="1680" y="1285"/>
                    </a:cubicBezTo>
                    <a:cubicBezTo>
                      <a:pt x="2123" y="1285"/>
                      <a:pt x="2123" y="1285"/>
                      <a:pt x="2123" y="1285"/>
                    </a:cubicBezTo>
                    <a:cubicBezTo>
                      <a:pt x="2123" y="1261"/>
                      <a:pt x="2123" y="1261"/>
                      <a:pt x="2123" y="1261"/>
                    </a:cubicBezTo>
                    <a:cubicBezTo>
                      <a:pt x="1680" y="1261"/>
                      <a:pt x="1680" y="1261"/>
                      <a:pt x="1680" y="1261"/>
                    </a:cubicBezTo>
                    <a:cubicBezTo>
                      <a:pt x="1680" y="865"/>
                      <a:pt x="1680" y="865"/>
                      <a:pt x="1680" y="865"/>
                    </a:cubicBezTo>
                    <a:cubicBezTo>
                      <a:pt x="2123" y="865"/>
                      <a:pt x="2123" y="865"/>
                      <a:pt x="2123" y="865"/>
                    </a:cubicBezTo>
                    <a:cubicBezTo>
                      <a:pt x="2123" y="841"/>
                      <a:pt x="2123" y="841"/>
                      <a:pt x="2123" y="841"/>
                    </a:cubicBezTo>
                    <a:cubicBezTo>
                      <a:pt x="1680" y="841"/>
                      <a:pt x="1680" y="841"/>
                      <a:pt x="1680" y="841"/>
                    </a:cubicBezTo>
                    <a:cubicBezTo>
                      <a:pt x="1680" y="445"/>
                      <a:pt x="1680" y="445"/>
                      <a:pt x="1680" y="445"/>
                    </a:cubicBezTo>
                    <a:cubicBezTo>
                      <a:pt x="2123" y="445"/>
                      <a:pt x="2123" y="445"/>
                      <a:pt x="2123" y="445"/>
                    </a:cubicBezTo>
                    <a:cubicBezTo>
                      <a:pt x="2123" y="421"/>
                      <a:pt x="2123" y="421"/>
                      <a:pt x="2123" y="421"/>
                    </a:cubicBezTo>
                    <a:cubicBezTo>
                      <a:pt x="1680" y="421"/>
                      <a:pt x="1680" y="421"/>
                      <a:pt x="1680" y="421"/>
                    </a:cubicBezTo>
                    <a:cubicBezTo>
                      <a:pt x="1680" y="23"/>
                      <a:pt x="1680" y="23"/>
                      <a:pt x="1680" y="23"/>
                    </a:cubicBezTo>
                    <a:cubicBezTo>
                      <a:pt x="2390" y="23"/>
                      <a:pt x="2390" y="23"/>
                      <a:pt x="2390" y="23"/>
                    </a:cubicBezTo>
                    <a:cubicBezTo>
                      <a:pt x="2390" y="1705"/>
                      <a:pt x="2390" y="1705"/>
                      <a:pt x="2390" y="1705"/>
                    </a:cubicBezTo>
                    <a:cubicBezTo>
                      <a:pt x="2857" y="1705"/>
                      <a:pt x="2857" y="1705"/>
                      <a:pt x="2857" y="1705"/>
                    </a:cubicBezTo>
                    <a:cubicBezTo>
                      <a:pt x="2857" y="1681"/>
                      <a:pt x="2857" y="1681"/>
                      <a:pt x="2857" y="1681"/>
                    </a:cubicBezTo>
                    <a:cubicBezTo>
                      <a:pt x="2414" y="1681"/>
                      <a:pt x="2414" y="1681"/>
                      <a:pt x="2414" y="1681"/>
                    </a:cubicBezTo>
                    <a:cubicBezTo>
                      <a:pt x="2414" y="1285"/>
                      <a:pt x="2414" y="1285"/>
                      <a:pt x="2414" y="1285"/>
                    </a:cubicBezTo>
                    <a:cubicBezTo>
                      <a:pt x="2857" y="1285"/>
                      <a:pt x="2857" y="1285"/>
                      <a:pt x="2857" y="1285"/>
                    </a:cubicBezTo>
                    <a:cubicBezTo>
                      <a:pt x="2857" y="1261"/>
                      <a:pt x="2857" y="1261"/>
                      <a:pt x="2857" y="1261"/>
                    </a:cubicBezTo>
                    <a:cubicBezTo>
                      <a:pt x="2414" y="1261"/>
                      <a:pt x="2414" y="1261"/>
                      <a:pt x="2414" y="1261"/>
                    </a:cubicBezTo>
                    <a:cubicBezTo>
                      <a:pt x="2414" y="865"/>
                      <a:pt x="2414" y="865"/>
                      <a:pt x="2414" y="865"/>
                    </a:cubicBezTo>
                    <a:cubicBezTo>
                      <a:pt x="2857" y="865"/>
                      <a:pt x="2857" y="865"/>
                      <a:pt x="2857" y="865"/>
                    </a:cubicBezTo>
                    <a:cubicBezTo>
                      <a:pt x="2857" y="841"/>
                      <a:pt x="2857" y="841"/>
                      <a:pt x="2857" y="841"/>
                    </a:cubicBezTo>
                    <a:cubicBezTo>
                      <a:pt x="2414" y="841"/>
                      <a:pt x="2414" y="841"/>
                      <a:pt x="2414" y="841"/>
                    </a:cubicBezTo>
                    <a:cubicBezTo>
                      <a:pt x="2414" y="445"/>
                      <a:pt x="2414" y="445"/>
                      <a:pt x="2414" y="445"/>
                    </a:cubicBezTo>
                    <a:cubicBezTo>
                      <a:pt x="2857" y="445"/>
                      <a:pt x="2857" y="445"/>
                      <a:pt x="2857" y="445"/>
                    </a:cubicBezTo>
                    <a:cubicBezTo>
                      <a:pt x="2857" y="421"/>
                      <a:pt x="2857" y="421"/>
                      <a:pt x="2857" y="421"/>
                    </a:cubicBezTo>
                    <a:cubicBezTo>
                      <a:pt x="2414" y="421"/>
                      <a:pt x="2414" y="421"/>
                      <a:pt x="2414" y="421"/>
                    </a:cubicBezTo>
                    <a:cubicBezTo>
                      <a:pt x="2414" y="23"/>
                      <a:pt x="2414" y="23"/>
                      <a:pt x="2414" y="23"/>
                    </a:cubicBezTo>
                    <a:cubicBezTo>
                      <a:pt x="3147" y="23"/>
                      <a:pt x="3147" y="23"/>
                      <a:pt x="3147" y="23"/>
                    </a:cubicBezTo>
                    <a:cubicBezTo>
                      <a:pt x="3147" y="1717"/>
                      <a:pt x="3147" y="1717"/>
                      <a:pt x="3147" y="1717"/>
                    </a:cubicBezTo>
                    <a:cubicBezTo>
                      <a:pt x="3349" y="1717"/>
                      <a:pt x="3349" y="1717"/>
                      <a:pt x="3349" y="1717"/>
                    </a:cubicBezTo>
                    <a:cubicBezTo>
                      <a:pt x="3349" y="1717"/>
                      <a:pt x="3349" y="1717"/>
                      <a:pt x="3349" y="1717"/>
                    </a:cubicBezTo>
                    <a:cubicBezTo>
                      <a:pt x="3354" y="1717"/>
                      <a:pt x="3354" y="1717"/>
                      <a:pt x="3354" y="1717"/>
                    </a:cubicBezTo>
                    <a:cubicBezTo>
                      <a:pt x="3354" y="1526"/>
                      <a:pt x="3354" y="1526"/>
                      <a:pt x="3354" y="1526"/>
                    </a:cubicBezTo>
                    <a:cubicBezTo>
                      <a:pt x="3448" y="1528"/>
                      <a:pt x="3525" y="1599"/>
                      <a:pt x="3534" y="1690"/>
                    </a:cubicBezTo>
                    <a:cubicBezTo>
                      <a:pt x="3533" y="1695"/>
                      <a:pt x="3533" y="1701"/>
                      <a:pt x="3533" y="1706"/>
                    </a:cubicBezTo>
                    <a:cubicBezTo>
                      <a:pt x="3537" y="1706"/>
                      <a:pt x="3537" y="1706"/>
                      <a:pt x="3537" y="1706"/>
                    </a:cubicBezTo>
                    <a:cubicBezTo>
                      <a:pt x="3537" y="1701"/>
                      <a:pt x="3536" y="1695"/>
                      <a:pt x="3536" y="1690"/>
                    </a:cubicBezTo>
                    <a:cubicBezTo>
                      <a:pt x="3544" y="1599"/>
                      <a:pt x="3622" y="1528"/>
                      <a:pt x="3716" y="1526"/>
                    </a:cubicBezTo>
                    <a:cubicBezTo>
                      <a:pt x="3716" y="1717"/>
                      <a:pt x="3716" y="1717"/>
                      <a:pt x="3716" y="1717"/>
                    </a:cubicBezTo>
                    <a:cubicBezTo>
                      <a:pt x="3720" y="1717"/>
                      <a:pt x="3720" y="1717"/>
                      <a:pt x="3720" y="1717"/>
                    </a:cubicBezTo>
                    <a:cubicBezTo>
                      <a:pt x="3720" y="1717"/>
                      <a:pt x="3720" y="1717"/>
                      <a:pt x="3720" y="1717"/>
                    </a:cubicBezTo>
                    <a:cubicBezTo>
                      <a:pt x="3910" y="1717"/>
                      <a:pt x="3910" y="1717"/>
                      <a:pt x="3910" y="1717"/>
                    </a:cubicBezTo>
                    <a:cubicBezTo>
                      <a:pt x="3910" y="2163"/>
                      <a:pt x="3910" y="2163"/>
                      <a:pt x="3910" y="2163"/>
                    </a:cubicBezTo>
                    <a:cubicBezTo>
                      <a:pt x="3930" y="2163"/>
                      <a:pt x="3930" y="2163"/>
                      <a:pt x="3930" y="2163"/>
                    </a:cubicBezTo>
                    <a:cubicBezTo>
                      <a:pt x="3930" y="2165"/>
                      <a:pt x="3930" y="2165"/>
                      <a:pt x="3930" y="2165"/>
                    </a:cubicBezTo>
                    <a:cubicBezTo>
                      <a:pt x="4030" y="2165"/>
                      <a:pt x="4112" y="2244"/>
                      <a:pt x="4114" y="2342"/>
                    </a:cubicBezTo>
                    <a:lnTo>
                      <a:pt x="3919" y="23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F677066-4BA0-4C62-B6CF-C5B40E1D3FDB}"/>
                  </a:ext>
                </a:extLst>
              </p:cNvPr>
              <p:cNvGrpSpPr/>
              <p:nvPr/>
            </p:nvGrpSpPr>
            <p:grpSpPr>
              <a:xfrm>
                <a:off x="640210" y="1517853"/>
                <a:ext cx="3312354" cy="3080135"/>
                <a:chOff x="640210" y="1517853"/>
                <a:chExt cx="3312354" cy="3080135"/>
              </a:xfrm>
              <a:grpFill/>
            </p:grpSpPr>
            <p:sp>
              <p:nvSpPr>
                <p:cNvPr id="10" name="Freeform 27">
                  <a:extLst>
                    <a:ext uri="{FF2B5EF4-FFF2-40B4-BE49-F238E27FC236}">
                      <a16:creationId xmlns:a16="http://schemas.microsoft.com/office/drawing/2014/main" id="{E8616F65-C6F3-4812-86A4-09E30E5530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0379" y="3312557"/>
                  <a:ext cx="146339" cy="142271"/>
                </a:xfrm>
                <a:custGeom>
                  <a:avLst/>
                  <a:gdLst>
                    <a:gd name="T0" fmla="*/ 1583 w 1583"/>
                    <a:gd name="T1" fmla="*/ 0 h 1539"/>
                    <a:gd name="T2" fmla="*/ 1583 w 1583"/>
                    <a:gd name="T3" fmla="*/ 1539 h 1539"/>
                    <a:gd name="T4" fmla="*/ 0 w 1583"/>
                    <a:gd name="T5" fmla="*/ 1539 h 1539"/>
                    <a:gd name="T6" fmla="*/ 0 w 1583"/>
                    <a:gd name="T7" fmla="*/ 0 h 1539"/>
                    <a:gd name="T8" fmla="*/ 1583 w 1583"/>
                    <a:gd name="T9" fmla="*/ 0 h 1539"/>
                    <a:gd name="T10" fmla="*/ 1493 w 1583"/>
                    <a:gd name="T11" fmla="*/ 1449 h 1539"/>
                    <a:gd name="T12" fmla="*/ 1493 w 1583"/>
                    <a:gd name="T13" fmla="*/ 100 h 1539"/>
                    <a:gd name="T14" fmla="*/ 91 w 1583"/>
                    <a:gd name="T15" fmla="*/ 100 h 1539"/>
                    <a:gd name="T16" fmla="*/ 91 w 1583"/>
                    <a:gd name="T17" fmla="*/ 1449 h 1539"/>
                    <a:gd name="T18" fmla="*/ 1493 w 1583"/>
                    <a:gd name="T19" fmla="*/ 1449 h 1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3" h="1539">
                      <a:moveTo>
                        <a:pt x="1583" y="0"/>
                      </a:moveTo>
                      <a:lnTo>
                        <a:pt x="1583" y="1539"/>
                      </a:lnTo>
                      <a:lnTo>
                        <a:pt x="0" y="1539"/>
                      </a:lnTo>
                      <a:lnTo>
                        <a:pt x="0" y="0"/>
                      </a:lnTo>
                      <a:lnTo>
                        <a:pt x="1583" y="0"/>
                      </a:lnTo>
                      <a:close/>
                      <a:moveTo>
                        <a:pt x="1493" y="1449"/>
                      </a:moveTo>
                      <a:lnTo>
                        <a:pt x="1493" y="100"/>
                      </a:lnTo>
                      <a:lnTo>
                        <a:pt x="91" y="100"/>
                      </a:lnTo>
                      <a:lnTo>
                        <a:pt x="91" y="1449"/>
                      </a:lnTo>
                      <a:lnTo>
                        <a:pt x="1493" y="14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1" name="Freeform 28">
                  <a:extLst>
                    <a:ext uri="{FF2B5EF4-FFF2-40B4-BE49-F238E27FC236}">
                      <a16:creationId xmlns:a16="http://schemas.microsoft.com/office/drawing/2014/main" id="{ECFA3D05-DC1D-4C0A-A553-B2AB4E16DCB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0379" y="3495503"/>
                  <a:ext cx="146339" cy="142271"/>
                </a:xfrm>
                <a:custGeom>
                  <a:avLst/>
                  <a:gdLst>
                    <a:gd name="T0" fmla="*/ 1583 w 1583"/>
                    <a:gd name="T1" fmla="*/ 0 h 1539"/>
                    <a:gd name="T2" fmla="*/ 1583 w 1583"/>
                    <a:gd name="T3" fmla="*/ 1539 h 1539"/>
                    <a:gd name="T4" fmla="*/ 0 w 1583"/>
                    <a:gd name="T5" fmla="*/ 1539 h 1539"/>
                    <a:gd name="T6" fmla="*/ 0 w 1583"/>
                    <a:gd name="T7" fmla="*/ 0 h 1539"/>
                    <a:gd name="T8" fmla="*/ 1583 w 1583"/>
                    <a:gd name="T9" fmla="*/ 0 h 1539"/>
                    <a:gd name="T10" fmla="*/ 1493 w 1583"/>
                    <a:gd name="T11" fmla="*/ 1449 h 1539"/>
                    <a:gd name="T12" fmla="*/ 1493 w 1583"/>
                    <a:gd name="T13" fmla="*/ 90 h 1539"/>
                    <a:gd name="T14" fmla="*/ 91 w 1583"/>
                    <a:gd name="T15" fmla="*/ 90 h 1539"/>
                    <a:gd name="T16" fmla="*/ 91 w 1583"/>
                    <a:gd name="T17" fmla="*/ 1449 h 1539"/>
                    <a:gd name="T18" fmla="*/ 1493 w 1583"/>
                    <a:gd name="T19" fmla="*/ 1449 h 1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3" h="1539">
                      <a:moveTo>
                        <a:pt x="1583" y="0"/>
                      </a:moveTo>
                      <a:lnTo>
                        <a:pt x="1583" y="1539"/>
                      </a:lnTo>
                      <a:lnTo>
                        <a:pt x="0" y="1539"/>
                      </a:lnTo>
                      <a:lnTo>
                        <a:pt x="0" y="0"/>
                      </a:lnTo>
                      <a:lnTo>
                        <a:pt x="1583" y="0"/>
                      </a:lnTo>
                      <a:close/>
                      <a:moveTo>
                        <a:pt x="1493" y="1449"/>
                      </a:moveTo>
                      <a:lnTo>
                        <a:pt x="1493" y="90"/>
                      </a:lnTo>
                      <a:lnTo>
                        <a:pt x="91" y="90"/>
                      </a:lnTo>
                      <a:lnTo>
                        <a:pt x="91" y="1449"/>
                      </a:lnTo>
                      <a:lnTo>
                        <a:pt x="1493" y="14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2" name="Freeform 29">
                  <a:extLst>
                    <a:ext uri="{FF2B5EF4-FFF2-40B4-BE49-F238E27FC236}">
                      <a16:creationId xmlns:a16="http://schemas.microsoft.com/office/drawing/2014/main" id="{7A86D5BA-5B6B-4BF2-A5AB-E00A6FE457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68040" y="3098087"/>
                  <a:ext cx="145414" cy="143288"/>
                </a:xfrm>
                <a:custGeom>
                  <a:avLst/>
                  <a:gdLst>
                    <a:gd name="T0" fmla="*/ 1573 w 1573"/>
                    <a:gd name="T1" fmla="*/ 0 h 1550"/>
                    <a:gd name="T2" fmla="*/ 1573 w 1573"/>
                    <a:gd name="T3" fmla="*/ 1550 h 1550"/>
                    <a:gd name="T4" fmla="*/ 0 w 1573"/>
                    <a:gd name="T5" fmla="*/ 1550 h 1550"/>
                    <a:gd name="T6" fmla="*/ 0 w 1573"/>
                    <a:gd name="T7" fmla="*/ 0 h 1550"/>
                    <a:gd name="T8" fmla="*/ 1573 w 1573"/>
                    <a:gd name="T9" fmla="*/ 0 h 1550"/>
                    <a:gd name="T10" fmla="*/ 1483 w 1573"/>
                    <a:gd name="T11" fmla="*/ 1460 h 1550"/>
                    <a:gd name="T12" fmla="*/ 1483 w 1573"/>
                    <a:gd name="T13" fmla="*/ 90 h 1550"/>
                    <a:gd name="T14" fmla="*/ 90 w 1573"/>
                    <a:gd name="T15" fmla="*/ 90 h 1550"/>
                    <a:gd name="T16" fmla="*/ 90 w 1573"/>
                    <a:gd name="T17" fmla="*/ 1460 h 1550"/>
                    <a:gd name="T18" fmla="*/ 1483 w 1573"/>
                    <a:gd name="T19" fmla="*/ 1460 h 1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73" h="1550">
                      <a:moveTo>
                        <a:pt x="1573" y="0"/>
                      </a:moveTo>
                      <a:lnTo>
                        <a:pt x="1573" y="1550"/>
                      </a:lnTo>
                      <a:lnTo>
                        <a:pt x="0" y="1550"/>
                      </a:lnTo>
                      <a:lnTo>
                        <a:pt x="0" y="0"/>
                      </a:lnTo>
                      <a:lnTo>
                        <a:pt x="1573" y="0"/>
                      </a:lnTo>
                      <a:close/>
                      <a:moveTo>
                        <a:pt x="1483" y="1460"/>
                      </a:moveTo>
                      <a:lnTo>
                        <a:pt x="1483" y="90"/>
                      </a:lnTo>
                      <a:lnTo>
                        <a:pt x="90" y="90"/>
                      </a:lnTo>
                      <a:lnTo>
                        <a:pt x="90" y="1460"/>
                      </a:lnTo>
                      <a:lnTo>
                        <a:pt x="1483" y="14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3" name="Freeform 30">
                  <a:extLst>
                    <a:ext uri="{FF2B5EF4-FFF2-40B4-BE49-F238E27FC236}">
                      <a16:creationId xmlns:a16="http://schemas.microsoft.com/office/drawing/2014/main" id="{093C7D5C-96CD-435E-9A89-8A54FC0B7F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1026" y="3098087"/>
                  <a:ext cx="145322" cy="143288"/>
                </a:xfrm>
                <a:custGeom>
                  <a:avLst/>
                  <a:gdLst>
                    <a:gd name="T0" fmla="*/ 1572 w 1572"/>
                    <a:gd name="T1" fmla="*/ 0 h 1550"/>
                    <a:gd name="T2" fmla="*/ 1572 w 1572"/>
                    <a:gd name="T3" fmla="*/ 1550 h 1550"/>
                    <a:gd name="T4" fmla="*/ 0 w 1572"/>
                    <a:gd name="T5" fmla="*/ 1550 h 1550"/>
                    <a:gd name="T6" fmla="*/ 0 w 1572"/>
                    <a:gd name="T7" fmla="*/ 0 h 1550"/>
                    <a:gd name="T8" fmla="*/ 1572 w 1572"/>
                    <a:gd name="T9" fmla="*/ 0 h 1550"/>
                    <a:gd name="T10" fmla="*/ 1482 w 1572"/>
                    <a:gd name="T11" fmla="*/ 1460 h 1550"/>
                    <a:gd name="T12" fmla="*/ 1482 w 1572"/>
                    <a:gd name="T13" fmla="*/ 90 h 1550"/>
                    <a:gd name="T14" fmla="*/ 90 w 1572"/>
                    <a:gd name="T15" fmla="*/ 90 h 1550"/>
                    <a:gd name="T16" fmla="*/ 90 w 1572"/>
                    <a:gd name="T17" fmla="*/ 1460 h 1550"/>
                    <a:gd name="T18" fmla="*/ 1482 w 1572"/>
                    <a:gd name="T19" fmla="*/ 1460 h 1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72" h="1550">
                      <a:moveTo>
                        <a:pt x="1572" y="0"/>
                      </a:moveTo>
                      <a:lnTo>
                        <a:pt x="1572" y="1550"/>
                      </a:lnTo>
                      <a:lnTo>
                        <a:pt x="0" y="1550"/>
                      </a:lnTo>
                      <a:lnTo>
                        <a:pt x="0" y="0"/>
                      </a:lnTo>
                      <a:lnTo>
                        <a:pt x="1572" y="0"/>
                      </a:lnTo>
                      <a:close/>
                      <a:moveTo>
                        <a:pt x="1482" y="1460"/>
                      </a:moveTo>
                      <a:lnTo>
                        <a:pt x="1482" y="90"/>
                      </a:lnTo>
                      <a:lnTo>
                        <a:pt x="90" y="90"/>
                      </a:lnTo>
                      <a:lnTo>
                        <a:pt x="90" y="1460"/>
                      </a:lnTo>
                      <a:lnTo>
                        <a:pt x="1482" y="14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4" name="Freeform 31">
                  <a:extLst>
                    <a:ext uri="{FF2B5EF4-FFF2-40B4-BE49-F238E27FC236}">
                      <a16:creationId xmlns:a16="http://schemas.microsoft.com/office/drawing/2014/main" id="{CE4073DC-9E64-4A40-9158-E38C39ED49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0210" y="3081447"/>
                  <a:ext cx="173147" cy="170097"/>
                </a:xfrm>
                <a:custGeom>
                  <a:avLst/>
                  <a:gdLst>
                    <a:gd name="T0" fmla="*/ 187 w 187"/>
                    <a:gd name="T1" fmla="*/ 92 h 184"/>
                    <a:gd name="T2" fmla="*/ 94 w 187"/>
                    <a:gd name="T3" fmla="*/ 184 h 184"/>
                    <a:gd name="T4" fmla="*/ 0 w 187"/>
                    <a:gd name="T5" fmla="*/ 92 h 184"/>
                    <a:gd name="T6" fmla="*/ 94 w 187"/>
                    <a:gd name="T7" fmla="*/ 0 h 184"/>
                    <a:gd name="T8" fmla="*/ 187 w 187"/>
                    <a:gd name="T9" fmla="*/ 92 h 184"/>
                    <a:gd name="T10" fmla="*/ 9 w 187"/>
                    <a:gd name="T11" fmla="*/ 92 h 184"/>
                    <a:gd name="T12" fmla="*/ 94 w 187"/>
                    <a:gd name="T13" fmla="*/ 174 h 184"/>
                    <a:gd name="T14" fmla="*/ 178 w 187"/>
                    <a:gd name="T15" fmla="*/ 92 h 184"/>
                    <a:gd name="T16" fmla="*/ 94 w 187"/>
                    <a:gd name="T17" fmla="*/ 10 h 184"/>
                    <a:gd name="T18" fmla="*/ 9 w 187"/>
                    <a:gd name="T19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7" h="184">
                      <a:moveTo>
                        <a:pt x="187" y="92"/>
                      </a:moveTo>
                      <a:cubicBezTo>
                        <a:pt x="187" y="143"/>
                        <a:pt x="145" y="184"/>
                        <a:pt x="94" y="184"/>
                      </a:cubicBezTo>
                      <a:cubicBezTo>
                        <a:pt x="42" y="184"/>
                        <a:pt x="0" y="143"/>
                        <a:pt x="0" y="92"/>
                      </a:cubicBezTo>
                      <a:cubicBezTo>
                        <a:pt x="0" y="41"/>
                        <a:pt x="42" y="0"/>
                        <a:pt x="94" y="0"/>
                      </a:cubicBezTo>
                      <a:cubicBezTo>
                        <a:pt x="145" y="0"/>
                        <a:pt x="187" y="41"/>
                        <a:pt x="187" y="92"/>
                      </a:cubicBezTo>
                      <a:close/>
                      <a:moveTo>
                        <a:pt x="9" y="92"/>
                      </a:moveTo>
                      <a:cubicBezTo>
                        <a:pt x="9" y="137"/>
                        <a:pt x="47" y="174"/>
                        <a:pt x="94" y="174"/>
                      </a:cubicBezTo>
                      <a:cubicBezTo>
                        <a:pt x="140" y="174"/>
                        <a:pt x="178" y="137"/>
                        <a:pt x="178" y="92"/>
                      </a:cubicBezTo>
                      <a:cubicBezTo>
                        <a:pt x="178" y="47"/>
                        <a:pt x="140" y="10"/>
                        <a:pt x="94" y="10"/>
                      </a:cubicBezTo>
                      <a:cubicBezTo>
                        <a:pt x="47" y="10"/>
                        <a:pt x="9" y="47"/>
                        <a:pt x="9" y="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5" name="Freeform 16">
                  <a:extLst>
                    <a:ext uri="{FF2B5EF4-FFF2-40B4-BE49-F238E27FC236}">
                      <a16:creationId xmlns:a16="http://schemas.microsoft.com/office/drawing/2014/main" id="{18510B54-58AF-4A83-8FDB-E9B0501E27B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41447" y="3727445"/>
                  <a:ext cx="111117" cy="170004"/>
                </a:xfrm>
                <a:custGeom>
                  <a:avLst/>
                  <a:gdLst>
                    <a:gd name="T0" fmla="*/ 1202 w 1202"/>
                    <a:gd name="T1" fmla="*/ 0 h 1839"/>
                    <a:gd name="T2" fmla="*/ 1202 w 1202"/>
                    <a:gd name="T3" fmla="*/ 1839 h 1839"/>
                    <a:gd name="T4" fmla="*/ 0 w 1202"/>
                    <a:gd name="T5" fmla="*/ 1839 h 1839"/>
                    <a:gd name="T6" fmla="*/ 0 w 1202"/>
                    <a:gd name="T7" fmla="*/ 0 h 1839"/>
                    <a:gd name="T8" fmla="*/ 1202 w 1202"/>
                    <a:gd name="T9" fmla="*/ 0 h 1839"/>
                    <a:gd name="T10" fmla="*/ 1112 w 1202"/>
                    <a:gd name="T11" fmla="*/ 1749 h 1839"/>
                    <a:gd name="T12" fmla="*/ 1112 w 1202"/>
                    <a:gd name="T13" fmla="*/ 100 h 1839"/>
                    <a:gd name="T14" fmla="*/ 90 w 1202"/>
                    <a:gd name="T15" fmla="*/ 100 h 1839"/>
                    <a:gd name="T16" fmla="*/ 90 w 1202"/>
                    <a:gd name="T17" fmla="*/ 1749 h 1839"/>
                    <a:gd name="T18" fmla="*/ 1112 w 1202"/>
                    <a:gd name="T19" fmla="*/ 1749 h 18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2" h="1839">
                      <a:moveTo>
                        <a:pt x="1202" y="0"/>
                      </a:moveTo>
                      <a:lnTo>
                        <a:pt x="1202" y="1839"/>
                      </a:lnTo>
                      <a:lnTo>
                        <a:pt x="0" y="1839"/>
                      </a:lnTo>
                      <a:lnTo>
                        <a:pt x="0" y="0"/>
                      </a:lnTo>
                      <a:lnTo>
                        <a:pt x="1202" y="0"/>
                      </a:lnTo>
                      <a:close/>
                      <a:moveTo>
                        <a:pt x="1112" y="1749"/>
                      </a:moveTo>
                      <a:lnTo>
                        <a:pt x="1112" y="100"/>
                      </a:lnTo>
                      <a:lnTo>
                        <a:pt x="90" y="100"/>
                      </a:lnTo>
                      <a:lnTo>
                        <a:pt x="90" y="1749"/>
                      </a:lnTo>
                      <a:lnTo>
                        <a:pt x="1112" y="17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6" name="Freeform 17">
                  <a:extLst>
                    <a:ext uri="{FF2B5EF4-FFF2-40B4-BE49-F238E27FC236}">
                      <a16:creationId xmlns:a16="http://schemas.microsoft.com/office/drawing/2014/main" id="{F8A1AABC-6585-44EE-A726-FAA80DF506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697881" y="3727445"/>
                  <a:ext cx="111117" cy="170004"/>
                </a:xfrm>
                <a:custGeom>
                  <a:avLst/>
                  <a:gdLst>
                    <a:gd name="T0" fmla="*/ 1202 w 1202"/>
                    <a:gd name="T1" fmla="*/ 0 h 1839"/>
                    <a:gd name="T2" fmla="*/ 1202 w 1202"/>
                    <a:gd name="T3" fmla="*/ 1839 h 1839"/>
                    <a:gd name="T4" fmla="*/ 0 w 1202"/>
                    <a:gd name="T5" fmla="*/ 1839 h 1839"/>
                    <a:gd name="T6" fmla="*/ 0 w 1202"/>
                    <a:gd name="T7" fmla="*/ 0 h 1839"/>
                    <a:gd name="T8" fmla="*/ 1202 w 1202"/>
                    <a:gd name="T9" fmla="*/ 0 h 1839"/>
                    <a:gd name="T10" fmla="*/ 1112 w 1202"/>
                    <a:gd name="T11" fmla="*/ 1749 h 1839"/>
                    <a:gd name="T12" fmla="*/ 1112 w 1202"/>
                    <a:gd name="T13" fmla="*/ 100 h 1839"/>
                    <a:gd name="T14" fmla="*/ 91 w 1202"/>
                    <a:gd name="T15" fmla="*/ 100 h 1839"/>
                    <a:gd name="T16" fmla="*/ 91 w 1202"/>
                    <a:gd name="T17" fmla="*/ 1749 h 1839"/>
                    <a:gd name="T18" fmla="*/ 1112 w 1202"/>
                    <a:gd name="T19" fmla="*/ 1749 h 18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02" h="1839">
                      <a:moveTo>
                        <a:pt x="1202" y="0"/>
                      </a:moveTo>
                      <a:lnTo>
                        <a:pt x="1202" y="1839"/>
                      </a:lnTo>
                      <a:lnTo>
                        <a:pt x="0" y="1839"/>
                      </a:lnTo>
                      <a:lnTo>
                        <a:pt x="0" y="0"/>
                      </a:lnTo>
                      <a:lnTo>
                        <a:pt x="1202" y="0"/>
                      </a:lnTo>
                      <a:close/>
                      <a:moveTo>
                        <a:pt x="1112" y="1749"/>
                      </a:moveTo>
                      <a:lnTo>
                        <a:pt x="1112" y="100"/>
                      </a:lnTo>
                      <a:lnTo>
                        <a:pt x="91" y="100"/>
                      </a:lnTo>
                      <a:lnTo>
                        <a:pt x="91" y="1749"/>
                      </a:lnTo>
                      <a:lnTo>
                        <a:pt x="1112" y="17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7" name="Freeform 18">
                  <a:extLst>
                    <a:ext uri="{FF2B5EF4-FFF2-40B4-BE49-F238E27FC236}">
                      <a16:creationId xmlns:a16="http://schemas.microsoft.com/office/drawing/2014/main" id="{B7D3B0CD-0C77-43BC-A42C-E5F88E5992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53484" y="3727445"/>
                  <a:ext cx="112042" cy="170004"/>
                </a:xfrm>
                <a:custGeom>
                  <a:avLst/>
                  <a:gdLst>
                    <a:gd name="T0" fmla="*/ 1212 w 1212"/>
                    <a:gd name="T1" fmla="*/ 0 h 1839"/>
                    <a:gd name="T2" fmla="*/ 1212 w 1212"/>
                    <a:gd name="T3" fmla="*/ 1839 h 1839"/>
                    <a:gd name="T4" fmla="*/ 0 w 1212"/>
                    <a:gd name="T5" fmla="*/ 1839 h 1839"/>
                    <a:gd name="T6" fmla="*/ 0 w 1212"/>
                    <a:gd name="T7" fmla="*/ 0 h 1839"/>
                    <a:gd name="T8" fmla="*/ 1212 w 1212"/>
                    <a:gd name="T9" fmla="*/ 0 h 1839"/>
                    <a:gd name="T10" fmla="*/ 1122 w 1212"/>
                    <a:gd name="T11" fmla="*/ 1749 h 1839"/>
                    <a:gd name="T12" fmla="*/ 1122 w 1212"/>
                    <a:gd name="T13" fmla="*/ 100 h 1839"/>
                    <a:gd name="T14" fmla="*/ 100 w 1212"/>
                    <a:gd name="T15" fmla="*/ 100 h 1839"/>
                    <a:gd name="T16" fmla="*/ 100 w 1212"/>
                    <a:gd name="T17" fmla="*/ 1749 h 1839"/>
                    <a:gd name="T18" fmla="*/ 1122 w 1212"/>
                    <a:gd name="T19" fmla="*/ 1749 h 18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12" h="1839">
                      <a:moveTo>
                        <a:pt x="1212" y="0"/>
                      </a:moveTo>
                      <a:lnTo>
                        <a:pt x="1212" y="1839"/>
                      </a:lnTo>
                      <a:lnTo>
                        <a:pt x="0" y="1839"/>
                      </a:lnTo>
                      <a:lnTo>
                        <a:pt x="0" y="0"/>
                      </a:lnTo>
                      <a:lnTo>
                        <a:pt x="1212" y="0"/>
                      </a:lnTo>
                      <a:close/>
                      <a:moveTo>
                        <a:pt x="1122" y="1749"/>
                      </a:moveTo>
                      <a:lnTo>
                        <a:pt x="1122" y="100"/>
                      </a:lnTo>
                      <a:lnTo>
                        <a:pt x="100" y="100"/>
                      </a:lnTo>
                      <a:lnTo>
                        <a:pt x="100" y="1749"/>
                      </a:lnTo>
                      <a:lnTo>
                        <a:pt x="1122" y="17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8" name="Freeform 19">
                  <a:extLst>
                    <a:ext uri="{FF2B5EF4-FFF2-40B4-BE49-F238E27FC236}">
                      <a16:creationId xmlns:a16="http://schemas.microsoft.com/office/drawing/2014/main" id="{DC20CBFF-4103-44DA-85C3-F83ADDD7E0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5582" y="4004684"/>
                  <a:ext cx="174164" cy="109084"/>
                </a:xfrm>
                <a:custGeom>
                  <a:avLst/>
                  <a:gdLst>
                    <a:gd name="T0" fmla="*/ 1884 w 1884"/>
                    <a:gd name="T1" fmla="*/ 0 h 1180"/>
                    <a:gd name="T2" fmla="*/ 1884 w 1884"/>
                    <a:gd name="T3" fmla="*/ 1180 h 1180"/>
                    <a:gd name="T4" fmla="*/ 0 w 1884"/>
                    <a:gd name="T5" fmla="*/ 1180 h 1180"/>
                    <a:gd name="T6" fmla="*/ 0 w 1884"/>
                    <a:gd name="T7" fmla="*/ 0 h 1180"/>
                    <a:gd name="T8" fmla="*/ 1884 w 1884"/>
                    <a:gd name="T9" fmla="*/ 0 h 1180"/>
                    <a:gd name="T10" fmla="*/ 1783 w 1884"/>
                    <a:gd name="T11" fmla="*/ 1090 h 1180"/>
                    <a:gd name="T12" fmla="*/ 1783 w 1884"/>
                    <a:gd name="T13" fmla="*/ 90 h 1180"/>
                    <a:gd name="T14" fmla="*/ 91 w 1884"/>
                    <a:gd name="T15" fmla="*/ 90 h 1180"/>
                    <a:gd name="T16" fmla="*/ 91 w 1884"/>
                    <a:gd name="T17" fmla="*/ 1090 h 1180"/>
                    <a:gd name="T18" fmla="*/ 1783 w 1884"/>
                    <a:gd name="T19" fmla="*/ 1090 h 1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84" h="1180">
                      <a:moveTo>
                        <a:pt x="1884" y="0"/>
                      </a:moveTo>
                      <a:lnTo>
                        <a:pt x="1884" y="1180"/>
                      </a:lnTo>
                      <a:lnTo>
                        <a:pt x="0" y="1180"/>
                      </a:lnTo>
                      <a:lnTo>
                        <a:pt x="0" y="0"/>
                      </a:lnTo>
                      <a:lnTo>
                        <a:pt x="1884" y="0"/>
                      </a:lnTo>
                      <a:close/>
                      <a:moveTo>
                        <a:pt x="1783" y="1090"/>
                      </a:moveTo>
                      <a:lnTo>
                        <a:pt x="1783" y="90"/>
                      </a:lnTo>
                      <a:lnTo>
                        <a:pt x="91" y="90"/>
                      </a:lnTo>
                      <a:lnTo>
                        <a:pt x="91" y="1090"/>
                      </a:lnTo>
                      <a:lnTo>
                        <a:pt x="1783" y="10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19" name="Freeform 20">
                  <a:extLst>
                    <a:ext uri="{FF2B5EF4-FFF2-40B4-BE49-F238E27FC236}">
                      <a16:creationId xmlns:a16="http://schemas.microsoft.com/office/drawing/2014/main" id="{5D2AFF6A-0B10-42BD-849B-CB5A1A4DF01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5582" y="3864262"/>
                  <a:ext cx="174164" cy="108991"/>
                </a:xfrm>
                <a:custGeom>
                  <a:avLst/>
                  <a:gdLst>
                    <a:gd name="T0" fmla="*/ 1884 w 1884"/>
                    <a:gd name="T1" fmla="*/ 0 h 1179"/>
                    <a:gd name="T2" fmla="*/ 1884 w 1884"/>
                    <a:gd name="T3" fmla="*/ 1179 h 1179"/>
                    <a:gd name="T4" fmla="*/ 0 w 1884"/>
                    <a:gd name="T5" fmla="*/ 1179 h 1179"/>
                    <a:gd name="T6" fmla="*/ 0 w 1884"/>
                    <a:gd name="T7" fmla="*/ 0 h 1179"/>
                    <a:gd name="T8" fmla="*/ 1884 w 1884"/>
                    <a:gd name="T9" fmla="*/ 0 h 1179"/>
                    <a:gd name="T10" fmla="*/ 1783 w 1884"/>
                    <a:gd name="T11" fmla="*/ 1089 h 1179"/>
                    <a:gd name="T12" fmla="*/ 1783 w 1884"/>
                    <a:gd name="T13" fmla="*/ 89 h 1179"/>
                    <a:gd name="T14" fmla="*/ 91 w 1884"/>
                    <a:gd name="T15" fmla="*/ 89 h 1179"/>
                    <a:gd name="T16" fmla="*/ 91 w 1884"/>
                    <a:gd name="T17" fmla="*/ 1089 h 1179"/>
                    <a:gd name="T18" fmla="*/ 1783 w 1884"/>
                    <a:gd name="T19" fmla="*/ 1089 h 1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84" h="1179">
                      <a:moveTo>
                        <a:pt x="1884" y="0"/>
                      </a:moveTo>
                      <a:lnTo>
                        <a:pt x="1884" y="1179"/>
                      </a:lnTo>
                      <a:lnTo>
                        <a:pt x="0" y="1179"/>
                      </a:lnTo>
                      <a:lnTo>
                        <a:pt x="0" y="0"/>
                      </a:lnTo>
                      <a:lnTo>
                        <a:pt x="1884" y="0"/>
                      </a:lnTo>
                      <a:close/>
                      <a:moveTo>
                        <a:pt x="1783" y="1089"/>
                      </a:moveTo>
                      <a:lnTo>
                        <a:pt x="1783" y="89"/>
                      </a:lnTo>
                      <a:lnTo>
                        <a:pt x="91" y="89"/>
                      </a:lnTo>
                      <a:lnTo>
                        <a:pt x="91" y="1089"/>
                      </a:lnTo>
                      <a:lnTo>
                        <a:pt x="1783" y="108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0" name="Freeform 21">
                  <a:extLst>
                    <a:ext uri="{FF2B5EF4-FFF2-40B4-BE49-F238E27FC236}">
                      <a16:creationId xmlns:a16="http://schemas.microsoft.com/office/drawing/2014/main" id="{2D8F6896-8B19-4457-BA6F-7EA5F9FD16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5582" y="3723747"/>
                  <a:ext cx="174164" cy="109084"/>
                </a:xfrm>
                <a:custGeom>
                  <a:avLst/>
                  <a:gdLst>
                    <a:gd name="T0" fmla="*/ 1884 w 1884"/>
                    <a:gd name="T1" fmla="*/ 0 h 1180"/>
                    <a:gd name="T2" fmla="*/ 1884 w 1884"/>
                    <a:gd name="T3" fmla="*/ 1180 h 1180"/>
                    <a:gd name="T4" fmla="*/ 0 w 1884"/>
                    <a:gd name="T5" fmla="*/ 1180 h 1180"/>
                    <a:gd name="T6" fmla="*/ 0 w 1884"/>
                    <a:gd name="T7" fmla="*/ 0 h 1180"/>
                    <a:gd name="T8" fmla="*/ 1884 w 1884"/>
                    <a:gd name="T9" fmla="*/ 0 h 1180"/>
                    <a:gd name="T10" fmla="*/ 1783 w 1884"/>
                    <a:gd name="T11" fmla="*/ 1090 h 1180"/>
                    <a:gd name="T12" fmla="*/ 1783 w 1884"/>
                    <a:gd name="T13" fmla="*/ 90 h 1180"/>
                    <a:gd name="T14" fmla="*/ 91 w 1884"/>
                    <a:gd name="T15" fmla="*/ 90 h 1180"/>
                    <a:gd name="T16" fmla="*/ 91 w 1884"/>
                    <a:gd name="T17" fmla="*/ 1090 h 1180"/>
                    <a:gd name="T18" fmla="*/ 1783 w 1884"/>
                    <a:gd name="T19" fmla="*/ 1090 h 1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84" h="1180">
                      <a:moveTo>
                        <a:pt x="1884" y="0"/>
                      </a:moveTo>
                      <a:lnTo>
                        <a:pt x="1884" y="1180"/>
                      </a:lnTo>
                      <a:lnTo>
                        <a:pt x="0" y="1180"/>
                      </a:lnTo>
                      <a:lnTo>
                        <a:pt x="0" y="0"/>
                      </a:lnTo>
                      <a:lnTo>
                        <a:pt x="1884" y="0"/>
                      </a:lnTo>
                      <a:close/>
                      <a:moveTo>
                        <a:pt x="1783" y="1090"/>
                      </a:moveTo>
                      <a:lnTo>
                        <a:pt x="1783" y="90"/>
                      </a:lnTo>
                      <a:lnTo>
                        <a:pt x="91" y="90"/>
                      </a:lnTo>
                      <a:lnTo>
                        <a:pt x="91" y="1090"/>
                      </a:lnTo>
                      <a:lnTo>
                        <a:pt x="1783" y="10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B8ADA369-EDF2-494A-A04C-977C2F2ECA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08090" y="4264358"/>
                  <a:ext cx="175921" cy="333630"/>
                </a:xfrm>
                <a:custGeom>
                  <a:avLst/>
                  <a:gdLst>
                    <a:gd name="T0" fmla="*/ 1903 w 1903"/>
                    <a:gd name="T1" fmla="*/ 0 h 3609"/>
                    <a:gd name="T2" fmla="*/ 1903 w 1903"/>
                    <a:gd name="T3" fmla="*/ 3609 h 3609"/>
                    <a:gd name="T4" fmla="*/ 0 w 1903"/>
                    <a:gd name="T5" fmla="*/ 3609 h 3609"/>
                    <a:gd name="T6" fmla="*/ 0 w 1903"/>
                    <a:gd name="T7" fmla="*/ 0 h 3609"/>
                    <a:gd name="T8" fmla="*/ 1903 w 1903"/>
                    <a:gd name="T9" fmla="*/ 0 h 3609"/>
                    <a:gd name="T10" fmla="*/ 1803 w 1903"/>
                    <a:gd name="T11" fmla="*/ 3519 h 3609"/>
                    <a:gd name="T12" fmla="*/ 1803 w 1903"/>
                    <a:gd name="T13" fmla="*/ 90 h 3609"/>
                    <a:gd name="T14" fmla="*/ 100 w 1903"/>
                    <a:gd name="T15" fmla="*/ 90 h 3609"/>
                    <a:gd name="T16" fmla="*/ 100 w 1903"/>
                    <a:gd name="T17" fmla="*/ 3519 h 3609"/>
                    <a:gd name="T18" fmla="*/ 1803 w 1903"/>
                    <a:gd name="T19" fmla="*/ 3519 h 36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03" h="3609">
                      <a:moveTo>
                        <a:pt x="1903" y="0"/>
                      </a:moveTo>
                      <a:lnTo>
                        <a:pt x="1903" y="3609"/>
                      </a:lnTo>
                      <a:lnTo>
                        <a:pt x="0" y="3609"/>
                      </a:lnTo>
                      <a:lnTo>
                        <a:pt x="0" y="0"/>
                      </a:lnTo>
                      <a:lnTo>
                        <a:pt x="1903" y="0"/>
                      </a:lnTo>
                      <a:close/>
                      <a:moveTo>
                        <a:pt x="1803" y="3519"/>
                      </a:moveTo>
                      <a:lnTo>
                        <a:pt x="1803" y="90"/>
                      </a:lnTo>
                      <a:lnTo>
                        <a:pt x="100" y="90"/>
                      </a:lnTo>
                      <a:lnTo>
                        <a:pt x="100" y="3519"/>
                      </a:lnTo>
                      <a:lnTo>
                        <a:pt x="1803" y="35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2" name="Freeform 23">
                  <a:extLst>
                    <a:ext uri="{FF2B5EF4-FFF2-40B4-BE49-F238E27FC236}">
                      <a16:creationId xmlns:a16="http://schemas.microsoft.com/office/drawing/2014/main" id="{EAFC16B5-83BD-40C1-958A-1765FB1674D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70895" y="3732067"/>
                  <a:ext cx="176013" cy="333630"/>
                </a:xfrm>
                <a:custGeom>
                  <a:avLst/>
                  <a:gdLst>
                    <a:gd name="T0" fmla="*/ 1904 w 1904"/>
                    <a:gd name="T1" fmla="*/ 0 h 3609"/>
                    <a:gd name="T2" fmla="*/ 1904 w 1904"/>
                    <a:gd name="T3" fmla="*/ 3609 h 3609"/>
                    <a:gd name="T4" fmla="*/ 0 w 1904"/>
                    <a:gd name="T5" fmla="*/ 3609 h 3609"/>
                    <a:gd name="T6" fmla="*/ 0 w 1904"/>
                    <a:gd name="T7" fmla="*/ 0 h 3609"/>
                    <a:gd name="T8" fmla="*/ 1904 w 1904"/>
                    <a:gd name="T9" fmla="*/ 0 h 3609"/>
                    <a:gd name="T10" fmla="*/ 1803 w 1904"/>
                    <a:gd name="T11" fmla="*/ 3519 h 3609"/>
                    <a:gd name="T12" fmla="*/ 1803 w 1904"/>
                    <a:gd name="T13" fmla="*/ 90 h 3609"/>
                    <a:gd name="T14" fmla="*/ 91 w 1904"/>
                    <a:gd name="T15" fmla="*/ 90 h 3609"/>
                    <a:gd name="T16" fmla="*/ 91 w 1904"/>
                    <a:gd name="T17" fmla="*/ 3519 h 3609"/>
                    <a:gd name="T18" fmla="*/ 1803 w 1904"/>
                    <a:gd name="T19" fmla="*/ 3519 h 36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04" h="3609">
                      <a:moveTo>
                        <a:pt x="1904" y="0"/>
                      </a:moveTo>
                      <a:lnTo>
                        <a:pt x="1904" y="3609"/>
                      </a:lnTo>
                      <a:lnTo>
                        <a:pt x="0" y="3609"/>
                      </a:lnTo>
                      <a:lnTo>
                        <a:pt x="0" y="0"/>
                      </a:lnTo>
                      <a:lnTo>
                        <a:pt x="1904" y="0"/>
                      </a:lnTo>
                      <a:close/>
                      <a:moveTo>
                        <a:pt x="1803" y="3519"/>
                      </a:moveTo>
                      <a:lnTo>
                        <a:pt x="1803" y="90"/>
                      </a:lnTo>
                      <a:lnTo>
                        <a:pt x="91" y="90"/>
                      </a:lnTo>
                      <a:lnTo>
                        <a:pt x="91" y="3519"/>
                      </a:lnTo>
                      <a:lnTo>
                        <a:pt x="1803" y="351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3" name="Freeform 25">
                  <a:extLst>
                    <a:ext uri="{FF2B5EF4-FFF2-40B4-BE49-F238E27FC236}">
                      <a16:creationId xmlns:a16="http://schemas.microsoft.com/office/drawing/2014/main" id="{6815A934-16A5-4A61-ADDE-F4AA5A092E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7485" y="4450078"/>
                  <a:ext cx="146339" cy="143288"/>
                </a:xfrm>
                <a:custGeom>
                  <a:avLst/>
                  <a:gdLst>
                    <a:gd name="T0" fmla="*/ 1583 w 1583"/>
                    <a:gd name="T1" fmla="*/ 0 h 1550"/>
                    <a:gd name="T2" fmla="*/ 1583 w 1583"/>
                    <a:gd name="T3" fmla="*/ 1550 h 1550"/>
                    <a:gd name="T4" fmla="*/ 0 w 1583"/>
                    <a:gd name="T5" fmla="*/ 1550 h 1550"/>
                    <a:gd name="T6" fmla="*/ 0 w 1583"/>
                    <a:gd name="T7" fmla="*/ 0 h 1550"/>
                    <a:gd name="T8" fmla="*/ 1583 w 1583"/>
                    <a:gd name="T9" fmla="*/ 0 h 1550"/>
                    <a:gd name="T10" fmla="*/ 1482 w 1583"/>
                    <a:gd name="T11" fmla="*/ 1460 h 1550"/>
                    <a:gd name="T12" fmla="*/ 1482 w 1583"/>
                    <a:gd name="T13" fmla="*/ 90 h 1550"/>
                    <a:gd name="T14" fmla="*/ 100 w 1583"/>
                    <a:gd name="T15" fmla="*/ 90 h 1550"/>
                    <a:gd name="T16" fmla="*/ 100 w 1583"/>
                    <a:gd name="T17" fmla="*/ 1460 h 1550"/>
                    <a:gd name="T18" fmla="*/ 1482 w 1583"/>
                    <a:gd name="T19" fmla="*/ 1460 h 1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3" h="1550">
                      <a:moveTo>
                        <a:pt x="1583" y="0"/>
                      </a:moveTo>
                      <a:lnTo>
                        <a:pt x="1583" y="1550"/>
                      </a:lnTo>
                      <a:lnTo>
                        <a:pt x="0" y="1550"/>
                      </a:lnTo>
                      <a:lnTo>
                        <a:pt x="0" y="0"/>
                      </a:lnTo>
                      <a:lnTo>
                        <a:pt x="1583" y="0"/>
                      </a:lnTo>
                      <a:close/>
                      <a:moveTo>
                        <a:pt x="1482" y="1460"/>
                      </a:moveTo>
                      <a:lnTo>
                        <a:pt x="1482" y="90"/>
                      </a:lnTo>
                      <a:lnTo>
                        <a:pt x="100" y="90"/>
                      </a:lnTo>
                      <a:lnTo>
                        <a:pt x="100" y="1460"/>
                      </a:lnTo>
                      <a:lnTo>
                        <a:pt x="1482" y="14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4D188F6E-47A9-4971-B4ED-ACA84F3A9E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0379" y="4450078"/>
                  <a:ext cx="146339" cy="143288"/>
                </a:xfrm>
                <a:custGeom>
                  <a:avLst/>
                  <a:gdLst>
                    <a:gd name="T0" fmla="*/ 1583 w 1583"/>
                    <a:gd name="T1" fmla="*/ 0 h 1550"/>
                    <a:gd name="T2" fmla="*/ 1583 w 1583"/>
                    <a:gd name="T3" fmla="*/ 1550 h 1550"/>
                    <a:gd name="T4" fmla="*/ 0 w 1583"/>
                    <a:gd name="T5" fmla="*/ 1550 h 1550"/>
                    <a:gd name="T6" fmla="*/ 0 w 1583"/>
                    <a:gd name="T7" fmla="*/ 0 h 1550"/>
                    <a:gd name="T8" fmla="*/ 1583 w 1583"/>
                    <a:gd name="T9" fmla="*/ 0 h 1550"/>
                    <a:gd name="T10" fmla="*/ 1483 w 1583"/>
                    <a:gd name="T11" fmla="*/ 1460 h 1550"/>
                    <a:gd name="T12" fmla="*/ 1483 w 1583"/>
                    <a:gd name="T13" fmla="*/ 90 h 1550"/>
                    <a:gd name="T14" fmla="*/ 101 w 1583"/>
                    <a:gd name="T15" fmla="*/ 90 h 1550"/>
                    <a:gd name="T16" fmla="*/ 101 w 1583"/>
                    <a:gd name="T17" fmla="*/ 1460 h 1550"/>
                    <a:gd name="T18" fmla="*/ 1483 w 1583"/>
                    <a:gd name="T19" fmla="*/ 1460 h 1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3" h="1550">
                      <a:moveTo>
                        <a:pt x="1583" y="0"/>
                      </a:moveTo>
                      <a:lnTo>
                        <a:pt x="1583" y="1550"/>
                      </a:lnTo>
                      <a:lnTo>
                        <a:pt x="0" y="1550"/>
                      </a:lnTo>
                      <a:lnTo>
                        <a:pt x="0" y="0"/>
                      </a:lnTo>
                      <a:lnTo>
                        <a:pt x="1583" y="0"/>
                      </a:lnTo>
                      <a:close/>
                      <a:moveTo>
                        <a:pt x="1483" y="1460"/>
                      </a:moveTo>
                      <a:lnTo>
                        <a:pt x="1483" y="90"/>
                      </a:lnTo>
                      <a:lnTo>
                        <a:pt x="101" y="90"/>
                      </a:lnTo>
                      <a:lnTo>
                        <a:pt x="101" y="1460"/>
                      </a:lnTo>
                      <a:lnTo>
                        <a:pt x="1483" y="14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5" name="Freeform 38">
                  <a:extLst>
                    <a:ext uri="{FF2B5EF4-FFF2-40B4-BE49-F238E27FC236}">
                      <a16:creationId xmlns:a16="http://schemas.microsoft.com/office/drawing/2014/main" id="{FD6DFCF6-2B15-4343-A668-41A23018EB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94941" y="1517853"/>
                  <a:ext cx="278718" cy="169172"/>
                </a:xfrm>
                <a:custGeom>
                  <a:avLst/>
                  <a:gdLst>
                    <a:gd name="T0" fmla="*/ 3015 w 3015"/>
                    <a:gd name="T1" fmla="*/ 0 h 1830"/>
                    <a:gd name="T2" fmla="*/ 3015 w 3015"/>
                    <a:gd name="T3" fmla="*/ 1830 h 1830"/>
                    <a:gd name="T4" fmla="*/ 0 w 3015"/>
                    <a:gd name="T5" fmla="*/ 1830 h 1830"/>
                    <a:gd name="T6" fmla="*/ 0 w 3015"/>
                    <a:gd name="T7" fmla="*/ 0 h 1830"/>
                    <a:gd name="T8" fmla="*/ 3015 w 3015"/>
                    <a:gd name="T9" fmla="*/ 0 h 1830"/>
                    <a:gd name="T10" fmla="*/ 2915 w 3015"/>
                    <a:gd name="T11" fmla="*/ 1740 h 1830"/>
                    <a:gd name="T12" fmla="*/ 2915 w 3015"/>
                    <a:gd name="T13" fmla="*/ 90 h 1830"/>
                    <a:gd name="T14" fmla="*/ 90 w 3015"/>
                    <a:gd name="T15" fmla="*/ 90 h 1830"/>
                    <a:gd name="T16" fmla="*/ 90 w 3015"/>
                    <a:gd name="T17" fmla="*/ 1740 h 1830"/>
                    <a:gd name="T18" fmla="*/ 2915 w 3015"/>
                    <a:gd name="T19" fmla="*/ 1740 h 1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15" h="1830">
                      <a:moveTo>
                        <a:pt x="3015" y="0"/>
                      </a:moveTo>
                      <a:lnTo>
                        <a:pt x="3015" y="1830"/>
                      </a:lnTo>
                      <a:lnTo>
                        <a:pt x="0" y="1830"/>
                      </a:lnTo>
                      <a:lnTo>
                        <a:pt x="0" y="0"/>
                      </a:lnTo>
                      <a:lnTo>
                        <a:pt x="3015" y="0"/>
                      </a:lnTo>
                      <a:close/>
                      <a:moveTo>
                        <a:pt x="2915" y="1740"/>
                      </a:moveTo>
                      <a:lnTo>
                        <a:pt x="2915" y="90"/>
                      </a:lnTo>
                      <a:lnTo>
                        <a:pt x="90" y="90"/>
                      </a:lnTo>
                      <a:lnTo>
                        <a:pt x="90" y="1740"/>
                      </a:lnTo>
                      <a:lnTo>
                        <a:pt x="2915" y="17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6" name="Freeform 39">
                  <a:extLst>
                    <a:ext uri="{FF2B5EF4-FFF2-40B4-BE49-F238E27FC236}">
                      <a16:creationId xmlns:a16="http://schemas.microsoft.com/office/drawing/2014/main" id="{B6A9CCB8-A757-4ECA-B9E5-FD642139CA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2996" y="1517853"/>
                  <a:ext cx="147263" cy="169172"/>
                </a:xfrm>
                <a:custGeom>
                  <a:avLst/>
                  <a:gdLst>
                    <a:gd name="T0" fmla="*/ 1593 w 1593"/>
                    <a:gd name="T1" fmla="*/ 0 h 1830"/>
                    <a:gd name="T2" fmla="*/ 1593 w 1593"/>
                    <a:gd name="T3" fmla="*/ 1830 h 1830"/>
                    <a:gd name="T4" fmla="*/ 0 w 1593"/>
                    <a:gd name="T5" fmla="*/ 1830 h 1830"/>
                    <a:gd name="T6" fmla="*/ 0 w 1593"/>
                    <a:gd name="T7" fmla="*/ 0 h 1830"/>
                    <a:gd name="T8" fmla="*/ 1593 w 1593"/>
                    <a:gd name="T9" fmla="*/ 0 h 1830"/>
                    <a:gd name="T10" fmla="*/ 1493 w 1593"/>
                    <a:gd name="T11" fmla="*/ 1740 h 1830"/>
                    <a:gd name="T12" fmla="*/ 1493 w 1593"/>
                    <a:gd name="T13" fmla="*/ 90 h 1830"/>
                    <a:gd name="T14" fmla="*/ 90 w 1593"/>
                    <a:gd name="T15" fmla="*/ 90 h 1830"/>
                    <a:gd name="T16" fmla="*/ 90 w 1593"/>
                    <a:gd name="T17" fmla="*/ 1740 h 1830"/>
                    <a:gd name="T18" fmla="*/ 1493 w 1593"/>
                    <a:gd name="T19" fmla="*/ 1740 h 18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93" h="1830">
                      <a:moveTo>
                        <a:pt x="1593" y="0"/>
                      </a:moveTo>
                      <a:lnTo>
                        <a:pt x="1593" y="1830"/>
                      </a:lnTo>
                      <a:lnTo>
                        <a:pt x="0" y="1830"/>
                      </a:lnTo>
                      <a:lnTo>
                        <a:pt x="0" y="0"/>
                      </a:lnTo>
                      <a:lnTo>
                        <a:pt x="1593" y="0"/>
                      </a:lnTo>
                      <a:close/>
                      <a:moveTo>
                        <a:pt x="1493" y="1740"/>
                      </a:moveTo>
                      <a:lnTo>
                        <a:pt x="1493" y="90"/>
                      </a:lnTo>
                      <a:lnTo>
                        <a:pt x="90" y="90"/>
                      </a:lnTo>
                      <a:lnTo>
                        <a:pt x="90" y="1740"/>
                      </a:lnTo>
                      <a:lnTo>
                        <a:pt x="1493" y="17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  <p:sp>
              <p:nvSpPr>
                <p:cNvPr id="27" name="Freeform 40">
                  <a:extLst>
                    <a:ext uri="{FF2B5EF4-FFF2-40B4-BE49-F238E27FC236}">
                      <a16:creationId xmlns:a16="http://schemas.microsoft.com/office/drawing/2014/main" id="{0E3FDAAC-1D91-46DB-A947-7B107A8009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72706" y="1517853"/>
                  <a:ext cx="187014" cy="110933"/>
                </a:xfrm>
                <a:custGeom>
                  <a:avLst/>
                  <a:gdLst>
                    <a:gd name="T0" fmla="*/ 0 w 2023"/>
                    <a:gd name="T1" fmla="*/ 0 h 1200"/>
                    <a:gd name="T2" fmla="*/ 0 w 2023"/>
                    <a:gd name="T3" fmla="*/ 1200 h 1200"/>
                    <a:gd name="T4" fmla="*/ 2023 w 2023"/>
                    <a:gd name="T5" fmla="*/ 1200 h 1200"/>
                    <a:gd name="T6" fmla="*/ 2023 w 2023"/>
                    <a:gd name="T7" fmla="*/ 0 h 1200"/>
                    <a:gd name="T8" fmla="*/ 0 w 2023"/>
                    <a:gd name="T9" fmla="*/ 0 h 1200"/>
                    <a:gd name="T10" fmla="*/ 100 w 2023"/>
                    <a:gd name="T11" fmla="*/ 1110 h 1200"/>
                    <a:gd name="T12" fmla="*/ 100 w 2023"/>
                    <a:gd name="T13" fmla="*/ 90 h 1200"/>
                    <a:gd name="T14" fmla="*/ 1071 w 2023"/>
                    <a:gd name="T15" fmla="*/ 90 h 1200"/>
                    <a:gd name="T16" fmla="*/ 1071 w 2023"/>
                    <a:gd name="T17" fmla="*/ 1110 h 1200"/>
                    <a:gd name="T18" fmla="*/ 100 w 2023"/>
                    <a:gd name="T19" fmla="*/ 1110 h 1200"/>
                    <a:gd name="T20" fmla="*/ 1923 w 2023"/>
                    <a:gd name="T21" fmla="*/ 1110 h 1200"/>
                    <a:gd name="T22" fmla="*/ 1162 w 2023"/>
                    <a:gd name="T23" fmla="*/ 1110 h 1200"/>
                    <a:gd name="T24" fmla="*/ 1162 w 2023"/>
                    <a:gd name="T25" fmla="*/ 90 h 1200"/>
                    <a:gd name="T26" fmla="*/ 1923 w 2023"/>
                    <a:gd name="T27" fmla="*/ 90 h 1200"/>
                    <a:gd name="T28" fmla="*/ 1923 w 2023"/>
                    <a:gd name="T29" fmla="*/ 1110 h 1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23" h="1200">
                      <a:moveTo>
                        <a:pt x="0" y="0"/>
                      </a:moveTo>
                      <a:lnTo>
                        <a:pt x="0" y="1200"/>
                      </a:lnTo>
                      <a:lnTo>
                        <a:pt x="2023" y="1200"/>
                      </a:lnTo>
                      <a:lnTo>
                        <a:pt x="2023" y="0"/>
                      </a:lnTo>
                      <a:lnTo>
                        <a:pt x="0" y="0"/>
                      </a:lnTo>
                      <a:close/>
                      <a:moveTo>
                        <a:pt x="100" y="1110"/>
                      </a:moveTo>
                      <a:lnTo>
                        <a:pt x="100" y="90"/>
                      </a:lnTo>
                      <a:lnTo>
                        <a:pt x="1071" y="90"/>
                      </a:lnTo>
                      <a:lnTo>
                        <a:pt x="1071" y="1110"/>
                      </a:lnTo>
                      <a:lnTo>
                        <a:pt x="100" y="1110"/>
                      </a:lnTo>
                      <a:close/>
                      <a:moveTo>
                        <a:pt x="1923" y="1110"/>
                      </a:moveTo>
                      <a:lnTo>
                        <a:pt x="1162" y="1110"/>
                      </a:lnTo>
                      <a:lnTo>
                        <a:pt x="1162" y="90"/>
                      </a:lnTo>
                      <a:lnTo>
                        <a:pt x="1923" y="90"/>
                      </a:lnTo>
                      <a:lnTo>
                        <a:pt x="1923" y="111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pitchFamily="34" charset="-128"/>
                    <a:cs typeface="+mn-cs"/>
                  </a:endParaRPr>
                </a:p>
              </p:txBody>
            </p:sp>
          </p:grpSp>
        </p:grp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3D14A6F6-B8FE-43AB-A39F-D7454E4855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0857" y="1479659"/>
            <a:ext cx="3282679" cy="3101397"/>
            <a:chOff x="-14630" y="-15325"/>
            <a:chExt cx="35510" cy="33549"/>
          </a:xfrm>
          <a:solidFill>
            <a:schemeClr val="bg2">
              <a:lumMod val="75000"/>
            </a:schemeClr>
          </a:solidFill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B978B5F1-6B12-4197-A307-77AA868F33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7" y="-15325"/>
              <a:ext cx="4338" cy="3609"/>
            </a:xfrm>
            <a:custGeom>
              <a:avLst/>
              <a:gdLst>
                <a:gd name="T0" fmla="*/ 1904 w 4338"/>
                <a:gd name="T1" fmla="*/ 2460 h 3609"/>
                <a:gd name="T2" fmla="*/ 1904 w 4338"/>
                <a:gd name="T3" fmla="*/ 2060 h 3609"/>
                <a:gd name="T4" fmla="*/ 2585 w 4338"/>
                <a:gd name="T5" fmla="*/ 2060 h 3609"/>
                <a:gd name="T6" fmla="*/ 2585 w 4338"/>
                <a:gd name="T7" fmla="*/ 510 h 3609"/>
                <a:gd name="T8" fmla="*/ 1904 w 4338"/>
                <a:gd name="T9" fmla="*/ 510 h 3609"/>
                <a:gd name="T10" fmla="*/ 1904 w 4338"/>
                <a:gd name="T11" fmla="*/ 0 h 3609"/>
                <a:gd name="T12" fmla="*/ 0 w 4338"/>
                <a:gd name="T13" fmla="*/ 0 h 3609"/>
                <a:gd name="T14" fmla="*/ 0 w 4338"/>
                <a:gd name="T15" fmla="*/ 3609 h 3609"/>
                <a:gd name="T16" fmla="*/ 4338 w 4338"/>
                <a:gd name="T17" fmla="*/ 3609 h 3609"/>
                <a:gd name="T18" fmla="*/ 4338 w 4338"/>
                <a:gd name="T19" fmla="*/ 2460 h 3609"/>
                <a:gd name="T20" fmla="*/ 1904 w 4338"/>
                <a:gd name="T21" fmla="*/ 2460 h 3609"/>
                <a:gd name="T22" fmla="*/ 1904 w 4338"/>
                <a:gd name="T23" fmla="*/ 600 h 3609"/>
                <a:gd name="T24" fmla="*/ 2495 w 4338"/>
                <a:gd name="T25" fmla="*/ 600 h 3609"/>
                <a:gd name="T26" fmla="*/ 2495 w 4338"/>
                <a:gd name="T27" fmla="*/ 1970 h 3609"/>
                <a:gd name="T28" fmla="*/ 1904 w 4338"/>
                <a:gd name="T29" fmla="*/ 1970 h 3609"/>
                <a:gd name="T30" fmla="*/ 1904 w 4338"/>
                <a:gd name="T31" fmla="*/ 600 h 3609"/>
                <a:gd name="T32" fmla="*/ 1803 w 4338"/>
                <a:gd name="T33" fmla="*/ 3519 h 3609"/>
                <a:gd name="T34" fmla="*/ 101 w 4338"/>
                <a:gd name="T35" fmla="*/ 3519 h 3609"/>
                <a:gd name="T36" fmla="*/ 101 w 4338"/>
                <a:gd name="T37" fmla="*/ 90 h 3609"/>
                <a:gd name="T38" fmla="*/ 1803 w 4338"/>
                <a:gd name="T39" fmla="*/ 90 h 3609"/>
                <a:gd name="T40" fmla="*/ 1803 w 4338"/>
                <a:gd name="T41" fmla="*/ 3519 h 3609"/>
                <a:gd name="T42" fmla="*/ 4248 w 4338"/>
                <a:gd name="T43" fmla="*/ 3519 h 3609"/>
                <a:gd name="T44" fmla="*/ 1904 w 4338"/>
                <a:gd name="T45" fmla="*/ 3519 h 3609"/>
                <a:gd name="T46" fmla="*/ 1904 w 4338"/>
                <a:gd name="T47" fmla="*/ 2560 h 3609"/>
                <a:gd name="T48" fmla="*/ 4248 w 4338"/>
                <a:gd name="T49" fmla="*/ 2560 h 3609"/>
                <a:gd name="T50" fmla="*/ 4248 w 4338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38" h="3609">
                  <a:moveTo>
                    <a:pt x="1904" y="2460"/>
                  </a:moveTo>
                  <a:lnTo>
                    <a:pt x="1904" y="2060"/>
                  </a:lnTo>
                  <a:lnTo>
                    <a:pt x="2585" y="2060"/>
                  </a:lnTo>
                  <a:lnTo>
                    <a:pt x="2585" y="510"/>
                  </a:lnTo>
                  <a:lnTo>
                    <a:pt x="1904" y="510"/>
                  </a:lnTo>
                  <a:lnTo>
                    <a:pt x="1904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38" y="3609"/>
                  </a:lnTo>
                  <a:lnTo>
                    <a:pt x="4338" y="2460"/>
                  </a:lnTo>
                  <a:lnTo>
                    <a:pt x="1904" y="2460"/>
                  </a:lnTo>
                  <a:close/>
                  <a:moveTo>
                    <a:pt x="1904" y="600"/>
                  </a:moveTo>
                  <a:lnTo>
                    <a:pt x="2495" y="600"/>
                  </a:lnTo>
                  <a:lnTo>
                    <a:pt x="2495" y="1970"/>
                  </a:lnTo>
                  <a:lnTo>
                    <a:pt x="1904" y="1970"/>
                  </a:lnTo>
                  <a:lnTo>
                    <a:pt x="1904" y="600"/>
                  </a:lnTo>
                  <a:close/>
                  <a:moveTo>
                    <a:pt x="1803" y="3519"/>
                  </a:moveTo>
                  <a:lnTo>
                    <a:pt x="101" y="3519"/>
                  </a:lnTo>
                  <a:lnTo>
                    <a:pt x="101" y="90"/>
                  </a:lnTo>
                  <a:lnTo>
                    <a:pt x="1803" y="90"/>
                  </a:lnTo>
                  <a:lnTo>
                    <a:pt x="1803" y="3519"/>
                  </a:lnTo>
                  <a:close/>
                  <a:moveTo>
                    <a:pt x="4248" y="3519"/>
                  </a:moveTo>
                  <a:lnTo>
                    <a:pt x="1904" y="3519"/>
                  </a:lnTo>
                  <a:lnTo>
                    <a:pt x="1904" y="2560"/>
                  </a:lnTo>
                  <a:lnTo>
                    <a:pt x="4248" y="2560"/>
                  </a:lnTo>
                  <a:lnTo>
                    <a:pt x="4248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9528E7A-7DF7-46B7-A0D2-00E91D6C1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7" y="-11126"/>
              <a:ext cx="4338" cy="3609"/>
            </a:xfrm>
            <a:custGeom>
              <a:avLst/>
              <a:gdLst>
                <a:gd name="T0" fmla="*/ 1904 w 4338"/>
                <a:gd name="T1" fmla="*/ 2459 h 3609"/>
                <a:gd name="T2" fmla="*/ 1904 w 4338"/>
                <a:gd name="T3" fmla="*/ 2059 h 3609"/>
                <a:gd name="T4" fmla="*/ 2585 w 4338"/>
                <a:gd name="T5" fmla="*/ 2059 h 3609"/>
                <a:gd name="T6" fmla="*/ 2585 w 4338"/>
                <a:gd name="T7" fmla="*/ 510 h 3609"/>
                <a:gd name="T8" fmla="*/ 1904 w 4338"/>
                <a:gd name="T9" fmla="*/ 510 h 3609"/>
                <a:gd name="T10" fmla="*/ 1904 w 4338"/>
                <a:gd name="T11" fmla="*/ 0 h 3609"/>
                <a:gd name="T12" fmla="*/ 0 w 4338"/>
                <a:gd name="T13" fmla="*/ 0 h 3609"/>
                <a:gd name="T14" fmla="*/ 0 w 4338"/>
                <a:gd name="T15" fmla="*/ 3609 h 3609"/>
                <a:gd name="T16" fmla="*/ 4338 w 4338"/>
                <a:gd name="T17" fmla="*/ 3609 h 3609"/>
                <a:gd name="T18" fmla="*/ 4338 w 4338"/>
                <a:gd name="T19" fmla="*/ 2459 h 3609"/>
                <a:gd name="T20" fmla="*/ 1904 w 4338"/>
                <a:gd name="T21" fmla="*/ 2459 h 3609"/>
                <a:gd name="T22" fmla="*/ 1904 w 4338"/>
                <a:gd name="T23" fmla="*/ 600 h 3609"/>
                <a:gd name="T24" fmla="*/ 2495 w 4338"/>
                <a:gd name="T25" fmla="*/ 600 h 3609"/>
                <a:gd name="T26" fmla="*/ 2495 w 4338"/>
                <a:gd name="T27" fmla="*/ 1969 h 3609"/>
                <a:gd name="T28" fmla="*/ 1904 w 4338"/>
                <a:gd name="T29" fmla="*/ 1969 h 3609"/>
                <a:gd name="T30" fmla="*/ 1904 w 4338"/>
                <a:gd name="T31" fmla="*/ 600 h 3609"/>
                <a:gd name="T32" fmla="*/ 1803 w 4338"/>
                <a:gd name="T33" fmla="*/ 3519 h 3609"/>
                <a:gd name="T34" fmla="*/ 101 w 4338"/>
                <a:gd name="T35" fmla="*/ 3519 h 3609"/>
                <a:gd name="T36" fmla="*/ 101 w 4338"/>
                <a:gd name="T37" fmla="*/ 90 h 3609"/>
                <a:gd name="T38" fmla="*/ 1803 w 4338"/>
                <a:gd name="T39" fmla="*/ 90 h 3609"/>
                <a:gd name="T40" fmla="*/ 1803 w 4338"/>
                <a:gd name="T41" fmla="*/ 3519 h 3609"/>
                <a:gd name="T42" fmla="*/ 4248 w 4338"/>
                <a:gd name="T43" fmla="*/ 3519 h 3609"/>
                <a:gd name="T44" fmla="*/ 1904 w 4338"/>
                <a:gd name="T45" fmla="*/ 3519 h 3609"/>
                <a:gd name="T46" fmla="*/ 1904 w 4338"/>
                <a:gd name="T47" fmla="*/ 2559 h 3609"/>
                <a:gd name="T48" fmla="*/ 4248 w 4338"/>
                <a:gd name="T49" fmla="*/ 2559 h 3609"/>
                <a:gd name="T50" fmla="*/ 4248 w 4338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38" h="3609">
                  <a:moveTo>
                    <a:pt x="1904" y="2459"/>
                  </a:moveTo>
                  <a:lnTo>
                    <a:pt x="1904" y="2059"/>
                  </a:lnTo>
                  <a:lnTo>
                    <a:pt x="2585" y="2059"/>
                  </a:lnTo>
                  <a:lnTo>
                    <a:pt x="2585" y="510"/>
                  </a:lnTo>
                  <a:lnTo>
                    <a:pt x="1904" y="510"/>
                  </a:lnTo>
                  <a:lnTo>
                    <a:pt x="1904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38" y="3609"/>
                  </a:lnTo>
                  <a:lnTo>
                    <a:pt x="4338" y="2459"/>
                  </a:lnTo>
                  <a:lnTo>
                    <a:pt x="1904" y="2459"/>
                  </a:lnTo>
                  <a:close/>
                  <a:moveTo>
                    <a:pt x="1904" y="600"/>
                  </a:moveTo>
                  <a:lnTo>
                    <a:pt x="2495" y="600"/>
                  </a:lnTo>
                  <a:lnTo>
                    <a:pt x="2495" y="1969"/>
                  </a:lnTo>
                  <a:lnTo>
                    <a:pt x="1904" y="1969"/>
                  </a:lnTo>
                  <a:lnTo>
                    <a:pt x="1904" y="600"/>
                  </a:lnTo>
                  <a:close/>
                  <a:moveTo>
                    <a:pt x="1803" y="3519"/>
                  </a:moveTo>
                  <a:lnTo>
                    <a:pt x="101" y="3519"/>
                  </a:lnTo>
                  <a:lnTo>
                    <a:pt x="101" y="90"/>
                  </a:lnTo>
                  <a:lnTo>
                    <a:pt x="1803" y="90"/>
                  </a:lnTo>
                  <a:lnTo>
                    <a:pt x="1803" y="3519"/>
                  </a:lnTo>
                  <a:close/>
                  <a:moveTo>
                    <a:pt x="4248" y="3519"/>
                  </a:moveTo>
                  <a:lnTo>
                    <a:pt x="1904" y="3519"/>
                  </a:lnTo>
                  <a:lnTo>
                    <a:pt x="1904" y="2559"/>
                  </a:lnTo>
                  <a:lnTo>
                    <a:pt x="4248" y="2559"/>
                  </a:lnTo>
                  <a:lnTo>
                    <a:pt x="4248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6368C1EE-BC31-4C7B-A3CF-2D7BB11BB4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7" y="-6928"/>
              <a:ext cx="4338" cy="3609"/>
            </a:xfrm>
            <a:custGeom>
              <a:avLst/>
              <a:gdLst>
                <a:gd name="T0" fmla="*/ 1904 w 4338"/>
                <a:gd name="T1" fmla="*/ 2460 h 3609"/>
                <a:gd name="T2" fmla="*/ 1904 w 4338"/>
                <a:gd name="T3" fmla="*/ 2060 h 3609"/>
                <a:gd name="T4" fmla="*/ 2585 w 4338"/>
                <a:gd name="T5" fmla="*/ 2060 h 3609"/>
                <a:gd name="T6" fmla="*/ 2585 w 4338"/>
                <a:gd name="T7" fmla="*/ 510 h 3609"/>
                <a:gd name="T8" fmla="*/ 1904 w 4338"/>
                <a:gd name="T9" fmla="*/ 510 h 3609"/>
                <a:gd name="T10" fmla="*/ 1904 w 4338"/>
                <a:gd name="T11" fmla="*/ 0 h 3609"/>
                <a:gd name="T12" fmla="*/ 0 w 4338"/>
                <a:gd name="T13" fmla="*/ 0 h 3609"/>
                <a:gd name="T14" fmla="*/ 0 w 4338"/>
                <a:gd name="T15" fmla="*/ 3609 h 3609"/>
                <a:gd name="T16" fmla="*/ 4338 w 4338"/>
                <a:gd name="T17" fmla="*/ 3609 h 3609"/>
                <a:gd name="T18" fmla="*/ 4338 w 4338"/>
                <a:gd name="T19" fmla="*/ 2460 h 3609"/>
                <a:gd name="T20" fmla="*/ 1904 w 4338"/>
                <a:gd name="T21" fmla="*/ 2460 h 3609"/>
                <a:gd name="T22" fmla="*/ 1904 w 4338"/>
                <a:gd name="T23" fmla="*/ 600 h 3609"/>
                <a:gd name="T24" fmla="*/ 2495 w 4338"/>
                <a:gd name="T25" fmla="*/ 600 h 3609"/>
                <a:gd name="T26" fmla="*/ 2495 w 4338"/>
                <a:gd name="T27" fmla="*/ 1970 h 3609"/>
                <a:gd name="T28" fmla="*/ 1904 w 4338"/>
                <a:gd name="T29" fmla="*/ 1970 h 3609"/>
                <a:gd name="T30" fmla="*/ 1904 w 4338"/>
                <a:gd name="T31" fmla="*/ 600 h 3609"/>
                <a:gd name="T32" fmla="*/ 1803 w 4338"/>
                <a:gd name="T33" fmla="*/ 3519 h 3609"/>
                <a:gd name="T34" fmla="*/ 101 w 4338"/>
                <a:gd name="T35" fmla="*/ 3519 h 3609"/>
                <a:gd name="T36" fmla="*/ 101 w 4338"/>
                <a:gd name="T37" fmla="*/ 90 h 3609"/>
                <a:gd name="T38" fmla="*/ 1803 w 4338"/>
                <a:gd name="T39" fmla="*/ 90 h 3609"/>
                <a:gd name="T40" fmla="*/ 1803 w 4338"/>
                <a:gd name="T41" fmla="*/ 3519 h 3609"/>
                <a:gd name="T42" fmla="*/ 4248 w 4338"/>
                <a:gd name="T43" fmla="*/ 3519 h 3609"/>
                <a:gd name="T44" fmla="*/ 1904 w 4338"/>
                <a:gd name="T45" fmla="*/ 3519 h 3609"/>
                <a:gd name="T46" fmla="*/ 1904 w 4338"/>
                <a:gd name="T47" fmla="*/ 2560 h 3609"/>
                <a:gd name="T48" fmla="*/ 4248 w 4338"/>
                <a:gd name="T49" fmla="*/ 2560 h 3609"/>
                <a:gd name="T50" fmla="*/ 4248 w 4338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38" h="3609">
                  <a:moveTo>
                    <a:pt x="1904" y="2460"/>
                  </a:moveTo>
                  <a:lnTo>
                    <a:pt x="1904" y="2060"/>
                  </a:lnTo>
                  <a:lnTo>
                    <a:pt x="2585" y="2060"/>
                  </a:lnTo>
                  <a:lnTo>
                    <a:pt x="2585" y="510"/>
                  </a:lnTo>
                  <a:lnTo>
                    <a:pt x="1904" y="510"/>
                  </a:lnTo>
                  <a:lnTo>
                    <a:pt x="1904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38" y="3609"/>
                  </a:lnTo>
                  <a:lnTo>
                    <a:pt x="4338" y="2460"/>
                  </a:lnTo>
                  <a:lnTo>
                    <a:pt x="1904" y="2460"/>
                  </a:lnTo>
                  <a:close/>
                  <a:moveTo>
                    <a:pt x="1904" y="600"/>
                  </a:moveTo>
                  <a:lnTo>
                    <a:pt x="2495" y="600"/>
                  </a:lnTo>
                  <a:lnTo>
                    <a:pt x="2495" y="1970"/>
                  </a:lnTo>
                  <a:lnTo>
                    <a:pt x="1904" y="1970"/>
                  </a:lnTo>
                  <a:lnTo>
                    <a:pt x="1904" y="600"/>
                  </a:lnTo>
                  <a:close/>
                  <a:moveTo>
                    <a:pt x="1803" y="3519"/>
                  </a:moveTo>
                  <a:lnTo>
                    <a:pt x="101" y="3519"/>
                  </a:lnTo>
                  <a:lnTo>
                    <a:pt x="101" y="90"/>
                  </a:lnTo>
                  <a:lnTo>
                    <a:pt x="1803" y="90"/>
                  </a:lnTo>
                  <a:lnTo>
                    <a:pt x="1803" y="3519"/>
                  </a:lnTo>
                  <a:close/>
                  <a:moveTo>
                    <a:pt x="4248" y="3519"/>
                  </a:moveTo>
                  <a:lnTo>
                    <a:pt x="1904" y="3519"/>
                  </a:lnTo>
                  <a:lnTo>
                    <a:pt x="1904" y="2560"/>
                  </a:lnTo>
                  <a:lnTo>
                    <a:pt x="4248" y="2560"/>
                  </a:lnTo>
                  <a:lnTo>
                    <a:pt x="4248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FADE8990-3E6C-488A-8EE2-9AF7C7301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67" y="-2729"/>
              <a:ext cx="4338" cy="3609"/>
            </a:xfrm>
            <a:custGeom>
              <a:avLst/>
              <a:gdLst>
                <a:gd name="T0" fmla="*/ 1904 w 4338"/>
                <a:gd name="T1" fmla="*/ 2459 h 3609"/>
                <a:gd name="T2" fmla="*/ 1904 w 4338"/>
                <a:gd name="T3" fmla="*/ 2059 h 3609"/>
                <a:gd name="T4" fmla="*/ 2585 w 4338"/>
                <a:gd name="T5" fmla="*/ 2059 h 3609"/>
                <a:gd name="T6" fmla="*/ 2585 w 4338"/>
                <a:gd name="T7" fmla="*/ 510 h 3609"/>
                <a:gd name="T8" fmla="*/ 1904 w 4338"/>
                <a:gd name="T9" fmla="*/ 510 h 3609"/>
                <a:gd name="T10" fmla="*/ 1904 w 4338"/>
                <a:gd name="T11" fmla="*/ 0 h 3609"/>
                <a:gd name="T12" fmla="*/ 0 w 4338"/>
                <a:gd name="T13" fmla="*/ 0 h 3609"/>
                <a:gd name="T14" fmla="*/ 0 w 4338"/>
                <a:gd name="T15" fmla="*/ 3609 h 3609"/>
                <a:gd name="T16" fmla="*/ 4338 w 4338"/>
                <a:gd name="T17" fmla="*/ 3609 h 3609"/>
                <a:gd name="T18" fmla="*/ 4338 w 4338"/>
                <a:gd name="T19" fmla="*/ 2459 h 3609"/>
                <a:gd name="T20" fmla="*/ 1904 w 4338"/>
                <a:gd name="T21" fmla="*/ 2459 h 3609"/>
                <a:gd name="T22" fmla="*/ 1904 w 4338"/>
                <a:gd name="T23" fmla="*/ 600 h 3609"/>
                <a:gd name="T24" fmla="*/ 2495 w 4338"/>
                <a:gd name="T25" fmla="*/ 600 h 3609"/>
                <a:gd name="T26" fmla="*/ 2495 w 4338"/>
                <a:gd name="T27" fmla="*/ 1969 h 3609"/>
                <a:gd name="T28" fmla="*/ 1904 w 4338"/>
                <a:gd name="T29" fmla="*/ 1969 h 3609"/>
                <a:gd name="T30" fmla="*/ 1904 w 4338"/>
                <a:gd name="T31" fmla="*/ 600 h 3609"/>
                <a:gd name="T32" fmla="*/ 1803 w 4338"/>
                <a:gd name="T33" fmla="*/ 3519 h 3609"/>
                <a:gd name="T34" fmla="*/ 101 w 4338"/>
                <a:gd name="T35" fmla="*/ 3519 h 3609"/>
                <a:gd name="T36" fmla="*/ 101 w 4338"/>
                <a:gd name="T37" fmla="*/ 90 h 3609"/>
                <a:gd name="T38" fmla="*/ 1803 w 4338"/>
                <a:gd name="T39" fmla="*/ 90 h 3609"/>
                <a:gd name="T40" fmla="*/ 1803 w 4338"/>
                <a:gd name="T41" fmla="*/ 3519 h 3609"/>
                <a:gd name="T42" fmla="*/ 4248 w 4338"/>
                <a:gd name="T43" fmla="*/ 3519 h 3609"/>
                <a:gd name="T44" fmla="*/ 1904 w 4338"/>
                <a:gd name="T45" fmla="*/ 3519 h 3609"/>
                <a:gd name="T46" fmla="*/ 1904 w 4338"/>
                <a:gd name="T47" fmla="*/ 2559 h 3609"/>
                <a:gd name="T48" fmla="*/ 4248 w 4338"/>
                <a:gd name="T49" fmla="*/ 2559 h 3609"/>
                <a:gd name="T50" fmla="*/ 4248 w 4338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38" h="3609">
                  <a:moveTo>
                    <a:pt x="1904" y="2459"/>
                  </a:moveTo>
                  <a:lnTo>
                    <a:pt x="1904" y="2059"/>
                  </a:lnTo>
                  <a:lnTo>
                    <a:pt x="2585" y="2059"/>
                  </a:lnTo>
                  <a:lnTo>
                    <a:pt x="2585" y="510"/>
                  </a:lnTo>
                  <a:lnTo>
                    <a:pt x="1904" y="510"/>
                  </a:lnTo>
                  <a:lnTo>
                    <a:pt x="1904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38" y="3609"/>
                  </a:lnTo>
                  <a:lnTo>
                    <a:pt x="4338" y="2459"/>
                  </a:lnTo>
                  <a:lnTo>
                    <a:pt x="1904" y="2459"/>
                  </a:lnTo>
                  <a:close/>
                  <a:moveTo>
                    <a:pt x="1904" y="600"/>
                  </a:moveTo>
                  <a:lnTo>
                    <a:pt x="2495" y="600"/>
                  </a:lnTo>
                  <a:lnTo>
                    <a:pt x="2495" y="1969"/>
                  </a:lnTo>
                  <a:lnTo>
                    <a:pt x="1904" y="1969"/>
                  </a:lnTo>
                  <a:lnTo>
                    <a:pt x="1904" y="600"/>
                  </a:lnTo>
                  <a:close/>
                  <a:moveTo>
                    <a:pt x="1803" y="3519"/>
                  </a:moveTo>
                  <a:lnTo>
                    <a:pt x="101" y="3519"/>
                  </a:lnTo>
                  <a:lnTo>
                    <a:pt x="101" y="90"/>
                  </a:lnTo>
                  <a:lnTo>
                    <a:pt x="1803" y="90"/>
                  </a:lnTo>
                  <a:lnTo>
                    <a:pt x="1803" y="3519"/>
                  </a:lnTo>
                  <a:close/>
                  <a:moveTo>
                    <a:pt x="4248" y="3519"/>
                  </a:moveTo>
                  <a:lnTo>
                    <a:pt x="1904" y="3519"/>
                  </a:lnTo>
                  <a:lnTo>
                    <a:pt x="1904" y="2559"/>
                  </a:lnTo>
                  <a:lnTo>
                    <a:pt x="4248" y="2559"/>
                  </a:lnTo>
                  <a:lnTo>
                    <a:pt x="4248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9A76F686-DF61-43AF-AB94-5326BC8944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6" y="-15325"/>
              <a:ext cx="4347" cy="3609"/>
            </a:xfrm>
            <a:custGeom>
              <a:avLst/>
              <a:gdLst>
                <a:gd name="T0" fmla="*/ 1903 w 4347"/>
                <a:gd name="T1" fmla="*/ 2460 h 3609"/>
                <a:gd name="T2" fmla="*/ 1903 w 4347"/>
                <a:gd name="T3" fmla="*/ 2060 h 3609"/>
                <a:gd name="T4" fmla="*/ 2584 w 4347"/>
                <a:gd name="T5" fmla="*/ 2060 h 3609"/>
                <a:gd name="T6" fmla="*/ 2584 w 4347"/>
                <a:gd name="T7" fmla="*/ 510 h 3609"/>
                <a:gd name="T8" fmla="*/ 1903 w 4347"/>
                <a:gd name="T9" fmla="*/ 510 h 3609"/>
                <a:gd name="T10" fmla="*/ 1903 w 4347"/>
                <a:gd name="T11" fmla="*/ 0 h 3609"/>
                <a:gd name="T12" fmla="*/ 0 w 4347"/>
                <a:gd name="T13" fmla="*/ 0 h 3609"/>
                <a:gd name="T14" fmla="*/ 0 w 4347"/>
                <a:gd name="T15" fmla="*/ 3609 h 3609"/>
                <a:gd name="T16" fmla="*/ 4347 w 4347"/>
                <a:gd name="T17" fmla="*/ 3609 h 3609"/>
                <a:gd name="T18" fmla="*/ 4347 w 4347"/>
                <a:gd name="T19" fmla="*/ 2460 h 3609"/>
                <a:gd name="T20" fmla="*/ 1903 w 4347"/>
                <a:gd name="T21" fmla="*/ 2460 h 3609"/>
                <a:gd name="T22" fmla="*/ 1903 w 4347"/>
                <a:gd name="T23" fmla="*/ 600 h 3609"/>
                <a:gd name="T24" fmla="*/ 2494 w 4347"/>
                <a:gd name="T25" fmla="*/ 600 h 3609"/>
                <a:gd name="T26" fmla="*/ 2494 w 4347"/>
                <a:gd name="T27" fmla="*/ 1970 h 3609"/>
                <a:gd name="T28" fmla="*/ 1903 w 4347"/>
                <a:gd name="T29" fmla="*/ 1970 h 3609"/>
                <a:gd name="T30" fmla="*/ 1903 w 4347"/>
                <a:gd name="T31" fmla="*/ 600 h 3609"/>
                <a:gd name="T32" fmla="*/ 1813 w 4347"/>
                <a:gd name="T33" fmla="*/ 3519 h 3609"/>
                <a:gd name="T34" fmla="*/ 100 w 4347"/>
                <a:gd name="T35" fmla="*/ 3519 h 3609"/>
                <a:gd name="T36" fmla="*/ 100 w 4347"/>
                <a:gd name="T37" fmla="*/ 90 h 3609"/>
                <a:gd name="T38" fmla="*/ 1813 w 4347"/>
                <a:gd name="T39" fmla="*/ 90 h 3609"/>
                <a:gd name="T40" fmla="*/ 1813 w 4347"/>
                <a:gd name="T41" fmla="*/ 3519 h 3609"/>
                <a:gd name="T42" fmla="*/ 4247 w 4347"/>
                <a:gd name="T43" fmla="*/ 3519 h 3609"/>
                <a:gd name="T44" fmla="*/ 1903 w 4347"/>
                <a:gd name="T45" fmla="*/ 3519 h 3609"/>
                <a:gd name="T46" fmla="*/ 1903 w 4347"/>
                <a:gd name="T47" fmla="*/ 2560 h 3609"/>
                <a:gd name="T48" fmla="*/ 4247 w 4347"/>
                <a:gd name="T49" fmla="*/ 2560 h 3609"/>
                <a:gd name="T50" fmla="*/ 4247 w 4347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47" h="3609">
                  <a:moveTo>
                    <a:pt x="1903" y="2460"/>
                  </a:moveTo>
                  <a:lnTo>
                    <a:pt x="1903" y="2060"/>
                  </a:lnTo>
                  <a:lnTo>
                    <a:pt x="2584" y="2060"/>
                  </a:lnTo>
                  <a:lnTo>
                    <a:pt x="2584" y="510"/>
                  </a:lnTo>
                  <a:lnTo>
                    <a:pt x="1903" y="510"/>
                  </a:lnTo>
                  <a:lnTo>
                    <a:pt x="1903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47" y="3609"/>
                  </a:lnTo>
                  <a:lnTo>
                    <a:pt x="4347" y="2460"/>
                  </a:lnTo>
                  <a:lnTo>
                    <a:pt x="1903" y="2460"/>
                  </a:lnTo>
                  <a:close/>
                  <a:moveTo>
                    <a:pt x="1903" y="600"/>
                  </a:moveTo>
                  <a:lnTo>
                    <a:pt x="2494" y="600"/>
                  </a:lnTo>
                  <a:lnTo>
                    <a:pt x="2494" y="1970"/>
                  </a:lnTo>
                  <a:lnTo>
                    <a:pt x="1903" y="1970"/>
                  </a:lnTo>
                  <a:lnTo>
                    <a:pt x="1903" y="600"/>
                  </a:lnTo>
                  <a:close/>
                  <a:moveTo>
                    <a:pt x="1813" y="3519"/>
                  </a:moveTo>
                  <a:lnTo>
                    <a:pt x="100" y="3519"/>
                  </a:lnTo>
                  <a:lnTo>
                    <a:pt x="100" y="90"/>
                  </a:lnTo>
                  <a:lnTo>
                    <a:pt x="1813" y="90"/>
                  </a:lnTo>
                  <a:lnTo>
                    <a:pt x="1813" y="3519"/>
                  </a:lnTo>
                  <a:close/>
                  <a:moveTo>
                    <a:pt x="4247" y="3519"/>
                  </a:moveTo>
                  <a:lnTo>
                    <a:pt x="1903" y="3519"/>
                  </a:lnTo>
                  <a:lnTo>
                    <a:pt x="1903" y="2560"/>
                  </a:lnTo>
                  <a:lnTo>
                    <a:pt x="4247" y="2560"/>
                  </a:lnTo>
                  <a:lnTo>
                    <a:pt x="4247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DB888EF4-D0B9-4F04-B111-CA317A3929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6" y="-11126"/>
              <a:ext cx="4347" cy="3609"/>
            </a:xfrm>
            <a:custGeom>
              <a:avLst/>
              <a:gdLst>
                <a:gd name="T0" fmla="*/ 1903 w 4347"/>
                <a:gd name="T1" fmla="*/ 2459 h 3609"/>
                <a:gd name="T2" fmla="*/ 1903 w 4347"/>
                <a:gd name="T3" fmla="*/ 2059 h 3609"/>
                <a:gd name="T4" fmla="*/ 2584 w 4347"/>
                <a:gd name="T5" fmla="*/ 2059 h 3609"/>
                <a:gd name="T6" fmla="*/ 2584 w 4347"/>
                <a:gd name="T7" fmla="*/ 510 h 3609"/>
                <a:gd name="T8" fmla="*/ 1903 w 4347"/>
                <a:gd name="T9" fmla="*/ 510 h 3609"/>
                <a:gd name="T10" fmla="*/ 1903 w 4347"/>
                <a:gd name="T11" fmla="*/ 0 h 3609"/>
                <a:gd name="T12" fmla="*/ 0 w 4347"/>
                <a:gd name="T13" fmla="*/ 0 h 3609"/>
                <a:gd name="T14" fmla="*/ 0 w 4347"/>
                <a:gd name="T15" fmla="*/ 3609 h 3609"/>
                <a:gd name="T16" fmla="*/ 4347 w 4347"/>
                <a:gd name="T17" fmla="*/ 3609 h 3609"/>
                <a:gd name="T18" fmla="*/ 4347 w 4347"/>
                <a:gd name="T19" fmla="*/ 2459 h 3609"/>
                <a:gd name="T20" fmla="*/ 1903 w 4347"/>
                <a:gd name="T21" fmla="*/ 2459 h 3609"/>
                <a:gd name="T22" fmla="*/ 1903 w 4347"/>
                <a:gd name="T23" fmla="*/ 600 h 3609"/>
                <a:gd name="T24" fmla="*/ 2494 w 4347"/>
                <a:gd name="T25" fmla="*/ 600 h 3609"/>
                <a:gd name="T26" fmla="*/ 2494 w 4347"/>
                <a:gd name="T27" fmla="*/ 1969 h 3609"/>
                <a:gd name="T28" fmla="*/ 1903 w 4347"/>
                <a:gd name="T29" fmla="*/ 1969 h 3609"/>
                <a:gd name="T30" fmla="*/ 1903 w 4347"/>
                <a:gd name="T31" fmla="*/ 600 h 3609"/>
                <a:gd name="T32" fmla="*/ 1813 w 4347"/>
                <a:gd name="T33" fmla="*/ 3519 h 3609"/>
                <a:gd name="T34" fmla="*/ 100 w 4347"/>
                <a:gd name="T35" fmla="*/ 3519 h 3609"/>
                <a:gd name="T36" fmla="*/ 100 w 4347"/>
                <a:gd name="T37" fmla="*/ 90 h 3609"/>
                <a:gd name="T38" fmla="*/ 1813 w 4347"/>
                <a:gd name="T39" fmla="*/ 90 h 3609"/>
                <a:gd name="T40" fmla="*/ 1813 w 4347"/>
                <a:gd name="T41" fmla="*/ 3519 h 3609"/>
                <a:gd name="T42" fmla="*/ 4247 w 4347"/>
                <a:gd name="T43" fmla="*/ 3519 h 3609"/>
                <a:gd name="T44" fmla="*/ 1903 w 4347"/>
                <a:gd name="T45" fmla="*/ 3519 h 3609"/>
                <a:gd name="T46" fmla="*/ 1903 w 4347"/>
                <a:gd name="T47" fmla="*/ 2559 h 3609"/>
                <a:gd name="T48" fmla="*/ 4247 w 4347"/>
                <a:gd name="T49" fmla="*/ 2559 h 3609"/>
                <a:gd name="T50" fmla="*/ 4247 w 4347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47" h="3609">
                  <a:moveTo>
                    <a:pt x="1903" y="2459"/>
                  </a:moveTo>
                  <a:lnTo>
                    <a:pt x="1903" y="2059"/>
                  </a:lnTo>
                  <a:lnTo>
                    <a:pt x="2584" y="2059"/>
                  </a:lnTo>
                  <a:lnTo>
                    <a:pt x="2584" y="510"/>
                  </a:lnTo>
                  <a:lnTo>
                    <a:pt x="1903" y="510"/>
                  </a:lnTo>
                  <a:lnTo>
                    <a:pt x="1903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47" y="3609"/>
                  </a:lnTo>
                  <a:lnTo>
                    <a:pt x="4347" y="2459"/>
                  </a:lnTo>
                  <a:lnTo>
                    <a:pt x="1903" y="2459"/>
                  </a:lnTo>
                  <a:close/>
                  <a:moveTo>
                    <a:pt x="1903" y="600"/>
                  </a:moveTo>
                  <a:lnTo>
                    <a:pt x="2494" y="600"/>
                  </a:lnTo>
                  <a:lnTo>
                    <a:pt x="2494" y="1969"/>
                  </a:lnTo>
                  <a:lnTo>
                    <a:pt x="1903" y="1969"/>
                  </a:lnTo>
                  <a:lnTo>
                    <a:pt x="1903" y="600"/>
                  </a:lnTo>
                  <a:close/>
                  <a:moveTo>
                    <a:pt x="1813" y="3519"/>
                  </a:moveTo>
                  <a:lnTo>
                    <a:pt x="100" y="3519"/>
                  </a:lnTo>
                  <a:lnTo>
                    <a:pt x="100" y="90"/>
                  </a:lnTo>
                  <a:lnTo>
                    <a:pt x="1813" y="90"/>
                  </a:lnTo>
                  <a:lnTo>
                    <a:pt x="1813" y="3519"/>
                  </a:lnTo>
                  <a:close/>
                  <a:moveTo>
                    <a:pt x="4247" y="3519"/>
                  </a:moveTo>
                  <a:lnTo>
                    <a:pt x="1903" y="3519"/>
                  </a:lnTo>
                  <a:lnTo>
                    <a:pt x="1903" y="2559"/>
                  </a:lnTo>
                  <a:lnTo>
                    <a:pt x="4247" y="2559"/>
                  </a:lnTo>
                  <a:lnTo>
                    <a:pt x="4247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7C327032-0CC1-4966-9D88-D75A1C122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6" y="-6928"/>
              <a:ext cx="4347" cy="3609"/>
            </a:xfrm>
            <a:custGeom>
              <a:avLst/>
              <a:gdLst>
                <a:gd name="T0" fmla="*/ 1903 w 4347"/>
                <a:gd name="T1" fmla="*/ 2460 h 3609"/>
                <a:gd name="T2" fmla="*/ 1903 w 4347"/>
                <a:gd name="T3" fmla="*/ 2060 h 3609"/>
                <a:gd name="T4" fmla="*/ 2584 w 4347"/>
                <a:gd name="T5" fmla="*/ 2060 h 3609"/>
                <a:gd name="T6" fmla="*/ 2584 w 4347"/>
                <a:gd name="T7" fmla="*/ 510 h 3609"/>
                <a:gd name="T8" fmla="*/ 1903 w 4347"/>
                <a:gd name="T9" fmla="*/ 510 h 3609"/>
                <a:gd name="T10" fmla="*/ 1903 w 4347"/>
                <a:gd name="T11" fmla="*/ 0 h 3609"/>
                <a:gd name="T12" fmla="*/ 0 w 4347"/>
                <a:gd name="T13" fmla="*/ 0 h 3609"/>
                <a:gd name="T14" fmla="*/ 0 w 4347"/>
                <a:gd name="T15" fmla="*/ 3609 h 3609"/>
                <a:gd name="T16" fmla="*/ 4347 w 4347"/>
                <a:gd name="T17" fmla="*/ 3609 h 3609"/>
                <a:gd name="T18" fmla="*/ 4347 w 4347"/>
                <a:gd name="T19" fmla="*/ 2460 h 3609"/>
                <a:gd name="T20" fmla="*/ 1903 w 4347"/>
                <a:gd name="T21" fmla="*/ 2460 h 3609"/>
                <a:gd name="T22" fmla="*/ 1903 w 4347"/>
                <a:gd name="T23" fmla="*/ 600 h 3609"/>
                <a:gd name="T24" fmla="*/ 2494 w 4347"/>
                <a:gd name="T25" fmla="*/ 600 h 3609"/>
                <a:gd name="T26" fmla="*/ 2494 w 4347"/>
                <a:gd name="T27" fmla="*/ 1970 h 3609"/>
                <a:gd name="T28" fmla="*/ 1903 w 4347"/>
                <a:gd name="T29" fmla="*/ 1970 h 3609"/>
                <a:gd name="T30" fmla="*/ 1903 w 4347"/>
                <a:gd name="T31" fmla="*/ 600 h 3609"/>
                <a:gd name="T32" fmla="*/ 1813 w 4347"/>
                <a:gd name="T33" fmla="*/ 3519 h 3609"/>
                <a:gd name="T34" fmla="*/ 100 w 4347"/>
                <a:gd name="T35" fmla="*/ 3519 h 3609"/>
                <a:gd name="T36" fmla="*/ 100 w 4347"/>
                <a:gd name="T37" fmla="*/ 90 h 3609"/>
                <a:gd name="T38" fmla="*/ 1813 w 4347"/>
                <a:gd name="T39" fmla="*/ 90 h 3609"/>
                <a:gd name="T40" fmla="*/ 1813 w 4347"/>
                <a:gd name="T41" fmla="*/ 3519 h 3609"/>
                <a:gd name="T42" fmla="*/ 4247 w 4347"/>
                <a:gd name="T43" fmla="*/ 3519 h 3609"/>
                <a:gd name="T44" fmla="*/ 1903 w 4347"/>
                <a:gd name="T45" fmla="*/ 3519 h 3609"/>
                <a:gd name="T46" fmla="*/ 1903 w 4347"/>
                <a:gd name="T47" fmla="*/ 2560 h 3609"/>
                <a:gd name="T48" fmla="*/ 4247 w 4347"/>
                <a:gd name="T49" fmla="*/ 2560 h 3609"/>
                <a:gd name="T50" fmla="*/ 4247 w 4347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47" h="3609">
                  <a:moveTo>
                    <a:pt x="1903" y="2460"/>
                  </a:moveTo>
                  <a:lnTo>
                    <a:pt x="1903" y="2060"/>
                  </a:lnTo>
                  <a:lnTo>
                    <a:pt x="2584" y="2060"/>
                  </a:lnTo>
                  <a:lnTo>
                    <a:pt x="2584" y="510"/>
                  </a:lnTo>
                  <a:lnTo>
                    <a:pt x="1903" y="510"/>
                  </a:lnTo>
                  <a:lnTo>
                    <a:pt x="1903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47" y="3609"/>
                  </a:lnTo>
                  <a:lnTo>
                    <a:pt x="4347" y="2460"/>
                  </a:lnTo>
                  <a:lnTo>
                    <a:pt x="1903" y="2460"/>
                  </a:lnTo>
                  <a:close/>
                  <a:moveTo>
                    <a:pt x="1903" y="600"/>
                  </a:moveTo>
                  <a:lnTo>
                    <a:pt x="2494" y="600"/>
                  </a:lnTo>
                  <a:lnTo>
                    <a:pt x="2494" y="1970"/>
                  </a:lnTo>
                  <a:lnTo>
                    <a:pt x="1903" y="1970"/>
                  </a:lnTo>
                  <a:lnTo>
                    <a:pt x="1903" y="600"/>
                  </a:lnTo>
                  <a:close/>
                  <a:moveTo>
                    <a:pt x="1813" y="3519"/>
                  </a:moveTo>
                  <a:lnTo>
                    <a:pt x="100" y="3519"/>
                  </a:lnTo>
                  <a:lnTo>
                    <a:pt x="100" y="90"/>
                  </a:lnTo>
                  <a:lnTo>
                    <a:pt x="1813" y="90"/>
                  </a:lnTo>
                  <a:lnTo>
                    <a:pt x="1813" y="3519"/>
                  </a:lnTo>
                  <a:close/>
                  <a:moveTo>
                    <a:pt x="4247" y="3519"/>
                  </a:moveTo>
                  <a:lnTo>
                    <a:pt x="1903" y="3519"/>
                  </a:lnTo>
                  <a:lnTo>
                    <a:pt x="1903" y="2560"/>
                  </a:lnTo>
                  <a:lnTo>
                    <a:pt x="4247" y="2560"/>
                  </a:lnTo>
                  <a:lnTo>
                    <a:pt x="4247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7F9C9647-5BB4-4A57-A0CB-CA289C8A9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6" y="-2729"/>
              <a:ext cx="4347" cy="3609"/>
            </a:xfrm>
            <a:custGeom>
              <a:avLst/>
              <a:gdLst>
                <a:gd name="T0" fmla="*/ 1903 w 4347"/>
                <a:gd name="T1" fmla="*/ 2459 h 3609"/>
                <a:gd name="T2" fmla="*/ 1903 w 4347"/>
                <a:gd name="T3" fmla="*/ 2059 h 3609"/>
                <a:gd name="T4" fmla="*/ 2584 w 4347"/>
                <a:gd name="T5" fmla="*/ 2059 h 3609"/>
                <a:gd name="T6" fmla="*/ 2584 w 4347"/>
                <a:gd name="T7" fmla="*/ 510 h 3609"/>
                <a:gd name="T8" fmla="*/ 1903 w 4347"/>
                <a:gd name="T9" fmla="*/ 510 h 3609"/>
                <a:gd name="T10" fmla="*/ 1903 w 4347"/>
                <a:gd name="T11" fmla="*/ 0 h 3609"/>
                <a:gd name="T12" fmla="*/ 0 w 4347"/>
                <a:gd name="T13" fmla="*/ 0 h 3609"/>
                <a:gd name="T14" fmla="*/ 0 w 4347"/>
                <a:gd name="T15" fmla="*/ 3609 h 3609"/>
                <a:gd name="T16" fmla="*/ 4347 w 4347"/>
                <a:gd name="T17" fmla="*/ 3609 h 3609"/>
                <a:gd name="T18" fmla="*/ 4347 w 4347"/>
                <a:gd name="T19" fmla="*/ 2459 h 3609"/>
                <a:gd name="T20" fmla="*/ 1903 w 4347"/>
                <a:gd name="T21" fmla="*/ 2459 h 3609"/>
                <a:gd name="T22" fmla="*/ 1903 w 4347"/>
                <a:gd name="T23" fmla="*/ 600 h 3609"/>
                <a:gd name="T24" fmla="*/ 2494 w 4347"/>
                <a:gd name="T25" fmla="*/ 600 h 3609"/>
                <a:gd name="T26" fmla="*/ 2494 w 4347"/>
                <a:gd name="T27" fmla="*/ 1969 h 3609"/>
                <a:gd name="T28" fmla="*/ 1903 w 4347"/>
                <a:gd name="T29" fmla="*/ 1969 h 3609"/>
                <a:gd name="T30" fmla="*/ 1903 w 4347"/>
                <a:gd name="T31" fmla="*/ 600 h 3609"/>
                <a:gd name="T32" fmla="*/ 1813 w 4347"/>
                <a:gd name="T33" fmla="*/ 3519 h 3609"/>
                <a:gd name="T34" fmla="*/ 100 w 4347"/>
                <a:gd name="T35" fmla="*/ 3519 h 3609"/>
                <a:gd name="T36" fmla="*/ 100 w 4347"/>
                <a:gd name="T37" fmla="*/ 90 h 3609"/>
                <a:gd name="T38" fmla="*/ 1813 w 4347"/>
                <a:gd name="T39" fmla="*/ 90 h 3609"/>
                <a:gd name="T40" fmla="*/ 1813 w 4347"/>
                <a:gd name="T41" fmla="*/ 3519 h 3609"/>
                <a:gd name="T42" fmla="*/ 4247 w 4347"/>
                <a:gd name="T43" fmla="*/ 3519 h 3609"/>
                <a:gd name="T44" fmla="*/ 1903 w 4347"/>
                <a:gd name="T45" fmla="*/ 3519 h 3609"/>
                <a:gd name="T46" fmla="*/ 1903 w 4347"/>
                <a:gd name="T47" fmla="*/ 2559 h 3609"/>
                <a:gd name="T48" fmla="*/ 4247 w 4347"/>
                <a:gd name="T49" fmla="*/ 2559 h 3609"/>
                <a:gd name="T50" fmla="*/ 4247 w 4347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47" h="3609">
                  <a:moveTo>
                    <a:pt x="1903" y="2459"/>
                  </a:moveTo>
                  <a:lnTo>
                    <a:pt x="1903" y="2059"/>
                  </a:lnTo>
                  <a:lnTo>
                    <a:pt x="2584" y="2059"/>
                  </a:lnTo>
                  <a:lnTo>
                    <a:pt x="2584" y="510"/>
                  </a:lnTo>
                  <a:lnTo>
                    <a:pt x="1903" y="510"/>
                  </a:lnTo>
                  <a:lnTo>
                    <a:pt x="1903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47" y="3609"/>
                  </a:lnTo>
                  <a:lnTo>
                    <a:pt x="4347" y="2459"/>
                  </a:lnTo>
                  <a:lnTo>
                    <a:pt x="1903" y="2459"/>
                  </a:lnTo>
                  <a:close/>
                  <a:moveTo>
                    <a:pt x="1903" y="600"/>
                  </a:moveTo>
                  <a:lnTo>
                    <a:pt x="2494" y="600"/>
                  </a:lnTo>
                  <a:lnTo>
                    <a:pt x="2494" y="1969"/>
                  </a:lnTo>
                  <a:lnTo>
                    <a:pt x="1903" y="1969"/>
                  </a:lnTo>
                  <a:lnTo>
                    <a:pt x="1903" y="600"/>
                  </a:lnTo>
                  <a:close/>
                  <a:moveTo>
                    <a:pt x="1813" y="3519"/>
                  </a:moveTo>
                  <a:lnTo>
                    <a:pt x="100" y="3519"/>
                  </a:lnTo>
                  <a:lnTo>
                    <a:pt x="100" y="90"/>
                  </a:lnTo>
                  <a:lnTo>
                    <a:pt x="1813" y="90"/>
                  </a:lnTo>
                  <a:lnTo>
                    <a:pt x="1813" y="3519"/>
                  </a:lnTo>
                  <a:close/>
                  <a:moveTo>
                    <a:pt x="4247" y="3519"/>
                  </a:moveTo>
                  <a:lnTo>
                    <a:pt x="1903" y="3519"/>
                  </a:lnTo>
                  <a:lnTo>
                    <a:pt x="1903" y="2559"/>
                  </a:lnTo>
                  <a:lnTo>
                    <a:pt x="4247" y="2559"/>
                  </a:lnTo>
                  <a:lnTo>
                    <a:pt x="4247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A3764D87-31BA-43C9-A8EB-591B17BAF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43" y="14615"/>
              <a:ext cx="4337" cy="3609"/>
            </a:xfrm>
            <a:custGeom>
              <a:avLst/>
              <a:gdLst>
                <a:gd name="T0" fmla="*/ 1903 w 4337"/>
                <a:gd name="T1" fmla="*/ 2469 h 3609"/>
                <a:gd name="T2" fmla="*/ 1903 w 4337"/>
                <a:gd name="T3" fmla="*/ 2059 h 3609"/>
                <a:gd name="T4" fmla="*/ 2584 w 4337"/>
                <a:gd name="T5" fmla="*/ 2059 h 3609"/>
                <a:gd name="T6" fmla="*/ 2584 w 4337"/>
                <a:gd name="T7" fmla="*/ 510 h 3609"/>
                <a:gd name="T8" fmla="*/ 1903 w 4337"/>
                <a:gd name="T9" fmla="*/ 510 h 3609"/>
                <a:gd name="T10" fmla="*/ 1903 w 4337"/>
                <a:gd name="T11" fmla="*/ 0 h 3609"/>
                <a:gd name="T12" fmla="*/ 0 w 4337"/>
                <a:gd name="T13" fmla="*/ 0 h 3609"/>
                <a:gd name="T14" fmla="*/ 0 w 4337"/>
                <a:gd name="T15" fmla="*/ 3609 h 3609"/>
                <a:gd name="T16" fmla="*/ 4337 w 4337"/>
                <a:gd name="T17" fmla="*/ 3609 h 3609"/>
                <a:gd name="T18" fmla="*/ 4337 w 4337"/>
                <a:gd name="T19" fmla="*/ 2469 h 3609"/>
                <a:gd name="T20" fmla="*/ 1903 w 4337"/>
                <a:gd name="T21" fmla="*/ 2469 h 3609"/>
                <a:gd name="T22" fmla="*/ 1903 w 4337"/>
                <a:gd name="T23" fmla="*/ 600 h 3609"/>
                <a:gd name="T24" fmla="*/ 2494 w 4337"/>
                <a:gd name="T25" fmla="*/ 600 h 3609"/>
                <a:gd name="T26" fmla="*/ 2494 w 4337"/>
                <a:gd name="T27" fmla="*/ 1969 h 3609"/>
                <a:gd name="T28" fmla="*/ 1903 w 4337"/>
                <a:gd name="T29" fmla="*/ 1969 h 3609"/>
                <a:gd name="T30" fmla="*/ 1903 w 4337"/>
                <a:gd name="T31" fmla="*/ 600 h 3609"/>
                <a:gd name="T32" fmla="*/ 1803 w 4337"/>
                <a:gd name="T33" fmla="*/ 3519 h 3609"/>
                <a:gd name="T34" fmla="*/ 100 w 4337"/>
                <a:gd name="T35" fmla="*/ 3519 h 3609"/>
                <a:gd name="T36" fmla="*/ 100 w 4337"/>
                <a:gd name="T37" fmla="*/ 90 h 3609"/>
                <a:gd name="T38" fmla="*/ 1803 w 4337"/>
                <a:gd name="T39" fmla="*/ 90 h 3609"/>
                <a:gd name="T40" fmla="*/ 1803 w 4337"/>
                <a:gd name="T41" fmla="*/ 3519 h 3609"/>
                <a:gd name="T42" fmla="*/ 4247 w 4337"/>
                <a:gd name="T43" fmla="*/ 3519 h 3609"/>
                <a:gd name="T44" fmla="*/ 1903 w 4337"/>
                <a:gd name="T45" fmla="*/ 3519 h 3609"/>
                <a:gd name="T46" fmla="*/ 1903 w 4337"/>
                <a:gd name="T47" fmla="*/ 2559 h 3609"/>
                <a:gd name="T48" fmla="*/ 4247 w 4337"/>
                <a:gd name="T49" fmla="*/ 2559 h 3609"/>
                <a:gd name="T50" fmla="*/ 4247 w 4337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37" h="3609">
                  <a:moveTo>
                    <a:pt x="1903" y="2469"/>
                  </a:moveTo>
                  <a:lnTo>
                    <a:pt x="1903" y="2059"/>
                  </a:lnTo>
                  <a:lnTo>
                    <a:pt x="2584" y="2059"/>
                  </a:lnTo>
                  <a:lnTo>
                    <a:pt x="2584" y="510"/>
                  </a:lnTo>
                  <a:lnTo>
                    <a:pt x="1903" y="510"/>
                  </a:lnTo>
                  <a:lnTo>
                    <a:pt x="1903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37" y="3609"/>
                  </a:lnTo>
                  <a:lnTo>
                    <a:pt x="4337" y="2469"/>
                  </a:lnTo>
                  <a:lnTo>
                    <a:pt x="1903" y="2469"/>
                  </a:lnTo>
                  <a:close/>
                  <a:moveTo>
                    <a:pt x="1903" y="600"/>
                  </a:moveTo>
                  <a:lnTo>
                    <a:pt x="2494" y="600"/>
                  </a:lnTo>
                  <a:lnTo>
                    <a:pt x="2494" y="1969"/>
                  </a:lnTo>
                  <a:lnTo>
                    <a:pt x="1903" y="1969"/>
                  </a:lnTo>
                  <a:lnTo>
                    <a:pt x="1903" y="600"/>
                  </a:lnTo>
                  <a:close/>
                  <a:moveTo>
                    <a:pt x="1803" y="3519"/>
                  </a:moveTo>
                  <a:lnTo>
                    <a:pt x="100" y="3519"/>
                  </a:lnTo>
                  <a:lnTo>
                    <a:pt x="100" y="90"/>
                  </a:lnTo>
                  <a:lnTo>
                    <a:pt x="1803" y="90"/>
                  </a:lnTo>
                  <a:lnTo>
                    <a:pt x="1803" y="3519"/>
                  </a:lnTo>
                  <a:close/>
                  <a:moveTo>
                    <a:pt x="4247" y="3519"/>
                  </a:moveTo>
                  <a:lnTo>
                    <a:pt x="1903" y="3519"/>
                  </a:lnTo>
                  <a:lnTo>
                    <a:pt x="1903" y="2559"/>
                  </a:lnTo>
                  <a:lnTo>
                    <a:pt x="4247" y="2559"/>
                  </a:lnTo>
                  <a:lnTo>
                    <a:pt x="4247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1DDDFD4A-7296-4315-B1B0-F8B1BE945C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5" y="14615"/>
              <a:ext cx="4338" cy="3609"/>
            </a:xfrm>
            <a:custGeom>
              <a:avLst/>
              <a:gdLst>
                <a:gd name="T0" fmla="*/ 1893 w 4338"/>
                <a:gd name="T1" fmla="*/ 2469 h 3609"/>
                <a:gd name="T2" fmla="*/ 1893 w 4338"/>
                <a:gd name="T3" fmla="*/ 2059 h 3609"/>
                <a:gd name="T4" fmla="*/ 2575 w 4338"/>
                <a:gd name="T5" fmla="*/ 2059 h 3609"/>
                <a:gd name="T6" fmla="*/ 2575 w 4338"/>
                <a:gd name="T7" fmla="*/ 510 h 3609"/>
                <a:gd name="T8" fmla="*/ 1893 w 4338"/>
                <a:gd name="T9" fmla="*/ 510 h 3609"/>
                <a:gd name="T10" fmla="*/ 1893 w 4338"/>
                <a:gd name="T11" fmla="*/ 0 h 3609"/>
                <a:gd name="T12" fmla="*/ 0 w 4338"/>
                <a:gd name="T13" fmla="*/ 0 h 3609"/>
                <a:gd name="T14" fmla="*/ 0 w 4338"/>
                <a:gd name="T15" fmla="*/ 3609 h 3609"/>
                <a:gd name="T16" fmla="*/ 4338 w 4338"/>
                <a:gd name="T17" fmla="*/ 3609 h 3609"/>
                <a:gd name="T18" fmla="*/ 4338 w 4338"/>
                <a:gd name="T19" fmla="*/ 2469 h 3609"/>
                <a:gd name="T20" fmla="*/ 1893 w 4338"/>
                <a:gd name="T21" fmla="*/ 2469 h 3609"/>
                <a:gd name="T22" fmla="*/ 1903 w 4338"/>
                <a:gd name="T23" fmla="*/ 600 h 3609"/>
                <a:gd name="T24" fmla="*/ 2484 w 4338"/>
                <a:gd name="T25" fmla="*/ 600 h 3609"/>
                <a:gd name="T26" fmla="*/ 2484 w 4338"/>
                <a:gd name="T27" fmla="*/ 1969 h 3609"/>
                <a:gd name="T28" fmla="*/ 1903 w 4338"/>
                <a:gd name="T29" fmla="*/ 1969 h 3609"/>
                <a:gd name="T30" fmla="*/ 1903 w 4338"/>
                <a:gd name="T31" fmla="*/ 600 h 3609"/>
                <a:gd name="T32" fmla="*/ 1803 w 4338"/>
                <a:gd name="T33" fmla="*/ 3519 h 3609"/>
                <a:gd name="T34" fmla="*/ 90 w 4338"/>
                <a:gd name="T35" fmla="*/ 3519 h 3609"/>
                <a:gd name="T36" fmla="*/ 90 w 4338"/>
                <a:gd name="T37" fmla="*/ 90 h 3609"/>
                <a:gd name="T38" fmla="*/ 1803 w 4338"/>
                <a:gd name="T39" fmla="*/ 90 h 3609"/>
                <a:gd name="T40" fmla="*/ 1803 w 4338"/>
                <a:gd name="T41" fmla="*/ 3519 h 3609"/>
                <a:gd name="T42" fmla="*/ 4237 w 4338"/>
                <a:gd name="T43" fmla="*/ 3519 h 3609"/>
                <a:gd name="T44" fmla="*/ 1893 w 4338"/>
                <a:gd name="T45" fmla="*/ 3519 h 3609"/>
                <a:gd name="T46" fmla="*/ 1893 w 4338"/>
                <a:gd name="T47" fmla="*/ 2559 h 3609"/>
                <a:gd name="T48" fmla="*/ 4237 w 4338"/>
                <a:gd name="T49" fmla="*/ 2559 h 3609"/>
                <a:gd name="T50" fmla="*/ 4237 w 4338"/>
                <a:gd name="T51" fmla="*/ 3519 h 3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38" h="3609">
                  <a:moveTo>
                    <a:pt x="1893" y="2469"/>
                  </a:moveTo>
                  <a:lnTo>
                    <a:pt x="1893" y="2059"/>
                  </a:lnTo>
                  <a:lnTo>
                    <a:pt x="2575" y="2059"/>
                  </a:lnTo>
                  <a:lnTo>
                    <a:pt x="2575" y="510"/>
                  </a:lnTo>
                  <a:lnTo>
                    <a:pt x="1893" y="510"/>
                  </a:lnTo>
                  <a:lnTo>
                    <a:pt x="1893" y="0"/>
                  </a:lnTo>
                  <a:lnTo>
                    <a:pt x="0" y="0"/>
                  </a:lnTo>
                  <a:lnTo>
                    <a:pt x="0" y="3609"/>
                  </a:lnTo>
                  <a:lnTo>
                    <a:pt x="4338" y="3609"/>
                  </a:lnTo>
                  <a:lnTo>
                    <a:pt x="4338" y="2469"/>
                  </a:lnTo>
                  <a:lnTo>
                    <a:pt x="1893" y="2469"/>
                  </a:lnTo>
                  <a:close/>
                  <a:moveTo>
                    <a:pt x="1903" y="600"/>
                  </a:moveTo>
                  <a:lnTo>
                    <a:pt x="2484" y="600"/>
                  </a:lnTo>
                  <a:lnTo>
                    <a:pt x="2484" y="1969"/>
                  </a:lnTo>
                  <a:lnTo>
                    <a:pt x="1903" y="1969"/>
                  </a:lnTo>
                  <a:lnTo>
                    <a:pt x="1903" y="600"/>
                  </a:lnTo>
                  <a:close/>
                  <a:moveTo>
                    <a:pt x="1803" y="3519"/>
                  </a:moveTo>
                  <a:lnTo>
                    <a:pt x="90" y="3519"/>
                  </a:lnTo>
                  <a:lnTo>
                    <a:pt x="90" y="90"/>
                  </a:lnTo>
                  <a:lnTo>
                    <a:pt x="1803" y="90"/>
                  </a:lnTo>
                  <a:lnTo>
                    <a:pt x="1803" y="3519"/>
                  </a:lnTo>
                  <a:close/>
                  <a:moveTo>
                    <a:pt x="4237" y="3519"/>
                  </a:moveTo>
                  <a:lnTo>
                    <a:pt x="1893" y="3519"/>
                  </a:lnTo>
                  <a:lnTo>
                    <a:pt x="1893" y="2559"/>
                  </a:lnTo>
                  <a:lnTo>
                    <a:pt x="4237" y="2559"/>
                  </a:lnTo>
                  <a:lnTo>
                    <a:pt x="4237" y="35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6F17A622-E712-4F3E-AE90-ADB1AC8298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980" y="8927"/>
              <a:ext cx="2925" cy="4338"/>
            </a:xfrm>
            <a:custGeom>
              <a:avLst/>
              <a:gdLst>
                <a:gd name="T0" fmla="*/ 2233 w 2925"/>
                <a:gd name="T1" fmla="*/ 1360 h 4338"/>
                <a:gd name="T2" fmla="*/ 2233 w 2925"/>
                <a:gd name="T3" fmla="*/ 0 h 4338"/>
                <a:gd name="T4" fmla="*/ 0 w 2925"/>
                <a:gd name="T5" fmla="*/ 0 h 4338"/>
                <a:gd name="T6" fmla="*/ 0 w 2925"/>
                <a:gd name="T7" fmla="*/ 4338 h 4338"/>
                <a:gd name="T8" fmla="*/ 2233 w 2925"/>
                <a:gd name="T9" fmla="*/ 4338 h 4338"/>
                <a:gd name="T10" fmla="*/ 2233 w 2925"/>
                <a:gd name="T11" fmla="*/ 2909 h 4338"/>
                <a:gd name="T12" fmla="*/ 2925 w 2925"/>
                <a:gd name="T13" fmla="*/ 2909 h 4338"/>
                <a:gd name="T14" fmla="*/ 2925 w 2925"/>
                <a:gd name="T15" fmla="*/ 1360 h 4338"/>
                <a:gd name="T16" fmla="*/ 2233 w 2925"/>
                <a:gd name="T17" fmla="*/ 1360 h 4338"/>
                <a:gd name="T18" fmla="*/ 2133 w 2925"/>
                <a:gd name="T19" fmla="*/ 4249 h 4338"/>
                <a:gd name="T20" fmla="*/ 90 w 2925"/>
                <a:gd name="T21" fmla="*/ 4249 h 4338"/>
                <a:gd name="T22" fmla="*/ 90 w 2925"/>
                <a:gd name="T23" fmla="*/ 90 h 4338"/>
                <a:gd name="T24" fmla="*/ 2133 w 2925"/>
                <a:gd name="T25" fmla="*/ 90 h 4338"/>
                <a:gd name="T26" fmla="*/ 2133 w 2925"/>
                <a:gd name="T27" fmla="*/ 4249 h 4338"/>
                <a:gd name="T28" fmla="*/ 2834 w 2925"/>
                <a:gd name="T29" fmla="*/ 2819 h 4338"/>
                <a:gd name="T30" fmla="*/ 2243 w 2925"/>
                <a:gd name="T31" fmla="*/ 2819 h 4338"/>
                <a:gd name="T32" fmla="*/ 2243 w 2925"/>
                <a:gd name="T33" fmla="*/ 1449 h 4338"/>
                <a:gd name="T34" fmla="*/ 2834 w 2925"/>
                <a:gd name="T35" fmla="*/ 1449 h 4338"/>
                <a:gd name="T36" fmla="*/ 2834 w 2925"/>
                <a:gd name="T37" fmla="*/ 2819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25" h="4338">
                  <a:moveTo>
                    <a:pt x="2233" y="1360"/>
                  </a:moveTo>
                  <a:lnTo>
                    <a:pt x="2233" y="0"/>
                  </a:lnTo>
                  <a:lnTo>
                    <a:pt x="0" y="0"/>
                  </a:lnTo>
                  <a:lnTo>
                    <a:pt x="0" y="4338"/>
                  </a:lnTo>
                  <a:lnTo>
                    <a:pt x="2233" y="4338"/>
                  </a:lnTo>
                  <a:lnTo>
                    <a:pt x="2233" y="2909"/>
                  </a:lnTo>
                  <a:lnTo>
                    <a:pt x="2925" y="2909"/>
                  </a:lnTo>
                  <a:lnTo>
                    <a:pt x="2925" y="1360"/>
                  </a:lnTo>
                  <a:lnTo>
                    <a:pt x="2233" y="1360"/>
                  </a:lnTo>
                  <a:close/>
                  <a:moveTo>
                    <a:pt x="2133" y="4249"/>
                  </a:moveTo>
                  <a:lnTo>
                    <a:pt x="90" y="4249"/>
                  </a:lnTo>
                  <a:lnTo>
                    <a:pt x="90" y="90"/>
                  </a:lnTo>
                  <a:lnTo>
                    <a:pt x="2133" y="90"/>
                  </a:lnTo>
                  <a:lnTo>
                    <a:pt x="2133" y="4249"/>
                  </a:lnTo>
                  <a:close/>
                  <a:moveTo>
                    <a:pt x="2834" y="2819"/>
                  </a:moveTo>
                  <a:lnTo>
                    <a:pt x="2243" y="2819"/>
                  </a:lnTo>
                  <a:lnTo>
                    <a:pt x="2243" y="1449"/>
                  </a:lnTo>
                  <a:lnTo>
                    <a:pt x="2834" y="1449"/>
                  </a:lnTo>
                  <a:lnTo>
                    <a:pt x="2834" y="28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B2646E37-FC75-4163-85B9-0CDB15F4E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59" y="-7347"/>
              <a:ext cx="10" cy="1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E59FA3CD-032E-48F6-8A56-73E25F211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859" y="-7437"/>
              <a:ext cx="1" cy="15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C5AD3FBC-B290-4F5F-AC5E-41C1DC8520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630" y="-8557"/>
              <a:ext cx="3105" cy="3869"/>
            </a:xfrm>
            <a:custGeom>
              <a:avLst/>
              <a:gdLst>
                <a:gd name="T0" fmla="*/ 2414 w 3105"/>
                <a:gd name="T1" fmla="*/ 1120 h 3869"/>
                <a:gd name="T2" fmla="*/ 2414 w 3105"/>
                <a:gd name="T3" fmla="*/ 670 h 3869"/>
                <a:gd name="T4" fmla="*/ 2344 w 3105"/>
                <a:gd name="T5" fmla="*/ 670 h 3869"/>
                <a:gd name="T6" fmla="*/ 2344 w 3105"/>
                <a:gd name="T7" fmla="*/ 0 h 3869"/>
                <a:gd name="T8" fmla="*/ 751 w 3105"/>
                <a:gd name="T9" fmla="*/ 0 h 3869"/>
                <a:gd name="T10" fmla="*/ 751 w 3105"/>
                <a:gd name="T11" fmla="*/ 670 h 3869"/>
                <a:gd name="T12" fmla="*/ 671 w 3105"/>
                <a:gd name="T13" fmla="*/ 670 h 3869"/>
                <a:gd name="T14" fmla="*/ 671 w 3105"/>
                <a:gd name="T15" fmla="*/ 1120 h 3869"/>
                <a:gd name="T16" fmla="*/ 0 w 3105"/>
                <a:gd name="T17" fmla="*/ 1120 h 3869"/>
                <a:gd name="T18" fmla="*/ 0 w 3105"/>
                <a:gd name="T19" fmla="*/ 2669 h 3869"/>
                <a:gd name="T20" fmla="*/ 671 w 3105"/>
                <a:gd name="T21" fmla="*/ 2669 h 3869"/>
                <a:gd name="T22" fmla="*/ 671 w 3105"/>
                <a:gd name="T23" fmla="*/ 3199 h 3869"/>
                <a:gd name="T24" fmla="*/ 751 w 3105"/>
                <a:gd name="T25" fmla="*/ 3199 h 3869"/>
                <a:gd name="T26" fmla="*/ 751 w 3105"/>
                <a:gd name="T27" fmla="*/ 3869 h 3869"/>
                <a:gd name="T28" fmla="*/ 2344 w 3105"/>
                <a:gd name="T29" fmla="*/ 3869 h 3869"/>
                <a:gd name="T30" fmla="*/ 2344 w 3105"/>
                <a:gd name="T31" fmla="*/ 3199 h 3869"/>
                <a:gd name="T32" fmla="*/ 2414 w 3105"/>
                <a:gd name="T33" fmla="*/ 3199 h 3869"/>
                <a:gd name="T34" fmla="*/ 2414 w 3105"/>
                <a:gd name="T35" fmla="*/ 2669 h 3869"/>
                <a:gd name="T36" fmla="*/ 3105 w 3105"/>
                <a:gd name="T37" fmla="*/ 2669 h 3869"/>
                <a:gd name="T38" fmla="*/ 3105 w 3105"/>
                <a:gd name="T39" fmla="*/ 1120 h 3869"/>
                <a:gd name="T40" fmla="*/ 2414 w 3105"/>
                <a:gd name="T41" fmla="*/ 1120 h 3869"/>
                <a:gd name="T42" fmla="*/ 851 w 3105"/>
                <a:gd name="T43" fmla="*/ 90 h 3869"/>
                <a:gd name="T44" fmla="*/ 2244 w 3105"/>
                <a:gd name="T45" fmla="*/ 90 h 3869"/>
                <a:gd name="T46" fmla="*/ 2244 w 3105"/>
                <a:gd name="T47" fmla="*/ 660 h 3869"/>
                <a:gd name="T48" fmla="*/ 851 w 3105"/>
                <a:gd name="T49" fmla="*/ 660 h 3869"/>
                <a:gd name="T50" fmla="*/ 851 w 3105"/>
                <a:gd name="T51" fmla="*/ 90 h 3869"/>
                <a:gd name="T52" fmla="*/ 681 w 3105"/>
                <a:gd name="T53" fmla="*/ 2579 h 3869"/>
                <a:gd name="T54" fmla="*/ 90 w 3105"/>
                <a:gd name="T55" fmla="*/ 2579 h 3869"/>
                <a:gd name="T56" fmla="*/ 90 w 3105"/>
                <a:gd name="T57" fmla="*/ 1210 h 3869"/>
                <a:gd name="T58" fmla="*/ 681 w 3105"/>
                <a:gd name="T59" fmla="*/ 1210 h 3869"/>
                <a:gd name="T60" fmla="*/ 681 w 3105"/>
                <a:gd name="T61" fmla="*/ 2579 h 3869"/>
                <a:gd name="T62" fmla="*/ 2244 w 3105"/>
                <a:gd name="T63" fmla="*/ 3779 h 3869"/>
                <a:gd name="T64" fmla="*/ 851 w 3105"/>
                <a:gd name="T65" fmla="*/ 3779 h 3869"/>
                <a:gd name="T66" fmla="*/ 851 w 3105"/>
                <a:gd name="T67" fmla="*/ 3199 h 3869"/>
                <a:gd name="T68" fmla="*/ 2244 w 3105"/>
                <a:gd name="T69" fmla="*/ 3199 h 3869"/>
                <a:gd name="T70" fmla="*/ 2244 w 3105"/>
                <a:gd name="T71" fmla="*/ 3779 h 3869"/>
                <a:gd name="T72" fmla="*/ 2314 w 3105"/>
                <a:gd name="T73" fmla="*/ 3099 h 3869"/>
                <a:gd name="T74" fmla="*/ 771 w 3105"/>
                <a:gd name="T75" fmla="*/ 3099 h 3869"/>
                <a:gd name="T76" fmla="*/ 771 w 3105"/>
                <a:gd name="T77" fmla="*/ 760 h 3869"/>
                <a:gd name="T78" fmla="*/ 2314 w 3105"/>
                <a:gd name="T79" fmla="*/ 760 h 3869"/>
                <a:gd name="T80" fmla="*/ 2314 w 3105"/>
                <a:gd name="T81" fmla="*/ 3099 h 3869"/>
                <a:gd name="T82" fmla="*/ 3015 w 3105"/>
                <a:gd name="T83" fmla="*/ 2579 h 3869"/>
                <a:gd name="T84" fmla="*/ 2424 w 3105"/>
                <a:gd name="T85" fmla="*/ 2579 h 3869"/>
                <a:gd name="T86" fmla="*/ 2424 w 3105"/>
                <a:gd name="T87" fmla="*/ 1210 h 3869"/>
                <a:gd name="T88" fmla="*/ 3015 w 3105"/>
                <a:gd name="T89" fmla="*/ 1210 h 3869"/>
                <a:gd name="T90" fmla="*/ 3015 w 3105"/>
                <a:gd name="T91" fmla="*/ 2579 h 3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05" h="3869">
                  <a:moveTo>
                    <a:pt x="2414" y="1120"/>
                  </a:moveTo>
                  <a:lnTo>
                    <a:pt x="2414" y="670"/>
                  </a:lnTo>
                  <a:lnTo>
                    <a:pt x="2344" y="670"/>
                  </a:lnTo>
                  <a:lnTo>
                    <a:pt x="2344" y="0"/>
                  </a:lnTo>
                  <a:lnTo>
                    <a:pt x="751" y="0"/>
                  </a:lnTo>
                  <a:lnTo>
                    <a:pt x="751" y="670"/>
                  </a:lnTo>
                  <a:lnTo>
                    <a:pt x="671" y="670"/>
                  </a:lnTo>
                  <a:lnTo>
                    <a:pt x="671" y="1120"/>
                  </a:lnTo>
                  <a:lnTo>
                    <a:pt x="0" y="1120"/>
                  </a:lnTo>
                  <a:lnTo>
                    <a:pt x="0" y="2669"/>
                  </a:lnTo>
                  <a:lnTo>
                    <a:pt x="671" y="2669"/>
                  </a:lnTo>
                  <a:lnTo>
                    <a:pt x="671" y="3199"/>
                  </a:lnTo>
                  <a:lnTo>
                    <a:pt x="751" y="3199"/>
                  </a:lnTo>
                  <a:lnTo>
                    <a:pt x="751" y="3869"/>
                  </a:lnTo>
                  <a:lnTo>
                    <a:pt x="2344" y="3869"/>
                  </a:lnTo>
                  <a:lnTo>
                    <a:pt x="2344" y="3199"/>
                  </a:lnTo>
                  <a:lnTo>
                    <a:pt x="2414" y="3199"/>
                  </a:lnTo>
                  <a:lnTo>
                    <a:pt x="2414" y="2669"/>
                  </a:lnTo>
                  <a:lnTo>
                    <a:pt x="3105" y="2669"/>
                  </a:lnTo>
                  <a:lnTo>
                    <a:pt x="3105" y="1120"/>
                  </a:lnTo>
                  <a:lnTo>
                    <a:pt x="2414" y="1120"/>
                  </a:lnTo>
                  <a:close/>
                  <a:moveTo>
                    <a:pt x="851" y="90"/>
                  </a:moveTo>
                  <a:lnTo>
                    <a:pt x="2244" y="90"/>
                  </a:lnTo>
                  <a:lnTo>
                    <a:pt x="2244" y="660"/>
                  </a:lnTo>
                  <a:lnTo>
                    <a:pt x="851" y="660"/>
                  </a:lnTo>
                  <a:lnTo>
                    <a:pt x="851" y="90"/>
                  </a:lnTo>
                  <a:close/>
                  <a:moveTo>
                    <a:pt x="681" y="2579"/>
                  </a:moveTo>
                  <a:lnTo>
                    <a:pt x="90" y="2579"/>
                  </a:lnTo>
                  <a:lnTo>
                    <a:pt x="90" y="1210"/>
                  </a:lnTo>
                  <a:lnTo>
                    <a:pt x="681" y="1210"/>
                  </a:lnTo>
                  <a:lnTo>
                    <a:pt x="681" y="2579"/>
                  </a:lnTo>
                  <a:close/>
                  <a:moveTo>
                    <a:pt x="2244" y="3779"/>
                  </a:moveTo>
                  <a:lnTo>
                    <a:pt x="851" y="3779"/>
                  </a:lnTo>
                  <a:lnTo>
                    <a:pt x="851" y="3199"/>
                  </a:lnTo>
                  <a:lnTo>
                    <a:pt x="2244" y="3199"/>
                  </a:lnTo>
                  <a:lnTo>
                    <a:pt x="2244" y="3779"/>
                  </a:lnTo>
                  <a:close/>
                  <a:moveTo>
                    <a:pt x="2314" y="3099"/>
                  </a:moveTo>
                  <a:lnTo>
                    <a:pt x="771" y="3099"/>
                  </a:lnTo>
                  <a:lnTo>
                    <a:pt x="771" y="760"/>
                  </a:lnTo>
                  <a:lnTo>
                    <a:pt x="2314" y="760"/>
                  </a:lnTo>
                  <a:lnTo>
                    <a:pt x="2314" y="3099"/>
                  </a:lnTo>
                  <a:close/>
                  <a:moveTo>
                    <a:pt x="3015" y="2579"/>
                  </a:moveTo>
                  <a:lnTo>
                    <a:pt x="2424" y="2579"/>
                  </a:lnTo>
                  <a:lnTo>
                    <a:pt x="2424" y="1210"/>
                  </a:lnTo>
                  <a:lnTo>
                    <a:pt x="3015" y="1210"/>
                  </a:lnTo>
                  <a:lnTo>
                    <a:pt x="3015" y="25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3" name="Rectangle 35">
              <a:extLst>
                <a:ext uri="{FF2B5EF4-FFF2-40B4-BE49-F238E27FC236}">
                  <a16:creationId xmlns:a16="http://schemas.microsoft.com/office/drawing/2014/main" id="{75894C38-FDC7-4A4B-BF8F-7D1E9EF3F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959" y="-2649"/>
              <a:ext cx="10" cy="13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445AC7ED-6A53-4AE3-9FBD-A276B230B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859" y="-2749"/>
              <a:ext cx="1" cy="15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0F89E2A6-405C-4271-AEAC-E6AEBD86D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46" y="-10426"/>
              <a:ext cx="1192" cy="5218"/>
            </a:xfrm>
            <a:custGeom>
              <a:avLst/>
              <a:gdLst>
                <a:gd name="T0" fmla="*/ 0 w 119"/>
                <a:gd name="T1" fmla="*/ 0 h 522"/>
                <a:gd name="T2" fmla="*/ 11 w 119"/>
                <a:gd name="T3" fmla="*/ 3 h 522"/>
                <a:gd name="T4" fmla="*/ 0 w 119"/>
                <a:gd name="T5" fmla="*/ 0 h 522"/>
                <a:gd name="T6" fmla="*/ 0 w 119"/>
                <a:gd name="T7" fmla="*/ 0 h 522"/>
                <a:gd name="T8" fmla="*/ 11 w 119"/>
                <a:gd name="T9" fmla="*/ 3 h 522"/>
                <a:gd name="T10" fmla="*/ 0 w 119"/>
                <a:gd name="T11" fmla="*/ 0 h 522"/>
                <a:gd name="T12" fmla="*/ 119 w 119"/>
                <a:gd name="T13" fmla="*/ 522 h 522"/>
                <a:gd name="T14" fmla="*/ 119 w 119"/>
                <a:gd name="T15" fmla="*/ 522 h 522"/>
                <a:gd name="T16" fmla="*/ 119 w 119"/>
                <a:gd name="T17" fmla="*/ 519 h 522"/>
                <a:gd name="T18" fmla="*/ 119 w 119"/>
                <a:gd name="T19" fmla="*/ 522 h 522"/>
                <a:gd name="T20" fmla="*/ 0 w 119"/>
                <a:gd name="T21" fmla="*/ 0 h 522"/>
                <a:gd name="T22" fmla="*/ 11 w 119"/>
                <a:gd name="T23" fmla="*/ 3 h 522"/>
                <a:gd name="T24" fmla="*/ 0 w 119"/>
                <a:gd name="T25" fmla="*/ 0 h 522"/>
                <a:gd name="T26" fmla="*/ 0 w 119"/>
                <a:gd name="T27" fmla="*/ 0 h 522"/>
                <a:gd name="T28" fmla="*/ 11 w 119"/>
                <a:gd name="T29" fmla="*/ 3 h 522"/>
                <a:gd name="T30" fmla="*/ 0 w 119"/>
                <a:gd name="T31" fmla="*/ 0 h 522"/>
                <a:gd name="T32" fmla="*/ 0 w 119"/>
                <a:gd name="T33" fmla="*/ 0 h 522"/>
                <a:gd name="T34" fmla="*/ 11 w 119"/>
                <a:gd name="T35" fmla="*/ 3 h 522"/>
                <a:gd name="T36" fmla="*/ 0 w 119"/>
                <a:gd name="T37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9" h="522">
                  <a:moveTo>
                    <a:pt x="0" y="0"/>
                  </a:moveTo>
                  <a:cubicBezTo>
                    <a:pt x="4" y="1"/>
                    <a:pt x="7" y="2"/>
                    <a:pt x="11" y="3"/>
                  </a:cubicBezTo>
                  <a:cubicBezTo>
                    <a:pt x="7" y="2"/>
                    <a:pt x="4" y="1"/>
                    <a:pt x="0" y="0"/>
                  </a:cubicBezTo>
                  <a:close/>
                  <a:moveTo>
                    <a:pt x="0" y="0"/>
                  </a:moveTo>
                  <a:cubicBezTo>
                    <a:pt x="4" y="1"/>
                    <a:pt x="7" y="2"/>
                    <a:pt x="11" y="3"/>
                  </a:cubicBezTo>
                  <a:cubicBezTo>
                    <a:pt x="7" y="2"/>
                    <a:pt x="4" y="1"/>
                    <a:pt x="0" y="0"/>
                  </a:cubicBezTo>
                  <a:close/>
                  <a:moveTo>
                    <a:pt x="119" y="522"/>
                  </a:moveTo>
                  <a:cubicBezTo>
                    <a:pt x="119" y="522"/>
                    <a:pt x="119" y="522"/>
                    <a:pt x="119" y="522"/>
                  </a:cubicBezTo>
                  <a:cubicBezTo>
                    <a:pt x="119" y="521"/>
                    <a:pt x="119" y="520"/>
                    <a:pt x="119" y="519"/>
                  </a:cubicBezTo>
                  <a:cubicBezTo>
                    <a:pt x="119" y="520"/>
                    <a:pt x="119" y="521"/>
                    <a:pt x="119" y="522"/>
                  </a:cubicBezTo>
                  <a:close/>
                  <a:moveTo>
                    <a:pt x="0" y="0"/>
                  </a:moveTo>
                  <a:cubicBezTo>
                    <a:pt x="4" y="1"/>
                    <a:pt x="7" y="2"/>
                    <a:pt x="11" y="3"/>
                  </a:cubicBezTo>
                  <a:cubicBezTo>
                    <a:pt x="7" y="2"/>
                    <a:pt x="4" y="1"/>
                    <a:pt x="0" y="0"/>
                  </a:cubicBezTo>
                  <a:close/>
                  <a:moveTo>
                    <a:pt x="0" y="0"/>
                  </a:moveTo>
                  <a:cubicBezTo>
                    <a:pt x="4" y="1"/>
                    <a:pt x="7" y="2"/>
                    <a:pt x="11" y="3"/>
                  </a:cubicBezTo>
                  <a:cubicBezTo>
                    <a:pt x="7" y="2"/>
                    <a:pt x="4" y="1"/>
                    <a:pt x="0" y="0"/>
                  </a:cubicBezTo>
                  <a:close/>
                  <a:moveTo>
                    <a:pt x="0" y="0"/>
                  </a:moveTo>
                  <a:cubicBezTo>
                    <a:pt x="4" y="1"/>
                    <a:pt x="7" y="2"/>
                    <a:pt x="11" y="3"/>
                  </a:cubicBezTo>
                  <a:cubicBezTo>
                    <a:pt x="7" y="2"/>
                    <a:pt x="4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BD475AA7-3CA0-4335-B724-8C9663C2B1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41" y="-10986"/>
              <a:ext cx="4218" cy="7667"/>
            </a:xfrm>
            <a:custGeom>
              <a:avLst/>
              <a:gdLst>
                <a:gd name="T0" fmla="*/ 285 w 421"/>
                <a:gd name="T1" fmla="*/ 60 h 767"/>
                <a:gd name="T2" fmla="*/ 59 w 421"/>
                <a:gd name="T3" fmla="*/ 191 h 767"/>
                <a:gd name="T4" fmla="*/ 58 w 421"/>
                <a:gd name="T5" fmla="*/ 432 h 767"/>
                <a:gd name="T6" fmla="*/ 126 w 421"/>
                <a:gd name="T7" fmla="*/ 704 h 767"/>
                <a:gd name="T8" fmla="*/ 368 w 421"/>
                <a:gd name="T9" fmla="*/ 587 h 767"/>
                <a:gd name="T10" fmla="*/ 370 w 421"/>
                <a:gd name="T11" fmla="*/ 347 h 767"/>
                <a:gd name="T12" fmla="*/ 58 w 421"/>
                <a:gd name="T13" fmla="*/ 200 h 767"/>
                <a:gd name="T14" fmla="*/ 9 w 421"/>
                <a:gd name="T15" fmla="*/ 578 h 767"/>
                <a:gd name="T16" fmla="*/ 58 w 421"/>
                <a:gd name="T17" fmla="*/ 578 h 767"/>
                <a:gd name="T18" fmla="*/ 275 w 421"/>
                <a:gd name="T19" fmla="*/ 55 h 767"/>
                <a:gd name="T20" fmla="*/ 218 w 421"/>
                <a:gd name="T21" fmla="*/ 41 h 767"/>
                <a:gd name="T22" fmla="*/ 198 w 421"/>
                <a:gd name="T23" fmla="*/ 42 h 767"/>
                <a:gd name="T24" fmla="*/ 183 w 421"/>
                <a:gd name="T25" fmla="*/ 45 h 767"/>
                <a:gd name="T26" fmla="*/ 153 w 421"/>
                <a:gd name="T27" fmla="*/ 55 h 767"/>
                <a:gd name="T28" fmla="*/ 135 w 421"/>
                <a:gd name="T29" fmla="*/ 64 h 767"/>
                <a:gd name="T30" fmla="*/ 135 w 421"/>
                <a:gd name="T31" fmla="*/ 710 h 767"/>
                <a:gd name="T32" fmla="*/ 160 w 421"/>
                <a:gd name="T33" fmla="*/ 723 h 767"/>
                <a:gd name="T34" fmla="*/ 174 w 421"/>
                <a:gd name="T35" fmla="*/ 728 h 767"/>
                <a:gd name="T36" fmla="*/ 193 w 421"/>
                <a:gd name="T37" fmla="*/ 732 h 767"/>
                <a:gd name="T38" fmla="*/ 202 w 421"/>
                <a:gd name="T39" fmla="*/ 733 h 767"/>
                <a:gd name="T40" fmla="*/ 214 w 421"/>
                <a:gd name="T41" fmla="*/ 733 h 767"/>
                <a:gd name="T42" fmla="*/ 233 w 421"/>
                <a:gd name="T43" fmla="*/ 732 h 767"/>
                <a:gd name="T44" fmla="*/ 249 w 421"/>
                <a:gd name="T45" fmla="*/ 729 h 767"/>
                <a:gd name="T46" fmla="*/ 262 w 421"/>
                <a:gd name="T47" fmla="*/ 725 h 767"/>
                <a:gd name="T48" fmla="*/ 275 w 421"/>
                <a:gd name="T49" fmla="*/ 720 h 767"/>
                <a:gd name="T50" fmla="*/ 360 w 421"/>
                <a:gd name="T51" fmla="*/ 577 h 767"/>
                <a:gd name="T52" fmla="*/ 271 w 421"/>
                <a:gd name="T53" fmla="*/ 711 h 767"/>
                <a:gd name="T54" fmla="*/ 254 w 421"/>
                <a:gd name="T55" fmla="*/ 718 h 767"/>
                <a:gd name="T56" fmla="*/ 244 w 421"/>
                <a:gd name="T57" fmla="*/ 721 h 767"/>
                <a:gd name="T58" fmla="*/ 232 w 421"/>
                <a:gd name="T59" fmla="*/ 723 h 767"/>
                <a:gd name="T60" fmla="*/ 221 w 421"/>
                <a:gd name="T61" fmla="*/ 724 h 767"/>
                <a:gd name="T62" fmla="*/ 205 w 421"/>
                <a:gd name="T63" fmla="*/ 724 h 767"/>
                <a:gd name="T64" fmla="*/ 179 w 421"/>
                <a:gd name="T65" fmla="*/ 719 h 767"/>
                <a:gd name="T66" fmla="*/ 154 w 421"/>
                <a:gd name="T67" fmla="*/ 710 h 767"/>
                <a:gd name="T68" fmla="*/ 138 w 421"/>
                <a:gd name="T69" fmla="*/ 701 h 767"/>
                <a:gd name="T70" fmla="*/ 68 w 421"/>
                <a:gd name="T71" fmla="*/ 580 h 767"/>
                <a:gd name="T72" fmla="*/ 67 w 421"/>
                <a:gd name="T73" fmla="*/ 210 h 767"/>
                <a:gd name="T74" fmla="*/ 68 w 421"/>
                <a:gd name="T75" fmla="*/ 199 h 767"/>
                <a:gd name="T76" fmla="*/ 147 w 421"/>
                <a:gd name="T77" fmla="*/ 68 h 767"/>
                <a:gd name="T78" fmla="*/ 164 w 421"/>
                <a:gd name="T79" fmla="*/ 60 h 767"/>
                <a:gd name="T80" fmla="*/ 183 w 421"/>
                <a:gd name="T81" fmla="*/ 54 h 767"/>
                <a:gd name="T82" fmla="*/ 204 w 421"/>
                <a:gd name="T83" fmla="*/ 51 h 767"/>
                <a:gd name="T84" fmla="*/ 221 w 421"/>
                <a:gd name="T85" fmla="*/ 51 h 767"/>
                <a:gd name="T86" fmla="*/ 237 w 421"/>
                <a:gd name="T87" fmla="*/ 53 h 767"/>
                <a:gd name="T88" fmla="*/ 267 w 421"/>
                <a:gd name="T89" fmla="*/ 62 h 767"/>
                <a:gd name="T90" fmla="*/ 359 w 421"/>
                <a:gd name="T91" fmla="*/ 196 h 767"/>
                <a:gd name="T92" fmla="*/ 411 w 421"/>
                <a:gd name="T93" fmla="*/ 578 h 767"/>
                <a:gd name="T94" fmla="*/ 370 w 421"/>
                <a:gd name="T95" fmla="*/ 564 h 767"/>
                <a:gd name="T96" fmla="*/ 411 w 421"/>
                <a:gd name="T97" fmla="*/ 200 h 767"/>
                <a:gd name="T98" fmla="*/ 369 w 421"/>
                <a:gd name="T99" fmla="*/ 20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21" h="767">
                  <a:moveTo>
                    <a:pt x="421" y="347"/>
                  </a:moveTo>
                  <a:cubicBezTo>
                    <a:pt x="421" y="191"/>
                    <a:pt x="421" y="191"/>
                    <a:pt x="421" y="191"/>
                  </a:cubicBezTo>
                  <a:cubicBezTo>
                    <a:pt x="369" y="191"/>
                    <a:pt x="369" y="191"/>
                    <a:pt x="369" y="191"/>
                  </a:cubicBezTo>
                  <a:cubicBezTo>
                    <a:pt x="363" y="134"/>
                    <a:pt x="330" y="85"/>
                    <a:pt x="285" y="60"/>
                  </a:cubicBezTo>
                  <a:cubicBezTo>
                    <a:pt x="285" y="0"/>
                    <a:pt x="285" y="0"/>
                    <a:pt x="285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71"/>
                    <a:pt x="126" y="71"/>
                    <a:pt x="126" y="71"/>
                  </a:cubicBezTo>
                  <a:cubicBezTo>
                    <a:pt x="90" y="98"/>
                    <a:pt x="64" y="141"/>
                    <a:pt x="59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58" y="347"/>
                    <a:pt x="58" y="347"/>
                    <a:pt x="58" y="347"/>
                  </a:cubicBezTo>
                  <a:cubicBezTo>
                    <a:pt x="58" y="432"/>
                    <a:pt x="58" y="432"/>
                    <a:pt x="58" y="432"/>
                  </a:cubicBezTo>
                  <a:cubicBezTo>
                    <a:pt x="0" y="432"/>
                    <a:pt x="0" y="432"/>
                    <a:pt x="0" y="432"/>
                  </a:cubicBezTo>
                  <a:cubicBezTo>
                    <a:pt x="0" y="587"/>
                    <a:pt x="0" y="587"/>
                    <a:pt x="0" y="587"/>
                  </a:cubicBezTo>
                  <a:cubicBezTo>
                    <a:pt x="59" y="587"/>
                    <a:pt x="59" y="587"/>
                    <a:pt x="59" y="587"/>
                  </a:cubicBezTo>
                  <a:cubicBezTo>
                    <a:pt x="65" y="635"/>
                    <a:pt x="90" y="677"/>
                    <a:pt x="126" y="704"/>
                  </a:cubicBezTo>
                  <a:cubicBezTo>
                    <a:pt x="126" y="767"/>
                    <a:pt x="126" y="767"/>
                    <a:pt x="126" y="767"/>
                  </a:cubicBezTo>
                  <a:cubicBezTo>
                    <a:pt x="285" y="767"/>
                    <a:pt x="285" y="767"/>
                    <a:pt x="285" y="767"/>
                  </a:cubicBezTo>
                  <a:cubicBezTo>
                    <a:pt x="285" y="715"/>
                    <a:pt x="285" y="715"/>
                    <a:pt x="285" y="715"/>
                  </a:cubicBezTo>
                  <a:cubicBezTo>
                    <a:pt x="329" y="690"/>
                    <a:pt x="361" y="643"/>
                    <a:pt x="368" y="587"/>
                  </a:cubicBezTo>
                  <a:cubicBezTo>
                    <a:pt x="421" y="587"/>
                    <a:pt x="421" y="587"/>
                    <a:pt x="421" y="587"/>
                  </a:cubicBezTo>
                  <a:cubicBezTo>
                    <a:pt x="421" y="432"/>
                    <a:pt x="421" y="432"/>
                    <a:pt x="421" y="432"/>
                  </a:cubicBezTo>
                  <a:cubicBezTo>
                    <a:pt x="370" y="432"/>
                    <a:pt x="370" y="432"/>
                    <a:pt x="370" y="432"/>
                  </a:cubicBezTo>
                  <a:cubicBezTo>
                    <a:pt x="370" y="347"/>
                    <a:pt x="370" y="347"/>
                    <a:pt x="370" y="347"/>
                  </a:cubicBezTo>
                  <a:lnTo>
                    <a:pt x="421" y="347"/>
                  </a:lnTo>
                  <a:close/>
                  <a:moveTo>
                    <a:pt x="9" y="337"/>
                  </a:moveTo>
                  <a:cubicBezTo>
                    <a:pt x="9" y="200"/>
                    <a:pt x="9" y="200"/>
                    <a:pt x="9" y="200"/>
                  </a:cubicBezTo>
                  <a:cubicBezTo>
                    <a:pt x="58" y="200"/>
                    <a:pt x="58" y="200"/>
                    <a:pt x="58" y="200"/>
                  </a:cubicBezTo>
                  <a:cubicBezTo>
                    <a:pt x="58" y="204"/>
                    <a:pt x="58" y="207"/>
                    <a:pt x="58" y="210"/>
                  </a:cubicBezTo>
                  <a:cubicBezTo>
                    <a:pt x="58" y="337"/>
                    <a:pt x="58" y="337"/>
                    <a:pt x="58" y="337"/>
                  </a:cubicBezTo>
                  <a:lnTo>
                    <a:pt x="9" y="337"/>
                  </a:lnTo>
                  <a:close/>
                  <a:moveTo>
                    <a:pt x="9" y="578"/>
                  </a:moveTo>
                  <a:cubicBezTo>
                    <a:pt x="9" y="441"/>
                    <a:pt x="9" y="441"/>
                    <a:pt x="9" y="441"/>
                  </a:cubicBezTo>
                  <a:cubicBezTo>
                    <a:pt x="58" y="441"/>
                    <a:pt x="58" y="441"/>
                    <a:pt x="58" y="441"/>
                  </a:cubicBezTo>
                  <a:cubicBezTo>
                    <a:pt x="58" y="564"/>
                    <a:pt x="58" y="564"/>
                    <a:pt x="58" y="564"/>
                  </a:cubicBezTo>
                  <a:cubicBezTo>
                    <a:pt x="58" y="569"/>
                    <a:pt x="58" y="573"/>
                    <a:pt x="58" y="578"/>
                  </a:cubicBezTo>
                  <a:lnTo>
                    <a:pt x="9" y="578"/>
                  </a:lnTo>
                  <a:close/>
                  <a:moveTo>
                    <a:pt x="135" y="9"/>
                  </a:moveTo>
                  <a:cubicBezTo>
                    <a:pt x="275" y="9"/>
                    <a:pt x="275" y="9"/>
                    <a:pt x="275" y="9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62" y="49"/>
                    <a:pt x="248" y="45"/>
                    <a:pt x="234" y="43"/>
                  </a:cubicBezTo>
                  <a:cubicBezTo>
                    <a:pt x="233" y="43"/>
                    <a:pt x="233" y="43"/>
                    <a:pt x="233" y="43"/>
                  </a:cubicBezTo>
                  <a:cubicBezTo>
                    <a:pt x="231" y="42"/>
                    <a:pt x="228" y="42"/>
                    <a:pt x="226" y="42"/>
                  </a:cubicBezTo>
                  <a:cubicBezTo>
                    <a:pt x="223" y="42"/>
                    <a:pt x="220" y="41"/>
                    <a:pt x="218" y="41"/>
                  </a:cubicBezTo>
                  <a:cubicBezTo>
                    <a:pt x="216" y="41"/>
                    <a:pt x="215" y="41"/>
                    <a:pt x="214" y="41"/>
                  </a:cubicBezTo>
                  <a:cubicBezTo>
                    <a:pt x="212" y="41"/>
                    <a:pt x="211" y="41"/>
                    <a:pt x="209" y="41"/>
                  </a:cubicBezTo>
                  <a:cubicBezTo>
                    <a:pt x="207" y="42"/>
                    <a:pt x="205" y="42"/>
                    <a:pt x="203" y="42"/>
                  </a:cubicBezTo>
                  <a:cubicBezTo>
                    <a:pt x="201" y="42"/>
                    <a:pt x="200" y="42"/>
                    <a:pt x="198" y="42"/>
                  </a:cubicBezTo>
                  <a:cubicBezTo>
                    <a:pt x="198" y="42"/>
                    <a:pt x="198" y="42"/>
                    <a:pt x="198" y="42"/>
                  </a:cubicBezTo>
                  <a:cubicBezTo>
                    <a:pt x="196" y="42"/>
                    <a:pt x="195" y="43"/>
                    <a:pt x="193" y="43"/>
                  </a:cubicBezTo>
                  <a:cubicBezTo>
                    <a:pt x="191" y="43"/>
                    <a:pt x="189" y="43"/>
                    <a:pt x="187" y="44"/>
                  </a:cubicBezTo>
                  <a:cubicBezTo>
                    <a:pt x="186" y="44"/>
                    <a:pt x="185" y="44"/>
                    <a:pt x="183" y="45"/>
                  </a:cubicBezTo>
                  <a:cubicBezTo>
                    <a:pt x="179" y="46"/>
                    <a:pt x="175" y="47"/>
                    <a:pt x="171" y="48"/>
                  </a:cubicBezTo>
                  <a:cubicBezTo>
                    <a:pt x="170" y="48"/>
                    <a:pt x="169" y="49"/>
                    <a:pt x="168" y="49"/>
                  </a:cubicBezTo>
                  <a:cubicBezTo>
                    <a:pt x="164" y="50"/>
                    <a:pt x="160" y="52"/>
                    <a:pt x="157" y="53"/>
                  </a:cubicBezTo>
                  <a:cubicBezTo>
                    <a:pt x="155" y="54"/>
                    <a:pt x="154" y="54"/>
                    <a:pt x="153" y="55"/>
                  </a:cubicBezTo>
                  <a:cubicBezTo>
                    <a:pt x="152" y="55"/>
                    <a:pt x="151" y="56"/>
                    <a:pt x="150" y="56"/>
                  </a:cubicBezTo>
                  <a:cubicBezTo>
                    <a:pt x="149" y="57"/>
                    <a:pt x="147" y="57"/>
                    <a:pt x="146" y="58"/>
                  </a:cubicBezTo>
                  <a:cubicBezTo>
                    <a:pt x="145" y="59"/>
                    <a:pt x="144" y="59"/>
                    <a:pt x="143" y="60"/>
                  </a:cubicBezTo>
                  <a:cubicBezTo>
                    <a:pt x="140" y="61"/>
                    <a:pt x="138" y="63"/>
                    <a:pt x="135" y="64"/>
                  </a:cubicBezTo>
                  <a:lnTo>
                    <a:pt x="135" y="9"/>
                  </a:lnTo>
                  <a:close/>
                  <a:moveTo>
                    <a:pt x="275" y="757"/>
                  </a:moveTo>
                  <a:cubicBezTo>
                    <a:pt x="135" y="757"/>
                    <a:pt x="135" y="757"/>
                    <a:pt x="135" y="757"/>
                  </a:cubicBezTo>
                  <a:cubicBezTo>
                    <a:pt x="135" y="710"/>
                    <a:pt x="135" y="710"/>
                    <a:pt x="135" y="710"/>
                  </a:cubicBezTo>
                  <a:cubicBezTo>
                    <a:pt x="136" y="711"/>
                    <a:pt x="136" y="711"/>
                    <a:pt x="136" y="711"/>
                  </a:cubicBezTo>
                  <a:cubicBezTo>
                    <a:pt x="142" y="714"/>
                    <a:pt x="147" y="717"/>
                    <a:pt x="153" y="720"/>
                  </a:cubicBezTo>
                  <a:cubicBezTo>
                    <a:pt x="154" y="721"/>
                    <a:pt x="155" y="721"/>
                    <a:pt x="157" y="722"/>
                  </a:cubicBezTo>
                  <a:cubicBezTo>
                    <a:pt x="158" y="722"/>
                    <a:pt x="159" y="722"/>
                    <a:pt x="160" y="723"/>
                  </a:cubicBezTo>
                  <a:cubicBezTo>
                    <a:pt x="161" y="723"/>
                    <a:pt x="162" y="724"/>
                    <a:pt x="163" y="724"/>
                  </a:cubicBezTo>
                  <a:cubicBezTo>
                    <a:pt x="165" y="725"/>
                    <a:pt x="167" y="725"/>
                    <a:pt x="168" y="726"/>
                  </a:cubicBezTo>
                  <a:cubicBezTo>
                    <a:pt x="170" y="726"/>
                    <a:pt x="171" y="727"/>
                    <a:pt x="172" y="727"/>
                  </a:cubicBezTo>
                  <a:cubicBezTo>
                    <a:pt x="173" y="727"/>
                    <a:pt x="174" y="728"/>
                    <a:pt x="174" y="728"/>
                  </a:cubicBezTo>
                  <a:cubicBezTo>
                    <a:pt x="175" y="728"/>
                    <a:pt x="176" y="728"/>
                    <a:pt x="177" y="728"/>
                  </a:cubicBezTo>
                  <a:cubicBezTo>
                    <a:pt x="178" y="729"/>
                    <a:pt x="178" y="729"/>
                    <a:pt x="179" y="729"/>
                  </a:cubicBezTo>
                  <a:cubicBezTo>
                    <a:pt x="183" y="730"/>
                    <a:pt x="186" y="731"/>
                    <a:pt x="190" y="731"/>
                  </a:cubicBezTo>
                  <a:cubicBezTo>
                    <a:pt x="191" y="731"/>
                    <a:pt x="192" y="732"/>
                    <a:pt x="193" y="732"/>
                  </a:cubicBezTo>
                  <a:cubicBezTo>
                    <a:pt x="193" y="732"/>
                    <a:pt x="194" y="732"/>
                    <a:pt x="194" y="732"/>
                  </a:cubicBezTo>
                  <a:cubicBezTo>
                    <a:pt x="195" y="732"/>
                    <a:pt x="197" y="732"/>
                    <a:pt x="198" y="732"/>
                  </a:cubicBezTo>
                  <a:cubicBezTo>
                    <a:pt x="199" y="733"/>
                    <a:pt x="200" y="733"/>
                    <a:pt x="202" y="733"/>
                  </a:cubicBezTo>
                  <a:cubicBezTo>
                    <a:pt x="202" y="733"/>
                    <a:pt x="202" y="733"/>
                    <a:pt x="202" y="733"/>
                  </a:cubicBezTo>
                  <a:cubicBezTo>
                    <a:pt x="202" y="733"/>
                    <a:pt x="203" y="733"/>
                    <a:pt x="204" y="733"/>
                  </a:cubicBezTo>
                  <a:cubicBezTo>
                    <a:pt x="204" y="733"/>
                    <a:pt x="205" y="733"/>
                    <a:pt x="206" y="733"/>
                  </a:cubicBezTo>
                  <a:cubicBezTo>
                    <a:pt x="207" y="733"/>
                    <a:pt x="208" y="733"/>
                    <a:pt x="209" y="733"/>
                  </a:cubicBezTo>
                  <a:cubicBezTo>
                    <a:pt x="211" y="733"/>
                    <a:pt x="212" y="733"/>
                    <a:pt x="214" y="733"/>
                  </a:cubicBezTo>
                  <a:cubicBezTo>
                    <a:pt x="216" y="733"/>
                    <a:pt x="218" y="733"/>
                    <a:pt x="220" y="733"/>
                  </a:cubicBezTo>
                  <a:cubicBezTo>
                    <a:pt x="222" y="733"/>
                    <a:pt x="224" y="733"/>
                    <a:pt x="226" y="733"/>
                  </a:cubicBezTo>
                  <a:cubicBezTo>
                    <a:pt x="227" y="733"/>
                    <a:pt x="228" y="733"/>
                    <a:pt x="230" y="732"/>
                  </a:cubicBezTo>
                  <a:cubicBezTo>
                    <a:pt x="231" y="732"/>
                    <a:pt x="232" y="732"/>
                    <a:pt x="233" y="732"/>
                  </a:cubicBezTo>
                  <a:cubicBezTo>
                    <a:pt x="234" y="732"/>
                    <a:pt x="234" y="732"/>
                    <a:pt x="234" y="732"/>
                  </a:cubicBezTo>
                  <a:cubicBezTo>
                    <a:pt x="236" y="732"/>
                    <a:pt x="239" y="731"/>
                    <a:pt x="241" y="731"/>
                  </a:cubicBezTo>
                  <a:cubicBezTo>
                    <a:pt x="241" y="731"/>
                    <a:pt x="241" y="731"/>
                    <a:pt x="242" y="731"/>
                  </a:cubicBezTo>
                  <a:cubicBezTo>
                    <a:pt x="244" y="730"/>
                    <a:pt x="246" y="730"/>
                    <a:pt x="249" y="729"/>
                  </a:cubicBezTo>
                  <a:cubicBezTo>
                    <a:pt x="250" y="729"/>
                    <a:pt x="252" y="728"/>
                    <a:pt x="254" y="728"/>
                  </a:cubicBezTo>
                  <a:cubicBezTo>
                    <a:pt x="255" y="727"/>
                    <a:pt x="256" y="727"/>
                    <a:pt x="258" y="726"/>
                  </a:cubicBezTo>
                  <a:cubicBezTo>
                    <a:pt x="258" y="726"/>
                    <a:pt x="258" y="726"/>
                    <a:pt x="259" y="726"/>
                  </a:cubicBezTo>
                  <a:cubicBezTo>
                    <a:pt x="260" y="726"/>
                    <a:pt x="261" y="725"/>
                    <a:pt x="262" y="725"/>
                  </a:cubicBezTo>
                  <a:cubicBezTo>
                    <a:pt x="263" y="725"/>
                    <a:pt x="264" y="724"/>
                    <a:pt x="265" y="724"/>
                  </a:cubicBezTo>
                  <a:cubicBezTo>
                    <a:pt x="266" y="723"/>
                    <a:pt x="267" y="723"/>
                    <a:pt x="268" y="723"/>
                  </a:cubicBezTo>
                  <a:cubicBezTo>
                    <a:pt x="268" y="723"/>
                    <a:pt x="269" y="723"/>
                    <a:pt x="269" y="722"/>
                  </a:cubicBezTo>
                  <a:cubicBezTo>
                    <a:pt x="271" y="722"/>
                    <a:pt x="273" y="721"/>
                    <a:pt x="275" y="720"/>
                  </a:cubicBezTo>
                  <a:lnTo>
                    <a:pt x="275" y="757"/>
                  </a:lnTo>
                  <a:close/>
                  <a:moveTo>
                    <a:pt x="360" y="564"/>
                  </a:moveTo>
                  <a:cubicBezTo>
                    <a:pt x="360" y="567"/>
                    <a:pt x="360" y="570"/>
                    <a:pt x="360" y="573"/>
                  </a:cubicBezTo>
                  <a:cubicBezTo>
                    <a:pt x="360" y="574"/>
                    <a:pt x="360" y="576"/>
                    <a:pt x="360" y="577"/>
                  </a:cubicBezTo>
                  <a:cubicBezTo>
                    <a:pt x="359" y="579"/>
                    <a:pt x="359" y="580"/>
                    <a:pt x="359" y="582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52" y="641"/>
                    <a:pt x="320" y="686"/>
                    <a:pt x="277" y="708"/>
                  </a:cubicBezTo>
                  <a:cubicBezTo>
                    <a:pt x="275" y="709"/>
                    <a:pt x="273" y="710"/>
                    <a:pt x="271" y="711"/>
                  </a:cubicBezTo>
                  <a:cubicBezTo>
                    <a:pt x="270" y="712"/>
                    <a:pt x="268" y="712"/>
                    <a:pt x="267" y="713"/>
                  </a:cubicBezTo>
                  <a:cubicBezTo>
                    <a:pt x="265" y="714"/>
                    <a:pt x="263" y="715"/>
                    <a:pt x="261" y="716"/>
                  </a:cubicBezTo>
                  <a:cubicBezTo>
                    <a:pt x="259" y="716"/>
                    <a:pt x="258" y="717"/>
                    <a:pt x="257" y="717"/>
                  </a:cubicBezTo>
                  <a:cubicBezTo>
                    <a:pt x="256" y="717"/>
                    <a:pt x="255" y="718"/>
                    <a:pt x="254" y="718"/>
                  </a:cubicBezTo>
                  <a:cubicBezTo>
                    <a:pt x="253" y="718"/>
                    <a:pt x="253" y="718"/>
                    <a:pt x="253" y="718"/>
                  </a:cubicBezTo>
                  <a:cubicBezTo>
                    <a:pt x="252" y="718"/>
                    <a:pt x="251" y="719"/>
                    <a:pt x="251" y="719"/>
                  </a:cubicBezTo>
                  <a:cubicBezTo>
                    <a:pt x="249" y="719"/>
                    <a:pt x="248" y="720"/>
                    <a:pt x="246" y="720"/>
                  </a:cubicBezTo>
                  <a:cubicBezTo>
                    <a:pt x="245" y="720"/>
                    <a:pt x="245" y="720"/>
                    <a:pt x="244" y="721"/>
                  </a:cubicBezTo>
                  <a:cubicBezTo>
                    <a:pt x="244" y="721"/>
                    <a:pt x="243" y="721"/>
                    <a:pt x="243" y="721"/>
                  </a:cubicBezTo>
                  <a:cubicBezTo>
                    <a:pt x="242" y="721"/>
                    <a:pt x="241" y="721"/>
                    <a:pt x="240" y="721"/>
                  </a:cubicBezTo>
                  <a:cubicBezTo>
                    <a:pt x="239" y="722"/>
                    <a:pt x="238" y="722"/>
                    <a:pt x="237" y="722"/>
                  </a:cubicBezTo>
                  <a:cubicBezTo>
                    <a:pt x="235" y="722"/>
                    <a:pt x="234" y="723"/>
                    <a:pt x="232" y="723"/>
                  </a:cubicBezTo>
                  <a:cubicBezTo>
                    <a:pt x="232" y="723"/>
                    <a:pt x="232" y="723"/>
                    <a:pt x="232" y="723"/>
                  </a:cubicBezTo>
                  <a:cubicBezTo>
                    <a:pt x="231" y="723"/>
                    <a:pt x="230" y="723"/>
                    <a:pt x="229" y="723"/>
                  </a:cubicBezTo>
                  <a:cubicBezTo>
                    <a:pt x="227" y="723"/>
                    <a:pt x="226" y="723"/>
                    <a:pt x="225" y="724"/>
                  </a:cubicBezTo>
                  <a:cubicBezTo>
                    <a:pt x="224" y="724"/>
                    <a:pt x="223" y="724"/>
                    <a:pt x="221" y="724"/>
                  </a:cubicBezTo>
                  <a:cubicBezTo>
                    <a:pt x="221" y="724"/>
                    <a:pt x="221" y="724"/>
                    <a:pt x="221" y="724"/>
                  </a:cubicBezTo>
                  <a:cubicBezTo>
                    <a:pt x="219" y="724"/>
                    <a:pt x="216" y="724"/>
                    <a:pt x="214" y="724"/>
                  </a:cubicBezTo>
                  <a:cubicBezTo>
                    <a:pt x="212" y="724"/>
                    <a:pt x="210" y="724"/>
                    <a:pt x="209" y="724"/>
                  </a:cubicBezTo>
                  <a:cubicBezTo>
                    <a:pt x="207" y="724"/>
                    <a:pt x="206" y="724"/>
                    <a:pt x="205" y="724"/>
                  </a:cubicBezTo>
                  <a:cubicBezTo>
                    <a:pt x="204" y="724"/>
                    <a:pt x="203" y="724"/>
                    <a:pt x="202" y="724"/>
                  </a:cubicBezTo>
                  <a:cubicBezTo>
                    <a:pt x="198" y="723"/>
                    <a:pt x="193" y="722"/>
                    <a:pt x="188" y="721"/>
                  </a:cubicBezTo>
                  <a:cubicBezTo>
                    <a:pt x="187" y="721"/>
                    <a:pt x="186" y="721"/>
                    <a:pt x="186" y="721"/>
                  </a:cubicBezTo>
                  <a:cubicBezTo>
                    <a:pt x="183" y="721"/>
                    <a:pt x="181" y="720"/>
                    <a:pt x="179" y="719"/>
                  </a:cubicBezTo>
                  <a:cubicBezTo>
                    <a:pt x="178" y="719"/>
                    <a:pt x="177" y="719"/>
                    <a:pt x="176" y="719"/>
                  </a:cubicBezTo>
                  <a:cubicBezTo>
                    <a:pt x="172" y="717"/>
                    <a:pt x="168" y="716"/>
                    <a:pt x="163" y="714"/>
                  </a:cubicBezTo>
                  <a:cubicBezTo>
                    <a:pt x="162" y="714"/>
                    <a:pt x="161" y="713"/>
                    <a:pt x="160" y="713"/>
                  </a:cubicBezTo>
                  <a:cubicBezTo>
                    <a:pt x="158" y="712"/>
                    <a:pt x="156" y="711"/>
                    <a:pt x="154" y="710"/>
                  </a:cubicBezTo>
                  <a:cubicBezTo>
                    <a:pt x="152" y="709"/>
                    <a:pt x="151" y="709"/>
                    <a:pt x="150" y="708"/>
                  </a:cubicBezTo>
                  <a:cubicBezTo>
                    <a:pt x="148" y="707"/>
                    <a:pt x="147" y="707"/>
                    <a:pt x="146" y="706"/>
                  </a:cubicBezTo>
                  <a:cubicBezTo>
                    <a:pt x="145" y="705"/>
                    <a:pt x="143" y="704"/>
                    <a:pt x="142" y="703"/>
                  </a:cubicBezTo>
                  <a:cubicBezTo>
                    <a:pt x="141" y="703"/>
                    <a:pt x="139" y="702"/>
                    <a:pt x="138" y="701"/>
                  </a:cubicBezTo>
                  <a:cubicBezTo>
                    <a:pt x="137" y="700"/>
                    <a:pt x="136" y="700"/>
                    <a:pt x="135" y="699"/>
                  </a:cubicBezTo>
                  <a:cubicBezTo>
                    <a:pt x="99" y="674"/>
                    <a:pt x="74" y="632"/>
                    <a:pt x="69" y="585"/>
                  </a:cubicBezTo>
                  <a:cubicBezTo>
                    <a:pt x="68" y="582"/>
                    <a:pt x="68" y="582"/>
                    <a:pt x="68" y="582"/>
                  </a:cubicBezTo>
                  <a:cubicBezTo>
                    <a:pt x="68" y="581"/>
                    <a:pt x="68" y="581"/>
                    <a:pt x="68" y="580"/>
                  </a:cubicBezTo>
                  <a:cubicBezTo>
                    <a:pt x="68" y="579"/>
                    <a:pt x="68" y="578"/>
                    <a:pt x="68" y="577"/>
                  </a:cubicBezTo>
                  <a:cubicBezTo>
                    <a:pt x="68" y="575"/>
                    <a:pt x="68" y="574"/>
                    <a:pt x="68" y="572"/>
                  </a:cubicBezTo>
                  <a:cubicBezTo>
                    <a:pt x="67" y="570"/>
                    <a:pt x="67" y="567"/>
                    <a:pt x="67" y="564"/>
                  </a:cubicBezTo>
                  <a:cubicBezTo>
                    <a:pt x="67" y="210"/>
                    <a:pt x="67" y="210"/>
                    <a:pt x="67" y="210"/>
                  </a:cubicBezTo>
                  <a:cubicBezTo>
                    <a:pt x="67" y="209"/>
                    <a:pt x="67" y="208"/>
                    <a:pt x="67" y="207"/>
                  </a:cubicBezTo>
                  <a:cubicBezTo>
                    <a:pt x="67" y="206"/>
                    <a:pt x="68" y="205"/>
                    <a:pt x="68" y="203"/>
                  </a:cubicBezTo>
                  <a:cubicBezTo>
                    <a:pt x="68" y="203"/>
                    <a:pt x="68" y="202"/>
                    <a:pt x="68" y="201"/>
                  </a:cubicBezTo>
                  <a:cubicBezTo>
                    <a:pt x="68" y="200"/>
                    <a:pt x="68" y="200"/>
                    <a:pt x="68" y="199"/>
                  </a:cubicBezTo>
                  <a:cubicBezTo>
                    <a:pt x="68" y="198"/>
                    <a:pt x="68" y="197"/>
                    <a:pt x="68" y="196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73" y="143"/>
                    <a:pt x="99" y="100"/>
                    <a:pt x="137" y="75"/>
                  </a:cubicBezTo>
                  <a:cubicBezTo>
                    <a:pt x="140" y="72"/>
                    <a:pt x="144" y="70"/>
                    <a:pt x="147" y="68"/>
                  </a:cubicBezTo>
                  <a:cubicBezTo>
                    <a:pt x="150" y="67"/>
                    <a:pt x="152" y="65"/>
                    <a:pt x="155" y="64"/>
                  </a:cubicBezTo>
                  <a:cubicBezTo>
                    <a:pt x="156" y="63"/>
                    <a:pt x="158" y="63"/>
                    <a:pt x="159" y="62"/>
                  </a:cubicBezTo>
                  <a:cubicBezTo>
                    <a:pt x="161" y="61"/>
                    <a:pt x="162" y="61"/>
                    <a:pt x="163" y="60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65" y="60"/>
                    <a:pt x="167" y="59"/>
                    <a:pt x="168" y="59"/>
                  </a:cubicBezTo>
                  <a:cubicBezTo>
                    <a:pt x="170" y="58"/>
                    <a:pt x="173" y="57"/>
                    <a:pt x="175" y="56"/>
                  </a:cubicBezTo>
                  <a:cubicBezTo>
                    <a:pt x="176" y="56"/>
                    <a:pt x="177" y="56"/>
                    <a:pt x="179" y="55"/>
                  </a:cubicBezTo>
                  <a:cubicBezTo>
                    <a:pt x="180" y="55"/>
                    <a:pt x="182" y="54"/>
                    <a:pt x="183" y="54"/>
                  </a:cubicBezTo>
                  <a:cubicBezTo>
                    <a:pt x="185" y="54"/>
                    <a:pt x="186" y="53"/>
                    <a:pt x="188" y="53"/>
                  </a:cubicBezTo>
                  <a:cubicBezTo>
                    <a:pt x="188" y="53"/>
                    <a:pt x="188" y="53"/>
                    <a:pt x="189" y="53"/>
                  </a:cubicBezTo>
                  <a:cubicBezTo>
                    <a:pt x="192" y="52"/>
                    <a:pt x="195" y="52"/>
                    <a:pt x="198" y="52"/>
                  </a:cubicBezTo>
                  <a:cubicBezTo>
                    <a:pt x="200" y="51"/>
                    <a:pt x="202" y="51"/>
                    <a:pt x="204" y="51"/>
                  </a:cubicBezTo>
                  <a:cubicBezTo>
                    <a:pt x="205" y="51"/>
                    <a:pt x="206" y="51"/>
                    <a:pt x="208" y="51"/>
                  </a:cubicBezTo>
                  <a:cubicBezTo>
                    <a:pt x="210" y="51"/>
                    <a:pt x="212" y="51"/>
                    <a:pt x="214" y="51"/>
                  </a:cubicBezTo>
                  <a:cubicBezTo>
                    <a:pt x="216" y="51"/>
                    <a:pt x="219" y="51"/>
                    <a:pt x="221" y="51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23" y="51"/>
                    <a:pt x="224" y="51"/>
                    <a:pt x="225" y="51"/>
                  </a:cubicBezTo>
                  <a:cubicBezTo>
                    <a:pt x="226" y="51"/>
                    <a:pt x="227" y="51"/>
                    <a:pt x="229" y="51"/>
                  </a:cubicBezTo>
                  <a:cubicBezTo>
                    <a:pt x="230" y="52"/>
                    <a:pt x="231" y="52"/>
                    <a:pt x="232" y="52"/>
                  </a:cubicBezTo>
                  <a:cubicBezTo>
                    <a:pt x="234" y="52"/>
                    <a:pt x="235" y="52"/>
                    <a:pt x="237" y="53"/>
                  </a:cubicBezTo>
                  <a:cubicBezTo>
                    <a:pt x="239" y="53"/>
                    <a:pt x="241" y="53"/>
                    <a:pt x="243" y="54"/>
                  </a:cubicBezTo>
                  <a:cubicBezTo>
                    <a:pt x="246" y="54"/>
                    <a:pt x="248" y="55"/>
                    <a:pt x="250" y="56"/>
                  </a:cubicBezTo>
                  <a:cubicBezTo>
                    <a:pt x="254" y="57"/>
                    <a:pt x="257" y="58"/>
                    <a:pt x="261" y="59"/>
                  </a:cubicBezTo>
                  <a:cubicBezTo>
                    <a:pt x="263" y="60"/>
                    <a:pt x="265" y="61"/>
                    <a:pt x="267" y="62"/>
                  </a:cubicBezTo>
                  <a:cubicBezTo>
                    <a:pt x="268" y="62"/>
                    <a:pt x="270" y="63"/>
                    <a:pt x="271" y="63"/>
                  </a:cubicBezTo>
                  <a:cubicBezTo>
                    <a:pt x="273" y="64"/>
                    <a:pt x="275" y="65"/>
                    <a:pt x="277" y="66"/>
                  </a:cubicBezTo>
                  <a:cubicBezTo>
                    <a:pt x="322" y="90"/>
                    <a:pt x="354" y="137"/>
                    <a:pt x="359" y="193"/>
                  </a:cubicBezTo>
                  <a:cubicBezTo>
                    <a:pt x="359" y="196"/>
                    <a:pt x="359" y="196"/>
                    <a:pt x="359" y="196"/>
                  </a:cubicBezTo>
                  <a:cubicBezTo>
                    <a:pt x="360" y="201"/>
                    <a:pt x="360" y="206"/>
                    <a:pt x="360" y="210"/>
                  </a:cubicBezTo>
                  <a:lnTo>
                    <a:pt x="360" y="564"/>
                  </a:lnTo>
                  <a:close/>
                  <a:moveTo>
                    <a:pt x="411" y="441"/>
                  </a:moveTo>
                  <a:cubicBezTo>
                    <a:pt x="411" y="578"/>
                    <a:pt x="411" y="578"/>
                    <a:pt x="411" y="578"/>
                  </a:cubicBezTo>
                  <a:cubicBezTo>
                    <a:pt x="369" y="578"/>
                    <a:pt x="369" y="578"/>
                    <a:pt x="369" y="578"/>
                  </a:cubicBezTo>
                  <a:cubicBezTo>
                    <a:pt x="369" y="577"/>
                    <a:pt x="369" y="576"/>
                    <a:pt x="369" y="575"/>
                  </a:cubicBezTo>
                  <a:cubicBezTo>
                    <a:pt x="369" y="574"/>
                    <a:pt x="369" y="573"/>
                    <a:pt x="369" y="571"/>
                  </a:cubicBezTo>
                  <a:cubicBezTo>
                    <a:pt x="370" y="569"/>
                    <a:pt x="370" y="567"/>
                    <a:pt x="370" y="564"/>
                  </a:cubicBezTo>
                  <a:cubicBezTo>
                    <a:pt x="370" y="441"/>
                    <a:pt x="370" y="441"/>
                    <a:pt x="370" y="441"/>
                  </a:cubicBezTo>
                  <a:lnTo>
                    <a:pt x="411" y="441"/>
                  </a:lnTo>
                  <a:close/>
                  <a:moveTo>
                    <a:pt x="369" y="200"/>
                  </a:moveTo>
                  <a:cubicBezTo>
                    <a:pt x="411" y="200"/>
                    <a:pt x="411" y="200"/>
                    <a:pt x="411" y="200"/>
                  </a:cubicBezTo>
                  <a:cubicBezTo>
                    <a:pt x="411" y="337"/>
                    <a:pt x="411" y="337"/>
                    <a:pt x="411" y="337"/>
                  </a:cubicBezTo>
                  <a:cubicBezTo>
                    <a:pt x="370" y="337"/>
                    <a:pt x="370" y="337"/>
                    <a:pt x="370" y="337"/>
                  </a:cubicBezTo>
                  <a:cubicBezTo>
                    <a:pt x="370" y="210"/>
                    <a:pt x="370" y="210"/>
                    <a:pt x="370" y="210"/>
                  </a:cubicBezTo>
                  <a:cubicBezTo>
                    <a:pt x="370" y="207"/>
                    <a:pt x="369" y="204"/>
                    <a:pt x="369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67C1877A-2F0F-4603-91C2-66216FAC84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66" y="-3759"/>
              <a:ext cx="60" cy="20"/>
            </a:xfrm>
            <a:custGeom>
              <a:avLst/>
              <a:gdLst>
                <a:gd name="T0" fmla="*/ 0 w 6"/>
                <a:gd name="T1" fmla="*/ 2 h 2"/>
                <a:gd name="T2" fmla="*/ 1 w 6"/>
                <a:gd name="T3" fmla="*/ 2 h 2"/>
                <a:gd name="T4" fmla="*/ 3 w 6"/>
                <a:gd name="T5" fmla="*/ 1 h 2"/>
                <a:gd name="T6" fmla="*/ 0 w 6"/>
                <a:gd name="T7" fmla="*/ 2 h 2"/>
                <a:gd name="T8" fmla="*/ 3 w 6"/>
                <a:gd name="T9" fmla="*/ 1 h 2"/>
                <a:gd name="T10" fmla="*/ 5 w 6"/>
                <a:gd name="T11" fmla="*/ 0 h 2"/>
                <a:gd name="T12" fmla="*/ 6 w 6"/>
                <a:gd name="T13" fmla="*/ 0 h 2"/>
                <a:gd name="T14" fmla="*/ 3 w 6"/>
                <a:gd name="T1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2" y="1"/>
                    <a:pt x="1" y="2"/>
                    <a:pt x="0" y="2"/>
                  </a:cubicBezTo>
                  <a:close/>
                  <a:moveTo>
                    <a:pt x="3" y="1"/>
                  </a:moveTo>
                  <a:cubicBezTo>
                    <a:pt x="4" y="1"/>
                    <a:pt x="4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5DD00DE2-0323-495D-8D08-068EACE92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6" y="-3759"/>
              <a:ext cx="60" cy="20"/>
            </a:xfrm>
            <a:custGeom>
              <a:avLst/>
              <a:gdLst>
                <a:gd name="T0" fmla="*/ 3 w 6"/>
                <a:gd name="T1" fmla="*/ 1 h 2"/>
                <a:gd name="T2" fmla="*/ 0 w 6"/>
                <a:gd name="T3" fmla="*/ 2 h 2"/>
                <a:gd name="T4" fmla="*/ 1 w 6"/>
                <a:gd name="T5" fmla="*/ 2 h 2"/>
                <a:gd name="T6" fmla="*/ 5 w 6"/>
                <a:gd name="T7" fmla="*/ 0 h 2"/>
                <a:gd name="T8" fmla="*/ 6 w 6"/>
                <a:gd name="T9" fmla="*/ 0 h 2"/>
                <a:gd name="T10" fmla="*/ 3 w 6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3" y="1"/>
                  </a:moveTo>
                  <a:cubicBezTo>
                    <a:pt x="2" y="1"/>
                    <a:pt x="1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1"/>
                    <a:pt x="4" y="1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DC9E9C-90DC-4ED4-8AEA-A7277599DB27}"/>
              </a:ext>
            </a:extLst>
          </p:cNvPr>
          <p:cNvGrpSpPr/>
          <p:nvPr/>
        </p:nvGrpSpPr>
        <p:grpSpPr>
          <a:xfrm>
            <a:off x="6978905" y="1791008"/>
            <a:ext cx="314960" cy="314960"/>
            <a:chOff x="5850704" y="3806813"/>
            <a:chExt cx="314960" cy="314960"/>
          </a:xfrm>
          <a:solidFill>
            <a:schemeClr val="accent1"/>
          </a:solidFill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E518BB76-704C-4838-9630-61AA2134313D}"/>
                </a:ext>
              </a:extLst>
            </p:cNvPr>
            <p:cNvSpPr/>
            <p:nvPr/>
          </p:nvSpPr>
          <p:spPr>
            <a:xfrm>
              <a:off x="5850704" y="3806813"/>
              <a:ext cx="314960" cy="31496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84C9F98-00E2-4170-8E6C-F2EAD8FFD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8253" y="3831265"/>
              <a:ext cx="266056" cy="266056"/>
            </a:xfrm>
            <a:prstGeom prst="ellipse">
              <a:avLst/>
            </a:prstGeom>
            <a:noFill/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2C8F106-2509-41D7-866C-7632D33A4245}"/>
              </a:ext>
            </a:extLst>
          </p:cNvPr>
          <p:cNvGrpSpPr/>
          <p:nvPr/>
        </p:nvGrpSpPr>
        <p:grpSpPr>
          <a:xfrm>
            <a:off x="5796204" y="1791008"/>
            <a:ext cx="314960" cy="314960"/>
            <a:chOff x="4806130" y="3806813"/>
            <a:chExt cx="314960" cy="314960"/>
          </a:xfrm>
          <a:solidFill>
            <a:schemeClr val="accent1"/>
          </a:solidFill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4BECCA1B-AE97-4603-92E0-320E4A7F8A6C}"/>
                </a:ext>
              </a:extLst>
            </p:cNvPr>
            <p:cNvSpPr/>
            <p:nvPr/>
          </p:nvSpPr>
          <p:spPr>
            <a:xfrm>
              <a:off x="4806130" y="3806813"/>
              <a:ext cx="314960" cy="31496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C04D357-002B-4AB5-B4D3-FDB034750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3386" y="3874354"/>
              <a:ext cx="179879" cy="179879"/>
            </a:xfrm>
            <a:prstGeom prst="rect">
              <a:avLst/>
            </a:prstGeom>
            <a:noFill/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D0C37D5-6554-401F-9EB3-5C27BA3EFFE6}"/>
              </a:ext>
            </a:extLst>
          </p:cNvPr>
          <p:cNvGrpSpPr/>
          <p:nvPr/>
        </p:nvGrpSpPr>
        <p:grpSpPr>
          <a:xfrm>
            <a:off x="6389936" y="1791008"/>
            <a:ext cx="314960" cy="314960"/>
            <a:chOff x="5328417" y="3806813"/>
            <a:chExt cx="314960" cy="314960"/>
          </a:xfrm>
          <a:solidFill>
            <a:schemeClr val="accent1"/>
          </a:solidFill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E7F391F8-555A-4B1C-8D30-CCCA59CC7239}"/>
                </a:ext>
              </a:extLst>
            </p:cNvPr>
            <p:cNvSpPr/>
            <p:nvPr/>
          </p:nvSpPr>
          <p:spPr>
            <a:xfrm>
              <a:off x="5328417" y="3806813"/>
              <a:ext cx="314960" cy="31496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842E3D2-F0BC-4AC9-9589-D0C2DCB54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11" t="8304" r="9311" b="8304"/>
            <a:stretch/>
          </p:blipFill>
          <p:spPr>
            <a:xfrm>
              <a:off x="5387888" y="3862244"/>
              <a:ext cx="204098" cy="204098"/>
            </a:xfrm>
            <a:prstGeom prst="ellipse">
              <a:avLst/>
            </a:prstGeom>
            <a:grpFill/>
          </p:spPr>
        </p:pic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EDFE0DA3-4EF4-473A-BC2E-19FC44A41125}"/>
              </a:ext>
            </a:extLst>
          </p:cNvPr>
          <p:cNvSpPr/>
          <p:nvPr/>
        </p:nvSpPr>
        <p:spPr>
          <a:xfrm>
            <a:off x="7102742" y="1596343"/>
            <a:ext cx="67286" cy="672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2A1C29A-16DD-4C23-B417-DB2E2E6072EE}"/>
              </a:ext>
            </a:extLst>
          </p:cNvPr>
          <p:cNvSpPr/>
          <p:nvPr/>
        </p:nvSpPr>
        <p:spPr>
          <a:xfrm>
            <a:off x="6513773" y="1596343"/>
            <a:ext cx="67286" cy="6728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7886AC7-3D2E-4942-ADAA-CBBDD8164AC3}"/>
              </a:ext>
            </a:extLst>
          </p:cNvPr>
          <p:cNvSpPr/>
          <p:nvPr/>
        </p:nvSpPr>
        <p:spPr>
          <a:xfrm>
            <a:off x="5920041" y="1596343"/>
            <a:ext cx="67286" cy="672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4D0D37E-BFCA-4EA5-B97E-56B80381C334}"/>
              </a:ext>
            </a:extLst>
          </p:cNvPr>
          <p:cNvSpPr/>
          <p:nvPr/>
        </p:nvSpPr>
        <p:spPr>
          <a:xfrm>
            <a:off x="7691712" y="1596343"/>
            <a:ext cx="67286" cy="6728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E324B41-AD00-4D27-87FA-0E3A9B9DC621}"/>
              </a:ext>
            </a:extLst>
          </p:cNvPr>
          <p:cNvGrpSpPr/>
          <p:nvPr/>
        </p:nvGrpSpPr>
        <p:grpSpPr>
          <a:xfrm>
            <a:off x="1001382" y="1663770"/>
            <a:ext cx="4128128" cy="2532920"/>
            <a:chOff x="1001382" y="1327910"/>
            <a:chExt cx="4128128" cy="2532920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5689F81-2FFF-4E47-9351-5F87167C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2608" y="1944530"/>
              <a:ext cx="0" cy="419040"/>
            </a:xfrm>
            <a:prstGeom prst="line">
              <a:avLst/>
            </a:prstGeom>
            <a:ln w="12700" cap="rnd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F666375-F54E-4350-B077-D86039B07937}"/>
                </a:ext>
              </a:extLst>
            </p:cNvPr>
            <p:cNvGrpSpPr/>
            <p:nvPr/>
          </p:nvGrpSpPr>
          <p:grpSpPr>
            <a:xfrm>
              <a:off x="1001382" y="1327910"/>
              <a:ext cx="4128128" cy="2532920"/>
              <a:chOff x="1043990" y="1680702"/>
              <a:chExt cx="4128128" cy="2532920"/>
            </a:xfrm>
          </p:grpSpPr>
          <p:sp>
            <p:nvSpPr>
              <p:cNvPr id="68" name="Freeform: Shape 31">
                <a:extLst>
                  <a:ext uri="{FF2B5EF4-FFF2-40B4-BE49-F238E27FC236}">
                    <a16:creationId xmlns:a16="http://schemas.microsoft.com/office/drawing/2014/main" id="{C3B08373-BE76-4F10-9AD0-410CC7B2CDBA}"/>
                  </a:ext>
                </a:extLst>
              </p:cNvPr>
              <p:cNvSpPr/>
              <p:nvPr/>
            </p:nvSpPr>
            <p:spPr>
              <a:xfrm rot="10800000">
                <a:off x="2440640" y="1680702"/>
                <a:ext cx="2638565" cy="1583573"/>
              </a:xfrm>
              <a:custGeom>
                <a:avLst/>
                <a:gdLst>
                  <a:gd name="connsiteX0" fmla="*/ 1079500 w 1079500"/>
                  <a:gd name="connsiteY0" fmla="*/ 2546350 h 2546350"/>
                  <a:gd name="connsiteX1" fmla="*/ 1006475 w 1079500"/>
                  <a:gd name="connsiteY1" fmla="*/ 2540000 h 2546350"/>
                  <a:gd name="connsiteX2" fmla="*/ 1009650 w 1079500"/>
                  <a:gd name="connsiteY2" fmla="*/ 1152525 h 2546350"/>
                  <a:gd name="connsiteX3" fmla="*/ 0 w 1079500"/>
                  <a:gd name="connsiteY3" fmla="*/ 0 h 2546350"/>
                  <a:gd name="connsiteX0" fmla="*/ 1078309 w 1078309"/>
                  <a:gd name="connsiteY0" fmla="*/ 2540397 h 2540397"/>
                  <a:gd name="connsiteX1" fmla="*/ 1006475 w 1078309"/>
                  <a:gd name="connsiteY1" fmla="*/ 2540000 h 2540397"/>
                  <a:gd name="connsiteX2" fmla="*/ 1009650 w 1078309"/>
                  <a:gd name="connsiteY2" fmla="*/ 1152525 h 2540397"/>
                  <a:gd name="connsiteX3" fmla="*/ 0 w 1078309"/>
                  <a:gd name="connsiteY3" fmla="*/ 0 h 2540397"/>
                  <a:gd name="connsiteX0" fmla="*/ 1021159 w 1021159"/>
                  <a:gd name="connsiteY0" fmla="*/ 2578497 h 2578497"/>
                  <a:gd name="connsiteX1" fmla="*/ 949325 w 1021159"/>
                  <a:gd name="connsiteY1" fmla="*/ 2578100 h 2578497"/>
                  <a:gd name="connsiteX2" fmla="*/ 952500 w 1021159"/>
                  <a:gd name="connsiteY2" fmla="*/ 1190625 h 2578497"/>
                  <a:gd name="connsiteX3" fmla="*/ 0 w 1021159"/>
                  <a:gd name="connsiteY3" fmla="*/ 0 h 2578497"/>
                  <a:gd name="connsiteX0" fmla="*/ 1021159 w 1021159"/>
                  <a:gd name="connsiteY0" fmla="*/ 2578497 h 2578497"/>
                  <a:gd name="connsiteX1" fmla="*/ 949325 w 1021159"/>
                  <a:gd name="connsiteY1" fmla="*/ 2578100 h 2578497"/>
                  <a:gd name="connsiteX2" fmla="*/ 954087 w 1021159"/>
                  <a:gd name="connsiteY2" fmla="*/ 857250 h 2578497"/>
                  <a:gd name="connsiteX3" fmla="*/ 0 w 1021159"/>
                  <a:gd name="connsiteY3" fmla="*/ 0 h 2578497"/>
                  <a:gd name="connsiteX0" fmla="*/ 1883171 w 1883171"/>
                  <a:gd name="connsiteY0" fmla="*/ 1730772 h 1730772"/>
                  <a:gd name="connsiteX1" fmla="*/ 1811337 w 1883171"/>
                  <a:gd name="connsiteY1" fmla="*/ 1730375 h 1730772"/>
                  <a:gd name="connsiteX2" fmla="*/ 1816099 w 1883171"/>
                  <a:gd name="connsiteY2" fmla="*/ 9525 h 1730772"/>
                  <a:gd name="connsiteX3" fmla="*/ 0 w 1883171"/>
                  <a:gd name="connsiteY3" fmla="*/ 0 h 1730772"/>
                  <a:gd name="connsiteX0" fmla="*/ 1895871 w 1895871"/>
                  <a:gd name="connsiteY0" fmla="*/ 1729185 h 1729185"/>
                  <a:gd name="connsiteX1" fmla="*/ 1824037 w 1895871"/>
                  <a:gd name="connsiteY1" fmla="*/ 1728788 h 1729185"/>
                  <a:gd name="connsiteX2" fmla="*/ 1828799 w 1895871"/>
                  <a:gd name="connsiteY2" fmla="*/ 7938 h 1729185"/>
                  <a:gd name="connsiteX3" fmla="*/ 0 w 1895871"/>
                  <a:gd name="connsiteY3" fmla="*/ 0 h 1729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5871" h="1729185">
                    <a:moveTo>
                      <a:pt x="1895871" y="1729185"/>
                    </a:moveTo>
                    <a:lnTo>
                      <a:pt x="1824037" y="1728788"/>
                    </a:lnTo>
                    <a:cubicBezTo>
                      <a:pt x="1825095" y="1266296"/>
                      <a:pt x="1827741" y="470430"/>
                      <a:pt x="1828799" y="7938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2">
                    <a:lumMod val="75000"/>
                  </a:schemeClr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D4750E5-9221-4C35-BA8E-5CA9CB301C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8021" y="2070084"/>
                <a:ext cx="110830" cy="0"/>
              </a:xfrm>
              <a:prstGeom prst="line">
                <a:avLst/>
              </a:prstGeom>
              <a:ln w="127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D15F822-42F0-47D6-8BC4-71B3807E40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8021" y="2452275"/>
                <a:ext cx="110830" cy="0"/>
              </a:xfrm>
              <a:prstGeom prst="line">
                <a:avLst/>
              </a:prstGeom>
              <a:ln w="127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CE79F63-B5E8-4E03-811A-CD596CE335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3990" y="2297323"/>
                <a:ext cx="101226" cy="0"/>
              </a:xfrm>
              <a:prstGeom prst="line">
                <a:avLst/>
              </a:prstGeom>
              <a:ln w="127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Freeform: Shape 134">
                <a:extLst>
                  <a:ext uri="{FF2B5EF4-FFF2-40B4-BE49-F238E27FC236}">
                    <a16:creationId xmlns:a16="http://schemas.microsoft.com/office/drawing/2014/main" id="{F3AA4D0D-DEB9-43AE-8278-BC3B95119743}"/>
                  </a:ext>
                </a:extLst>
              </p:cNvPr>
              <p:cNvSpPr/>
              <p:nvPr/>
            </p:nvSpPr>
            <p:spPr>
              <a:xfrm rot="10800000">
                <a:off x="3120092" y="1680705"/>
                <a:ext cx="1980546" cy="1417382"/>
              </a:xfrm>
              <a:custGeom>
                <a:avLst/>
                <a:gdLst>
                  <a:gd name="connsiteX0" fmla="*/ 1079500 w 1079500"/>
                  <a:gd name="connsiteY0" fmla="*/ 2546350 h 2546350"/>
                  <a:gd name="connsiteX1" fmla="*/ 1006475 w 1079500"/>
                  <a:gd name="connsiteY1" fmla="*/ 2540000 h 2546350"/>
                  <a:gd name="connsiteX2" fmla="*/ 1009650 w 1079500"/>
                  <a:gd name="connsiteY2" fmla="*/ 1152525 h 2546350"/>
                  <a:gd name="connsiteX3" fmla="*/ 0 w 1079500"/>
                  <a:gd name="connsiteY3" fmla="*/ 0 h 2546350"/>
                  <a:gd name="connsiteX0" fmla="*/ 1078309 w 1078309"/>
                  <a:gd name="connsiteY0" fmla="*/ 2540397 h 2540397"/>
                  <a:gd name="connsiteX1" fmla="*/ 1006475 w 1078309"/>
                  <a:gd name="connsiteY1" fmla="*/ 2540000 h 2540397"/>
                  <a:gd name="connsiteX2" fmla="*/ 1009650 w 1078309"/>
                  <a:gd name="connsiteY2" fmla="*/ 1152525 h 2540397"/>
                  <a:gd name="connsiteX3" fmla="*/ 0 w 1078309"/>
                  <a:gd name="connsiteY3" fmla="*/ 0 h 2540397"/>
                  <a:gd name="connsiteX0" fmla="*/ 497284 w 497284"/>
                  <a:gd name="connsiteY0" fmla="*/ 2502297 h 2502297"/>
                  <a:gd name="connsiteX1" fmla="*/ 425450 w 497284"/>
                  <a:gd name="connsiteY1" fmla="*/ 2501900 h 2502297"/>
                  <a:gd name="connsiteX2" fmla="*/ 428625 w 497284"/>
                  <a:gd name="connsiteY2" fmla="*/ 1114425 h 2502297"/>
                  <a:gd name="connsiteX3" fmla="*/ 0 w 497284"/>
                  <a:gd name="connsiteY3" fmla="*/ 0 h 2502297"/>
                  <a:gd name="connsiteX0" fmla="*/ 478234 w 478234"/>
                  <a:gd name="connsiteY0" fmla="*/ 2511822 h 2511822"/>
                  <a:gd name="connsiteX1" fmla="*/ 406400 w 478234"/>
                  <a:gd name="connsiteY1" fmla="*/ 2511425 h 2511822"/>
                  <a:gd name="connsiteX2" fmla="*/ 409575 w 478234"/>
                  <a:gd name="connsiteY2" fmla="*/ 1123950 h 2511822"/>
                  <a:gd name="connsiteX3" fmla="*/ 0 w 478234"/>
                  <a:gd name="connsiteY3" fmla="*/ 0 h 2511822"/>
                  <a:gd name="connsiteX0" fmla="*/ 1206896 w 1206896"/>
                  <a:gd name="connsiteY0" fmla="*/ 1568847 h 1568847"/>
                  <a:gd name="connsiteX1" fmla="*/ 1135062 w 1206896"/>
                  <a:gd name="connsiteY1" fmla="*/ 1568450 h 1568847"/>
                  <a:gd name="connsiteX2" fmla="*/ 1138237 w 1206896"/>
                  <a:gd name="connsiteY2" fmla="*/ 180975 h 1568847"/>
                  <a:gd name="connsiteX3" fmla="*/ 0 w 1206896"/>
                  <a:gd name="connsiteY3" fmla="*/ 0 h 1568847"/>
                  <a:gd name="connsiteX0" fmla="*/ 1206896 w 1206896"/>
                  <a:gd name="connsiteY0" fmla="*/ 1568847 h 1568847"/>
                  <a:gd name="connsiteX1" fmla="*/ 1135062 w 1206896"/>
                  <a:gd name="connsiteY1" fmla="*/ 1568450 h 1568847"/>
                  <a:gd name="connsiteX2" fmla="*/ 1138237 w 1206896"/>
                  <a:gd name="connsiteY2" fmla="*/ 0 h 1568847"/>
                  <a:gd name="connsiteX3" fmla="*/ 0 w 1206896"/>
                  <a:gd name="connsiteY3" fmla="*/ 0 h 1568847"/>
                  <a:gd name="connsiteX0" fmla="*/ 1225946 w 1225946"/>
                  <a:gd name="connsiteY0" fmla="*/ 1568847 h 1568847"/>
                  <a:gd name="connsiteX1" fmla="*/ 1154112 w 1225946"/>
                  <a:gd name="connsiteY1" fmla="*/ 1568450 h 1568847"/>
                  <a:gd name="connsiteX2" fmla="*/ 1157287 w 1225946"/>
                  <a:gd name="connsiteY2" fmla="*/ 0 h 1568847"/>
                  <a:gd name="connsiteX3" fmla="*/ 0 w 1225946"/>
                  <a:gd name="connsiteY3" fmla="*/ 0 h 1568847"/>
                  <a:gd name="connsiteX0" fmla="*/ 1219596 w 1219596"/>
                  <a:gd name="connsiteY0" fmla="*/ 1568847 h 1568847"/>
                  <a:gd name="connsiteX1" fmla="*/ 1147762 w 1219596"/>
                  <a:gd name="connsiteY1" fmla="*/ 1568450 h 1568847"/>
                  <a:gd name="connsiteX2" fmla="*/ 1150937 w 1219596"/>
                  <a:gd name="connsiteY2" fmla="*/ 0 h 1568847"/>
                  <a:gd name="connsiteX3" fmla="*/ 0 w 1219596"/>
                  <a:gd name="connsiteY3" fmla="*/ 1588 h 1568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9596" h="1568847">
                    <a:moveTo>
                      <a:pt x="1219596" y="1568847"/>
                    </a:moveTo>
                    <a:lnTo>
                      <a:pt x="1147762" y="1568450"/>
                    </a:lnTo>
                    <a:cubicBezTo>
                      <a:pt x="1148820" y="1105958"/>
                      <a:pt x="1149879" y="462492"/>
                      <a:pt x="1150937" y="0"/>
                    </a:cubicBezTo>
                    <a:lnTo>
                      <a:pt x="0" y="1588"/>
                    </a:lnTo>
                  </a:path>
                </a:pathLst>
              </a:custGeom>
              <a:noFill/>
              <a:ln w="12700" cap="rnd">
                <a:solidFill>
                  <a:schemeClr val="bg2">
                    <a:lumMod val="75000"/>
                  </a:schemeClr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2D9F042-3D57-43D9-BB89-894028EBB6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5727" y="2070084"/>
                <a:ext cx="118103" cy="1"/>
              </a:xfrm>
              <a:prstGeom prst="line">
                <a:avLst/>
              </a:prstGeom>
              <a:ln w="127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F6CD6D8-0B47-43D6-A43C-14112DECB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5727" y="2452275"/>
                <a:ext cx="110830" cy="1"/>
              </a:xfrm>
              <a:prstGeom prst="line">
                <a:avLst/>
              </a:prstGeom>
              <a:ln w="127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46B617A-D6B3-472D-B753-1C0EE3A005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15727" y="2833275"/>
                <a:ext cx="110830" cy="1"/>
              </a:xfrm>
              <a:prstGeom prst="line">
                <a:avLst/>
              </a:prstGeom>
              <a:ln w="127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Freeform: Shape 36">
                <a:extLst>
                  <a:ext uri="{FF2B5EF4-FFF2-40B4-BE49-F238E27FC236}">
                    <a16:creationId xmlns:a16="http://schemas.microsoft.com/office/drawing/2014/main" id="{B3ADD866-DCA4-4783-BB15-E2611FFF0BA2}"/>
                  </a:ext>
                </a:extLst>
              </p:cNvPr>
              <p:cNvSpPr/>
              <p:nvPr/>
            </p:nvSpPr>
            <p:spPr>
              <a:xfrm rot="10800000">
                <a:off x="3668175" y="2671702"/>
                <a:ext cx="1503943" cy="264868"/>
              </a:xfrm>
              <a:custGeom>
                <a:avLst/>
                <a:gdLst>
                  <a:gd name="connsiteX0" fmla="*/ 133350 w 136525"/>
                  <a:gd name="connsiteY0" fmla="*/ 1495425 h 1495425"/>
                  <a:gd name="connsiteX1" fmla="*/ 136525 w 136525"/>
                  <a:gd name="connsiteY1" fmla="*/ 1108075 h 1495425"/>
                  <a:gd name="connsiteX2" fmla="*/ 0 w 136525"/>
                  <a:gd name="connsiteY2" fmla="*/ 0 h 1495425"/>
                  <a:gd name="connsiteX0" fmla="*/ 671513 w 674688"/>
                  <a:gd name="connsiteY0" fmla="*/ 387350 h 387350"/>
                  <a:gd name="connsiteX1" fmla="*/ 674688 w 674688"/>
                  <a:gd name="connsiteY1" fmla="*/ 0 h 387350"/>
                  <a:gd name="connsiteX2" fmla="*/ 0 w 674688"/>
                  <a:gd name="connsiteY2" fmla="*/ 1588 h 38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4688" h="387350">
                    <a:moveTo>
                      <a:pt x="671513" y="387350"/>
                    </a:moveTo>
                    <a:cubicBezTo>
                      <a:pt x="672571" y="258233"/>
                      <a:pt x="673630" y="129117"/>
                      <a:pt x="674688" y="0"/>
                    </a:cubicBezTo>
                    <a:lnTo>
                      <a:pt x="0" y="1588"/>
                    </a:lnTo>
                  </a:path>
                </a:pathLst>
              </a:custGeom>
              <a:noFill/>
              <a:ln w="12700" cap="rnd">
                <a:solidFill>
                  <a:schemeClr val="bg2">
                    <a:lumMod val="75000"/>
                  </a:schemeClr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7" name="Freeform: Shape 223">
                <a:extLst>
                  <a:ext uri="{FF2B5EF4-FFF2-40B4-BE49-F238E27FC236}">
                    <a16:creationId xmlns:a16="http://schemas.microsoft.com/office/drawing/2014/main" id="{4B916C61-C868-40CF-A01B-F09ED3DA0F31}"/>
                  </a:ext>
                </a:extLst>
              </p:cNvPr>
              <p:cNvSpPr/>
              <p:nvPr/>
            </p:nvSpPr>
            <p:spPr>
              <a:xfrm rot="10800000" flipV="1">
                <a:off x="2078866" y="3622591"/>
                <a:ext cx="3093251" cy="310181"/>
              </a:xfrm>
              <a:custGeom>
                <a:avLst/>
                <a:gdLst>
                  <a:gd name="connsiteX0" fmla="*/ 1079500 w 1079500"/>
                  <a:gd name="connsiteY0" fmla="*/ 2546350 h 2546350"/>
                  <a:gd name="connsiteX1" fmla="*/ 1006475 w 1079500"/>
                  <a:gd name="connsiteY1" fmla="*/ 2540000 h 2546350"/>
                  <a:gd name="connsiteX2" fmla="*/ 1009650 w 1079500"/>
                  <a:gd name="connsiteY2" fmla="*/ 1152525 h 2546350"/>
                  <a:gd name="connsiteX3" fmla="*/ 0 w 1079500"/>
                  <a:gd name="connsiteY3" fmla="*/ 0 h 2546350"/>
                  <a:gd name="connsiteX0" fmla="*/ 1078309 w 1078309"/>
                  <a:gd name="connsiteY0" fmla="*/ 2540397 h 2540397"/>
                  <a:gd name="connsiteX1" fmla="*/ 1006475 w 1078309"/>
                  <a:gd name="connsiteY1" fmla="*/ 2540000 h 2540397"/>
                  <a:gd name="connsiteX2" fmla="*/ 1009650 w 1078309"/>
                  <a:gd name="connsiteY2" fmla="*/ 1152525 h 2540397"/>
                  <a:gd name="connsiteX3" fmla="*/ 0 w 1078309"/>
                  <a:gd name="connsiteY3" fmla="*/ 0 h 2540397"/>
                  <a:gd name="connsiteX0" fmla="*/ 1021159 w 1021159"/>
                  <a:gd name="connsiteY0" fmla="*/ 2578497 h 2578497"/>
                  <a:gd name="connsiteX1" fmla="*/ 949325 w 1021159"/>
                  <a:gd name="connsiteY1" fmla="*/ 2578100 h 2578497"/>
                  <a:gd name="connsiteX2" fmla="*/ 952500 w 1021159"/>
                  <a:gd name="connsiteY2" fmla="*/ 1190625 h 2578497"/>
                  <a:gd name="connsiteX3" fmla="*/ 0 w 1021159"/>
                  <a:gd name="connsiteY3" fmla="*/ 0 h 2578497"/>
                  <a:gd name="connsiteX0" fmla="*/ 1021159 w 1021159"/>
                  <a:gd name="connsiteY0" fmla="*/ 2578497 h 2578497"/>
                  <a:gd name="connsiteX1" fmla="*/ 949325 w 1021159"/>
                  <a:gd name="connsiteY1" fmla="*/ 2578100 h 2578497"/>
                  <a:gd name="connsiteX2" fmla="*/ 954087 w 1021159"/>
                  <a:gd name="connsiteY2" fmla="*/ 857250 h 2578497"/>
                  <a:gd name="connsiteX3" fmla="*/ 0 w 1021159"/>
                  <a:gd name="connsiteY3" fmla="*/ 0 h 2578497"/>
                  <a:gd name="connsiteX0" fmla="*/ 1883171 w 1883171"/>
                  <a:gd name="connsiteY0" fmla="*/ 1730772 h 1730772"/>
                  <a:gd name="connsiteX1" fmla="*/ 1811337 w 1883171"/>
                  <a:gd name="connsiteY1" fmla="*/ 1730375 h 1730772"/>
                  <a:gd name="connsiteX2" fmla="*/ 1816099 w 1883171"/>
                  <a:gd name="connsiteY2" fmla="*/ 9525 h 1730772"/>
                  <a:gd name="connsiteX3" fmla="*/ 0 w 1883171"/>
                  <a:gd name="connsiteY3" fmla="*/ 0 h 1730772"/>
                  <a:gd name="connsiteX0" fmla="*/ 1895871 w 1895871"/>
                  <a:gd name="connsiteY0" fmla="*/ 1729185 h 1729185"/>
                  <a:gd name="connsiteX1" fmla="*/ 1824037 w 1895871"/>
                  <a:gd name="connsiteY1" fmla="*/ 1728788 h 1729185"/>
                  <a:gd name="connsiteX2" fmla="*/ 1828799 w 1895871"/>
                  <a:gd name="connsiteY2" fmla="*/ 7938 h 1729185"/>
                  <a:gd name="connsiteX3" fmla="*/ 0 w 1895871"/>
                  <a:gd name="connsiteY3" fmla="*/ 0 h 1729185"/>
                  <a:gd name="connsiteX0" fmla="*/ 1873326 w 1873326"/>
                  <a:gd name="connsiteY0" fmla="*/ 1717140 h 1728787"/>
                  <a:gd name="connsiteX1" fmla="*/ 1824037 w 1873326"/>
                  <a:gd name="connsiteY1" fmla="*/ 1728788 h 1728787"/>
                  <a:gd name="connsiteX2" fmla="*/ 1828799 w 1873326"/>
                  <a:gd name="connsiteY2" fmla="*/ 7938 h 1728787"/>
                  <a:gd name="connsiteX3" fmla="*/ 0 w 1873326"/>
                  <a:gd name="connsiteY3" fmla="*/ 0 h 1728787"/>
                  <a:gd name="connsiteX0" fmla="*/ 1872649 w 1872649"/>
                  <a:gd name="connsiteY0" fmla="*/ 1726173 h 1728789"/>
                  <a:gd name="connsiteX1" fmla="*/ 1824037 w 1872649"/>
                  <a:gd name="connsiteY1" fmla="*/ 1728788 h 1728789"/>
                  <a:gd name="connsiteX2" fmla="*/ 1828799 w 1872649"/>
                  <a:gd name="connsiteY2" fmla="*/ 7938 h 1728789"/>
                  <a:gd name="connsiteX3" fmla="*/ 0 w 1872649"/>
                  <a:gd name="connsiteY3" fmla="*/ 0 h 1728789"/>
                  <a:gd name="connsiteX0" fmla="*/ 1872649 w 1872649"/>
                  <a:gd name="connsiteY0" fmla="*/ 1729787 h 1729787"/>
                  <a:gd name="connsiteX1" fmla="*/ 1824037 w 1872649"/>
                  <a:gd name="connsiteY1" fmla="*/ 1728788 h 1729787"/>
                  <a:gd name="connsiteX2" fmla="*/ 1828799 w 1872649"/>
                  <a:gd name="connsiteY2" fmla="*/ 7938 h 1729787"/>
                  <a:gd name="connsiteX3" fmla="*/ 0 w 1872649"/>
                  <a:gd name="connsiteY3" fmla="*/ 0 h 1729787"/>
                  <a:gd name="connsiteX0" fmla="*/ 1872649 w 1872649"/>
                  <a:gd name="connsiteY0" fmla="*/ 1729787 h 1729787"/>
                  <a:gd name="connsiteX1" fmla="*/ 1824037 w 1872649"/>
                  <a:gd name="connsiteY1" fmla="*/ 1728788 h 1729787"/>
                  <a:gd name="connsiteX2" fmla="*/ 1822745 w 1872649"/>
                  <a:gd name="connsiteY2" fmla="*/ 14600 h 1729787"/>
                  <a:gd name="connsiteX3" fmla="*/ 0 w 1872649"/>
                  <a:gd name="connsiteY3" fmla="*/ 0 h 1729787"/>
                  <a:gd name="connsiteX0" fmla="*/ 1872649 w 1872649"/>
                  <a:gd name="connsiteY0" fmla="*/ 1729787 h 1729787"/>
                  <a:gd name="connsiteX1" fmla="*/ 1824037 w 1872649"/>
                  <a:gd name="connsiteY1" fmla="*/ 1728788 h 1729787"/>
                  <a:gd name="connsiteX2" fmla="*/ 1827790 w 1872649"/>
                  <a:gd name="connsiteY2" fmla="*/ 14600 h 1729787"/>
                  <a:gd name="connsiteX3" fmla="*/ 0 w 1872649"/>
                  <a:gd name="connsiteY3" fmla="*/ 0 h 1729787"/>
                  <a:gd name="connsiteX0" fmla="*/ 1872649 w 1872649"/>
                  <a:gd name="connsiteY0" fmla="*/ 1729787 h 1729787"/>
                  <a:gd name="connsiteX1" fmla="*/ 1824037 w 1872649"/>
                  <a:gd name="connsiteY1" fmla="*/ 1728788 h 1729787"/>
                  <a:gd name="connsiteX2" fmla="*/ 1823755 w 1872649"/>
                  <a:gd name="connsiteY2" fmla="*/ 14600 h 1729787"/>
                  <a:gd name="connsiteX3" fmla="*/ 0 w 1872649"/>
                  <a:gd name="connsiteY3" fmla="*/ 0 h 1729787"/>
                  <a:gd name="connsiteX0" fmla="*/ 1872649 w 1872649"/>
                  <a:gd name="connsiteY0" fmla="*/ 1729787 h 1729787"/>
                  <a:gd name="connsiteX1" fmla="*/ 1824037 w 1872649"/>
                  <a:gd name="connsiteY1" fmla="*/ 1728788 h 1729787"/>
                  <a:gd name="connsiteX2" fmla="*/ 1826781 w 1872649"/>
                  <a:gd name="connsiteY2" fmla="*/ 7933 h 1729787"/>
                  <a:gd name="connsiteX3" fmla="*/ 0 w 1872649"/>
                  <a:gd name="connsiteY3" fmla="*/ 0 h 1729787"/>
                  <a:gd name="connsiteX0" fmla="*/ 1872649 w 1872649"/>
                  <a:gd name="connsiteY0" fmla="*/ 1729787 h 1729787"/>
                  <a:gd name="connsiteX1" fmla="*/ 1824037 w 1872649"/>
                  <a:gd name="connsiteY1" fmla="*/ 1728788 h 1729787"/>
                  <a:gd name="connsiteX2" fmla="*/ 1826781 w 1872649"/>
                  <a:gd name="connsiteY2" fmla="*/ 7933 h 1729787"/>
                  <a:gd name="connsiteX3" fmla="*/ 0 w 1872649"/>
                  <a:gd name="connsiteY3" fmla="*/ 0 h 1729787"/>
                  <a:gd name="connsiteX0" fmla="*/ 1902915 w 1902915"/>
                  <a:gd name="connsiteY0" fmla="*/ 1709790 h 1728791"/>
                  <a:gd name="connsiteX1" fmla="*/ 1824037 w 1902915"/>
                  <a:gd name="connsiteY1" fmla="*/ 1728788 h 1728791"/>
                  <a:gd name="connsiteX2" fmla="*/ 1826781 w 1902915"/>
                  <a:gd name="connsiteY2" fmla="*/ 7933 h 1728791"/>
                  <a:gd name="connsiteX3" fmla="*/ 0 w 1902915"/>
                  <a:gd name="connsiteY3" fmla="*/ 0 h 1728791"/>
                  <a:gd name="connsiteX0" fmla="*/ 1905941 w 1905941"/>
                  <a:gd name="connsiteY0" fmla="*/ 1763113 h 1763113"/>
                  <a:gd name="connsiteX1" fmla="*/ 1824037 w 1905941"/>
                  <a:gd name="connsiteY1" fmla="*/ 1728788 h 1763113"/>
                  <a:gd name="connsiteX2" fmla="*/ 1826781 w 1905941"/>
                  <a:gd name="connsiteY2" fmla="*/ 7933 h 1763113"/>
                  <a:gd name="connsiteX3" fmla="*/ 0 w 1905941"/>
                  <a:gd name="connsiteY3" fmla="*/ 0 h 1763113"/>
                  <a:gd name="connsiteX0" fmla="*/ 1903923 w 1903923"/>
                  <a:gd name="connsiteY0" fmla="*/ 1709790 h 1728791"/>
                  <a:gd name="connsiteX1" fmla="*/ 1824037 w 1903923"/>
                  <a:gd name="connsiteY1" fmla="*/ 1728788 h 1728791"/>
                  <a:gd name="connsiteX2" fmla="*/ 1826781 w 1903923"/>
                  <a:gd name="connsiteY2" fmla="*/ 7933 h 1728791"/>
                  <a:gd name="connsiteX3" fmla="*/ 0 w 1903923"/>
                  <a:gd name="connsiteY3" fmla="*/ 0 h 1728791"/>
                  <a:gd name="connsiteX0" fmla="*/ 1913002 w 1913002"/>
                  <a:gd name="connsiteY0" fmla="*/ 1736449 h 1736449"/>
                  <a:gd name="connsiteX1" fmla="*/ 1824037 w 1913002"/>
                  <a:gd name="connsiteY1" fmla="*/ 1728788 h 1736449"/>
                  <a:gd name="connsiteX2" fmla="*/ 1826781 w 1913002"/>
                  <a:gd name="connsiteY2" fmla="*/ 7933 h 1736449"/>
                  <a:gd name="connsiteX3" fmla="*/ 0 w 1913002"/>
                  <a:gd name="connsiteY3" fmla="*/ 0 h 173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3002" h="1736449">
                    <a:moveTo>
                      <a:pt x="1913002" y="1736449"/>
                    </a:moveTo>
                    <a:lnTo>
                      <a:pt x="1824037" y="1728788"/>
                    </a:lnTo>
                    <a:cubicBezTo>
                      <a:pt x="1825095" y="1266296"/>
                      <a:pt x="1825723" y="470425"/>
                      <a:pt x="1826781" y="7933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2">
                    <a:lumMod val="75000"/>
                  </a:schemeClr>
                </a:solidFill>
                <a:headEnd type="none" w="lg" len="med"/>
                <a:tailEnd type="arrow" w="lg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43DA8920-DCF9-464B-88C8-D8C07F6BD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79072" y="3634048"/>
                <a:ext cx="0" cy="579574"/>
              </a:xfrm>
              <a:prstGeom prst="line">
                <a:avLst/>
              </a:prstGeom>
              <a:noFill/>
              <a:ln w="12700" cap="rnd">
                <a:solidFill>
                  <a:schemeClr val="bg2">
                    <a:lumMod val="75000"/>
                  </a:schemeClr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91AD983-5D9B-4084-89F4-6317097B3C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3954" y="3634048"/>
                <a:ext cx="0" cy="579574"/>
              </a:xfrm>
              <a:prstGeom prst="line">
                <a:avLst/>
              </a:prstGeom>
              <a:noFill/>
              <a:ln w="12700" cap="rnd">
                <a:solidFill>
                  <a:schemeClr val="bg2">
                    <a:lumMod val="75000"/>
                  </a:schemeClr>
                </a:solidFill>
                <a:headEnd type="none" w="lg" len="med"/>
                <a:tailEnd type="none" w="lg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E3BEE4E8-7B15-4208-9BAA-63DD8492D5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8021" y="2833275"/>
                <a:ext cx="110830" cy="1"/>
              </a:xfrm>
              <a:prstGeom prst="line">
                <a:avLst/>
              </a:prstGeom>
              <a:ln w="12700" cap="rnd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Freeform: Shape 337">
            <a:extLst>
              <a:ext uri="{FF2B5EF4-FFF2-40B4-BE49-F238E27FC236}">
                <a16:creationId xmlns:a16="http://schemas.microsoft.com/office/drawing/2014/main" id="{48F1ED84-353D-488E-B903-D66D3D356642}"/>
              </a:ext>
            </a:extLst>
          </p:cNvPr>
          <p:cNvSpPr/>
          <p:nvPr/>
        </p:nvSpPr>
        <p:spPr>
          <a:xfrm rot="10800000">
            <a:off x="997320" y="2699014"/>
            <a:ext cx="4055946" cy="721045"/>
          </a:xfrm>
          <a:custGeom>
            <a:avLst/>
            <a:gdLst>
              <a:gd name="connsiteX0" fmla="*/ 1079500 w 1079500"/>
              <a:gd name="connsiteY0" fmla="*/ 2546350 h 2546350"/>
              <a:gd name="connsiteX1" fmla="*/ 1006475 w 1079500"/>
              <a:gd name="connsiteY1" fmla="*/ 2540000 h 2546350"/>
              <a:gd name="connsiteX2" fmla="*/ 1009650 w 1079500"/>
              <a:gd name="connsiteY2" fmla="*/ 1152525 h 2546350"/>
              <a:gd name="connsiteX3" fmla="*/ 0 w 1079500"/>
              <a:gd name="connsiteY3" fmla="*/ 0 h 2546350"/>
              <a:gd name="connsiteX0" fmla="*/ 1078309 w 1078309"/>
              <a:gd name="connsiteY0" fmla="*/ 2540397 h 2540397"/>
              <a:gd name="connsiteX1" fmla="*/ 1006475 w 1078309"/>
              <a:gd name="connsiteY1" fmla="*/ 2540000 h 2540397"/>
              <a:gd name="connsiteX2" fmla="*/ 1009650 w 1078309"/>
              <a:gd name="connsiteY2" fmla="*/ 1152525 h 2540397"/>
              <a:gd name="connsiteX3" fmla="*/ 0 w 1078309"/>
              <a:gd name="connsiteY3" fmla="*/ 0 h 2540397"/>
              <a:gd name="connsiteX0" fmla="*/ 1021159 w 1021159"/>
              <a:gd name="connsiteY0" fmla="*/ 2578497 h 2578497"/>
              <a:gd name="connsiteX1" fmla="*/ 949325 w 1021159"/>
              <a:gd name="connsiteY1" fmla="*/ 2578100 h 2578497"/>
              <a:gd name="connsiteX2" fmla="*/ 952500 w 1021159"/>
              <a:gd name="connsiteY2" fmla="*/ 1190625 h 2578497"/>
              <a:gd name="connsiteX3" fmla="*/ 0 w 1021159"/>
              <a:gd name="connsiteY3" fmla="*/ 0 h 2578497"/>
              <a:gd name="connsiteX0" fmla="*/ 1021159 w 1021159"/>
              <a:gd name="connsiteY0" fmla="*/ 2578497 h 2578497"/>
              <a:gd name="connsiteX1" fmla="*/ 949325 w 1021159"/>
              <a:gd name="connsiteY1" fmla="*/ 2578100 h 2578497"/>
              <a:gd name="connsiteX2" fmla="*/ 954087 w 1021159"/>
              <a:gd name="connsiteY2" fmla="*/ 857250 h 2578497"/>
              <a:gd name="connsiteX3" fmla="*/ 0 w 1021159"/>
              <a:gd name="connsiteY3" fmla="*/ 0 h 2578497"/>
              <a:gd name="connsiteX0" fmla="*/ 1883171 w 1883171"/>
              <a:gd name="connsiteY0" fmla="*/ 1730772 h 1730772"/>
              <a:gd name="connsiteX1" fmla="*/ 1811337 w 1883171"/>
              <a:gd name="connsiteY1" fmla="*/ 1730375 h 1730772"/>
              <a:gd name="connsiteX2" fmla="*/ 1816099 w 1883171"/>
              <a:gd name="connsiteY2" fmla="*/ 9525 h 1730772"/>
              <a:gd name="connsiteX3" fmla="*/ 0 w 1883171"/>
              <a:gd name="connsiteY3" fmla="*/ 0 h 1730772"/>
              <a:gd name="connsiteX0" fmla="*/ 1895871 w 1895871"/>
              <a:gd name="connsiteY0" fmla="*/ 1729185 h 1729185"/>
              <a:gd name="connsiteX1" fmla="*/ 1824037 w 1895871"/>
              <a:gd name="connsiteY1" fmla="*/ 1728788 h 1729185"/>
              <a:gd name="connsiteX2" fmla="*/ 1828799 w 1895871"/>
              <a:gd name="connsiteY2" fmla="*/ 7938 h 1729185"/>
              <a:gd name="connsiteX3" fmla="*/ 0 w 1895871"/>
              <a:gd name="connsiteY3" fmla="*/ 0 h 1729185"/>
              <a:gd name="connsiteX0" fmla="*/ 1873326 w 1873326"/>
              <a:gd name="connsiteY0" fmla="*/ 1717140 h 1728787"/>
              <a:gd name="connsiteX1" fmla="*/ 1824037 w 1873326"/>
              <a:gd name="connsiteY1" fmla="*/ 1728788 h 1728787"/>
              <a:gd name="connsiteX2" fmla="*/ 1828799 w 1873326"/>
              <a:gd name="connsiteY2" fmla="*/ 7938 h 1728787"/>
              <a:gd name="connsiteX3" fmla="*/ 0 w 1873326"/>
              <a:gd name="connsiteY3" fmla="*/ 0 h 1728787"/>
              <a:gd name="connsiteX0" fmla="*/ 1872649 w 1872649"/>
              <a:gd name="connsiteY0" fmla="*/ 1726173 h 1728789"/>
              <a:gd name="connsiteX1" fmla="*/ 1824037 w 1872649"/>
              <a:gd name="connsiteY1" fmla="*/ 1728788 h 1728789"/>
              <a:gd name="connsiteX2" fmla="*/ 1828799 w 1872649"/>
              <a:gd name="connsiteY2" fmla="*/ 7938 h 1728789"/>
              <a:gd name="connsiteX3" fmla="*/ 0 w 1872649"/>
              <a:gd name="connsiteY3" fmla="*/ 0 h 1728789"/>
              <a:gd name="connsiteX0" fmla="*/ 1872649 w 1872649"/>
              <a:gd name="connsiteY0" fmla="*/ 1729787 h 1729787"/>
              <a:gd name="connsiteX1" fmla="*/ 1824037 w 1872649"/>
              <a:gd name="connsiteY1" fmla="*/ 1728788 h 1729787"/>
              <a:gd name="connsiteX2" fmla="*/ 1828799 w 1872649"/>
              <a:gd name="connsiteY2" fmla="*/ 7938 h 1729787"/>
              <a:gd name="connsiteX3" fmla="*/ 0 w 1872649"/>
              <a:gd name="connsiteY3" fmla="*/ 0 h 1729787"/>
              <a:gd name="connsiteX0" fmla="*/ 1872649 w 1872649"/>
              <a:gd name="connsiteY0" fmla="*/ 1729787 h 1729787"/>
              <a:gd name="connsiteX1" fmla="*/ 1824037 w 1872649"/>
              <a:gd name="connsiteY1" fmla="*/ 1728788 h 1729787"/>
              <a:gd name="connsiteX2" fmla="*/ 1822752 w 1872649"/>
              <a:gd name="connsiteY2" fmla="*/ 7938 h 1729787"/>
              <a:gd name="connsiteX3" fmla="*/ 0 w 1872649"/>
              <a:gd name="connsiteY3" fmla="*/ 0 h 172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649" h="1729787">
                <a:moveTo>
                  <a:pt x="1872649" y="1729787"/>
                </a:moveTo>
                <a:lnTo>
                  <a:pt x="1824037" y="1728788"/>
                </a:lnTo>
                <a:cubicBezTo>
                  <a:pt x="1825095" y="1266296"/>
                  <a:pt x="1821694" y="470430"/>
                  <a:pt x="1822752" y="7938"/>
                </a:cubicBez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bg2">
                <a:lumMod val="75000"/>
              </a:schemeClr>
            </a:solidFill>
            <a:headEnd type="none" w="lg" len="med"/>
            <a:tailEnd type="arrow" w="lg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FAF2F38-6E94-4DD1-9AF1-1E90A4B37122}"/>
              </a:ext>
            </a:extLst>
          </p:cNvPr>
          <p:cNvSpPr/>
          <p:nvPr/>
        </p:nvSpPr>
        <p:spPr>
          <a:xfrm>
            <a:off x="873093" y="2654770"/>
            <a:ext cx="100258" cy="100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4EA4ABC-76D2-4FE4-A373-20DF87D5086F}"/>
              </a:ext>
            </a:extLst>
          </p:cNvPr>
          <p:cNvSpPr/>
          <p:nvPr/>
        </p:nvSpPr>
        <p:spPr>
          <a:xfrm>
            <a:off x="873093" y="2654770"/>
            <a:ext cx="100258" cy="10025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561E9AB-7B60-4CA6-8A28-D4D85A7AC375}"/>
              </a:ext>
            </a:extLst>
          </p:cNvPr>
          <p:cNvSpPr/>
          <p:nvPr/>
        </p:nvSpPr>
        <p:spPr>
          <a:xfrm>
            <a:off x="873093" y="2654770"/>
            <a:ext cx="100258" cy="100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4D7F982-FC80-4661-8BB1-82A6E8701770}"/>
              </a:ext>
            </a:extLst>
          </p:cNvPr>
          <p:cNvSpPr/>
          <p:nvPr/>
        </p:nvSpPr>
        <p:spPr>
          <a:xfrm>
            <a:off x="873093" y="2654770"/>
            <a:ext cx="100258" cy="100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23FDA28-F6A8-4C5C-85D4-AE6E33481D26}"/>
              </a:ext>
            </a:extLst>
          </p:cNvPr>
          <p:cNvSpPr txBox="1"/>
          <p:nvPr/>
        </p:nvSpPr>
        <p:spPr>
          <a:xfrm>
            <a:off x="5148570" y="229146"/>
            <a:ext cx="3418862" cy="9140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457166" rtl="0" eaLnBrk="1" fontAlgn="base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Use a powerful network-testing solution endpoint to put yourself anywhere in your network.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87" name="Freeform 37">
            <a:extLst>
              <a:ext uri="{FF2B5EF4-FFF2-40B4-BE49-F238E27FC236}">
                <a16:creationId xmlns:a16="http://schemas.microsoft.com/office/drawing/2014/main" id="{FD648066-96EF-4534-997D-1DE09B7AC34B}"/>
              </a:ext>
            </a:extLst>
          </p:cNvPr>
          <p:cNvSpPr>
            <a:spLocks noEditPoints="1"/>
          </p:cNvSpPr>
          <p:nvPr/>
        </p:nvSpPr>
        <p:spPr bwMode="auto">
          <a:xfrm>
            <a:off x="640857" y="2529772"/>
            <a:ext cx="287038" cy="358589"/>
          </a:xfrm>
          <a:custGeom>
            <a:avLst/>
            <a:gdLst>
              <a:gd name="T0" fmla="*/ 2414 w 3105"/>
              <a:gd name="T1" fmla="*/ 1120 h 3879"/>
              <a:gd name="T2" fmla="*/ 2414 w 3105"/>
              <a:gd name="T3" fmla="*/ 670 h 3879"/>
              <a:gd name="T4" fmla="*/ 2344 w 3105"/>
              <a:gd name="T5" fmla="*/ 670 h 3879"/>
              <a:gd name="T6" fmla="*/ 2344 w 3105"/>
              <a:gd name="T7" fmla="*/ 0 h 3879"/>
              <a:gd name="T8" fmla="*/ 751 w 3105"/>
              <a:gd name="T9" fmla="*/ 0 h 3879"/>
              <a:gd name="T10" fmla="*/ 751 w 3105"/>
              <a:gd name="T11" fmla="*/ 670 h 3879"/>
              <a:gd name="T12" fmla="*/ 671 w 3105"/>
              <a:gd name="T13" fmla="*/ 670 h 3879"/>
              <a:gd name="T14" fmla="*/ 671 w 3105"/>
              <a:gd name="T15" fmla="*/ 1120 h 3879"/>
              <a:gd name="T16" fmla="*/ 0 w 3105"/>
              <a:gd name="T17" fmla="*/ 1120 h 3879"/>
              <a:gd name="T18" fmla="*/ 0 w 3105"/>
              <a:gd name="T19" fmla="*/ 2680 h 3879"/>
              <a:gd name="T20" fmla="*/ 671 w 3105"/>
              <a:gd name="T21" fmla="*/ 2680 h 3879"/>
              <a:gd name="T22" fmla="*/ 671 w 3105"/>
              <a:gd name="T23" fmla="*/ 3199 h 3879"/>
              <a:gd name="T24" fmla="*/ 751 w 3105"/>
              <a:gd name="T25" fmla="*/ 3199 h 3879"/>
              <a:gd name="T26" fmla="*/ 751 w 3105"/>
              <a:gd name="T27" fmla="*/ 3879 h 3879"/>
              <a:gd name="T28" fmla="*/ 2344 w 3105"/>
              <a:gd name="T29" fmla="*/ 3879 h 3879"/>
              <a:gd name="T30" fmla="*/ 2344 w 3105"/>
              <a:gd name="T31" fmla="*/ 3199 h 3879"/>
              <a:gd name="T32" fmla="*/ 2414 w 3105"/>
              <a:gd name="T33" fmla="*/ 3199 h 3879"/>
              <a:gd name="T34" fmla="*/ 2414 w 3105"/>
              <a:gd name="T35" fmla="*/ 2680 h 3879"/>
              <a:gd name="T36" fmla="*/ 3105 w 3105"/>
              <a:gd name="T37" fmla="*/ 2680 h 3879"/>
              <a:gd name="T38" fmla="*/ 3105 w 3105"/>
              <a:gd name="T39" fmla="*/ 1120 h 3879"/>
              <a:gd name="T40" fmla="*/ 2414 w 3105"/>
              <a:gd name="T41" fmla="*/ 1120 h 3879"/>
              <a:gd name="T42" fmla="*/ 851 w 3105"/>
              <a:gd name="T43" fmla="*/ 100 h 3879"/>
              <a:gd name="T44" fmla="*/ 2244 w 3105"/>
              <a:gd name="T45" fmla="*/ 100 h 3879"/>
              <a:gd name="T46" fmla="*/ 2244 w 3105"/>
              <a:gd name="T47" fmla="*/ 670 h 3879"/>
              <a:gd name="T48" fmla="*/ 851 w 3105"/>
              <a:gd name="T49" fmla="*/ 670 h 3879"/>
              <a:gd name="T50" fmla="*/ 851 w 3105"/>
              <a:gd name="T51" fmla="*/ 100 h 3879"/>
              <a:gd name="T52" fmla="*/ 681 w 3105"/>
              <a:gd name="T53" fmla="*/ 2590 h 3879"/>
              <a:gd name="T54" fmla="*/ 90 w 3105"/>
              <a:gd name="T55" fmla="*/ 2590 h 3879"/>
              <a:gd name="T56" fmla="*/ 90 w 3105"/>
              <a:gd name="T57" fmla="*/ 1220 h 3879"/>
              <a:gd name="T58" fmla="*/ 681 w 3105"/>
              <a:gd name="T59" fmla="*/ 1220 h 3879"/>
              <a:gd name="T60" fmla="*/ 681 w 3105"/>
              <a:gd name="T61" fmla="*/ 2590 h 3879"/>
              <a:gd name="T62" fmla="*/ 2244 w 3105"/>
              <a:gd name="T63" fmla="*/ 3779 h 3879"/>
              <a:gd name="T64" fmla="*/ 851 w 3105"/>
              <a:gd name="T65" fmla="*/ 3779 h 3879"/>
              <a:gd name="T66" fmla="*/ 851 w 3105"/>
              <a:gd name="T67" fmla="*/ 3209 h 3879"/>
              <a:gd name="T68" fmla="*/ 2244 w 3105"/>
              <a:gd name="T69" fmla="*/ 3209 h 3879"/>
              <a:gd name="T70" fmla="*/ 2244 w 3105"/>
              <a:gd name="T71" fmla="*/ 3779 h 3879"/>
              <a:gd name="T72" fmla="*/ 2314 w 3105"/>
              <a:gd name="T73" fmla="*/ 3109 h 3879"/>
              <a:gd name="T74" fmla="*/ 771 w 3105"/>
              <a:gd name="T75" fmla="*/ 3109 h 3879"/>
              <a:gd name="T76" fmla="*/ 771 w 3105"/>
              <a:gd name="T77" fmla="*/ 760 h 3879"/>
              <a:gd name="T78" fmla="*/ 2314 w 3105"/>
              <a:gd name="T79" fmla="*/ 760 h 3879"/>
              <a:gd name="T80" fmla="*/ 2314 w 3105"/>
              <a:gd name="T81" fmla="*/ 3109 h 3879"/>
              <a:gd name="T82" fmla="*/ 3015 w 3105"/>
              <a:gd name="T83" fmla="*/ 2590 h 3879"/>
              <a:gd name="T84" fmla="*/ 2424 w 3105"/>
              <a:gd name="T85" fmla="*/ 2590 h 3879"/>
              <a:gd name="T86" fmla="*/ 2424 w 3105"/>
              <a:gd name="T87" fmla="*/ 1220 h 3879"/>
              <a:gd name="T88" fmla="*/ 3015 w 3105"/>
              <a:gd name="T89" fmla="*/ 1220 h 3879"/>
              <a:gd name="T90" fmla="*/ 3015 w 3105"/>
              <a:gd name="T91" fmla="*/ 2590 h 3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05" h="3879">
                <a:moveTo>
                  <a:pt x="2414" y="1120"/>
                </a:moveTo>
                <a:lnTo>
                  <a:pt x="2414" y="670"/>
                </a:lnTo>
                <a:lnTo>
                  <a:pt x="2344" y="670"/>
                </a:lnTo>
                <a:lnTo>
                  <a:pt x="2344" y="0"/>
                </a:lnTo>
                <a:lnTo>
                  <a:pt x="751" y="0"/>
                </a:lnTo>
                <a:lnTo>
                  <a:pt x="751" y="670"/>
                </a:lnTo>
                <a:lnTo>
                  <a:pt x="671" y="670"/>
                </a:lnTo>
                <a:lnTo>
                  <a:pt x="671" y="1120"/>
                </a:lnTo>
                <a:lnTo>
                  <a:pt x="0" y="1120"/>
                </a:lnTo>
                <a:lnTo>
                  <a:pt x="0" y="2680"/>
                </a:lnTo>
                <a:lnTo>
                  <a:pt x="671" y="2680"/>
                </a:lnTo>
                <a:lnTo>
                  <a:pt x="671" y="3199"/>
                </a:lnTo>
                <a:lnTo>
                  <a:pt x="751" y="3199"/>
                </a:lnTo>
                <a:lnTo>
                  <a:pt x="751" y="3879"/>
                </a:lnTo>
                <a:lnTo>
                  <a:pt x="2344" y="3879"/>
                </a:lnTo>
                <a:lnTo>
                  <a:pt x="2344" y="3199"/>
                </a:lnTo>
                <a:lnTo>
                  <a:pt x="2414" y="3199"/>
                </a:lnTo>
                <a:lnTo>
                  <a:pt x="2414" y="2680"/>
                </a:lnTo>
                <a:lnTo>
                  <a:pt x="3105" y="2680"/>
                </a:lnTo>
                <a:lnTo>
                  <a:pt x="3105" y="1120"/>
                </a:lnTo>
                <a:lnTo>
                  <a:pt x="2414" y="1120"/>
                </a:lnTo>
                <a:close/>
                <a:moveTo>
                  <a:pt x="851" y="100"/>
                </a:moveTo>
                <a:lnTo>
                  <a:pt x="2244" y="100"/>
                </a:lnTo>
                <a:lnTo>
                  <a:pt x="2244" y="670"/>
                </a:lnTo>
                <a:lnTo>
                  <a:pt x="851" y="670"/>
                </a:lnTo>
                <a:lnTo>
                  <a:pt x="851" y="100"/>
                </a:lnTo>
                <a:close/>
                <a:moveTo>
                  <a:pt x="681" y="2590"/>
                </a:moveTo>
                <a:lnTo>
                  <a:pt x="90" y="2590"/>
                </a:lnTo>
                <a:lnTo>
                  <a:pt x="90" y="1220"/>
                </a:lnTo>
                <a:lnTo>
                  <a:pt x="681" y="1220"/>
                </a:lnTo>
                <a:lnTo>
                  <a:pt x="681" y="2590"/>
                </a:lnTo>
                <a:close/>
                <a:moveTo>
                  <a:pt x="2244" y="3779"/>
                </a:moveTo>
                <a:lnTo>
                  <a:pt x="851" y="3779"/>
                </a:lnTo>
                <a:lnTo>
                  <a:pt x="851" y="3209"/>
                </a:lnTo>
                <a:lnTo>
                  <a:pt x="2244" y="3209"/>
                </a:lnTo>
                <a:lnTo>
                  <a:pt x="2244" y="3779"/>
                </a:lnTo>
                <a:close/>
                <a:moveTo>
                  <a:pt x="2314" y="3109"/>
                </a:moveTo>
                <a:lnTo>
                  <a:pt x="771" y="3109"/>
                </a:lnTo>
                <a:lnTo>
                  <a:pt x="771" y="760"/>
                </a:lnTo>
                <a:lnTo>
                  <a:pt x="2314" y="760"/>
                </a:lnTo>
                <a:lnTo>
                  <a:pt x="2314" y="3109"/>
                </a:lnTo>
                <a:close/>
                <a:moveTo>
                  <a:pt x="3015" y="2590"/>
                </a:moveTo>
                <a:lnTo>
                  <a:pt x="2424" y="2590"/>
                </a:lnTo>
                <a:lnTo>
                  <a:pt x="2424" y="1220"/>
                </a:lnTo>
                <a:lnTo>
                  <a:pt x="3015" y="1220"/>
                </a:lnTo>
                <a:lnTo>
                  <a:pt x="3015" y="259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CE3E35C-DDBC-45DC-9F89-9BCE228ADF1C}"/>
              </a:ext>
            </a:extLst>
          </p:cNvPr>
          <p:cNvCxnSpPr>
            <a:cxnSpLocks/>
          </p:cNvCxnSpPr>
          <p:nvPr/>
        </p:nvCxnSpPr>
        <p:spPr>
          <a:xfrm flipV="1">
            <a:off x="6353175" y="3133725"/>
            <a:ext cx="671513" cy="0"/>
          </a:xfrm>
          <a:prstGeom prst="line">
            <a:avLst/>
          </a:prstGeom>
          <a:noFill/>
          <a:ln w="28575" cap="rnd">
            <a:solidFill>
              <a:schemeClr val="accent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9" name="Picture 88">
            <a:extLst>
              <a:ext uri="{FF2B5EF4-FFF2-40B4-BE49-F238E27FC236}">
                <a16:creationId xmlns:a16="http://schemas.microsoft.com/office/drawing/2014/main" id="{438A217C-F2F5-4967-8DEC-B2CF05175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72" t="4434" r="49068" b="41538"/>
          <a:stretch/>
        </p:blipFill>
        <p:spPr>
          <a:xfrm>
            <a:off x="514857" y="2438039"/>
            <a:ext cx="535274" cy="535274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A6DC866-0B6F-4309-96E5-16720E54C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181" y="2248665"/>
            <a:ext cx="1787144" cy="1789008"/>
          </a:xfrm>
          <a:prstGeom prst="ellipse">
            <a:avLst/>
          </a:prstGeom>
          <a:ln>
            <a:noFill/>
          </a:ln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9F1DF32-3B5D-40B2-B363-35B0E23E9B8F}"/>
              </a:ext>
            </a:extLst>
          </p:cNvPr>
          <p:cNvSpPr/>
          <p:nvPr/>
        </p:nvSpPr>
        <p:spPr>
          <a:xfrm>
            <a:off x="7213503" y="2608272"/>
            <a:ext cx="1453896" cy="8321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6E133D9-7EAA-4155-8B3D-C1390CE7BA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57" t="555" r="10103" b="377"/>
          <a:stretch/>
        </p:blipFill>
        <p:spPr>
          <a:xfrm>
            <a:off x="5645834" y="2926174"/>
            <a:ext cx="616876" cy="616876"/>
          </a:xfrm>
          <a:prstGeom prst="ellipse">
            <a:avLst/>
          </a:prstGeom>
          <a:ln>
            <a:noFill/>
          </a:ln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9B172ECD-40F2-491C-90B2-6C64CC3D771D}"/>
              </a:ext>
            </a:extLst>
          </p:cNvPr>
          <p:cNvGrpSpPr/>
          <p:nvPr/>
        </p:nvGrpSpPr>
        <p:grpSpPr>
          <a:xfrm>
            <a:off x="5129177" y="2642083"/>
            <a:ext cx="1233960" cy="1233960"/>
            <a:chOff x="4204583" y="2838450"/>
            <a:chExt cx="875090" cy="87509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10BB8D6-FAB9-4D03-B24C-952D3739CE3C}"/>
                </a:ext>
              </a:extLst>
            </p:cNvPr>
            <p:cNvSpPr/>
            <p:nvPr/>
          </p:nvSpPr>
          <p:spPr>
            <a:xfrm>
              <a:off x="4204583" y="2838450"/>
              <a:ext cx="875090" cy="8750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7CBACD1-FFF5-4D23-89B1-7D7C6F299025}"/>
                </a:ext>
              </a:extLst>
            </p:cNvPr>
            <p:cNvGrpSpPr/>
            <p:nvPr/>
          </p:nvGrpSpPr>
          <p:grpSpPr>
            <a:xfrm>
              <a:off x="4415416" y="2936570"/>
              <a:ext cx="419962" cy="683279"/>
              <a:chOff x="6075185" y="1866899"/>
              <a:chExt cx="704012" cy="1145430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A710D0ED-E5F4-4911-BD02-652E82CE80F0}"/>
                  </a:ext>
                </a:extLst>
              </p:cNvPr>
              <p:cNvGrpSpPr/>
              <p:nvPr/>
            </p:nvGrpSpPr>
            <p:grpSpPr>
              <a:xfrm>
                <a:off x="6075185" y="1866899"/>
                <a:ext cx="704012" cy="1145430"/>
                <a:chOff x="4833188" y="1847459"/>
                <a:chExt cx="704012" cy="1145430"/>
              </a:xfrm>
            </p:grpSpPr>
            <p:sp>
              <p:nvSpPr>
                <p:cNvPr id="98" name="Rectangle: Rounded Corners 218">
                  <a:extLst>
                    <a:ext uri="{FF2B5EF4-FFF2-40B4-BE49-F238E27FC236}">
                      <a16:creationId xmlns:a16="http://schemas.microsoft.com/office/drawing/2014/main" id="{83627418-015E-4325-A129-FA23146D9CC8}"/>
                    </a:ext>
                  </a:extLst>
                </p:cNvPr>
                <p:cNvSpPr/>
                <p:nvPr/>
              </p:nvSpPr>
              <p:spPr>
                <a:xfrm>
                  <a:off x="4833188" y="1902229"/>
                  <a:ext cx="704012" cy="1090660"/>
                </a:xfrm>
                <a:prstGeom prst="roundRect">
                  <a:avLst/>
                </a:pr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Rectangle: Rounded Corners 219">
                  <a:extLst>
                    <a:ext uri="{FF2B5EF4-FFF2-40B4-BE49-F238E27FC236}">
                      <a16:creationId xmlns:a16="http://schemas.microsoft.com/office/drawing/2014/main" id="{0537FB2F-58F3-42D1-A95E-C474F6F7197B}"/>
                    </a:ext>
                  </a:extLst>
                </p:cNvPr>
                <p:cNvSpPr/>
                <p:nvPr/>
              </p:nvSpPr>
              <p:spPr>
                <a:xfrm>
                  <a:off x="4833188" y="1847459"/>
                  <a:ext cx="704012" cy="1090660"/>
                </a:xfrm>
                <a:prstGeom prst="roundRect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29038B6-8078-4BE1-8159-21BB5CE2AF04}"/>
                    </a:ext>
                  </a:extLst>
                </p:cNvPr>
                <p:cNvSpPr/>
                <p:nvPr/>
              </p:nvSpPr>
              <p:spPr>
                <a:xfrm>
                  <a:off x="5152885" y="2228653"/>
                  <a:ext cx="64619" cy="64619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6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Freeform 6">
                <a:extLst>
                  <a:ext uri="{FF2B5EF4-FFF2-40B4-BE49-F238E27FC236}">
                    <a16:creationId xmlns:a16="http://schemas.microsoft.com/office/drawing/2014/main" id="{45D69E4B-77E5-49B5-8939-86E00229782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338067" y="2587788"/>
                <a:ext cx="178247" cy="94694"/>
              </a:xfrm>
              <a:custGeom>
                <a:avLst/>
                <a:gdLst>
                  <a:gd name="T0" fmla="*/ 2671 w 3456"/>
                  <a:gd name="T1" fmla="*/ 1521 h 1834"/>
                  <a:gd name="T2" fmla="*/ 2857 w 3456"/>
                  <a:gd name="T3" fmla="*/ 1677 h 1834"/>
                  <a:gd name="T4" fmla="*/ 2975 w 3456"/>
                  <a:gd name="T5" fmla="*/ 1465 h 1834"/>
                  <a:gd name="T6" fmla="*/ 1129 w 3456"/>
                  <a:gd name="T7" fmla="*/ 1823 h 1834"/>
                  <a:gd name="T8" fmla="*/ 3082 w 3456"/>
                  <a:gd name="T9" fmla="*/ 1330 h 1834"/>
                  <a:gd name="T10" fmla="*/ 3082 w 3456"/>
                  <a:gd name="T11" fmla="*/ 1712 h 1834"/>
                  <a:gd name="T12" fmla="*/ 2700 w 3456"/>
                  <a:gd name="T13" fmla="*/ 1809 h 1834"/>
                  <a:gd name="T14" fmla="*/ 2513 w 3456"/>
                  <a:gd name="T15" fmla="*/ 1479 h 1834"/>
                  <a:gd name="T16" fmla="*/ 2783 w 3456"/>
                  <a:gd name="T17" fmla="*/ 1211 h 1834"/>
                  <a:gd name="T18" fmla="*/ 2351 w 3456"/>
                  <a:gd name="T19" fmla="*/ 1392 h 1834"/>
                  <a:gd name="T20" fmla="*/ 2136 w 3456"/>
                  <a:gd name="T21" fmla="*/ 1381 h 1834"/>
                  <a:gd name="T22" fmla="*/ 2093 w 3456"/>
                  <a:gd name="T23" fmla="*/ 1625 h 1834"/>
                  <a:gd name="T24" fmla="*/ 2335 w 3456"/>
                  <a:gd name="T25" fmla="*/ 1658 h 1834"/>
                  <a:gd name="T26" fmla="*/ 2174 w 3456"/>
                  <a:gd name="T27" fmla="*/ 1832 h 1834"/>
                  <a:gd name="T28" fmla="*/ 1903 w 3456"/>
                  <a:gd name="T29" fmla="*/ 1605 h 1834"/>
                  <a:gd name="T30" fmla="*/ 2047 w 3456"/>
                  <a:gd name="T31" fmla="*/ 1249 h 1834"/>
                  <a:gd name="T32" fmla="*/ 748 w 3456"/>
                  <a:gd name="T33" fmla="*/ 1223 h 1834"/>
                  <a:gd name="T34" fmla="*/ 642 w 3456"/>
                  <a:gd name="T35" fmla="*/ 1359 h 1834"/>
                  <a:gd name="T36" fmla="*/ 479 w 3456"/>
                  <a:gd name="T37" fmla="*/ 1550 h 1834"/>
                  <a:gd name="T38" fmla="*/ 697 w 3456"/>
                  <a:gd name="T39" fmla="*/ 1676 h 1834"/>
                  <a:gd name="T40" fmla="*/ 692 w 3456"/>
                  <a:gd name="T41" fmla="*/ 1830 h 1834"/>
                  <a:gd name="T42" fmla="*/ 370 w 3456"/>
                  <a:gd name="T43" fmla="*/ 1710 h 1834"/>
                  <a:gd name="T44" fmla="*/ 375 w 3456"/>
                  <a:gd name="T45" fmla="*/ 1326 h 1834"/>
                  <a:gd name="T46" fmla="*/ 1610 w 3456"/>
                  <a:gd name="T47" fmla="*/ 1211 h 1834"/>
                  <a:gd name="T48" fmla="*/ 1679 w 3456"/>
                  <a:gd name="T49" fmla="*/ 1350 h 1834"/>
                  <a:gd name="T50" fmla="*/ 1494 w 3456"/>
                  <a:gd name="T51" fmla="*/ 1373 h 1834"/>
                  <a:gd name="T52" fmla="*/ 1634 w 3456"/>
                  <a:gd name="T53" fmla="*/ 1470 h 1834"/>
                  <a:gd name="T54" fmla="*/ 1737 w 3456"/>
                  <a:gd name="T55" fmla="*/ 1694 h 1834"/>
                  <a:gd name="T56" fmla="*/ 1524 w 3456"/>
                  <a:gd name="T57" fmla="*/ 1833 h 1834"/>
                  <a:gd name="T58" fmla="*/ 1334 w 3456"/>
                  <a:gd name="T59" fmla="*/ 1678 h 1834"/>
                  <a:gd name="T60" fmla="*/ 1552 w 3456"/>
                  <a:gd name="T61" fmla="*/ 1690 h 1834"/>
                  <a:gd name="T62" fmla="*/ 1520 w 3456"/>
                  <a:gd name="T63" fmla="*/ 1584 h 1834"/>
                  <a:gd name="T64" fmla="*/ 1350 w 3456"/>
                  <a:gd name="T65" fmla="*/ 1473 h 1834"/>
                  <a:gd name="T66" fmla="*/ 1446 w 3456"/>
                  <a:gd name="T67" fmla="*/ 1227 h 1834"/>
                  <a:gd name="T68" fmla="*/ 3456 w 3456"/>
                  <a:gd name="T69" fmla="*/ 569 h 1834"/>
                  <a:gd name="T70" fmla="*/ 3328 w 3456"/>
                  <a:gd name="T71" fmla="*/ 780 h 1834"/>
                  <a:gd name="T72" fmla="*/ 3381 w 3456"/>
                  <a:gd name="T73" fmla="*/ 493 h 1834"/>
                  <a:gd name="T74" fmla="*/ 1793 w 3456"/>
                  <a:gd name="T75" fmla="*/ 766 h 1834"/>
                  <a:gd name="T76" fmla="*/ 1653 w 3456"/>
                  <a:gd name="T77" fmla="*/ 727 h 1834"/>
                  <a:gd name="T78" fmla="*/ 113 w 3456"/>
                  <a:gd name="T79" fmla="*/ 503 h 1834"/>
                  <a:gd name="T80" fmla="*/ 95 w 3456"/>
                  <a:gd name="T81" fmla="*/ 801 h 1834"/>
                  <a:gd name="T82" fmla="*/ 10 w 3456"/>
                  <a:gd name="T83" fmla="*/ 531 h 1834"/>
                  <a:gd name="T84" fmla="*/ 3040 w 3456"/>
                  <a:gd name="T85" fmla="*/ 340 h 1834"/>
                  <a:gd name="T86" fmla="*/ 2929 w 3456"/>
                  <a:gd name="T87" fmla="*/ 793 h 1834"/>
                  <a:gd name="T88" fmla="*/ 2947 w 3456"/>
                  <a:gd name="T89" fmla="*/ 287 h 1834"/>
                  <a:gd name="T90" fmla="*/ 2214 w 3456"/>
                  <a:gd name="T91" fmla="*/ 748 h 1834"/>
                  <a:gd name="T92" fmla="*/ 2069 w 3456"/>
                  <a:gd name="T93" fmla="*/ 748 h 1834"/>
                  <a:gd name="T94" fmla="*/ 1335 w 3456"/>
                  <a:gd name="T95" fmla="*/ 287 h 1834"/>
                  <a:gd name="T96" fmla="*/ 1353 w 3456"/>
                  <a:gd name="T97" fmla="*/ 793 h 1834"/>
                  <a:gd name="T98" fmla="*/ 1242 w 3456"/>
                  <a:gd name="T99" fmla="*/ 340 h 1834"/>
                  <a:gd name="T100" fmla="*/ 553 w 3456"/>
                  <a:gd name="T101" fmla="*/ 322 h 1834"/>
                  <a:gd name="T102" fmla="*/ 468 w 3456"/>
                  <a:gd name="T103" fmla="*/ 801 h 1834"/>
                  <a:gd name="T104" fmla="*/ 450 w 3456"/>
                  <a:gd name="T105" fmla="*/ 295 h 1834"/>
                  <a:gd name="T106" fmla="*/ 2630 w 3456"/>
                  <a:gd name="T107" fmla="*/ 879 h 1834"/>
                  <a:gd name="T108" fmla="*/ 2490 w 3456"/>
                  <a:gd name="T109" fmla="*/ 917 h 1834"/>
                  <a:gd name="T110" fmla="*/ 902 w 3456"/>
                  <a:gd name="T111" fmla="*/ 0 h 1834"/>
                  <a:gd name="T112" fmla="*/ 955 w 3456"/>
                  <a:gd name="T113" fmla="*/ 931 h 1834"/>
                  <a:gd name="T114" fmla="*/ 826 w 3456"/>
                  <a:gd name="T115" fmla="*/ 75 h 1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56" h="1834">
                    <a:moveTo>
                      <a:pt x="2828" y="1362"/>
                    </a:moveTo>
                    <a:lnTo>
                      <a:pt x="2798" y="1364"/>
                    </a:lnTo>
                    <a:lnTo>
                      <a:pt x="2771" y="1371"/>
                    </a:lnTo>
                    <a:lnTo>
                      <a:pt x="2747" y="1384"/>
                    </a:lnTo>
                    <a:lnTo>
                      <a:pt x="2725" y="1400"/>
                    </a:lnTo>
                    <a:lnTo>
                      <a:pt x="2706" y="1419"/>
                    </a:lnTo>
                    <a:lnTo>
                      <a:pt x="2691" y="1441"/>
                    </a:lnTo>
                    <a:lnTo>
                      <a:pt x="2680" y="1465"/>
                    </a:lnTo>
                    <a:lnTo>
                      <a:pt x="2674" y="1492"/>
                    </a:lnTo>
                    <a:lnTo>
                      <a:pt x="2671" y="1521"/>
                    </a:lnTo>
                    <a:lnTo>
                      <a:pt x="2674" y="1549"/>
                    </a:lnTo>
                    <a:lnTo>
                      <a:pt x="2680" y="1577"/>
                    </a:lnTo>
                    <a:lnTo>
                      <a:pt x="2691" y="1601"/>
                    </a:lnTo>
                    <a:lnTo>
                      <a:pt x="2706" y="1623"/>
                    </a:lnTo>
                    <a:lnTo>
                      <a:pt x="2725" y="1642"/>
                    </a:lnTo>
                    <a:lnTo>
                      <a:pt x="2747" y="1658"/>
                    </a:lnTo>
                    <a:lnTo>
                      <a:pt x="2771" y="1669"/>
                    </a:lnTo>
                    <a:lnTo>
                      <a:pt x="2798" y="1677"/>
                    </a:lnTo>
                    <a:lnTo>
                      <a:pt x="2828" y="1680"/>
                    </a:lnTo>
                    <a:lnTo>
                      <a:pt x="2857" y="1677"/>
                    </a:lnTo>
                    <a:lnTo>
                      <a:pt x="2883" y="1669"/>
                    </a:lnTo>
                    <a:lnTo>
                      <a:pt x="2908" y="1658"/>
                    </a:lnTo>
                    <a:lnTo>
                      <a:pt x="2930" y="1642"/>
                    </a:lnTo>
                    <a:lnTo>
                      <a:pt x="2948" y="1623"/>
                    </a:lnTo>
                    <a:lnTo>
                      <a:pt x="2964" y="1601"/>
                    </a:lnTo>
                    <a:lnTo>
                      <a:pt x="2975" y="1577"/>
                    </a:lnTo>
                    <a:lnTo>
                      <a:pt x="2982" y="1549"/>
                    </a:lnTo>
                    <a:lnTo>
                      <a:pt x="2985" y="1521"/>
                    </a:lnTo>
                    <a:lnTo>
                      <a:pt x="2982" y="1492"/>
                    </a:lnTo>
                    <a:lnTo>
                      <a:pt x="2975" y="1465"/>
                    </a:lnTo>
                    <a:lnTo>
                      <a:pt x="2964" y="1441"/>
                    </a:lnTo>
                    <a:lnTo>
                      <a:pt x="2948" y="1419"/>
                    </a:lnTo>
                    <a:lnTo>
                      <a:pt x="2930" y="1400"/>
                    </a:lnTo>
                    <a:lnTo>
                      <a:pt x="2908" y="1384"/>
                    </a:lnTo>
                    <a:lnTo>
                      <a:pt x="2883" y="1371"/>
                    </a:lnTo>
                    <a:lnTo>
                      <a:pt x="2857" y="1364"/>
                    </a:lnTo>
                    <a:lnTo>
                      <a:pt x="2828" y="1362"/>
                    </a:lnTo>
                    <a:close/>
                    <a:moveTo>
                      <a:pt x="977" y="1218"/>
                    </a:moveTo>
                    <a:lnTo>
                      <a:pt x="1129" y="1218"/>
                    </a:lnTo>
                    <a:lnTo>
                      <a:pt x="1129" y="1823"/>
                    </a:lnTo>
                    <a:lnTo>
                      <a:pt x="977" y="1823"/>
                    </a:lnTo>
                    <a:lnTo>
                      <a:pt x="977" y="1218"/>
                    </a:lnTo>
                    <a:close/>
                    <a:moveTo>
                      <a:pt x="2828" y="1208"/>
                    </a:moveTo>
                    <a:lnTo>
                      <a:pt x="2873" y="1211"/>
                    </a:lnTo>
                    <a:lnTo>
                      <a:pt x="2916" y="1219"/>
                    </a:lnTo>
                    <a:lnTo>
                      <a:pt x="2955" y="1232"/>
                    </a:lnTo>
                    <a:lnTo>
                      <a:pt x="2992" y="1251"/>
                    </a:lnTo>
                    <a:lnTo>
                      <a:pt x="3026" y="1273"/>
                    </a:lnTo>
                    <a:lnTo>
                      <a:pt x="3056" y="1299"/>
                    </a:lnTo>
                    <a:lnTo>
                      <a:pt x="3082" y="1330"/>
                    </a:lnTo>
                    <a:lnTo>
                      <a:pt x="3104" y="1363"/>
                    </a:lnTo>
                    <a:lnTo>
                      <a:pt x="3121" y="1398"/>
                    </a:lnTo>
                    <a:lnTo>
                      <a:pt x="3134" y="1437"/>
                    </a:lnTo>
                    <a:lnTo>
                      <a:pt x="3142" y="1479"/>
                    </a:lnTo>
                    <a:lnTo>
                      <a:pt x="3145" y="1521"/>
                    </a:lnTo>
                    <a:lnTo>
                      <a:pt x="3142" y="1563"/>
                    </a:lnTo>
                    <a:lnTo>
                      <a:pt x="3134" y="1604"/>
                    </a:lnTo>
                    <a:lnTo>
                      <a:pt x="3121" y="1642"/>
                    </a:lnTo>
                    <a:lnTo>
                      <a:pt x="3104" y="1679"/>
                    </a:lnTo>
                    <a:lnTo>
                      <a:pt x="3082" y="1712"/>
                    </a:lnTo>
                    <a:lnTo>
                      <a:pt x="3056" y="1742"/>
                    </a:lnTo>
                    <a:lnTo>
                      <a:pt x="3026" y="1769"/>
                    </a:lnTo>
                    <a:lnTo>
                      <a:pt x="2992" y="1791"/>
                    </a:lnTo>
                    <a:lnTo>
                      <a:pt x="2955" y="1809"/>
                    </a:lnTo>
                    <a:lnTo>
                      <a:pt x="2916" y="1822"/>
                    </a:lnTo>
                    <a:lnTo>
                      <a:pt x="2873" y="1831"/>
                    </a:lnTo>
                    <a:lnTo>
                      <a:pt x="2828" y="1834"/>
                    </a:lnTo>
                    <a:lnTo>
                      <a:pt x="2783" y="1831"/>
                    </a:lnTo>
                    <a:lnTo>
                      <a:pt x="2740" y="1822"/>
                    </a:lnTo>
                    <a:lnTo>
                      <a:pt x="2700" y="1809"/>
                    </a:lnTo>
                    <a:lnTo>
                      <a:pt x="2663" y="1791"/>
                    </a:lnTo>
                    <a:lnTo>
                      <a:pt x="2630" y="1769"/>
                    </a:lnTo>
                    <a:lnTo>
                      <a:pt x="2599" y="1742"/>
                    </a:lnTo>
                    <a:lnTo>
                      <a:pt x="2573" y="1712"/>
                    </a:lnTo>
                    <a:lnTo>
                      <a:pt x="2551" y="1679"/>
                    </a:lnTo>
                    <a:lnTo>
                      <a:pt x="2534" y="1642"/>
                    </a:lnTo>
                    <a:lnTo>
                      <a:pt x="2521" y="1604"/>
                    </a:lnTo>
                    <a:lnTo>
                      <a:pt x="2513" y="1563"/>
                    </a:lnTo>
                    <a:lnTo>
                      <a:pt x="2510" y="1521"/>
                    </a:lnTo>
                    <a:lnTo>
                      <a:pt x="2513" y="1479"/>
                    </a:lnTo>
                    <a:lnTo>
                      <a:pt x="2521" y="1437"/>
                    </a:lnTo>
                    <a:lnTo>
                      <a:pt x="2534" y="1398"/>
                    </a:lnTo>
                    <a:lnTo>
                      <a:pt x="2551" y="1363"/>
                    </a:lnTo>
                    <a:lnTo>
                      <a:pt x="2573" y="1330"/>
                    </a:lnTo>
                    <a:lnTo>
                      <a:pt x="2599" y="1299"/>
                    </a:lnTo>
                    <a:lnTo>
                      <a:pt x="2630" y="1273"/>
                    </a:lnTo>
                    <a:lnTo>
                      <a:pt x="2663" y="1251"/>
                    </a:lnTo>
                    <a:lnTo>
                      <a:pt x="2700" y="1232"/>
                    </a:lnTo>
                    <a:lnTo>
                      <a:pt x="2740" y="1219"/>
                    </a:lnTo>
                    <a:lnTo>
                      <a:pt x="2783" y="1211"/>
                    </a:lnTo>
                    <a:lnTo>
                      <a:pt x="2828" y="1208"/>
                    </a:lnTo>
                    <a:close/>
                    <a:moveTo>
                      <a:pt x="2213" y="1208"/>
                    </a:moveTo>
                    <a:lnTo>
                      <a:pt x="2242" y="1209"/>
                    </a:lnTo>
                    <a:lnTo>
                      <a:pt x="2268" y="1211"/>
                    </a:lnTo>
                    <a:lnTo>
                      <a:pt x="2292" y="1215"/>
                    </a:lnTo>
                    <a:lnTo>
                      <a:pt x="2312" y="1219"/>
                    </a:lnTo>
                    <a:lnTo>
                      <a:pt x="2329" y="1223"/>
                    </a:lnTo>
                    <a:lnTo>
                      <a:pt x="2343" y="1227"/>
                    </a:lnTo>
                    <a:lnTo>
                      <a:pt x="2351" y="1230"/>
                    </a:lnTo>
                    <a:lnTo>
                      <a:pt x="2351" y="1392"/>
                    </a:lnTo>
                    <a:lnTo>
                      <a:pt x="2346" y="1389"/>
                    </a:lnTo>
                    <a:lnTo>
                      <a:pt x="2335" y="1384"/>
                    </a:lnTo>
                    <a:lnTo>
                      <a:pt x="2321" y="1377"/>
                    </a:lnTo>
                    <a:lnTo>
                      <a:pt x="2302" y="1371"/>
                    </a:lnTo>
                    <a:lnTo>
                      <a:pt x="2279" y="1365"/>
                    </a:lnTo>
                    <a:lnTo>
                      <a:pt x="2253" y="1360"/>
                    </a:lnTo>
                    <a:lnTo>
                      <a:pt x="2223" y="1359"/>
                    </a:lnTo>
                    <a:lnTo>
                      <a:pt x="2192" y="1362"/>
                    </a:lnTo>
                    <a:lnTo>
                      <a:pt x="2163" y="1369"/>
                    </a:lnTo>
                    <a:lnTo>
                      <a:pt x="2136" y="1381"/>
                    </a:lnTo>
                    <a:lnTo>
                      <a:pt x="2113" y="1396"/>
                    </a:lnTo>
                    <a:lnTo>
                      <a:pt x="2095" y="1415"/>
                    </a:lnTo>
                    <a:lnTo>
                      <a:pt x="2079" y="1437"/>
                    </a:lnTo>
                    <a:lnTo>
                      <a:pt x="2067" y="1463"/>
                    </a:lnTo>
                    <a:lnTo>
                      <a:pt x="2060" y="1490"/>
                    </a:lnTo>
                    <a:lnTo>
                      <a:pt x="2058" y="1521"/>
                    </a:lnTo>
                    <a:lnTo>
                      <a:pt x="2060" y="1550"/>
                    </a:lnTo>
                    <a:lnTo>
                      <a:pt x="2066" y="1578"/>
                    </a:lnTo>
                    <a:lnTo>
                      <a:pt x="2078" y="1602"/>
                    </a:lnTo>
                    <a:lnTo>
                      <a:pt x="2093" y="1625"/>
                    </a:lnTo>
                    <a:lnTo>
                      <a:pt x="2112" y="1644"/>
                    </a:lnTo>
                    <a:lnTo>
                      <a:pt x="2135" y="1660"/>
                    </a:lnTo>
                    <a:lnTo>
                      <a:pt x="2162" y="1672"/>
                    </a:lnTo>
                    <a:lnTo>
                      <a:pt x="2191" y="1679"/>
                    </a:lnTo>
                    <a:lnTo>
                      <a:pt x="2223" y="1682"/>
                    </a:lnTo>
                    <a:lnTo>
                      <a:pt x="2253" y="1680"/>
                    </a:lnTo>
                    <a:lnTo>
                      <a:pt x="2279" y="1676"/>
                    </a:lnTo>
                    <a:lnTo>
                      <a:pt x="2301" y="1671"/>
                    </a:lnTo>
                    <a:lnTo>
                      <a:pt x="2321" y="1664"/>
                    </a:lnTo>
                    <a:lnTo>
                      <a:pt x="2335" y="1658"/>
                    </a:lnTo>
                    <a:lnTo>
                      <a:pt x="2346" y="1653"/>
                    </a:lnTo>
                    <a:lnTo>
                      <a:pt x="2351" y="1649"/>
                    </a:lnTo>
                    <a:lnTo>
                      <a:pt x="2351" y="1812"/>
                    </a:lnTo>
                    <a:lnTo>
                      <a:pt x="2339" y="1816"/>
                    </a:lnTo>
                    <a:lnTo>
                      <a:pt x="2322" y="1820"/>
                    </a:lnTo>
                    <a:lnTo>
                      <a:pt x="2300" y="1826"/>
                    </a:lnTo>
                    <a:lnTo>
                      <a:pt x="2275" y="1830"/>
                    </a:lnTo>
                    <a:lnTo>
                      <a:pt x="2245" y="1833"/>
                    </a:lnTo>
                    <a:lnTo>
                      <a:pt x="2213" y="1834"/>
                    </a:lnTo>
                    <a:lnTo>
                      <a:pt x="2174" y="1832"/>
                    </a:lnTo>
                    <a:lnTo>
                      <a:pt x="2136" y="1826"/>
                    </a:lnTo>
                    <a:lnTo>
                      <a:pt x="2100" y="1815"/>
                    </a:lnTo>
                    <a:lnTo>
                      <a:pt x="2065" y="1801"/>
                    </a:lnTo>
                    <a:lnTo>
                      <a:pt x="2033" y="1783"/>
                    </a:lnTo>
                    <a:lnTo>
                      <a:pt x="2002" y="1762"/>
                    </a:lnTo>
                    <a:lnTo>
                      <a:pt x="1975" y="1737"/>
                    </a:lnTo>
                    <a:lnTo>
                      <a:pt x="1952" y="1710"/>
                    </a:lnTo>
                    <a:lnTo>
                      <a:pt x="1931" y="1678"/>
                    </a:lnTo>
                    <a:lnTo>
                      <a:pt x="1915" y="1643"/>
                    </a:lnTo>
                    <a:lnTo>
                      <a:pt x="1903" y="1605"/>
                    </a:lnTo>
                    <a:lnTo>
                      <a:pt x="1896" y="1564"/>
                    </a:lnTo>
                    <a:lnTo>
                      <a:pt x="1892" y="1521"/>
                    </a:lnTo>
                    <a:lnTo>
                      <a:pt x="1896" y="1477"/>
                    </a:lnTo>
                    <a:lnTo>
                      <a:pt x="1904" y="1434"/>
                    </a:lnTo>
                    <a:lnTo>
                      <a:pt x="1917" y="1395"/>
                    </a:lnTo>
                    <a:lnTo>
                      <a:pt x="1934" y="1359"/>
                    </a:lnTo>
                    <a:lnTo>
                      <a:pt x="1957" y="1326"/>
                    </a:lnTo>
                    <a:lnTo>
                      <a:pt x="1984" y="1296"/>
                    </a:lnTo>
                    <a:lnTo>
                      <a:pt x="2014" y="1271"/>
                    </a:lnTo>
                    <a:lnTo>
                      <a:pt x="2047" y="1249"/>
                    </a:lnTo>
                    <a:lnTo>
                      <a:pt x="2085" y="1231"/>
                    </a:lnTo>
                    <a:lnTo>
                      <a:pt x="2125" y="1218"/>
                    </a:lnTo>
                    <a:lnTo>
                      <a:pt x="2168" y="1211"/>
                    </a:lnTo>
                    <a:lnTo>
                      <a:pt x="2213" y="1208"/>
                    </a:lnTo>
                    <a:close/>
                    <a:moveTo>
                      <a:pt x="630" y="1208"/>
                    </a:moveTo>
                    <a:lnTo>
                      <a:pt x="660" y="1209"/>
                    </a:lnTo>
                    <a:lnTo>
                      <a:pt x="687" y="1211"/>
                    </a:lnTo>
                    <a:lnTo>
                      <a:pt x="711" y="1215"/>
                    </a:lnTo>
                    <a:lnTo>
                      <a:pt x="731" y="1219"/>
                    </a:lnTo>
                    <a:lnTo>
                      <a:pt x="748" y="1223"/>
                    </a:lnTo>
                    <a:lnTo>
                      <a:pt x="760" y="1227"/>
                    </a:lnTo>
                    <a:lnTo>
                      <a:pt x="769" y="1230"/>
                    </a:lnTo>
                    <a:lnTo>
                      <a:pt x="769" y="1392"/>
                    </a:lnTo>
                    <a:lnTo>
                      <a:pt x="763" y="1389"/>
                    </a:lnTo>
                    <a:lnTo>
                      <a:pt x="754" y="1384"/>
                    </a:lnTo>
                    <a:lnTo>
                      <a:pt x="739" y="1377"/>
                    </a:lnTo>
                    <a:lnTo>
                      <a:pt x="721" y="1371"/>
                    </a:lnTo>
                    <a:lnTo>
                      <a:pt x="697" y="1365"/>
                    </a:lnTo>
                    <a:lnTo>
                      <a:pt x="671" y="1360"/>
                    </a:lnTo>
                    <a:lnTo>
                      <a:pt x="642" y="1359"/>
                    </a:lnTo>
                    <a:lnTo>
                      <a:pt x="611" y="1362"/>
                    </a:lnTo>
                    <a:lnTo>
                      <a:pt x="581" y="1369"/>
                    </a:lnTo>
                    <a:lnTo>
                      <a:pt x="555" y="1381"/>
                    </a:lnTo>
                    <a:lnTo>
                      <a:pt x="532" y="1396"/>
                    </a:lnTo>
                    <a:lnTo>
                      <a:pt x="513" y="1415"/>
                    </a:lnTo>
                    <a:lnTo>
                      <a:pt x="497" y="1437"/>
                    </a:lnTo>
                    <a:lnTo>
                      <a:pt x="485" y="1463"/>
                    </a:lnTo>
                    <a:lnTo>
                      <a:pt x="479" y="1490"/>
                    </a:lnTo>
                    <a:lnTo>
                      <a:pt x="475" y="1521"/>
                    </a:lnTo>
                    <a:lnTo>
                      <a:pt x="479" y="1550"/>
                    </a:lnTo>
                    <a:lnTo>
                      <a:pt x="485" y="1578"/>
                    </a:lnTo>
                    <a:lnTo>
                      <a:pt x="496" y="1602"/>
                    </a:lnTo>
                    <a:lnTo>
                      <a:pt x="512" y="1625"/>
                    </a:lnTo>
                    <a:lnTo>
                      <a:pt x="531" y="1644"/>
                    </a:lnTo>
                    <a:lnTo>
                      <a:pt x="554" y="1660"/>
                    </a:lnTo>
                    <a:lnTo>
                      <a:pt x="580" y="1672"/>
                    </a:lnTo>
                    <a:lnTo>
                      <a:pt x="610" y="1679"/>
                    </a:lnTo>
                    <a:lnTo>
                      <a:pt x="642" y="1682"/>
                    </a:lnTo>
                    <a:lnTo>
                      <a:pt x="671" y="1680"/>
                    </a:lnTo>
                    <a:lnTo>
                      <a:pt x="697" y="1676"/>
                    </a:lnTo>
                    <a:lnTo>
                      <a:pt x="719" y="1671"/>
                    </a:lnTo>
                    <a:lnTo>
                      <a:pt x="738" y="1664"/>
                    </a:lnTo>
                    <a:lnTo>
                      <a:pt x="753" y="1658"/>
                    </a:lnTo>
                    <a:lnTo>
                      <a:pt x="763" y="1653"/>
                    </a:lnTo>
                    <a:lnTo>
                      <a:pt x="769" y="1649"/>
                    </a:lnTo>
                    <a:lnTo>
                      <a:pt x="769" y="1812"/>
                    </a:lnTo>
                    <a:lnTo>
                      <a:pt x="757" y="1816"/>
                    </a:lnTo>
                    <a:lnTo>
                      <a:pt x="740" y="1820"/>
                    </a:lnTo>
                    <a:lnTo>
                      <a:pt x="718" y="1826"/>
                    </a:lnTo>
                    <a:lnTo>
                      <a:pt x="692" y="1830"/>
                    </a:lnTo>
                    <a:lnTo>
                      <a:pt x="663" y="1833"/>
                    </a:lnTo>
                    <a:lnTo>
                      <a:pt x="630" y="1834"/>
                    </a:lnTo>
                    <a:lnTo>
                      <a:pt x="592" y="1832"/>
                    </a:lnTo>
                    <a:lnTo>
                      <a:pt x="554" y="1826"/>
                    </a:lnTo>
                    <a:lnTo>
                      <a:pt x="518" y="1815"/>
                    </a:lnTo>
                    <a:lnTo>
                      <a:pt x="484" y="1801"/>
                    </a:lnTo>
                    <a:lnTo>
                      <a:pt x="451" y="1783"/>
                    </a:lnTo>
                    <a:lnTo>
                      <a:pt x="421" y="1762"/>
                    </a:lnTo>
                    <a:lnTo>
                      <a:pt x="394" y="1737"/>
                    </a:lnTo>
                    <a:lnTo>
                      <a:pt x="370" y="1710"/>
                    </a:lnTo>
                    <a:lnTo>
                      <a:pt x="350" y="1678"/>
                    </a:lnTo>
                    <a:lnTo>
                      <a:pt x="333" y="1643"/>
                    </a:lnTo>
                    <a:lnTo>
                      <a:pt x="322" y="1605"/>
                    </a:lnTo>
                    <a:lnTo>
                      <a:pt x="314" y="1564"/>
                    </a:lnTo>
                    <a:lnTo>
                      <a:pt x="311" y="1521"/>
                    </a:lnTo>
                    <a:lnTo>
                      <a:pt x="314" y="1477"/>
                    </a:lnTo>
                    <a:lnTo>
                      <a:pt x="323" y="1434"/>
                    </a:lnTo>
                    <a:lnTo>
                      <a:pt x="335" y="1395"/>
                    </a:lnTo>
                    <a:lnTo>
                      <a:pt x="353" y="1359"/>
                    </a:lnTo>
                    <a:lnTo>
                      <a:pt x="375" y="1326"/>
                    </a:lnTo>
                    <a:lnTo>
                      <a:pt x="402" y="1296"/>
                    </a:lnTo>
                    <a:lnTo>
                      <a:pt x="433" y="1271"/>
                    </a:lnTo>
                    <a:lnTo>
                      <a:pt x="466" y="1249"/>
                    </a:lnTo>
                    <a:lnTo>
                      <a:pt x="503" y="1231"/>
                    </a:lnTo>
                    <a:lnTo>
                      <a:pt x="544" y="1218"/>
                    </a:lnTo>
                    <a:lnTo>
                      <a:pt x="585" y="1211"/>
                    </a:lnTo>
                    <a:lnTo>
                      <a:pt x="630" y="1208"/>
                    </a:lnTo>
                    <a:close/>
                    <a:moveTo>
                      <a:pt x="1556" y="1208"/>
                    </a:moveTo>
                    <a:lnTo>
                      <a:pt x="1583" y="1209"/>
                    </a:lnTo>
                    <a:lnTo>
                      <a:pt x="1610" y="1211"/>
                    </a:lnTo>
                    <a:lnTo>
                      <a:pt x="1634" y="1213"/>
                    </a:lnTo>
                    <a:lnTo>
                      <a:pt x="1656" y="1217"/>
                    </a:lnTo>
                    <a:lnTo>
                      <a:pt x="1675" y="1220"/>
                    </a:lnTo>
                    <a:lnTo>
                      <a:pt x="1689" y="1223"/>
                    </a:lnTo>
                    <a:lnTo>
                      <a:pt x="1699" y="1226"/>
                    </a:lnTo>
                    <a:lnTo>
                      <a:pt x="1704" y="1227"/>
                    </a:lnTo>
                    <a:lnTo>
                      <a:pt x="1704" y="1356"/>
                    </a:lnTo>
                    <a:lnTo>
                      <a:pt x="1700" y="1355"/>
                    </a:lnTo>
                    <a:lnTo>
                      <a:pt x="1691" y="1353"/>
                    </a:lnTo>
                    <a:lnTo>
                      <a:pt x="1679" y="1350"/>
                    </a:lnTo>
                    <a:lnTo>
                      <a:pt x="1663" y="1347"/>
                    </a:lnTo>
                    <a:lnTo>
                      <a:pt x="1645" y="1343"/>
                    </a:lnTo>
                    <a:lnTo>
                      <a:pt x="1625" y="1340"/>
                    </a:lnTo>
                    <a:lnTo>
                      <a:pt x="1605" y="1338"/>
                    </a:lnTo>
                    <a:lnTo>
                      <a:pt x="1586" y="1337"/>
                    </a:lnTo>
                    <a:lnTo>
                      <a:pt x="1557" y="1339"/>
                    </a:lnTo>
                    <a:lnTo>
                      <a:pt x="1534" y="1344"/>
                    </a:lnTo>
                    <a:lnTo>
                      <a:pt x="1515" y="1351"/>
                    </a:lnTo>
                    <a:lnTo>
                      <a:pt x="1502" y="1362"/>
                    </a:lnTo>
                    <a:lnTo>
                      <a:pt x="1494" y="1373"/>
                    </a:lnTo>
                    <a:lnTo>
                      <a:pt x="1491" y="1387"/>
                    </a:lnTo>
                    <a:lnTo>
                      <a:pt x="1494" y="1402"/>
                    </a:lnTo>
                    <a:lnTo>
                      <a:pt x="1501" y="1413"/>
                    </a:lnTo>
                    <a:lnTo>
                      <a:pt x="1511" y="1423"/>
                    </a:lnTo>
                    <a:lnTo>
                      <a:pt x="1523" y="1430"/>
                    </a:lnTo>
                    <a:lnTo>
                      <a:pt x="1536" y="1436"/>
                    </a:lnTo>
                    <a:lnTo>
                      <a:pt x="1549" y="1441"/>
                    </a:lnTo>
                    <a:lnTo>
                      <a:pt x="1560" y="1445"/>
                    </a:lnTo>
                    <a:lnTo>
                      <a:pt x="1602" y="1458"/>
                    </a:lnTo>
                    <a:lnTo>
                      <a:pt x="1634" y="1470"/>
                    </a:lnTo>
                    <a:lnTo>
                      <a:pt x="1661" y="1484"/>
                    </a:lnTo>
                    <a:lnTo>
                      <a:pt x="1684" y="1501"/>
                    </a:lnTo>
                    <a:lnTo>
                      <a:pt x="1703" y="1519"/>
                    </a:lnTo>
                    <a:lnTo>
                      <a:pt x="1719" y="1539"/>
                    </a:lnTo>
                    <a:lnTo>
                      <a:pt x="1731" y="1560"/>
                    </a:lnTo>
                    <a:lnTo>
                      <a:pt x="1740" y="1583"/>
                    </a:lnTo>
                    <a:lnTo>
                      <a:pt x="1745" y="1606"/>
                    </a:lnTo>
                    <a:lnTo>
                      <a:pt x="1746" y="1630"/>
                    </a:lnTo>
                    <a:lnTo>
                      <a:pt x="1744" y="1664"/>
                    </a:lnTo>
                    <a:lnTo>
                      <a:pt x="1737" y="1694"/>
                    </a:lnTo>
                    <a:lnTo>
                      <a:pt x="1727" y="1720"/>
                    </a:lnTo>
                    <a:lnTo>
                      <a:pt x="1712" y="1744"/>
                    </a:lnTo>
                    <a:lnTo>
                      <a:pt x="1696" y="1764"/>
                    </a:lnTo>
                    <a:lnTo>
                      <a:pt x="1676" y="1781"/>
                    </a:lnTo>
                    <a:lnTo>
                      <a:pt x="1654" y="1796"/>
                    </a:lnTo>
                    <a:lnTo>
                      <a:pt x="1630" y="1809"/>
                    </a:lnTo>
                    <a:lnTo>
                      <a:pt x="1604" y="1818"/>
                    </a:lnTo>
                    <a:lnTo>
                      <a:pt x="1578" y="1826"/>
                    </a:lnTo>
                    <a:lnTo>
                      <a:pt x="1551" y="1830"/>
                    </a:lnTo>
                    <a:lnTo>
                      <a:pt x="1524" y="1833"/>
                    </a:lnTo>
                    <a:lnTo>
                      <a:pt x="1498" y="1834"/>
                    </a:lnTo>
                    <a:lnTo>
                      <a:pt x="1467" y="1833"/>
                    </a:lnTo>
                    <a:lnTo>
                      <a:pt x="1439" y="1832"/>
                    </a:lnTo>
                    <a:lnTo>
                      <a:pt x="1412" y="1829"/>
                    </a:lnTo>
                    <a:lnTo>
                      <a:pt x="1388" y="1827"/>
                    </a:lnTo>
                    <a:lnTo>
                      <a:pt x="1368" y="1823"/>
                    </a:lnTo>
                    <a:lnTo>
                      <a:pt x="1351" y="1820"/>
                    </a:lnTo>
                    <a:lnTo>
                      <a:pt x="1339" y="1818"/>
                    </a:lnTo>
                    <a:lnTo>
                      <a:pt x="1334" y="1817"/>
                    </a:lnTo>
                    <a:lnTo>
                      <a:pt x="1334" y="1678"/>
                    </a:lnTo>
                    <a:lnTo>
                      <a:pt x="1343" y="1680"/>
                    </a:lnTo>
                    <a:lnTo>
                      <a:pt x="1356" y="1684"/>
                    </a:lnTo>
                    <a:lnTo>
                      <a:pt x="1375" y="1688"/>
                    </a:lnTo>
                    <a:lnTo>
                      <a:pt x="1397" y="1693"/>
                    </a:lnTo>
                    <a:lnTo>
                      <a:pt x="1422" y="1697"/>
                    </a:lnTo>
                    <a:lnTo>
                      <a:pt x="1448" y="1700"/>
                    </a:lnTo>
                    <a:lnTo>
                      <a:pt x="1477" y="1701"/>
                    </a:lnTo>
                    <a:lnTo>
                      <a:pt x="1507" y="1699"/>
                    </a:lnTo>
                    <a:lnTo>
                      <a:pt x="1531" y="1696"/>
                    </a:lnTo>
                    <a:lnTo>
                      <a:pt x="1552" y="1690"/>
                    </a:lnTo>
                    <a:lnTo>
                      <a:pt x="1568" y="1681"/>
                    </a:lnTo>
                    <a:lnTo>
                      <a:pt x="1578" y="1671"/>
                    </a:lnTo>
                    <a:lnTo>
                      <a:pt x="1585" y="1658"/>
                    </a:lnTo>
                    <a:lnTo>
                      <a:pt x="1587" y="1644"/>
                    </a:lnTo>
                    <a:lnTo>
                      <a:pt x="1585" y="1629"/>
                    </a:lnTo>
                    <a:lnTo>
                      <a:pt x="1578" y="1618"/>
                    </a:lnTo>
                    <a:lnTo>
                      <a:pt x="1567" y="1607"/>
                    </a:lnTo>
                    <a:lnTo>
                      <a:pt x="1553" y="1598"/>
                    </a:lnTo>
                    <a:lnTo>
                      <a:pt x="1537" y="1590"/>
                    </a:lnTo>
                    <a:lnTo>
                      <a:pt x="1520" y="1584"/>
                    </a:lnTo>
                    <a:lnTo>
                      <a:pt x="1509" y="1581"/>
                    </a:lnTo>
                    <a:lnTo>
                      <a:pt x="1498" y="1577"/>
                    </a:lnTo>
                    <a:lnTo>
                      <a:pt x="1487" y="1574"/>
                    </a:lnTo>
                    <a:lnTo>
                      <a:pt x="1462" y="1565"/>
                    </a:lnTo>
                    <a:lnTo>
                      <a:pt x="1439" y="1555"/>
                    </a:lnTo>
                    <a:lnTo>
                      <a:pt x="1416" y="1542"/>
                    </a:lnTo>
                    <a:lnTo>
                      <a:pt x="1396" y="1528"/>
                    </a:lnTo>
                    <a:lnTo>
                      <a:pt x="1378" y="1512"/>
                    </a:lnTo>
                    <a:lnTo>
                      <a:pt x="1363" y="1494"/>
                    </a:lnTo>
                    <a:lnTo>
                      <a:pt x="1350" y="1473"/>
                    </a:lnTo>
                    <a:lnTo>
                      <a:pt x="1341" y="1451"/>
                    </a:lnTo>
                    <a:lnTo>
                      <a:pt x="1334" y="1425"/>
                    </a:lnTo>
                    <a:lnTo>
                      <a:pt x="1332" y="1396"/>
                    </a:lnTo>
                    <a:lnTo>
                      <a:pt x="1334" y="1364"/>
                    </a:lnTo>
                    <a:lnTo>
                      <a:pt x="1342" y="1333"/>
                    </a:lnTo>
                    <a:lnTo>
                      <a:pt x="1354" y="1306"/>
                    </a:lnTo>
                    <a:lnTo>
                      <a:pt x="1371" y="1281"/>
                    </a:lnTo>
                    <a:lnTo>
                      <a:pt x="1392" y="1259"/>
                    </a:lnTo>
                    <a:lnTo>
                      <a:pt x="1417" y="1241"/>
                    </a:lnTo>
                    <a:lnTo>
                      <a:pt x="1446" y="1227"/>
                    </a:lnTo>
                    <a:lnTo>
                      <a:pt x="1479" y="1216"/>
                    </a:lnTo>
                    <a:lnTo>
                      <a:pt x="1515" y="1210"/>
                    </a:lnTo>
                    <a:lnTo>
                      <a:pt x="1556" y="1208"/>
                    </a:lnTo>
                    <a:close/>
                    <a:moveTo>
                      <a:pt x="3381" y="493"/>
                    </a:moveTo>
                    <a:lnTo>
                      <a:pt x="3400" y="496"/>
                    </a:lnTo>
                    <a:lnTo>
                      <a:pt x="3418" y="503"/>
                    </a:lnTo>
                    <a:lnTo>
                      <a:pt x="3434" y="515"/>
                    </a:lnTo>
                    <a:lnTo>
                      <a:pt x="3446" y="531"/>
                    </a:lnTo>
                    <a:lnTo>
                      <a:pt x="3453" y="548"/>
                    </a:lnTo>
                    <a:lnTo>
                      <a:pt x="3456" y="569"/>
                    </a:lnTo>
                    <a:lnTo>
                      <a:pt x="3456" y="727"/>
                    </a:lnTo>
                    <a:lnTo>
                      <a:pt x="3453" y="748"/>
                    </a:lnTo>
                    <a:lnTo>
                      <a:pt x="3446" y="766"/>
                    </a:lnTo>
                    <a:lnTo>
                      <a:pt x="3434" y="780"/>
                    </a:lnTo>
                    <a:lnTo>
                      <a:pt x="3418" y="793"/>
                    </a:lnTo>
                    <a:lnTo>
                      <a:pt x="3400" y="801"/>
                    </a:lnTo>
                    <a:lnTo>
                      <a:pt x="3381" y="803"/>
                    </a:lnTo>
                    <a:lnTo>
                      <a:pt x="3361" y="801"/>
                    </a:lnTo>
                    <a:lnTo>
                      <a:pt x="3343" y="793"/>
                    </a:lnTo>
                    <a:lnTo>
                      <a:pt x="3328" y="780"/>
                    </a:lnTo>
                    <a:lnTo>
                      <a:pt x="3316" y="766"/>
                    </a:lnTo>
                    <a:lnTo>
                      <a:pt x="3308" y="748"/>
                    </a:lnTo>
                    <a:lnTo>
                      <a:pt x="3306" y="727"/>
                    </a:lnTo>
                    <a:lnTo>
                      <a:pt x="3306" y="569"/>
                    </a:lnTo>
                    <a:lnTo>
                      <a:pt x="3308" y="548"/>
                    </a:lnTo>
                    <a:lnTo>
                      <a:pt x="3316" y="531"/>
                    </a:lnTo>
                    <a:lnTo>
                      <a:pt x="3328" y="515"/>
                    </a:lnTo>
                    <a:lnTo>
                      <a:pt x="3343" y="503"/>
                    </a:lnTo>
                    <a:lnTo>
                      <a:pt x="3361" y="496"/>
                    </a:lnTo>
                    <a:lnTo>
                      <a:pt x="3381" y="493"/>
                    </a:lnTo>
                    <a:close/>
                    <a:moveTo>
                      <a:pt x="1728" y="493"/>
                    </a:moveTo>
                    <a:lnTo>
                      <a:pt x="1748" y="496"/>
                    </a:lnTo>
                    <a:lnTo>
                      <a:pt x="1766" y="503"/>
                    </a:lnTo>
                    <a:lnTo>
                      <a:pt x="1781" y="515"/>
                    </a:lnTo>
                    <a:lnTo>
                      <a:pt x="1793" y="531"/>
                    </a:lnTo>
                    <a:lnTo>
                      <a:pt x="1800" y="548"/>
                    </a:lnTo>
                    <a:lnTo>
                      <a:pt x="1803" y="569"/>
                    </a:lnTo>
                    <a:lnTo>
                      <a:pt x="1803" y="727"/>
                    </a:lnTo>
                    <a:lnTo>
                      <a:pt x="1800" y="748"/>
                    </a:lnTo>
                    <a:lnTo>
                      <a:pt x="1793" y="766"/>
                    </a:lnTo>
                    <a:lnTo>
                      <a:pt x="1781" y="780"/>
                    </a:lnTo>
                    <a:lnTo>
                      <a:pt x="1766" y="793"/>
                    </a:lnTo>
                    <a:lnTo>
                      <a:pt x="1748" y="801"/>
                    </a:lnTo>
                    <a:lnTo>
                      <a:pt x="1728" y="803"/>
                    </a:lnTo>
                    <a:lnTo>
                      <a:pt x="1708" y="801"/>
                    </a:lnTo>
                    <a:lnTo>
                      <a:pt x="1690" y="793"/>
                    </a:lnTo>
                    <a:lnTo>
                      <a:pt x="1675" y="780"/>
                    </a:lnTo>
                    <a:lnTo>
                      <a:pt x="1663" y="766"/>
                    </a:lnTo>
                    <a:lnTo>
                      <a:pt x="1656" y="748"/>
                    </a:lnTo>
                    <a:lnTo>
                      <a:pt x="1653" y="727"/>
                    </a:lnTo>
                    <a:lnTo>
                      <a:pt x="1653" y="569"/>
                    </a:lnTo>
                    <a:lnTo>
                      <a:pt x="1656" y="548"/>
                    </a:lnTo>
                    <a:lnTo>
                      <a:pt x="1663" y="531"/>
                    </a:lnTo>
                    <a:lnTo>
                      <a:pt x="1675" y="515"/>
                    </a:lnTo>
                    <a:lnTo>
                      <a:pt x="1690" y="503"/>
                    </a:lnTo>
                    <a:lnTo>
                      <a:pt x="1708" y="496"/>
                    </a:lnTo>
                    <a:lnTo>
                      <a:pt x="1728" y="493"/>
                    </a:lnTo>
                    <a:close/>
                    <a:moveTo>
                      <a:pt x="75" y="493"/>
                    </a:moveTo>
                    <a:lnTo>
                      <a:pt x="95" y="496"/>
                    </a:lnTo>
                    <a:lnTo>
                      <a:pt x="113" y="503"/>
                    </a:lnTo>
                    <a:lnTo>
                      <a:pt x="129" y="515"/>
                    </a:lnTo>
                    <a:lnTo>
                      <a:pt x="140" y="531"/>
                    </a:lnTo>
                    <a:lnTo>
                      <a:pt x="148" y="548"/>
                    </a:lnTo>
                    <a:lnTo>
                      <a:pt x="151" y="569"/>
                    </a:lnTo>
                    <a:lnTo>
                      <a:pt x="151" y="727"/>
                    </a:lnTo>
                    <a:lnTo>
                      <a:pt x="148" y="748"/>
                    </a:lnTo>
                    <a:lnTo>
                      <a:pt x="140" y="766"/>
                    </a:lnTo>
                    <a:lnTo>
                      <a:pt x="129" y="780"/>
                    </a:lnTo>
                    <a:lnTo>
                      <a:pt x="113" y="793"/>
                    </a:lnTo>
                    <a:lnTo>
                      <a:pt x="95" y="801"/>
                    </a:lnTo>
                    <a:lnTo>
                      <a:pt x="75" y="803"/>
                    </a:lnTo>
                    <a:lnTo>
                      <a:pt x="56" y="801"/>
                    </a:lnTo>
                    <a:lnTo>
                      <a:pt x="38" y="793"/>
                    </a:lnTo>
                    <a:lnTo>
                      <a:pt x="22" y="780"/>
                    </a:lnTo>
                    <a:lnTo>
                      <a:pt x="10" y="766"/>
                    </a:lnTo>
                    <a:lnTo>
                      <a:pt x="3" y="748"/>
                    </a:lnTo>
                    <a:lnTo>
                      <a:pt x="0" y="727"/>
                    </a:lnTo>
                    <a:lnTo>
                      <a:pt x="0" y="569"/>
                    </a:lnTo>
                    <a:lnTo>
                      <a:pt x="3" y="548"/>
                    </a:lnTo>
                    <a:lnTo>
                      <a:pt x="10" y="531"/>
                    </a:lnTo>
                    <a:lnTo>
                      <a:pt x="22" y="515"/>
                    </a:lnTo>
                    <a:lnTo>
                      <a:pt x="38" y="503"/>
                    </a:lnTo>
                    <a:lnTo>
                      <a:pt x="56" y="496"/>
                    </a:lnTo>
                    <a:lnTo>
                      <a:pt x="75" y="493"/>
                    </a:lnTo>
                    <a:close/>
                    <a:moveTo>
                      <a:pt x="2968" y="285"/>
                    </a:moveTo>
                    <a:lnTo>
                      <a:pt x="2988" y="287"/>
                    </a:lnTo>
                    <a:lnTo>
                      <a:pt x="3006" y="295"/>
                    </a:lnTo>
                    <a:lnTo>
                      <a:pt x="3021" y="307"/>
                    </a:lnTo>
                    <a:lnTo>
                      <a:pt x="3033" y="322"/>
                    </a:lnTo>
                    <a:lnTo>
                      <a:pt x="3040" y="340"/>
                    </a:lnTo>
                    <a:lnTo>
                      <a:pt x="3043" y="360"/>
                    </a:lnTo>
                    <a:lnTo>
                      <a:pt x="3043" y="727"/>
                    </a:lnTo>
                    <a:lnTo>
                      <a:pt x="3040" y="748"/>
                    </a:lnTo>
                    <a:lnTo>
                      <a:pt x="3033" y="766"/>
                    </a:lnTo>
                    <a:lnTo>
                      <a:pt x="3021" y="780"/>
                    </a:lnTo>
                    <a:lnTo>
                      <a:pt x="3006" y="793"/>
                    </a:lnTo>
                    <a:lnTo>
                      <a:pt x="2988" y="801"/>
                    </a:lnTo>
                    <a:lnTo>
                      <a:pt x="2968" y="803"/>
                    </a:lnTo>
                    <a:lnTo>
                      <a:pt x="2947" y="801"/>
                    </a:lnTo>
                    <a:lnTo>
                      <a:pt x="2929" y="793"/>
                    </a:lnTo>
                    <a:lnTo>
                      <a:pt x="2915" y="780"/>
                    </a:lnTo>
                    <a:lnTo>
                      <a:pt x="2903" y="766"/>
                    </a:lnTo>
                    <a:lnTo>
                      <a:pt x="2895" y="748"/>
                    </a:lnTo>
                    <a:lnTo>
                      <a:pt x="2893" y="727"/>
                    </a:lnTo>
                    <a:lnTo>
                      <a:pt x="2893" y="360"/>
                    </a:lnTo>
                    <a:lnTo>
                      <a:pt x="2895" y="340"/>
                    </a:lnTo>
                    <a:lnTo>
                      <a:pt x="2903" y="322"/>
                    </a:lnTo>
                    <a:lnTo>
                      <a:pt x="2915" y="307"/>
                    </a:lnTo>
                    <a:lnTo>
                      <a:pt x="2929" y="295"/>
                    </a:lnTo>
                    <a:lnTo>
                      <a:pt x="2947" y="287"/>
                    </a:lnTo>
                    <a:lnTo>
                      <a:pt x="2968" y="285"/>
                    </a:lnTo>
                    <a:close/>
                    <a:moveTo>
                      <a:pt x="2142" y="285"/>
                    </a:moveTo>
                    <a:lnTo>
                      <a:pt x="2162" y="287"/>
                    </a:lnTo>
                    <a:lnTo>
                      <a:pt x="2179" y="295"/>
                    </a:lnTo>
                    <a:lnTo>
                      <a:pt x="2194" y="307"/>
                    </a:lnTo>
                    <a:lnTo>
                      <a:pt x="2207" y="322"/>
                    </a:lnTo>
                    <a:lnTo>
                      <a:pt x="2214" y="340"/>
                    </a:lnTo>
                    <a:lnTo>
                      <a:pt x="2216" y="360"/>
                    </a:lnTo>
                    <a:lnTo>
                      <a:pt x="2216" y="727"/>
                    </a:lnTo>
                    <a:lnTo>
                      <a:pt x="2214" y="748"/>
                    </a:lnTo>
                    <a:lnTo>
                      <a:pt x="2207" y="766"/>
                    </a:lnTo>
                    <a:lnTo>
                      <a:pt x="2194" y="780"/>
                    </a:lnTo>
                    <a:lnTo>
                      <a:pt x="2179" y="793"/>
                    </a:lnTo>
                    <a:lnTo>
                      <a:pt x="2162" y="801"/>
                    </a:lnTo>
                    <a:lnTo>
                      <a:pt x="2142" y="803"/>
                    </a:lnTo>
                    <a:lnTo>
                      <a:pt x="2122" y="801"/>
                    </a:lnTo>
                    <a:lnTo>
                      <a:pt x="2104" y="793"/>
                    </a:lnTo>
                    <a:lnTo>
                      <a:pt x="2088" y="780"/>
                    </a:lnTo>
                    <a:lnTo>
                      <a:pt x="2077" y="766"/>
                    </a:lnTo>
                    <a:lnTo>
                      <a:pt x="2069" y="748"/>
                    </a:lnTo>
                    <a:lnTo>
                      <a:pt x="2066" y="727"/>
                    </a:lnTo>
                    <a:lnTo>
                      <a:pt x="2066" y="360"/>
                    </a:lnTo>
                    <a:lnTo>
                      <a:pt x="2069" y="340"/>
                    </a:lnTo>
                    <a:lnTo>
                      <a:pt x="2077" y="322"/>
                    </a:lnTo>
                    <a:lnTo>
                      <a:pt x="2088" y="307"/>
                    </a:lnTo>
                    <a:lnTo>
                      <a:pt x="2104" y="295"/>
                    </a:lnTo>
                    <a:lnTo>
                      <a:pt x="2122" y="287"/>
                    </a:lnTo>
                    <a:lnTo>
                      <a:pt x="2142" y="285"/>
                    </a:lnTo>
                    <a:close/>
                    <a:moveTo>
                      <a:pt x="1315" y="285"/>
                    </a:moveTo>
                    <a:lnTo>
                      <a:pt x="1335" y="287"/>
                    </a:lnTo>
                    <a:lnTo>
                      <a:pt x="1353" y="295"/>
                    </a:lnTo>
                    <a:lnTo>
                      <a:pt x="1368" y="307"/>
                    </a:lnTo>
                    <a:lnTo>
                      <a:pt x="1380" y="322"/>
                    </a:lnTo>
                    <a:lnTo>
                      <a:pt x="1388" y="340"/>
                    </a:lnTo>
                    <a:lnTo>
                      <a:pt x="1390" y="360"/>
                    </a:lnTo>
                    <a:lnTo>
                      <a:pt x="1390" y="727"/>
                    </a:lnTo>
                    <a:lnTo>
                      <a:pt x="1388" y="748"/>
                    </a:lnTo>
                    <a:lnTo>
                      <a:pt x="1380" y="766"/>
                    </a:lnTo>
                    <a:lnTo>
                      <a:pt x="1368" y="780"/>
                    </a:lnTo>
                    <a:lnTo>
                      <a:pt x="1353" y="793"/>
                    </a:lnTo>
                    <a:lnTo>
                      <a:pt x="1335" y="801"/>
                    </a:lnTo>
                    <a:lnTo>
                      <a:pt x="1315" y="803"/>
                    </a:lnTo>
                    <a:lnTo>
                      <a:pt x="1295" y="801"/>
                    </a:lnTo>
                    <a:lnTo>
                      <a:pt x="1277" y="793"/>
                    </a:lnTo>
                    <a:lnTo>
                      <a:pt x="1262" y="780"/>
                    </a:lnTo>
                    <a:lnTo>
                      <a:pt x="1250" y="766"/>
                    </a:lnTo>
                    <a:lnTo>
                      <a:pt x="1242" y="748"/>
                    </a:lnTo>
                    <a:lnTo>
                      <a:pt x="1240" y="727"/>
                    </a:lnTo>
                    <a:lnTo>
                      <a:pt x="1240" y="360"/>
                    </a:lnTo>
                    <a:lnTo>
                      <a:pt x="1242" y="340"/>
                    </a:lnTo>
                    <a:lnTo>
                      <a:pt x="1250" y="322"/>
                    </a:lnTo>
                    <a:lnTo>
                      <a:pt x="1262" y="307"/>
                    </a:lnTo>
                    <a:lnTo>
                      <a:pt x="1277" y="295"/>
                    </a:lnTo>
                    <a:lnTo>
                      <a:pt x="1295" y="287"/>
                    </a:lnTo>
                    <a:lnTo>
                      <a:pt x="1315" y="285"/>
                    </a:lnTo>
                    <a:close/>
                    <a:moveTo>
                      <a:pt x="488" y="285"/>
                    </a:moveTo>
                    <a:lnTo>
                      <a:pt x="508" y="287"/>
                    </a:lnTo>
                    <a:lnTo>
                      <a:pt x="527" y="295"/>
                    </a:lnTo>
                    <a:lnTo>
                      <a:pt x="541" y="307"/>
                    </a:lnTo>
                    <a:lnTo>
                      <a:pt x="553" y="322"/>
                    </a:lnTo>
                    <a:lnTo>
                      <a:pt x="561" y="340"/>
                    </a:lnTo>
                    <a:lnTo>
                      <a:pt x="563" y="360"/>
                    </a:lnTo>
                    <a:lnTo>
                      <a:pt x="563" y="727"/>
                    </a:lnTo>
                    <a:lnTo>
                      <a:pt x="561" y="748"/>
                    </a:lnTo>
                    <a:lnTo>
                      <a:pt x="553" y="766"/>
                    </a:lnTo>
                    <a:lnTo>
                      <a:pt x="541" y="780"/>
                    </a:lnTo>
                    <a:lnTo>
                      <a:pt x="527" y="793"/>
                    </a:lnTo>
                    <a:lnTo>
                      <a:pt x="508" y="801"/>
                    </a:lnTo>
                    <a:lnTo>
                      <a:pt x="488" y="803"/>
                    </a:lnTo>
                    <a:lnTo>
                      <a:pt x="468" y="801"/>
                    </a:lnTo>
                    <a:lnTo>
                      <a:pt x="450" y="793"/>
                    </a:lnTo>
                    <a:lnTo>
                      <a:pt x="436" y="780"/>
                    </a:lnTo>
                    <a:lnTo>
                      <a:pt x="423" y="766"/>
                    </a:lnTo>
                    <a:lnTo>
                      <a:pt x="416" y="748"/>
                    </a:lnTo>
                    <a:lnTo>
                      <a:pt x="414" y="727"/>
                    </a:lnTo>
                    <a:lnTo>
                      <a:pt x="414" y="360"/>
                    </a:lnTo>
                    <a:lnTo>
                      <a:pt x="416" y="340"/>
                    </a:lnTo>
                    <a:lnTo>
                      <a:pt x="423" y="322"/>
                    </a:lnTo>
                    <a:lnTo>
                      <a:pt x="436" y="307"/>
                    </a:lnTo>
                    <a:lnTo>
                      <a:pt x="450" y="295"/>
                    </a:lnTo>
                    <a:lnTo>
                      <a:pt x="468" y="287"/>
                    </a:lnTo>
                    <a:lnTo>
                      <a:pt x="488" y="285"/>
                    </a:lnTo>
                    <a:close/>
                    <a:moveTo>
                      <a:pt x="2555" y="0"/>
                    </a:moveTo>
                    <a:lnTo>
                      <a:pt x="2575" y="2"/>
                    </a:lnTo>
                    <a:lnTo>
                      <a:pt x="2593" y="10"/>
                    </a:lnTo>
                    <a:lnTo>
                      <a:pt x="2608" y="22"/>
                    </a:lnTo>
                    <a:lnTo>
                      <a:pt x="2619" y="37"/>
                    </a:lnTo>
                    <a:lnTo>
                      <a:pt x="2628" y="55"/>
                    </a:lnTo>
                    <a:lnTo>
                      <a:pt x="2630" y="75"/>
                    </a:lnTo>
                    <a:lnTo>
                      <a:pt x="2630" y="879"/>
                    </a:lnTo>
                    <a:lnTo>
                      <a:pt x="2628" y="899"/>
                    </a:lnTo>
                    <a:lnTo>
                      <a:pt x="2619" y="917"/>
                    </a:lnTo>
                    <a:lnTo>
                      <a:pt x="2608" y="931"/>
                    </a:lnTo>
                    <a:lnTo>
                      <a:pt x="2593" y="944"/>
                    </a:lnTo>
                    <a:lnTo>
                      <a:pt x="2575" y="951"/>
                    </a:lnTo>
                    <a:lnTo>
                      <a:pt x="2555" y="953"/>
                    </a:lnTo>
                    <a:lnTo>
                      <a:pt x="2535" y="951"/>
                    </a:lnTo>
                    <a:lnTo>
                      <a:pt x="2517" y="944"/>
                    </a:lnTo>
                    <a:lnTo>
                      <a:pt x="2502" y="931"/>
                    </a:lnTo>
                    <a:lnTo>
                      <a:pt x="2490" y="917"/>
                    </a:lnTo>
                    <a:lnTo>
                      <a:pt x="2483" y="899"/>
                    </a:lnTo>
                    <a:lnTo>
                      <a:pt x="2480" y="879"/>
                    </a:lnTo>
                    <a:lnTo>
                      <a:pt x="2480" y="75"/>
                    </a:lnTo>
                    <a:lnTo>
                      <a:pt x="2483" y="55"/>
                    </a:lnTo>
                    <a:lnTo>
                      <a:pt x="2490" y="37"/>
                    </a:lnTo>
                    <a:lnTo>
                      <a:pt x="2502" y="22"/>
                    </a:lnTo>
                    <a:lnTo>
                      <a:pt x="2517" y="10"/>
                    </a:lnTo>
                    <a:lnTo>
                      <a:pt x="2535" y="2"/>
                    </a:lnTo>
                    <a:lnTo>
                      <a:pt x="2555" y="0"/>
                    </a:lnTo>
                    <a:close/>
                    <a:moveTo>
                      <a:pt x="902" y="0"/>
                    </a:moveTo>
                    <a:lnTo>
                      <a:pt x="922" y="2"/>
                    </a:lnTo>
                    <a:lnTo>
                      <a:pt x="939" y="10"/>
                    </a:lnTo>
                    <a:lnTo>
                      <a:pt x="955" y="22"/>
                    </a:lnTo>
                    <a:lnTo>
                      <a:pt x="967" y="37"/>
                    </a:lnTo>
                    <a:lnTo>
                      <a:pt x="974" y="55"/>
                    </a:lnTo>
                    <a:lnTo>
                      <a:pt x="977" y="75"/>
                    </a:lnTo>
                    <a:lnTo>
                      <a:pt x="977" y="879"/>
                    </a:lnTo>
                    <a:lnTo>
                      <a:pt x="974" y="899"/>
                    </a:lnTo>
                    <a:lnTo>
                      <a:pt x="967" y="917"/>
                    </a:lnTo>
                    <a:lnTo>
                      <a:pt x="955" y="931"/>
                    </a:lnTo>
                    <a:lnTo>
                      <a:pt x="939" y="944"/>
                    </a:lnTo>
                    <a:lnTo>
                      <a:pt x="922" y="951"/>
                    </a:lnTo>
                    <a:lnTo>
                      <a:pt x="902" y="953"/>
                    </a:lnTo>
                    <a:lnTo>
                      <a:pt x="882" y="951"/>
                    </a:lnTo>
                    <a:lnTo>
                      <a:pt x="864" y="944"/>
                    </a:lnTo>
                    <a:lnTo>
                      <a:pt x="848" y="931"/>
                    </a:lnTo>
                    <a:lnTo>
                      <a:pt x="837" y="917"/>
                    </a:lnTo>
                    <a:lnTo>
                      <a:pt x="829" y="899"/>
                    </a:lnTo>
                    <a:lnTo>
                      <a:pt x="826" y="879"/>
                    </a:lnTo>
                    <a:lnTo>
                      <a:pt x="826" y="75"/>
                    </a:lnTo>
                    <a:lnTo>
                      <a:pt x="829" y="55"/>
                    </a:lnTo>
                    <a:lnTo>
                      <a:pt x="837" y="37"/>
                    </a:lnTo>
                    <a:lnTo>
                      <a:pt x="848" y="22"/>
                    </a:lnTo>
                    <a:lnTo>
                      <a:pt x="864" y="10"/>
                    </a:lnTo>
                    <a:lnTo>
                      <a:pt x="882" y="2"/>
                    </a:lnTo>
                    <a:lnTo>
                      <a:pt x="902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endParaRP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CBE5001-BBFA-456F-8724-C2EAEE5C8009}"/>
              </a:ext>
            </a:extLst>
          </p:cNvPr>
          <p:cNvGrpSpPr/>
          <p:nvPr/>
        </p:nvGrpSpPr>
        <p:grpSpPr>
          <a:xfrm>
            <a:off x="-2" y="3694176"/>
            <a:ext cx="4458714" cy="1014817"/>
            <a:chOff x="5335685" y="456394"/>
            <a:chExt cx="3119498" cy="1014817"/>
          </a:xfrm>
          <a:solidFill>
            <a:schemeClr val="accent1"/>
          </a:solidFill>
        </p:grpSpPr>
        <p:sp>
          <p:nvSpPr>
            <p:cNvPr id="108" name="Rectangle: Rounded Corners 356">
              <a:extLst>
                <a:ext uri="{FF2B5EF4-FFF2-40B4-BE49-F238E27FC236}">
                  <a16:creationId xmlns:a16="http://schemas.microsoft.com/office/drawing/2014/main" id="{58D2A7E5-482D-4024-9AAA-55D81381ADC5}"/>
                </a:ext>
              </a:extLst>
            </p:cNvPr>
            <p:cNvSpPr/>
            <p:nvPr/>
          </p:nvSpPr>
          <p:spPr>
            <a:xfrm rot="5400000">
              <a:off x="6388025" y="-595946"/>
              <a:ext cx="1014817" cy="31194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23FDA28-F6A8-4C5C-85D4-AE6E33481D26}"/>
                </a:ext>
              </a:extLst>
            </p:cNvPr>
            <p:cNvSpPr txBox="1"/>
            <p:nvPr/>
          </p:nvSpPr>
          <p:spPr>
            <a:xfrm>
              <a:off x="5719006" y="679065"/>
              <a:ext cx="2462649" cy="5816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457166" rtl="0" eaLnBrk="1" fontAlgn="base" latinLnBrk="0" hangingPunct="1">
                <a:lnSpc>
                  <a:spcPct val="90000"/>
                </a:lnSpc>
                <a:spcBef>
                  <a:spcPts val="1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  <a:ea typeface="ＭＳ Ｐゴシック" pitchFamily="34" charset="-128"/>
                  <a:cs typeface="+mn-cs"/>
                </a:rPr>
                <a:t>Cisco’s network sensors allow you to see the actual performance of applications and services from a user’s point of view.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567875" y="1791008"/>
            <a:ext cx="314960" cy="314960"/>
            <a:chOff x="7567875" y="1791008"/>
            <a:chExt cx="314960" cy="314960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8DBCFB7D-24D2-492B-B95E-5E7641CCADB1}"/>
                </a:ext>
              </a:extLst>
            </p:cNvPr>
            <p:cNvSpPr/>
            <p:nvPr/>
          </p:nvSpPr>
          <p:spPr>
            <a:xfrm>
              <a:off x="7567875" y="1791008"/>
              <a:ext cx="314960" cy="31496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15" name="Picture 2" descr="Image result for skype icons log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1337" y="1847569"/>
              <a:ext cx="201354" cy="20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934" y="3604780"/>
            <a:ext cx="873477" cy="87347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8276535" y="4428562"/>
            <a:ext cx="38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+mn-lt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95994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CEB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2.71605E-6 L 0.01996 2.71605E-6 L 0.01996 0.13919 L 0.49601 0.13919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6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94444E-6 2.71605E-6 L 0.01996 2.71605E-6 L 0.01996 0.13919 L 0.49601 0.13919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6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-0.00031 L 0.01996 -0.00031 L 0.01996 0.13889 L 0.49601 0.1388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6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9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EBE4A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BE4A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94444E-6 2.71605E-6 L 0.01996 2.71605E-6 L 0.01996 0.13919 L 0.49601 0.13919 " pathEditMode="relative" rAng="0" ptsTypes="AAAA">
                                      <p:cBhvr>
                                        <p:cTn id="5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694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65" dur="5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7 -0.00185 L 0.21754 -0.0401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9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client insights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3E172-1E66-45AE-A890-78AC992E6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8" r="12319"/>
          <a:stretch/>
        </p:blipFill>
        <p:spPr>
          <a:xfrm>
            <a:off x="857256" y="1021609"/>
            <a:ext cx="2759309" cy="2288996"/>
          </a:xfrm>
          <a:prstGeom prst="rect">
            <a:avLst/>
          </a:prstGeom>
          <a:ln>
            <a:solidFill>
              <a:srgbClr val="FFFFFF">
                <a:lumMod val="40000"/>
                <a:lumOff val="60000"/>
              </a:srgb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70729" y="2596283"/>
            <a:ext cx="3513221" cy="5670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7688" y="2837761"/>
            <a:ext cx="1645920" cy="871783"/>
          </a:xfrm>
          <a:prstGeom prst="roundRect">
            <a:avLst>
              <a:gd name="adj" fmla="val 6287"/>
            </a:avLst>
          </a:prstGeom>
          <a:solidFill>
            <a:schemeClr val="tx2"/>
          </a:solidFill>
          <a:ln w="222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677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Device profile</a:t>
            </a:r>
          </a:p>
          <a:p>
            <a:pPr marL="0" marR="0" lvl="0" indent="0" defTabSz="45677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Client shares these details</a:t>
            </a:r>
          </a:p>
          <a:p>
            <a:pPr marL="171450" marR="0" lvl="0" indent="-171450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Model: iPhone 7</a:t>
            </a:r>
          </a:p>
          <a:p>
            <a:pPr marL="171450" marR="0" lvl="0" indent="-171450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OS: iOS 11.2 </a:t>
            </a:r>
          </a:p>
        </p:txBody>
      </p:sp>
      <p:sp>
        <p:nvSpPr>
          <p:cNvPr id="6" name="Down Arrow 5"/>
          <p:cNvSpPr/>
          <p:nvPr/>
        </p:nvSpPr>
        <p:spPr>
          <a:xfrm>
            <a:off x="1199238" y="3709543"/>
            <a:ext cx="342821" cy="496695"/>
          </a:xfrm>
          <a:prstGeom prst="downArrow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38993" y="3374416"/>
            <a:ext cx="272457" cy="274320"/>
          </a:xfrm>
          <a:prstGeom prst="ellipse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81020" y="2831261"/>
            <a:ext cx="1645920" cy="871783"/>
          </a:xfrm>
          <a:prstGeom prst="roundRect">
            <a:avLst>
              <a:gd name="adj" fmla="val 6287"/>
            </a:avLst>
          </a:prstGeom>
          <a:solidFill>
            <a:schemeClr val="tx2"/>
          </a:solidFill>
          <a:ln w="222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Wi-Fi analytics</a:t>
            </a:r>
          </a:p>
          <a:p>
            <a:pPr marL="0" marR="0" lvl="0" indent="0" defTabSz="45677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Client shares these details</a:t>
            </a:r>
          </a:p>
          <a:p>
            <a:pPr marL="171450" marR="0" lvl="0" indent="-171450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BSSID</a:t>
            </a:r>
          </a:p>
          <a:p>
            <a:pPr marL="171450" marR="0" lvl="0" indent="-171450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RSSI</a:t>
            </a:r>
          </a:p>
          <a:p>
            <a:pPr marL="171450" marR="0" lvl="0" indent="-171450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Channel number</a:t>
            </a:r>
          </a:p>
        </p:txBody>
      </p:sp>
      <p:sp>
        <p:nvSpPr>
          <p:cNvPr id="9" name="Down Arrow 8"/>
          <p:cNvSpPr/>
          <p:nvPr/>
        </p:nvSpPr>
        <p:spPr>
          <a:xfrm>
            <a:off x="2932570" y="3709543"/>
            <a:ext cx="342821" cy="496695"/>
          </a:xfrm>
          <a:prstGeom prst="downArrow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569175" y="3367916"/>
            <a:ext cx="272457" cy="274320"/>
          </a:xfrm>
          <a:prstGeom prst="ellipse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014351" y="2830333"/>
            <a:ext cx="1645920" cy="871783"/>
          </a:xfrm>
          <a:prstGeom prst="roundRect">
            <a:avLst>
              <a:gd name="adj" fmla="val 6287"/>
            </a:avLst>
          </a:prstGeom>
          <a:solidFill>
            <a:schemeClr val="tx2"/>
          </a:solidFill>
          <a:ln w="222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Assurance</a:t>
            </a:r>
          </a:p>
          <a:p>
            <a:pPr marL="0" marR="0" lvl="0" indent="0" defTabSz="456778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iOS client shares the reason (error code) for the disconnect. 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665900" y="3709543"/>
            <a:ext cx="342821" cy="496695"/>
          </a:xfrm>
          <a:prstGeom prst="downArrow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14351" y="4206239"/>
            <a:ext cx="1645920" cy="504313"/>
          </a:xfrm>
          <a:prstGeom prst="roundRect">
            <a:avLst>
              <a:gd name="adj" fmla="val 10810"/>
            </a:avLst>
          </a:prstGeom>
          <a:solidFill>
            <a:schemeClr val="tx1">
              <a:lumMod val="25000"/>
              <a:lumOff val="75000"/>
            </a:schemeClr>
          </a:solidFill>
          <a:ln w="222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Clarity into the reliability of connectivity</a:t>
            </a:r>
          </a:p>
        </p:txBody>
      </p:sp>
      <p:sp>
        <p:nvSpPr>
          <p:cNvPr id="14" name="Oval 13"/>
          <p:cNvSpPr/>
          <p:nvPr/>
        </p:nvSpPr>
        <p:spPr>
          <a:xfrm>
            <a:off x="5302506" y="3366988"/>
            <a:ext cx="272457" cy="274320"/>
          </a:xfrm>
          <a:prstGeom prst="ellipse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15" name="Down Arrow 14"/>
          <p:cNvSpPr/>
          <p:nvPr/>
        </p:nvSpPr>
        <p:spPr>
          <a:xfrm rot="5400000">
            <a:off x="3905364" y="1437270"/>
            <a:ext cx="342821" cy="828983"/>
          </a:xfrm>
          <a:prstGeom prst="downArrow">
            <a:avLst/>
          </a:prstGeom>
          <a:solidFill>
            <a:schemeClr val="accent4"/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4D4D4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65470" y="1073150"/>
            <a:ext cx="2729255" cy="3643313"/>
            <a:chOff x="5624169" y="1073150"/>
            <a:chExt cx="2729255" cy="3643313"/>
          </a:xfrm>
        </p:grpSpPr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78D7A36A-2727-4013-943B-B8E815463FFE}"/>
                </a:ext>
              </a:extLst>
            </p:cNvPr>
            <p:cNvSpPr/>
            <p:nvPr/>
          </p:nvSpPr>
          <p:spPr>
            <a:xfrm>
              <a:off x="5624169" y="1633985"/>
              <a:ext cx="2729255" cy="3082478"/>
            </a:xfrm>
            <a:prstGeom prst="round2SameRect">
              <a:avLst>
                <a:gd name="adj1" fmla="val 0"/>
                <a:gd name="adj2" fmla="val 2040"/>
              </a:avLst>
            </a:prstGeom>
            <a:solidFill>
              <a:srgbClr val="FFFFFF">
                <a:lumMod val="9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005073"/>
                </a:solidFill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Round Same Side Corner Rectangle 17">
              <a:extLst>
                <a:ext uri="{FF2B5EF4-FFF2-40B4-BE49-F238E27FC236}">
                  <a16:creationId xmlns:a16="http://schemas.microsoft.com/office/drawing/2014/main" id="{B9A4EE66-4243-4B37-A60F-095C444D099F}"/>
                </a:ext>
              </a:extLst>
            </p:cNvPr>
            <p:cNvSpPr/>
            <p:nvPr/>
          </p:nvSpPr>
          <p:spPr>
            <a:xfrm>
              <a:off x="5631063" y="1073150"/>
              <a:ext cx="2715467" cy="560834"/>
            </a:xfrm>
            <a:prstGeom prst="round2SameRect">
              <a:avLst>
                <a:gd name="adj1" fmla="val 12421"/>
                <a:gd name="adj2" fmla="val 0"/>
              </a:avLst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005073"/>
                </a:solidFill>
                <a:latin typeface="+mn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B10750-8C5E-4FBA-84CC-4061A0AFD145}"/>
                </a:ext>
              </a:extLst>
            </p:cNvPr>
            <p:cNvSpPr txBox="1"/>
            <p:nvPr/>
          </p:nvSpPr>
          <p:spPr>
            <a:xfrm>
              <a:off x="5790327" y="1797924"/>
              <a:ext cx="2396938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005073"/>
                  </a:solidFill>
                  <a:latin typeface="+mn-lt"/>
                </a:rPr>
                <a:t>Wi-Fi analytics for iOS</a:t>
              </a:r>
            </a:p>
            <a:p>
              <a:pPr lvl="0">
                <a:spcBef>
                  <a:spcPts val="600"/>
                </a:spcBef>
                <a:defRPr/>
              </a:pPr>
              <a:r>
                <a:rPr lang="en-US" sz="1300" dirty="0">
                  <a:latin typeface="+mn-lt"/>
                </a:rPr>
                <a:t>This partnership with Apple enables any iOS 11 client to speak to Cisco DNA Center with client diagnostics. </a:t>
              </a:r>
            </a:p>
            <a:p>
              <a:pPr lvl="0">
                <a:spcBef>
                  <a:spcPts val="600"/>
                </a:spcBef>
                <a:defRPr/>
              </a:pPr>
              <a:r>
                <a:rPr lang="en-US" sz="1300" dirty="0">
                  <a:latin typeface="+mn-lt"/>
                </a:rPr>
                <a:t>Provides a more comprehensive view of all potential root causes of wireless issues. </a:t>
              </a:r>
            </a:p>
            <a:p>
              <a:pPr lvl="0">
                <a:spcBef>
                  <a:spcPts val="600"/>
                </a:spcBef>
                <a:defRPr/>
              </a:pPr>
              <a:r>
                <a:rPr lang="en-US" sz="1300" dirty="0">
                  <a:latin typeface="+mn-lt"/>
                </a:rPr>
                <a:t>Problems affecting iOS clients are likely affecting all </a:t>
              </a:r>
              <a:br>
                <a:rPr lang="en-US" sz="1300" dirty="0">
                  <a:latin typeface="+mn-lt"/>
                </a:rPr>
              </a:br>
              <a:r>
                <a:rPr lang="en-US" sz="1300" dirty="0">
                  <a:latin typeface="+mn-lt"/>
                </a:rPr>
                <a:t>wireless clients. 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137593" y="1184290"/>
              <a:ext cx="1702406" cy="338554"/>
              <a:chOff x="6397513" y="1184290"/>
              <a:chExt cx="1702406" cy="3385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2879" y="1218690"/>
                <a:ext cx="507040" cy="269755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397513" y="1184290"/>
                <a:ext cx="7184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66"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+mn-lt"/>
                    <a:ea typeface="ＭＳ Ｐゴシック" pitchFamily="34" charset="-128"/>
                    <a:cs typeface="CiscoSansTT" panose="020B0503020201020303" pitchFamily="34" charset="0"/>
                  </a:rPr>
                  <a:t>Apple</a:t>
                </a:r>
                <a:endParaRPr lang="en-US" sz="1050" dirty="0">
                  <a:solidFill>
                    <a:srgbClr val="FFFFFF"/>
                  </a:solidFill>
                  <a:latin typeface="+mn-lt"/>
                  <a:ea typeface="ＭＳ Ｐゴシック" pitchFamily="34" charset="-128"/>
                  <a:cs typeface="CiscoSansTT" panose="020B0503020201020303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115979" y="1222762"/>
                <a:ext cx="4203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66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+mn-lt"/>
                    <a:ea typeface="ＭＳ Ｐゴシック" pitchFamily="34" charset="-128"/>
                    <a:cs typeface="CiscoSansTT" panose="020B0503020201020303" pitchFamily="34" charset="0"/>
                  </a:rPr>
                  <a:t>and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4545765" y="1066525"/>
            <a:ext cx="756307" cy="1529758"/>
            <a:chOff x="4297089" y="10360"/>
            <a:chExt cx="2480941" cy="485752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89" y="10360"/>
              <a:ext cx="2480941" cy="485752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580325" y="605720"/>
              <a:ext cx="1259793" cy="343126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44741" y="2898588"/>
              <a:ext cx="1259793" cy="112206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6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2281020" y="4206239"/>
            <a:ext cx="1645920" cy="504313"/>
          </a:xfrm>
          <a:prstGeom prst="roundRect">
            <a:avLst>
              <a:gd name="adj" fmla="val 10810"/>
            </a:avLst>
          </a:prstGeom>
          <a:solidFill>
            <a:schemeClr val="tx1">
              <a:lumMod val="25000"/>
              <a:lumOff val="75000"/>
            </a:schemeClr>
          </a:solidFill>
          <a:ln w="222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Insights into the client’s view of the network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47688" y="4206239"/>
            <a:ext cx="1645920" cy="504313"/>
          </a:xfrm>
          <a:prstGeom prst="roundRect">
            <a:avLst>
              <a:gd name="adj" fmla="val 10810"/>
            </a:avLst>
          </a:prstGeom>
          <a:solidFill>
            <a:schemeClr val="tx1">
              <a:lumMod val="25000"/>
              <a:lumOff val="75000"/>
            </a:schemeClr>
          </a:solidFill>
          <a:ln w="222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7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Support per-device-group policies and analytics</a:t>
            </a:r>
          </a:p>
        </p:txBody>
      </p:sp>
    </p:spTree>
    <p:extLst>
      <p:ext uri="{BB962C8B-B14F-4D97-AF65-F5344CB8AC3E}">
        <p14:creationId xmlns:p14="http://schemas.microsoft.com/office/powerpoint/2010/main" val="19003082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 performance in wireless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0C31D1-D5AD-4065-A1E7-19A4422B696D}"/>
              </a:ext>
            </a:extLst>
          </p:cNvPr>
          <p:cNvSpPr/>
          <p:nvPr/>
        </p:nvSpPr>
        <p:spPr>
          <a:xfrm rot="10800000" flipV="1">
            <a:off x="0" y="4311606"/>
            <a:ext cx="9144000" cy="39805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Listen for better wireless performance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9D1ED2-7741-40A4-8FC3-F983F2760CC8}"/>
              </a:ext>
            </a:extLst>
          </p:cNvPr>
          <p:cNvSpPr/>
          <p:nvPr/>
        </p:nvSpPr>
        <p:spPr>
          <a:xfrm>
            <a:off x="5742096" y="0"/>
            <a:ext cx="3401903" cy="44497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17EE27-B659-42B1-B913-1CC33F2DDEA9}"/>
              </a:ext>
            </a:extLst>
          </p:cNvPr>
          <p:cNvSpPr/>
          <p:nvPr/>
        </p:nvSpPr>
        <p:spPr>
          <a:xfrm>
            <a:off x="6061155" y="378938"/>
            <a:ext cx="2763784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457166">
              <a:spcBef>
                <a:spcPts val="1200"/>
              </a:spcBef>
              <a:defRPr/>
            </a:pPr>
            <a:r>
              <a:rPr lang="en-US" sz="1500" dirty="0">
                <a:solidFill>
                  <a:srgbClr val="FFFFFF"/>
                </a:solidFill>
                <a:latin typeface="+mn-lt"/>
                <a:ea typeface="ＭＳ Ｐゴシック" pitchFamily="34" charset="-128"/>
                <a:cs typeface="+mn-cs"/>
              </a:rPr>
              <a:t>Data telemetry and assurance enhance Cisco CleanAir® and </a:t>
            </a:r>
            <a:br>
              <a:rPr lang="en-US" sz="1500" dirty="0">
                <a:solidFill>
                  <a:srgbClr val="FFFFFF"/>
                </a:solidFill>
                <a:latin typeface="+mn-lt"/>
                <a:ea typeface="ＭＳ Ｐゴシック" pitchFamily="34" charset="-128"/>
                <a:cs typeface="+mn-cs"/>
              </a:rPr>
            </a:br>
            <a:r>
              <a:rPr lang="en-US" sz="1500" dirty="0">
                <a:solidFill>
                  <a:srgbClr val="FFFFFF"/>
                </a:solidFill>
                <a:latin typeface="+mn-lt"/>
                <a:ea typeface="ＭＳ Ｐゴシック" pitchFamily="34" charset="-128"/>
                <a:cs typeface="+mn-cs"/>
              </a:rPr>
              <a:t>Flexible Radio Assignment wireless network technologies, providing improved wireless performance in challenging deployments: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E0A227-F451-418C-9BDD-4B1FF0759D36}"/>
              </a:ext>
            </a:extLst>
          </p:cNvPr>
          <p:cNvGrpSpPr/>
          <p:nvPr/>
        </p:nvGrpSpPr>
        <p:grpSpPr>
          <a:xfrm>
            <a:off x="1602632" y="1292096"/>
            <a:ext cx="2641660" cy="2641660"/>
            <a:chOff x="7149478" y="-870261"/>
            <a:chExt cx="2769222" cy="276922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18416B5-BC8D-4C04-B9A8-A8FA8B0435F2}"/>
                </a:ext>
              </a:extLst>
            </p:cNvPr>
            <p:cNvSpPr/>
            <p:nvPr/>
          </p:nvSpPr>
          <p:spPr>
            <a:xfrm>
              <a:off x="7886078" y="-133661"/>
              <a:ext cx="1296022" cy="12960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1791D5-793F-49CC-9A3C-1D1DCCE2235A}"/>
                </a:ext>
              </a:extLst>
            </p:cNvPr>
            <p:cNvSpPr/>
            <p:nvPr/>
          </p:nvSpPr>
          <p:spPr>
            <a:xfrm>
              <a:off x="7632078" y="-387661"/>
              <a:ext cx="1804022" cy="18040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C49BE83-D3DD-4A82-9749-86B08F82F25E}"/>
                </a:ext>
              </a:extLst>
            </p:cNvPr>
            <p:cNvSpPr/>
            <p:nvPr/>
          </p:nvSpPr>
          <p:spPr>
            <a:xfrm>
              <a:off x="7384428" y="-635311"/>
              <a:ext cx="2299322" cy="22993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A54F4C-8F38-41FB-B28A-55A7D5CAC26A}"/>
                </a:ext>
              </a:extLst>
            </p:cNvPr>
            <p:cNvSpPr/>
            <p:nvPr/>
          </p:nvSpPr>
          <p:spPr>
            <a:xfrm>
              <a:off x="8153089" y="133350"/>
              <a:ext cx="762000" cy="762000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655FE31-6CE7-44E1-A875-6A64685E8BE3}"/>
                </a:ext>
              </a:extLst>
            </p:cNvPr>
            <p:cNvSpPr/>
            <p:nvPr/>
          </p:nvSpPr>
          <p:spPr>
            <a:xfrm>
              <a:off x="7149478" y="-870261"/>
              <a:ext cx="2769222" cy="27692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26F94D-D36C-44CB-8FC1-A0603D2B6D0C}"/>
              </a:ext>
            </a:extLst>
          </p:cNvPr>
          <p:cNvGrpSpPr/>
          <p:nvPr/>
        </p:nvGrpSpPr>
        <p:grpSpPr>
          <a:xfrm>
            <a:off x="1602632" y="1292096"/>
            <a:ext cx="2641660" cy="2641660"/>
            <a:chOff x="7149478" y="-870261"/>
            <a:chExt cx="2769222" cy="27692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08143F-9E4E-4055-A51F-8ABD1F2DA4F4}"/>
                </a:ext>
              </a:extLst>
            </p:cNvPr>
            <p:cNvSpPr/>
            <p:nvPr/>
          </p:nvSpPr>
          <p:spPr>
            <a:xfrm>
              <a:off x="7886078" y="-133661"/>
              <a:ext cx="1296022" cy="1296022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B2AB71-74E6-4F5E-A702-C2094A53F7FB}"/>
                </a:ext>
              </a:extLst>
            </p:cNvPr>
            <p:cNvSpPr/>
            <p:nvPr/>
          </p:nvSpPr>
          <p:spPr>
            <a:xfrm>
              <a:off x="7632078" y="-387661"/>
              <a:ext cx="1804022" cy="1804022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49B24D-6128-4758-9136-B30A0D3AFA4D}"/>
                </a:ext>
              </a:extLst>
            </p:cNvPr>
            <p:cNvSpPr/>
            <p:nvPr/>
          </p:nvSpPr>
          <p:spPr>
            <a:xfrm>
              <a:off x="7384428" y="-635311"/>
              <a:ext cx="2299322" cy="2299322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97EF15A-B8A9-4DE1-8071-824F2FFD0CDE}"/>
                </a:ext>
              </a:extLst>
            </p:cNvPr>
            <p:cNvSpPr/>
            <p:nvPr/>
          </p:nvSpPr>
          <p:spPr>
            <a:xfrm>
              <a:off x="8153089" y="133350"/>
              <a:ext cx="762000" cy="762000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65409F4-65FD-4E2A-B091-CB8180BA37BC}"/>
                </a:ext>
              </a:extLst>
            </p:cNvPr>
            <p:cNvSpPr/>
            <p:nvPr/>
          </p:nvSpPr>
          <p:spPr>
            <a:xfrm>
              <a:off x="7149478" y="-870261"/>
              <a:ext cx="2769222" cy="2769222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5BC191-42D2-491B-8F59-5BDB506FDFB2}"/>
              </a:ext>
            </a:extLst>
          </p:cNvPr>
          <p:cNvGrpSpPr/>
          <p:nvPr/>
        </p:nvGrpSpPr>
        <p:grpSpPr>
          <a:xfrm>
            <a:off x="1602632" y="1292096"/>
            <a:ext cx="2641660" cy="2641660"/>
            <a:chOff x="7149478" y="-870261"/>
            <a:chExt cx="2769222" cy="276922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4E5427-D8D7-4E64-BD2D-1F74F7C19719}"/>
                </a:ext>
              </a:extLst>
            </p:cNvPr>
            <p:cNvSpPr/>
            <p:nvPr/>
          </p:nvSpPr>
          <p:spPr>
            <a:xfrm>
              <a:off x="7886078" y="-133661"/>
              <a:ext cx="1296022" cy="1296022"/>
            </a:xfrm>
            <a:prstGeom prst="ellipse">
              <a:avLst/>
            </a:prstGeom>
            <a:noFill/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93C967-7369-4278-89FF-C58C97600571}"/>
                </a:ext>
              </a:extLst>
            </p:cNvPr>
            <p:cNvSpPr/>
            <p:nvPr/>
          </p:nvSpPr>
          <p:spPr>
            <a:xfrm>
              <a:off x="7632078" y="-387661"/>
              <a:ext cx="1804022" cy="1804022"/>
            </a:xfrm>
            <a:prstGeom prst="ellipse">
              <a:avLst/>
            </a:prstGeom>
            <a:noFill/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5A69E5-3CEC-4E9B-9A30-EFBF299B974F}"/>
                </a:ext>
              </a:extLst>
            </p:cNvPr>
            <p:cNvSpPr/>
            <p:nvPr/>
          </p:nvSpPr>
          <p:spPr>
            <a:xfrm>
              <a:off x="7384428" y="-635311"/>
              <a:ext cx="2299322" cy="2299322"/>
            </a:xfrm>
            <a:prstGeom prst="ellipse">
              <a:avLst/>
            </a:prstGeom>
            <a:noFill/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152EC1-2FED-4C46-AFE3-2D1FFE6F3DD7}"/>
                </a:ext>
              </a:extLst>
            </p:cNvPr>
            <p:cNvSpPr/>
            <p:nvPr/>
          </p:nvSpPr>
          <p:spPr>
            <a:xfrm>
              <a:off x="8153089" y="133350"/>
              <a:ext cx="762000" cy="762000"/>
            </a:xfrm>
            <a:prstGeom prst="ellipse">
              <a:avLst/>
            </a:prstGeom>
            <a:noFill/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192E36-521F-4637-A147-E434CF68D894}"/>
                </a:ext>
              </a:extLst>
            </p:cNvPr>
            <p:cNvSpPr/>
            <p:nvPr/>
          </p:nvSpPr>
          <p:spPr>
            <a:xfrm>
              <a:off x="7149478" y="-870261"/>
              <a:ext cx="2769222" cy="2769222"/>
            </a:xfrm>
            <a:prstGeom prst="ellipse">
              <a:avLst/>
            </a:prstGeom>
            <a:noFill/>
            <a:ln>
              <a:solidFill>
                <a:schemeClr val="accent2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755D67-0276-4441-B87D-EB970F863CC8}"/>
              </a:ext>
            </a:extLst>
          </p:cNvPr>
          <p:cNvGrpSpPr/>
          <p:nvPr/>
        </p:nvGrpSpPr>
        <p:grpSpPr>
          <a:xfrm>
            <a:off x="1602632" y="1292096"/>
            <a:ext cx="2641660" cy="2641660"/>
            <a:chOff x="7149478" y="-870261"/>
            <a:chExt cx="2769222" cy="276922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F975221-AA62-44A4-90B9-0A9951B3283F}"/>
                </a:ext>
              </a:extLst>
            </p:cNvPr>
            <p:cNvSpPr/>
            <p:nvPr/>
          </p:nvSpPr>
          <p:spPr>
            <a:xfrm>
              <a:off x="7886078" y="-133661"/>
              <a:ext cx="1296022" cy="12960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19E55E-AEBB-449A-86A9-0A41A9E5542C}"/>
                </a:ext>
              </a:extLst>
            </p:cNvPr>
            <p:cNvSpPr/>
            <p:nvPr/>
          </p:nvSpPr>
          <p:spPr>
            <a:xfrm>
              <a:off x="7632078" y="-387661"/>
              <a:ext cx="1804022" cy="18040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88DEFB-CAC5-47A8-850F-E40C6472A116}"/>
                </a:ext>
              </a:extLst>
            </p:cNvPr>
            <p:cNvSpPr/>
            <p:nvPr/>
          </p:nvSpPr>
          <p:spPr>
            <a:xfrm>
              <a:off x="7384428" y="-635311"/>
              <a:ext cx="2299322" cy="22993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58E3AD7-E6E3-4756-89C2-0C6A9EA0DED8}"/>
                </a:ext>
              </a:extLst>
            </p:cNvPr>
            <p:cNvSpPr/>
            <p:nvPr/>
          </p:nvSpPr>
          <p:spPr>
            <a:xfrm>
              <a:off x="8153089" y="133350"/>
              <a:ext cx="762000" cy="762000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BABACE-8835-4A75-9F65-6F18D625A7B1}"/>
                </a:ext>
              </a:extLst>
            </p:cNvPr>
            <p:cNvSpPr/>
            <p:nvPr/>
          </p:nvSpPr>
          <p:spPr>
            <a:xfrm>
              <a:off x="7149478" y="-870261"/>
              <a:ext cx="2769222" cy="27692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AD1CC39E-4666-4490-9ECF-70DB9C2C0951}"/>
              </a:ext>
            </a:extLst>
          </p:cNvPr>
          <p:cNvSpPr/>
          <p:nvPr/>
        </p:nvSpPr>
        <p:spPr>
          <a:xfrm>
            <a:off x="2489669" y="2179133"/>
            <a:ext cx="867586" cy="86758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042555-3980-4782-A8FB-39BEB2C79A19}"/>
              </a:ext>
            </a:extLst>
          </p:cNvPr>
          <p:cNvGrpSpPr/>
          <p:nvPr/>
        </p:nvGrpSpPr>
        <p:grpSpPr>
          <a:xfrm>
            <a:off x="-350711" y="-32880"/>
            <a:ext cx="1374522" cy="1374522"/>
            <a:chOff x="7149478" y="-870261"/>
            <a:chExt cx="2769222" cy="27692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EA1454-1EB1-4E53-A4E4-9C71B8982502}"/>
                </a:ext>
              </a:extLst>
            </p:cNvPr>
            <p:cNvSpPr/>
            <p:nvPr/>
          </p:nvSpPr>
          <p:spPr>
            <a:xfrm>
              <a:off x="7886078" y="-133661"/>
              <a:ext cx="1296022" cy="12960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6501D26-77E9-4FE1-85FE-69CDB664D43A}"/>
                </a:ext>
              </a:extLst>
            </p:cNvPr>
            <p:cNvSpPr/>
            <p:nvPr/>
          </p:nvSpPr>
          <p:spPr>
            <a:xfrm>
              <a:off x="7632078" y="-387661"/>
              <a:ext cx="1804022" cy="18040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3AB4AFF-FD39-449B-A752-EAD70407EA0B}"/>
                </a:ext>
              </a:extLst>
            </p:cNvPr>
            <p:cNvSpPr/>
            <p:nvPr/>
          </p:nvSpPr>
          <p:spPr>
            <a:xfrm>
              <a:off x="7384428" y="-635311"/>
              <a:ext cx="2299322" cy="22993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EA4DAB3-FFF3-4C5D-9E2A-F58E3D679129}"/>
                </a:ext>
              </a:extLst>
            </p:cNvPr>
            <p:cNvSpPr/>
            <p:nvPr/>
          </p:nvSpPr>
          <p:spPr>
            <a:xfrm>
              <a:off x="8153089" y="133350"/>
              <a:ext cx="762000" cy="762000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75C5C5B-CDC2-44C5-8622-A2027371DBAA}"/>
                </a:ext>
              </a:extLst>
            </p:cNvPr>
            <p:cNvSpPr/>
            <p:nvPr/>
          </p:nvSpPr>
          <p:spPr>
            <a:xfrm>
              <a:off x="7149478" y="-870261"/>
              <a:ext cx="2769222" cy="2769222"/>
            </a:xfrm>
            <a:prstGeom prst="ellipse">
              <a:avLst/>
            </a:prstGeom>
            <a:noFill/>
            <a:ln>
              <a:solidFill>
                <a:schemeClr val="accent1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28696C8-474E-4222-BD7B-0F83C10DE5D4}"/>
              </a:ext>
            </a:extLst>
          </p:cNvPr>
          <p:cNvGrpSpPr/>
          <p:nvPr/>
        </p:nvGrpSpPr>
        <p:grpSpPr>
          <a:xfrm>
            <a:off x="1133788" y="3535258"/>
            <a:ext cx="937688" cy="937688"/>
            <a:chOff x="7149478" y="-870261"/>
            <a:chExt cx="2769222" cy="276922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86D6D6A-DA6F-429D-BC3F-8846342DD605}"/>
                </a:ext>
              </a:extLst>
            </p:cNvPr>
            <p:cNvSpPr/>
            <p:nvPr/>
          </p:nvSpPr>
          <p:spPr>
            <a:xfrm>
              <a:off x="7886078" y="-133661"/>
              <a:ext cx="1296022" cy="1296022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954CCB5-03EF-492C-8D11-06317E9B378D}"/>
                </a:ext>
              </a:extLst>
            </p:cNvPr>
            <p:cNvSpPr/>
            <p:nvPr/>
          </p:nvSpPr>
          <p:spPr>
            <a:xfrm>
              <a:off x="7632079" y="-387660"/>
              <a:ext cx="1804023" cy="1804023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13870D-95EB-4F87-AE25-22512D3CE510}"/>
                </a:ext>
              </a:extLst>
            </p:cNvPr>
            <p:cNvSpPr/>
            <p:nvPr/>
          </p:nvSpPr>
          <p:spPr>
            <a:xfrm>
              <a:off x="7384428" y="-635311"/>
              <a:ext cx="2299322" cy="2299322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B843381-B585-4456-B185-6533B752060F}"/>
                </a:ext>
              </a:extLst>
            </p:cNvPr>
            <p:cNvSpPr/>
            <p:nvPr/>
          </p:nvSpPr>
          <p:spPr>
            <a:xfrm>
              <a:off x="8153089" y="133350"/>
              <a:ext cx="762000" cy="762000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BDFCDC6-D103-4CF1-97C4-8AE490596DC5}"/>
                </a:ext>
              </a:extLst>
            </p:cNvPr>
            <p:cNvSpPr/>
            <p:nvPr/>
          </p:nvSpPr>
          <p:spPr>
            <a:xfrm>
              <a:off x="7149478" y="-870261"/>
              <a:ext cx="2769222" cy="2769222"/>
            </a:xfrm>
            <a:prstGeom prst="ellipse">
              <a:avLst/>
            </a:prstGeom>
            <a:noFill/>
            <a:ln>
              <a:solidFill>
                <a:schemeClr val="accent5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7C8387-7839-4E6D-A0F9-070439F6E2A7}"/>
              </a:ext>
            </a:extLst>
          </p:cNvPr>
          <p:cNvGrpSpPr/>
          <p:nvPr/>
        </p:nvGrpSpPr>
        <p:grpSpPr>
          <a:xfrm>
            <a:off x="4876899" y="-180902"/>
            <a:ext cx="1374522" cy="1374522"/>
            <a:chOff x="7149478" y="-870261"/>
            <a:chExt cx="2769222" cy="276922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0A54366-FC5E-416B-9125-F078121E515D}"/>
                </a:ext>
              </a:extLst>
            </p:cNvPr>
            <p:cNvSpPr/>
            <p:nvPr/>
          </p:nvSpPr>
          <p:spPr>
            <a:xfrm>
              <a:off x="7886078" y="-133661"/>
              <a:ext cx="1296022" cy="12960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C842A78-D14E-47BC-BEEC-8B037E90226C}"/>
                </a:ext>
              </a:extLst>
            </p:cNvPr>
            <p:cNvSpPr/>
            <p:nvPr/>
          </p:nvSpPr>
          <p:spPr>
            <a:xfrm>
              <a:off x="7632078" y="-387661"/>
              <a:ext cx="1804022" cy="18040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C24372D-8254-4071-876A-4DC96197CFEA}"/>
                </a:ext>
              </a:extLst>
            </p:cNvPr>
            <p:cNvSpPr/>
            <p:nvPr/>
          </p:nvSpPr>
          <p:spPr>
            <a:xfrm>
              <a:off x="7384428" y="-635311"/>
              <a:ext cx="2299322" cy="22993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9D6D81F-9994-454D-BF37-928AAC985D7F}"/>
                </a:ext>
              </a:extLst>
            </p:cNvPr>
            <p:cNvSpPr/>
            <p:nvPr/>
          </p:nvSpPr>
          <p:spPr>
            <a:xfrm>
              <a:off x="8153089" y="133350"/>
              <a:ext cx="762000" cy="762000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B0C221D-31B4-4D59-9C8D-8BBD3E3244EF}"/>
                </a:ext>
              </a:extLst>
            </p:cNvPr>
            <p:cNvSpPr/>
            <p:nvPr/>
          </p:nvSpPr>
          <p:spPr>
            <a:xfrm>
              <a:off x="7149478" y="-870261"/>
              <a:ext cx="2769222" cy="2769222"/>
            </a:xfrm>
            <a:prstGeom prst="ellipse">
              <a:avLst/>
            </a:prstGeom>
            <a:noFill/>
            <a:ln>
              <a:solidFill>
                <a:schemeClr val="accent6">
                  <a:alpha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011381A-3E4E-424E-A8B2-B207D147EA79}"/>
              </a:ext>
            </a:extLst>
          </p:cNvPr>
          <p:cNvCxnSpPr>
            <a:cxnSpLocks/>
            <a:endCxn id="59" idx="3"/>
          </p:cNvCxnSpPr>
          <p:nvPr/>
        </p:nvCxnSpPr>
        <p:spPr>
          <a:xfrm flipH="1">
            <a:off x="1949448" y="1478306"/>
            <a:ext cx="367958" cy="0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A9F175E-E84B-4E6B-85E3-2AE102CDFF94}"/>
              </a:ext>
            </a:extLst>
          </p:cNvPr>
          <p:cNvCxnSpPr>
            <a:cxnSpLocks/>
            <a:stCxn id="30" idx="2"/>
            <a:endCxn id="60" idx="3"/>
          </p:cNvCxnSpPr>
          <p:nvPr/>
        </p:nvCxnSpPr>
        <p:spPr>
          <a:xfrm flipH="1" flipV="1">
            <a:off x="1674857" y="2599294"/>
            <a:ext cx="814812" cy="0"/>
          </a:xfrm>
          <a:prstGeom prst="line">
            <a:avLst/>
          </a:prstGeom>
          <a:ln w="12700" cap="rnd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AF69C40-D660-41C7-8B8B-DBE3EF00B139}"/>
              </a:ext>
            </a:extLst>
          </p:cNvPr>
          <p:cNvGrpSpPr/>
          <p:nvPr/>
        </p:nvGrpSpPr>
        <p:grpSpPr>
          <a:xfrm>
            <a:off x="2646260" y="2325470"/>
            <a:ext cx="554404" cy="574912"/>
            <a:chOff x="6988175" y="1861745"/>
            <a:chExt cx="1095814" cy="113635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8A8E057-0962-4C3E-B0CF-677478006AA2}"/>
                </a:ext>
              </a:extLst>
            </p:cNvPr>
            <p:cNvGrpSpPr/>
            <p:nvPr/>
          </p:nvGrpSpPr>
          <p:grpSpPr>
            <a:xfrm>
              <a:off x="6988175" y="1861745"/>
              <a:ext cx="1095814" cy="1136351"/>
              <a:chOff x="6988175" y="1861745"/>
              <a:chExt cx="1095814" cy="1136351"/>
            </a:xfrm>
          </p:grpSpPr>
          <p:sp>
            <p:nvSpPr>
              <p:cNvPr id="54" name="Rectangle: Rounded Corners 50">
                <a:extLst>
                  <a:ext uri="{FF2B5EF4-FFF2-40B4-BE49-F238E27FC236}">
                    <a16:creationId xmlns:a16="http://schemas.microsoft.com/office/drawing/2014/main" id="{BBF17AF1-1654-4283-B773-BC22AF38EB45}"/>
                  </a:ext>
                </a:extLst>
              </p:cNvPr>
              <p:cNvSpPr/>
              <p:nvPr/>
            </p:nvSpPr>
            <p:spPr>
              <a:xfrm>
                <a:off x="6988175" y="1902282"/>
                <a:ext cx="1095814" cy="1095814"/>
              </a:xfrm>
              <a:prstGeom prst="roundRect">
                <a:avLst>
                  <a:gd name="adj" fmla="val 20361"/>
                </a:avLst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1">
                <a:extLst>
                  <a:ext uri="{FF2B5EF4-FFF2-40B4-BE49-F238E27FC236}">
                    <a16:creationId xmlns:a16="http://schemas.microsoft.com/office/drawing/2014/main" id="{543C5DAD-E97C-46A0-8877-E7D9596E1DE2}"/>
                  </a:ext>
                </a:extLst>
              </p:cNvPr>
              <p:cNvSpPr/>
              <p:nvPr/>
            </p:nvSpPr>
            <p:spPr>
              <a:xfrm>
                <a:off x="6988175" y="1861745"/>
                <a:ext cx="1095814" cy="1095814"/>
              </a:xfrm>
              <a:prstGeom prst="roundRect">
                <a:avLst>
                  <a:gd name="adj" fmla="val 21448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6" name="Rectangle: Rounded Corners 52">
                <a:extLst>
                  <a:ext uri="{FF2B5EF4-FFF2-40B4-BE49-F238E27FC236}">
                    <a16:creationId xmlns:a16="http://schemas.microsoft.com/office/drawing/2014/main" id="{C23B53BF-3CC8-47F7-9211-5C6514D9FDDC}"/>
                  </a:ext>
                </a:extLst>
              </p:cNvPr>
              <p:cNvSpPr/>
              <p:nvPr/>
            </p:nvSpPr>
            <p:spPr>
              <a:xfrm>
                <a:off x="7203664" y="2077234"/>
                <a:ext cx="664836" cy="664836"/>
              </a:xfrm>
              <a:prstGeom prst="roundRect">
                <a:avLst>
                  <a:gd name="adj" fmla="val 16667"/>
                </a:avLst>
              </a:prstGeom>
              <a:solidFill>
                <a:schemeClr val="bg2">
                  <a:lumMod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Rectangle: Rounded Corners 53">
                <a:extLst>
                  <a:ext uri="{FF2B5EF4-FFF2-40B4-BE49-F238E27FC236}">
                    <a16:creationId xmlns:a16="http://schemas.microsoft.com/office/drawing/2014/main" id="{842F675C-81D2-45A2-97BF-364092D9E908}"/>
                  </a:ext>
                </a:extLst>
              </p:cNvPr>
              <p:cNvSpPr/>
              <p:nvPr/>
            </p:nvSpPr>
            <p:spPr>
              <a:xfrm>
                <a:off x="7231168" y="2104738"/>
                <a:ext cx="609828" cy="609828"/>
              </a:xfrm>
              <a:prstGeom prst="roundRect">
                <a:avLst>
                  <a:gd name="adj" fmla="val 15437"/>
                </a:avLst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611FD543-8DE0-4601-B002-022B7093F16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446958" y="2393634"/>
              <a:ext cx="178247" cy="94694"/>
            </a:xfrm>
            <a:custGeom>
              <a:avLst/>
              <a:gdLst>
                <a:gd name="T0" fmla="*/ 2671 w 3456"/>
                <a:gd name="T1" fmla="*/ 1521 h 1834"/>
                <a:gd name="T2" fmla="*/ 2857 w 3456"/>
                <a:gd name="T3" fmla="*/ 1677 h 1834"/>
                <a:gd name="T4" fmla="*/ 2975 w 3456"/>
                <a:gd name="T5" fmla="*/ 1465 h 1834"/>
                <a:gd name="T6" fmla="*/ 1129 w 3456"/>
                <a:gd name="T7" fmla="*/ 1823 h 1834"/>
                <a:gd name="T8" fmla="*/ 3082 w 3456"/>
                <a:gd name="T9" fmla="*/ 1330 h 1834"/>
                <a:gd name="T10" fmla="*/ 3082 w 3456"/>
                <a:gd name="T11" fmla="*/ 1712 h 1834"/>
                <a:gd name="T12" fmla="*/ 2700 w 3456"/>
                <a:gd name="T13" fmla="*/ 1809 h 1834"/>
                <a:gd name="T14" fmla="*/ 2513 w 3456"/>
                <a:gd name="T15" fmla="*/ 1479 h 1834"/>
                <a:gd name="T16" fmla="*/ 2783 w 3456"/>
                <a:gd name="T17" fmla="*/ 1211 h 1834"/>
                <a:gd name="T18" fmla="*/ 2351 w 3456"/>
                <a:gd name="T19" fmla="*/ 1392 h 1834"/>
                <a:gd name="T20" fmla="*/ 2136 w 3456"/>
                <a:gd name="T21" fmla="*/ 1381 h 1834"/>
                <a:gd name="T22" fmla="*/ 2093 w 3456"/>
                <a:gd name="T23" fmla="*/ 1625 h 1834"/>
                <a:gd name="T24" fmla="*/ 2335 w 3456"/>
                <a:gd name="T25" fmla="*/ 1658 h 1834"/>
                <a:gd name="T26" fmla="*/ 2174 w 3456"/>
                <a:gd name="T27" fmla="*/ 1832 h 1834"/>
                <a:gd name="T28" fmla="*/ 1903 w 3456"/>
                <a:gd name="T29" fmla="*/ 1605 h 1834"/>
                <a:gd name="T30" fmla="*/ 2047 w 3456"/>
                <a:gd name="T31" fmla="*/ 1249 h 1834"/>
                <a:gd name="T32" fmla="*/ 748 w 3456"/>
                <a:gd name="T33" fmla="*/ 1223 h 1834"/>
                <a:gd name="T34" fmla="*/ 642 w 3456"/>
                <a:gd name="T35" fmla="*/ 1359 h 1834"/>
                <a:gd name="T36" fmla="*/ 479 w 3456"/>
                <a:gd name="T37" fmla="*/ 1550 h 1834"/>
                <a:gd name="T38" fmla="*/ 697 w 3456"/>
                <a:gd name="T39" fmla="*/ 1676 h 1834"/>
                <a:gd name="T40" fmla="*/ 692 w 3456"/>
                <a:gd name="T41" fmla="*/ 1830 h 1834"/>
                <a:gd name="T42" fmla="*/ 370 w 3456"/>
                <a:gd name="T43" fmla="*/ 1710 h 1834"/>
                <a:gd name="T44" fmla="*/ 375 w 3456"/>
                <a:gd name="T45" fmla="*/ 1326 h 1834"/>
                <a:gd name="T46" fmla="*/ 1610 w 3456"/>
                <a:gd name="T47" fmla="*/ 1211 h 1834"/>
                <a:gd name="T48" fmla="*/ 1679 w 3456"/>
                <a:gd name="T49" fmla="*/ 1350 h 1834"/>
                <a:gd name="T50" fmla="*/ 1494 w 3456"/>
                <a:gd name="T51" fmla="*/ 1373 h 1834"/>
                <a:gd name="T52" fmla="*/ 1634 w 3456"/>
                <a:gd name="T53" fmla="*/ 1470 h 1834"/>
                <a:gd name="T54" fmla="*/ 1737 w 3456"/>
                <a:gd name="T55" fmla="*/ 1694 h 1834"/>
                <a:gd name="T56" fmla="*/ 1524 w 3456"/>
                <a:gd name="T57" fmla="*/ 1833 h 1834"/>
                <a:gd name="T58" fmla="*/ 1334 w 3456"/>
                <a:gd name="T59" fmla="*/ 1678 h 1834"/>
                <a:gd name="T60" fmla="*/ 1552 w 3456"/>
                <a:gd name="T61" fmla="*/ 1690 h 1834"/>
                <a:gd name="T62" fmla="*/ 1520 w 3456"/>
                <a:gd name="T63" fmla="*/ 1584 h 1834"/>
                <a:gd name="T64" fmla="*/ 1350 w 3456"/>
                <a:gd name="T65" fmla="*/ 1473 h 1834"/>
                <a:gd name="T66" fmla="*/ 1446 w 3456"/>
                <a:gd name="T67" fmla="*/ 1227 h 1834"/>
                <a:gd name="T68" fmla="*/ 3456 w 3456"/>
                <a:gd name="T69" fmla="*/ 569 h 1834"/>
                <a:gd name="T70" fmla="*/ 3328 w 3456"/>
                <a:gd name="T71" fmla="*/ 780 h 1834"/>
                <a:gd name="T72" fmla="*/ 3381 w 3456"/>
                <a:gd name="T73" fmla="*/ 493 h 1834"/>
                <a:gd name="T74" fmla="*/ 1793 w 3456"/>
                <a:gd name="T75" fmla="*/ 766 h 1834"/>
                <a:gd name="T76" fmla="*/ 1653 w 3456"/>
                <a:gd name="T77" fmla="*/ 727 h 1834"/>
                <a:gd name="T78" fmla="*/ 113 w 3456"/>
                <a:gd name="T79" fmla="*/ 503 h 1834"/>
                <a:gd name="T80" fmla="*/ 95 w 3456"/>
                <a:gd name="T81" fmla="*/ 801 h 1834"/>
                <a:gd name="T82" fmla="*/ 10 w 3456"/>
                <a:gd name="T83" fmla="*/ 531 h 1834"/>
                <a:gd name="T84" fmla="*/ 3040 w 3456"/>
                <a:gd name="T85" fmla="*/ 340 h 1834"/>
                <a:gd name="T86" fmla="*/ 2929 w 3456"/>
                <a:gd name="T87" fmla="*/ 793 h 1834"/>
                <a:gd name="T88" fmla="*/ 2947 w 3456"/>
                <a:gd name="T89" fmla="*/ 287 h 1834"/>
                <a:gd name="T90" fmla="*/ 2214 w 3456"/>
                <a:gd name="T91" fmla="*/ 748 h 1834"/>
                <a:gd name="T92" fmla="*/ 2069 w 3456"/>
                <a:gd name="T93" fmla="*/ 748 h 1834"/>
                <a:gd name="T94" fmla="*/ 1335 w 3456"/>
                <a:gd name="T95" fmla="*/ 287 h 1834"/>
                <a:gd name="T96" fmla="*/ 1353 w 3456"/>
                <a:gd name="T97" fmla="*/ 793 h 1834"/>
                <a:gd name="T98" fmla="*/ 1242 w 3456"/>
                <a:gd name="T99" fmla="*/ 340 h 1834"/>
                <a:gd name="T100" fmla="*/ 553 w 3456"/>
                <a:gd name="T101" fmla="*/ 322 h 1834"/>
                <a:gd name="T102" fmla="*/ 468 w 3456"/>
                <a:gd name="T103" fmla="*/ 801 h 1834"/>
                <a:gd name="T104" fmla="*/ 450 w 3456"/>
                <a:gd name="T105" fmla="*/ 295 h 1834"/>
                <a:gd name="T106" fmla="*/ 2630 w 3456"/>
                <a:gd name="T107" fmla="*/ 879 h 1834"/>
                <a:gd name="T108" fmla="*/ 2490 w 3456"/>
                <a:gd name="T109" fmla="*/ 917 h 1834"/>
                <a:gd name="T110" fmla="*/ 902 w 3456"/>
                <a:gd name="T111" fmla="*/ 0 h 1834"/>
                <a:gd name="T112" fmla="*/ 955 w 3456"/>
                <a:gd name="T113" fmla="*/ 931 h 1834"/>
                <a:gd name="T114" fmla="*/ 826 w 3456"/>
                <a:gd name="T115" fmla="*/ 75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56" h="1834">
                  <a:moveTo>
                    <a:pt x="2828" y="1362"/>
                  </a:moveTo>
                  <a:lnTo>
                    <a:pt x="2798" y="1364"/>
                  </a:lnTo>
                  <a:lnTo>
                    <a:pt x="2771" y="1371"/>
                  </a:lnTo>
                  <a:lnTo>
                    <a:pt x="2747" y="1384"/>
                  </a:lnTo>
                  <a:lnTo>
                    <a:pt x="2725" y="1400"/>
                  </a:lnTo>
                  <a:lnTo>
                    <a:pt x="2706" y="1419"/>
                  </a:lnTo>
                  <a:lnTo>
                    <a:pt x="2691" y="1441"/>
                  </a:lnTo>
                  <a:lnTo>
                    <a:pt x="2680" y="1465"/>
                  </a:lnTo>
                  <a:lnTo>
                    <a:pt x="2674" y="1492"/>
                  </a:lnTo>
                  <a:lnTo>
                    <a:pt x="2671" y="1521"/>
                  </a:lnTo>
                  <a:lnTo>
                    <a:pt x="2674" y="1549"/>
                  </a:lnTo>
                  <a:lnTo>
                    <a:pt x="2680" y="1577"/>
                  </a:lnTo>
                  <a:lnTo>
                    <a:pt x="2691" y="1601"/>
                  </a:lnTo>
                  <a:lnTo>
                    <a:pt x="2706" y="1623"/>
                  </a:lnTo>
                  <a:lnTo>
                    <a:pt x="2725" y="1642"/>
                  </a:lnTo>
                  <a:lnTo>
                    <a:pt x="2747" y="1658"/>
                  </a:lnTo>
                  <a:lnTo>
                    <a:pt x="2771" y="1669"/>
                  </a:lnTo>
                  <a:lnTo>
                    <a:pt x="2798" y="1677"/>
                  </a:lnTo>
                  <a:lnTo>
                    <a:pt x="2828" y="1680"/>
                  </a:lnTo>
                  <a:lnTo>
                    <a:pt x="2857" y="1677"/>
                  </a:lnTo>
                  <a:lnTo>
                    <a:pt x="2883" y="1669"/>
                  </a:lnTo>
                  <a:lnTo>
                    <a:pt x="2908" y="1658"/>
                  </a:lnTo>
                  <a:lnTo>
                    <a:pt x="2930" y="1642"/>
                  </a:lnTo>
                  <a:lnTo>
                    <a:pt x="2948" y="1623"/>
                  </a:lnTo>
                  <a:lnTo>
                    <a:pt x="2964" y="1601"/>
                  </a:lnTo>
                  <a:lnTo>
                    <a:pt x="2975" y="1577"/>
                  </a:lnTo>
                  <a:lnTo>
                    <a:pt x="2982" y="1549"/>
                  </a:lnTo>
                  <a:lnTo>
                    <a:pt x="2985" y="1521"/>
                  </a:lnTo>
                  <a:lnTo>
                    <a:pt x="2982" y="1492"/>
                  </a:lnTo>
                  <a:lnTo>
                    <a:pt x="2975" y="1465"/>
                  </a:lnTo>
                  <a:lnTo>
                    <a:pt x="2964" y="1441"/>
                  </a:lnTo>
                  <a:lnTo>
                    <a:pt x="2948" y="1419"/>
                  </a:lnTo>
                  <a:lnTo>
                    <a:pt x="2930" y="1400"/>
                  </a:lnTo>
                  <a:lnTo>
                    <a:pt x="2908" y="1384"/>
                  </a:lnTo>
                  <a:lnTo>
                    <a:pt x="2883" y="1371"/>
                  </a:lnTo>
                  <a:lnTo>
                    <a:pt x="2857" y="1364"/>
                  </a:lnTo>
                  <a:lnTo>
                    <a:pt x="2828" y="1362"/>
                  </a:lnTo>
                  <a:close/>
                  <a:moveTo>
                    <a:pt x="977" y="1218"/>
                  </a:moveTo>
                  <a:lnTo>
                    <a:pt x="1129" y="1218"/>
                  </a:lnTo>
                  <a:lnTo>
                    <a:pt x="1129" y="1823"/>
                  </a:lnTo>
                  <a:lnTo>
                    <a:pt x="977" y="1823"/>
                  </a:lnTo>
                  <a:lnTo>
                    <a:pt x="977" y="1218"/>
                  </a:lnTo>
                  <a:close/>
                  <a:moveTo>
                    <a:pt x="2828" y="1208"/>
                  </a:moveTo>
                  <a:lnTo>
                    <a:pt x="2873" y="1211"/>
                  </a:lnTo>
                  <a:lnTo>
                    <a:pt x="2916" y="1219"/>
                  </a:lnTo>
                  <a:lnTo>
                    <a:pt x="2955" y="1232"/>
                  </a:lnTo>
                  <a:lnTo>
                    <a:pt x="2992" y="1251"/>
                  </a:lnTo>
                  <a:lnTo>
                    <a:pt x="3026" y="1273"/>
                  </a:lnTo>
                  <a:lnTo>
                    <a:pt x="3056" y="1299"/>
                  </a:lnTo>
                  <a:lnTo>
                    <a:pt x="3082" y="1330"/>
                  </a:lnTo>
                  <a:lnTo>
                    <a:pt x="3104" y="1363"/>
                  </a:lnTo>
                  <a:lnTo>
                    <a:pt x="3121" y="1398"/>
                  </a:lnTo>
                  <a:lnTo>
                    <a:pt x="3134" y="1437"/>
                  </a:lnTo>
                  <a:lnTo>
                    <a:pt x="3142" y="1479"/>
                  </a:lnTo>
                  <a:lnTo>
                    <a:pt x="3145" y="1521"/>
                  </a:lnTo>
                  <a:lnTo>
                    <a:pt x="3142" y="1563"/>
                  </a:lnTo>
                  <a:lnTo>
                    <a:pt x="3134" y="1604"/>
                  </a:lnTo>
                  <a:lnTo>
                    <a:pt x="3121" y="1642"/>
                  </a:lnTo>
                  <a:lnTo>
                    <a:pt x="3104" y="1679"/>
                  </a:lnTo>
                  <a:lnTo>
                    <a:pt x="3082" y="1712"/>
                  </a:lnTo>
                  <a:lnTo>
                    <a:pt x="3056" y="1742"/>
                  </a:lnTo>
                  <a:lnTo>
                    <a:pt x="3026" y="1769"/>
                  </a:lnTo>
                  <a:lnTo>
                    <a:pt x="2992" y="1791"/>
                  </a:lnTo>
                  <a:lnTo>
                    <a:pt x="2955" y="1809"/>
                  </a:lnTo>
                  <a:lnTo>
                    <a:pt x="2916" y="1822"/>
                  </a:lnTo>
                  <a:lnTo>
                    <a:pt x="2873" y="1831"/>
                  </a:lnTo>
                  <a:lnTo>
                    <a:pt x="2828" y="1834"/>
                  </a:lnTo>
                  <a:lnTo>
                    <a:pt x="2783" y="1831"/>
                  </a:lnTo>
                  <a:lnTo>
                    <a:pt x="2740" y="1822"/>
                  </a:lnTo>
                  <a:lnTo>
                    <a:pt x="2700" y="1809"/>
                  </a:lnTo>
                  <a:lnTo>
                    <a:pt x="2663" y="1791"/>
                  </a:lnTo>
                  <a:lnTo>
                    <a:pt x="2630" y="1769"/>
                  </a:lnTo>
                  <a:lnTo>
                    <a:pt x="2599" y="1742"/>
                  </a:lnTo>
                  <a:lnTo>
                    <a:pt x="2573" y="1712"/>
                  </a:lnTo>
                  <a:lnTo>
                    <a:pt x="2551" y="1679"/>
                  </a:lnTo>
                  <a:lnTo>
                    <a:pt x="2534" y="1642"/>
                  </a:lnTo>
                  <a:lnTo>
                    <a:pt x="2521" y="1604"/>
                  </a:lnTo>
                  <a:lnTo>
                    <a:pt x="2513" y="1563"/>
                  </a:lnTo>
                  <a:lnTo>
                    <a:pt x="2510" y="1521"/>
                  </a:lnTo>
                  <a:lnTo>
                    <a:pt x="2513" y="1479"/>
                  </a:lnTo>
                  <a:lnTo>
                    <a:pt x="2521" y="1437"/>
                  </a:lnTo>
                  <a:lnTo>
                    <a:pt x="2534" y="1398"/>
                  </a:lnTo>
                  <a:lnTo>
                    <a:pt x="2551" y="1363"/>
                  </a:lnTo>
                  <a:lnTo>
                    <a:pt x="2573" y="1330"/>
                  </a:lnTo>
                  <a:lnTo>
                    <a:pt x="2599" y="1299"/>
                  </a:lnTo>
                  <a:lnTo>
                    <a:pt x="2630" y="1273"/>
                  </a:lnTo>
                  <a:lnTo>
                    <a:pt x="2663" y="1251"/>
                  </a:lnTo>
                  <a:lnTo>
                    <a:pt x="2700" y="1232"/>
                  </a:lnTo>
                  <a:lnTo>
                    <a:pt x="2740" y="1219"/>
                  </a:lnTo>
                  <a:lnTo>
                    <a:pt x="2783" y="1211"/>
                  </a:lnTo>
                  <a:lnTo>
                    <a:pt x="2828" y="1208"/>
                  </a:lnTo>
                  <a:close/>
                  <a:moveTo>
                    <a:pt x="2213" y="1208"/>
                  </a:moveTo>
                  <a:lnTo>
                    <a:pt x="2242" y="1209"/>
                  </a:lnTo>
                  <a:lnTo>
                    <a:pt x="2268" y="1211"/>
                  </a:lnTo>
                  <a:lnTo>
                    <a:pt x="2292" y="1215"/>
                  </a:lnTo>
                  <a:lnTo>
                    <a:pt x="2312" y="1219"/>
                  </a:lnTo>
                  <a:lnTo>
                    <a:pt x="2329" y="1223"/>
                  </a:lnTo>
                  <a:lnTo>
                    <a:pt x="2343" y="1227"/>
                  </a:lnTo>
                  <a:lnTo>
                    <a:pt x="2351" y="1230"/>
                  </a:lnTo>
                  <a:lnTo>
                    <a:pt x="2351" y="1392"/>
                  </a:lnTo>
                  <a:lnTo>
                    <a:pt x="2346" y="1389"/>
                  </a:lnTo>
                  <a:lnTo>
                    <a:pt x="2335" y="1384"/>
                  </a:lnTo>
                  <a:lnTo>
                    <a:pt x="2321" y="1377"/>
                  </a:lnTo>
                  <a:lnTo>
                    <a:pt x="2302" y="1371"/>
                  </a:lnTo>
                  <a:lnTo>
                    <a:pt x="2279" y="1365"/>
                  </a:lnTo>
                  <a:lnTo>
                    <a:pt x="2253" y="1360"/>
                  </a:lnTo>
                  <a:lnTo>
                    <a:pt x="2223" y="1359"/>
                  </a:lnTo>
                  <a:lnTo>
                    <a:pt x="2192" y="1362"/>
                  </a:lnTo>
                  <a:lnTo>
                    <a:pt x="2163" y="1369"/>
                  </a:lnTo>
                  <a:lnTo>
                    <a:pt x="2136" y="1381"/>
                  </a:lnTo>
                  <a:lnTo>
                    <a:pt x="2113" y="1396"/>
                  </a:lnTo>
                  <a:lnTo>
                    <a:pt x="2095" y="1415"/>
                  </a:lnTo>
                  <a:lnTo>
                    <a:pt x="2079" y="1437"/>
                  </a:lnTo>
                  <a:lnTo>
                    <a:pt x="2067" y="1463"/>
                  </a:lnTo>
                  <a:lnTo>
                    <a:pt x="2060" y="1490"/>
                  </a:lnTo>
                  <a:lnTo>
                    <a:pt x="2058" y="1521"/>
                  </a:lnTo>
                  <a:lnTo>
                    <a:pt x="2060" y="1550"/>
                  </a:lnTo>
                  <a:lnTo>
                    <a:pt x="2066" y="1578"/>
                  </a:lnTo>
                  <a:lnTo>
                    <a:pt x="2078" y="1602"/>
                  </a:lnTo>
                  <a:lnTo>
                    <a:pt x="2093" y="1625"/>
                  </a:lnTo>
                  <a:lnTo>
                    <a:pt x="2112" y="1644"/>
                  </a:lnTo>
                  <a:lnTo>
                    <a:pt x="2135" y="1660"/>
                  </a:lnTo>
                  <a:lnTo>
                    <a:pt x="2162" y="1672"/>
                  </a:lnTo>
                  <a:lnTo>
                    <a:pt x="2191" y="1679"/>
                  </a:lnTo>
                  <a:lnTo>
                    <a:pt x="2223" y="1682"/>
                  </a:lnTo>
                  <a:lnTo>
                    <a:pt x="2253" y="1680"/>
                  </a:lnTo>
                  <a:lnTo>
                    <a:pt x="2279" y="1676"/>
                  </a:lnTo>
                  <a:lnTo>
                    <a:pt x="2301" y="1671"/>
                  </a:lnTo>
                  <a:lnTo>
                    <a:pt x="2321" y="1664"/>
                  </a:lnTo>
                  <a:lnTo>
                    <a:pt x="2335" y="1658"/>
                  </a:lnTo>
                  <a:lnTo>
                    <a:pt x="2346" y="1653"/>
                  </a:lnTo>
                  <a:lnTo>
                    <a:pt x="2351" y="1649"/>
                  </a:lnTo>
                  <a:lnTo>
                    <a:pt x="2351" y="1812"/>
                  </a:lnTo>
                  <a:lnTo>
                    <a:pt x="2339" y="1816"/>
                  </a:lnTo>
                  <a:lnTo>
                    <a:pt x="2322" y="1820"/>
                  </a:lnTo>
                  <a:lnTo>
                    <a:pt x="2300" y="1826"/>
                  </a:lnTo>
                  <a:lnTo>
                    <a:pt x="2275" y="1830"/>
                  </a:lnTo>
                  <a:lnTo>
                    <a:pt x="2245" y="1833"/>
                  </a:lnTo>
                  <a:lnTo>
                    <a:pt x="2213" y="1834"/>
                  </a:lnTo>
                  <a:lnTo>
                    <a:pt x="2174" y="1832"/>
                  </a:lnTo>
                  <a:lnTo>
                    <a:pt x="2136" y="1826"/>
                  </a:lnTo>
                  <a:lnTo>
                    <a:pt x="2100" y="1815"/>
                  </a:lnTo>
                  <a:lnTo>
                    <a:pt x="2065" y="1801"/>
                  </a:lnTo>
                  <a:lnTo>
                    <a:pt x="2033" y="1783"/>
                  </a:lnTo>
                  <a:lnTo>
                    <a:pt x="2002" y="1762"/>
                  </a:lnTo>
                  <a:lnTo>
                    <a:pt x="1975" y="1737"/>
                  </a:lnTo>
                  <a:lnTo>
                    <a:pt x="1952" y="1710"/>
                  </a:lnTo>
                  <a:lnTo>
                    <a:pt x="1931" y="1678"/>
                  </a:lnTo>
                  <a:lnTo>
                    <a:pt x="1915" y="1643"/>
                  </a:lnTo>
                  <a:lnTo>
                    <a:pt x="1903" y="1605"/>
                  </a:lnTo>
                  <a:lnTo>
                    <a:pt x="1896" y="1564"/>
                  </a:lnTo>
                  <a:lnTo>
                    <a:pt x="1892" y="1521"/>
                  </a:lnTo>
                  <a:lnTo>
                    <a:pt x="1896" y="1477"/>
                  </a:lnTo>
                  <a:lnTo>
                    <a:pt x="1904" y="1434"/>
                  </a:lnTo>
                  <a:lnTo>
                    <a:pt x="1917" y="1395"/>
                  </a:lnTo>
                  <a:lnTo>
                    <a:pt x="1934" y="1359"/>
                  </a:lnTo>
                  <a:lnTo>
                    <a:pt x="1957" y="1326"/>
                  </a:lnTo>
                  <a:lnTo>
                    <a:pt x="1984" y="1296"/>
                  </a:lnTo>
                  <a:lnTo>
                    <a:pt x="2014" y="1271"/>
                  </a:lnTo>
                  <a:lnTo>
                    <a:pt x="2047" y="1249"/>
                  </a:lnTo>
                  <a:lnTo>
                    <a:pt x="2085" y="1231"/>
                  </a:lnTo>
                  <a:lnTo>
                    <a:pt x="2125" y="1218"/>
                  </a:lnTo>
                  <a:lnTo>
                    <a:pt x="2168" y="1211"/>
                  </a:lnTo>
                  <a:lnTo>
                    <a:pt x="2213" y="1208"/>
                  </a:lnTo>
                  <a:close/>
                  <a:moveTo>
                    <a:pt x="630" y="1208"/>
                  </a:moveTo>
                  <a:lnTo>
                    <a:pt x="660" y="1209"/>
                  </a:lnTo>
                  <a:lnTo>
                    <a:pt x="687" y="1211"/>
                  </a:lnTo>
                  <a:lnTo>
                    <a:pt x="711" y="1215"/>
                  </a:lnTo>
                  <a:lnTo>
                    <a:pt x="731" y="1219"/>
                  </a:lnTo>
                  <a:lnTo>
                    <a:pt x="748" y="1223"/>
                  </a:lnTo>
                  <a:lnTo>
                    <a:pt x="760" y="1227"/>
                  </a:lnTo>
                  <a:lnTo>
                    <a:pt x="769" y="1230"/>
                  </a:lnTo>
                  <a:lnTo>
                    <a:pt x="769" y="1392"/>
                  </a:lnTo>
                  <a:lnTo>
                    <a:pt x="763" y="1389"/>
                  </a:lnTo>
                  <a:lnTo>
                    <a:pt x="754" y="1384"/>
                  </a:lnTo>
                  <a:lnTo>
                    <a:pt x="739" y="1377"/>
                  </a:lnTo>
                  <a:lnTo>
                    <a:pt x="721" y="1371"/>
                  </a:lnTo>
                  <a:lnTo>
                    <a:pt x="697" y="1365"/>
                  </a:lnTo>
                  <a:lnTo>
                    <a:pt x="671" y="1360"/>
                  </a:lnTo>
                  <a:lnTo>
                    <a:pt x="642" y="1359"/>
                  </a:lnTo>
                  <a:lnTo>
                    <a:pt x="611" y="1362"/>
                  </a:lnTo>
                  <a:lnTo>
                    <a:pt x="581" y="1369"/>
                  </a:lnTo>
                  <a:lnTo>
                    <a:pt x="555" y="1381"/>
                  </a:lnTo>
                  <a:lnTo>
                    <a:pt x="532" y="1396"/>
                  </a:lnTo>
                  <a:lnTo>
                    <a:pt x="513" y="1415"/>
                  </a:lnTo>
                  <a:lnTo>
                    <a:pt x="497" y="1437"/>
                  </a:lnTo>
                  <a:lnTo>
                    <a:pt x="485" y="1463"/>
                  </a:lnTo>
                  <a:lnTo>
                    <a:pt x="479" y="1490"/>
                  </a:lnTo>
                  <a:lnTo>
                    <a:pt x="475" y="1521"/>
                  </a:lnTo>
                  <a:lnTo>
                    <a:pt x="479" y="1550"/>
                  </a:lnTo>
                  <a:lnTo>
                    <a:pt x="485" y="1578"/>
                  </a:lnTo>
                  <a:lnTo>
                    <a:pt x="496" y="1602"/>
                  </a:lnTo>
                  <a:lnTo>
                    <a:pt x="512" y="1625"/>
                  </a:lnTo>
                  <a:lnTo>
                    <a:pt x="531" y="1644"/>
                  </a:lnTo>
                  <a:lnTo>
                    <a:pt x="554" y="1660"/>
                  </a:lnTo>
                  <a:lnTo>
                    <a:pt x="580" y="1672"/>
                  </a:lnTo>
                  <a:lnTo>
                    <a:pt x="610" y="1679"/>
                  </a:lnTo>
                  <a:lnTo>
                    <a:pt x="642" y="1682"/>
                  </a:lnTo>
                  <a:lnTo>
                    <a:pt x="671" y="1680"/>
                  </a:lnTo>
                  <a:lnTo>
                    <a:pt x="697" y="1676"/>
                  </a:lnTo>
                  <a:lnTo>
                    <a:pt x="719" y="1671"/>
                  </a:lnTo>
                  <a:lnTo>
                    <a:pt x="738" y="1664"/>
                  </a:lnTo>
                  <a:lnTo>
                    <a:pt x="753" y="1658"/>
                  </a:lnTo>
                  <a:lnTo>
                    <a:pt x="763" y="1653"/>
                  </a:lnTo>
                  <a:lnTo>
                    <a:pt x="769" y="1649"/>
                  </a:lnTo>
                  <a:lnTo>
                    <a:pt x="769" y="1812"/>
                  </a:lnTo>
                  <a:lnTo>
                    <a:pt x="757" y="1816"/>
                  </a:lnTo>
                  <a:lnTo>
                    <a:pt x="740" y="1820"/>
                  </a:lnTo>
                  <a:lnTo>
                    <a:pt x="718" y="1826"/>
                  </a:lnTo>
                  <a:lnTo>
                    <a:pt x="692" y="1830"/>
                  </a:lnTo>
                  <a:lnTo>
                    <a:pt x="663" y="1833"/>
                  </a:lnTo>
                  <a:lnTo>
                    <a:pt x="630" y="1834"/>
                  </a:lnTo>
                  <a:lnTo>
                    <a:pt x="592" y="1832"/>
                  </a:lnTo>
                  <a:lnTo>
                    <a:pt x="554" y="1826"/>
                  </a:lnTo>
                  <a:lnTo>
                    <a:pt x="518" y="1815"/>
                  </a:lnTo>
                  <a:lnTo>
                    <a:pt x="484" y="1801"/>
                  </a:lnTo>
                  <a:lnTo>
                    <a:pt x="451" y="1783"/>
                  </a:lnTo>
                  <a:lnTo>
                    <a:pt x="421" y="1762"/>
                  </a:lnTo>
                  <a:lnTo>
                    <a:pt x="394" y="1737"/>
                  </a:lnTo>
                  <a:lnTo>
                    <a:pt x="370" y="1710"/>
                  </a:lnTo>
                  <a:lnTo>
                    <a:pt x="350" y="1678"/>
                  </a:lnTo>
                  <a:lnTo>
                    <a:pt x="333" y="1643"/>
                  </a:lnTo>
                  <a:lnTo>
                    <a:pt x="322" y="1605"/>
                  </a:lnTo>
                  <a:lnTo>
                    <a:pt x="314" y="1564"/>
                  </a:lnTo>
                  <a:lnTo>
                    <a:pt x="311" y="1521"/>
                  </a:lnTo>
                  <a:lnTo>
                    <a:pt x="314" y="1477"/>
                  </a:lnTo>
                  <a:lnTo>
                    <a:pt x="323" y="1434"/>
                  </a:lnTo>
                  <a:lnTo>
                    <a:pt x="335" y="1395"/>
                  </a:lnTo>
                  <a:lnTo>
                    <a:pt x="353" y="1359"/>
                  </a:lnTo>
                  <a:lnTo>
                    <a:pt x="375" y="1326"/>
                  </a:lnTo>
                  <a:lnTo>
                    <a:pt x="402" y="1296"/>
                  </a:lnTo>
                  <a:lnTo>
                    <a:pt x="433" y="1271"/>
                  </a:lnTo>
                  <a:lnTo>
                    <a:pt x="466" y="1249"/>
                  </a:lnTo>
                  <a:lnTo>
                    <a:pt x="503" y="1231"/>
                  </a:lnTo>
                  <a:lnTo>
                    <a:pt x="544" y="1218"/>
                  </a:lnTo>
                  <a:lnTo>
                    <a:pt x="585" y="1211"/>
                  </a:lnTo>
                  <a:lnTo>
                    <a:pt x="630" y="1208"/>
                  </a:lnTo>
                  <a:close/>
                  <a:moveTo>
                    <a:pt x="1556" y="1208"/>
                  </a:moveTo>
                  <a:lnTo>
                    <a:pt x="1583" y="1209"/>
                  </a:lnTo>
                  <a:lnTo>
                    <a:pt x="1610" y="1211"/>
                  </a:lnTo>
                  <a:lnTo>
                    <a:pt x="1634" y="1213"/>
                  </a:lnTo>
                  <a:lnTo>
                    <a:pt x="1656" y="1217"/>
                  </a:lnTo>
                  <a:lnTo>
                    <a:pt x="1675" y="1220"/>
                  </a:lnTo>
                  <a:lnTo>
                    <a:pt x="1689" y="1223"/>
                  </a:lnTo>
                  <a:lnTo>
                    <a:pt x="1699" y="1226"/>
                  </a:lnTo>
                  <a:lnTo>
                    <a:pt x="1704" y="1227"/>
                  </a:lnTo>
                  <a:lnTo>
                    <a:pt x="1704" y="1356"/>
                  </a:lnTo>
                  <a:lnTo>
                    <a:pt x="1700" y="1355"/>
                  </a:lnTo>
                  <a:lnTo>
                    <a:pt x="1691" y="1353"/>
                  </a:lnTo>
                  <a:lnTo>
                    <a:pt x="1679" y="1350"/>
                  </a:lnTo>
                  <a:lnTo>
                    <a:pt x="1663" y="1347"/>
                  </a:lnTo>
                  <a:lnTo>
                    <a:pt x="1645" y="1343"/>
                  </a:lnTo>
                  <a:lnTo>
                    <a:pt x="1625" y="1340"/>
                  </a:lnTo>
                  <a:lnTo>
                    <a:pt x="1605" y="1338"/>
                  </a:lnTo>
                  <a:lnTo>
                    <a:pt x="1586" y="1337"/>
                  </a:lnTo>
                  <a:lnTo>
                    <a:pt x="1557" y="1339"/>
                  </a:lnTo>
                  <a:lnTo>
                    <a:pt x="1534" y="1344"/>
                  </a:lnTo>
                  <a:lnTo>
                    <a:pt x="1515" y="1351"/>
                  </a:lnTo>
                  <a:lnTo>
                    <a:pt x="1502" y="1362"/>
                  </a:lnTo>
                  <a:lnTo>
                    <a:pt x="1494" y="1373"/>
                  </a:lnTo>
                  <a:lnTo>
                    <a:pt x="1491" y="1387"/>
                  </a:lnTo>
                  <a:lnTo>
                    <a:pt x="1494" y="1402"/>
                  </a:lnTo>
                  <a:lnTo>
                    <a:pt x="1501" y="1413"/>
                  </a:lnTo>
                  <a:lnTo>
                    <a:pt x="1511" y="1423"/>
                  </a:lnTo>
                  <a:lnTo>
                    <a:pt x="1523" y="1430"/>
                  </a:lnTo>
                  <a:lnTo>
                    <a:pt x="1536" y="1436"/>
                  </a:lnTo>
                  <a:lnTo>
                    <a:pt x="1549" y="1441"/>
                  </a:lnTo>
                  <a:lnTo>
                    <a:pt x="1560" y="1445"/>
                  </a:lnTo>
                  <a:lnTo>
                    <a:pt x="1602" y="1458"/>
                  </a:lnTo>
                  <a:lnTo>
                    <a:pt x="1634" y="1470"/>
                  </a:lnTo>
                  <a:lnTo>
                    <a:pt x="1661" y="1484"/>
                  </a:lnTo>
                  <a:lnTo>
                    <a:pt x="1684" y="1501"/>
                  </a:lnTo>
                  <a:lnTo>
                    <a:pt x="1703" y="1519"/>
                  </a:lnTo>
                  <a:lnTo>
                    <a:pt x="1719" y="1539"/>
                  </a:lnTo>
                  <a:lnTo>
                    <a:pt x="1731" y="1560"/>
                  </a:lnTo>
                  <a:lnTo>
                    <a:pt x="1740" y="1583"/>
                  </a:lnTo>
                  <a:lnTo>
                    <a:pt x="1745" y="1606"/>
                  </a:lnTo>
                  <a:lnTo>
                    <a:pt x="1746" y="1630"/>
                  </a:lnTo>
                  <a:lnTo>
                    <a:pt x="1744" y="1664"/>
                  </a:lnTo>
                  <a:lnTo>
                    <a:pt x="1737" y="1694"/>
                  </a:lnTo>
                  <a:lnTo>
                    <a:pt x="1727" y="1720"/>
                  </a:lnTo>
                  <a:lnTo>
                    <a:pt x="1712" y="1744"/>
                  </a:lnTo>
                  <a:lnTo>
                    <a:pt x="1696" y="1764"/>
                  </a:lnTo>
                  <a:lnTo>
                    <a:pt x="1676" y="1781"/>
                  </a:lnTo>
                  <a:lnTo>
                    <a:pt x="1654" y="1796"/>
                  </a:lnTo>
                  <a:lnTo>
                    <a:pt x="1630" y="1809"/>
                  </a:lnTo>
                  <a:lnTo>
                    <a:pt x="1604" y="1818"/>
                  </a:lnTo>
                  <a:lnTo>
                    <a:pt x="1578" y="1826"/>
                  </a:lnTo>
                  <a:lnTo>
                    <a:pt x="1551" y="1830"/>
                  </a:lnTo>
                  <a:lnTo>
                    <a:pt x="1524" y="1833"/>
                  </a:lnTo>
                  <a:lnTo>
                    <a:pt x="1498" y="1834"/>
                  </a:lnTo>
                  <a:lnTo>
                    <a:pt x="1467" y="1833"/>
                  </a:lnTo>
                  <a:lnTo>
                    <a:pt x="1439" y="1832"/>
                  </a:lnTo>
                  <a:lnTo>
                    <a:pt x="1412" y="1829"/>
                  </a:lnTo>
                  <a:lnTo>
                    <a:pt x="1388" y="1827"/>
                  </a:lnTo>
                  <a:lnTo>
                    <a:pt x="1368" y="1823"/>
                  </a:lnTo>
                  <a:lnTo>
                    <a:pt x="1351" y="1820"/>
                  </a:lnTo>
                  <a:lnTo>
                    <a:pt x="1339" y="1818"/>
                  </a:lnTo>
                  <a:lnTo>
                    <a:pt x="1334" y="1817"/>
                  </a:lnTo>
                  <a:lnTo>
                    <a:pt x="1334" y="1678"/>
                  </a:lnTo>
                  <a:lnTo>
                    <a:pt x="1343" y="1680"/>
                  </a:lnTo>
                  <a:lnTo>
                    <a:pt x="1356" y="1684"/>
                  </a:lnTo>
                  <a:lnTo>
                    <a:pt x="1375" y="1688"/>
                  </a:lnTo>
                  <a:lnTo>
                    <a:pt x="1397" y="1693"/>
                  </a:lnTo>
                  <a:lnTo>
                    <a:pt x="1422" y="1697"/>
                  </a:lnTo>
                  <a:lnTo>
                    <a:pt x="1448" y="1700"/>
                  </a:lnTo>
                  <a:lnTo>
                    <a:pt x="1477" y="1701"/>
                  </a:lnTo>
                  <a:lnTo>
                    <a:pt x="1507" y="1699"/>
                  </a:lnTo>
                  <a:lnTo>
                    <a:pt x="1531" y="1696"/>
                  </a:lnTo>
                  <a:lnTo>
                    <a:pt x="1552" y="1690"/>
                  </a:lnTo>
                  <a:lnTo>
                    <a:pt x="1568" y="1681"/>
                  </a:lnTo>
                  <a:lnTo>
                    <a:pt x="1578" y="1671"/>
                  </a:lnTo>
                  <a:lnTo>
                    <a:pt x="1585" y="1658"/>
                  </a:lnTo>
                  <a:lnTo>
                    <a:pt x="1587" y="1644"/>
                  </a:lnTo>
                  <a:lnTo>
                    <a:pt x="1585" y="1629"/>
                  </a:lnTo>
                  <a:lnTo>
                    <a:pt x="1578" y="1618"/>
                  </a:lnTo>
                  <a:lnTo>
                    <a:pt x="1567" y="1607"/>
                  </a:lnTo>
                  <a:lnTo>
                    <a:pt x="1553" y="1598"/>
                  </a:lnTo>
                  <a:lnTo>
                    <a:pt x="1537" y="1590"/>
                  </a:lnTo>
                  <a:lnTo>
                    <a:pt x="1520" y="1584"/>
                  </a:lnTo>
                  <a:lnTo>
                    <a:pt x="1509" y="1581"/>
                  </a:lnTo>
                  <a:lnTo>
                    <a:pt x="1498" y="1577"/>
                  </a:lnTo>
                  <a:lnTo>
                    <a:pt x="1487" y="1574"/>
                  </a:lnTo>
                  <a:lnTo>
                    <a:pt x="1462" y="1565"/>
                  </a:lnTo>
                  <a:lnTo>
                    <a:pt x="1439" y="1555"/>
                  </a:lnTo>
                  <a:lnTo>
                    <a:pt x="1416" y="1542"/>
                  </a:lnTo>
                  <a:lnTo>
                    <a:pt x="1396" y="1528"/>
                  </a:lnTo>
                  <a:lnTo>
                    <a:pt x="1378" y="1512"/>
                  </a:lnTo>
                  <a:lnTo>
                    <a:pt x="1363" y="1494"/>
                  </a:lnTo>
                  <a:lnTo>
                    <a:pt x="1350" y="1473"/>
                  </a:lnTo>
                  <a:lnTo>
                    <a:pt x="1341" y="1451"/>
                  </a:lnTo>
                  <a:lnTo>
                    <a:pt x="1334" y="1425"/>
                  </a:lnTo>
                  <a:lnTo>
                    <a:pt x="1332" y="1396"/>
                  </a:lnTo>
                  <a:lnTo>
                    <a:pt x="1334" y="1364"/>
                  </a:lnTo>
                  <a:lnTo>
                    <a:pt x="1342" y="1333"/>
                  </a:lnTo>
                  <a:lnTo>
                    <a:pt x="1354" y="1306"/>
                  </a:lnTo>
                  <a:lnTo>
                    <a:pt x="1371" y="1281"/>
                  </a:lnTo>
                  <a:lnTo>
                    <a:pt x="1392" y="1259"/>
                  </a:lnTo>
                  <a:lnTo>
                    <a:pt x="1417" y="1241"/>
                  </a:lnTo>
                  <a:lnTo>
                    <a:pt x="1446" y="1227"/>
                  </a:lnTo>
                  <a:lnTo>
                    <a:pt x="1479" y="1216"/>
                  </a:lnTo>
                  <a:lnTo>
                    <a:pt x="1515" y="1210"/>
                  </a:lnTo>
                  <a:lnTo>
                    <a:pt x="1556" y="1208"/>
                  </a:lnTo>
                  <a:close/>
                  <a:moveTo>
                    <a:pt x="3381" y="493"/>
                  </a:moveTo>
                  <a:lnTo>
                    <a:pt x="3400" y="496"/>
                  </a:lnTo>
                  <a:lnTo>
                    <a:pt x="3418" y="503"/>
                  </a:lnTo>
                  <a:lnTo>
                    <a:pt x="3434" y="515"/>
                  </a:lnTo>
                  <a:lnTo>
                    <a:pt x="3446" y="531"/>
                  </a:lnTo>
                  <a:lnTo>
                    <a:pt x="3453" y="548"/>
                  </a:lnTo>
                  <a:lnTo>
                    <a:pt x="3456" y="569"/>
                  </a:lnTo>
                  <a:lnTo>
                    <a:pt x="3456" y="727"/>
                  </a:lnTo>
                  <a:lnTo>
                    <a:pt x="3453" y="748"/>
                  </a:lnTo>
                  <a:lnTo>
                    <a:pt x="3446" y="766"/>
                  </a:lnTo>
                  <a:lnTo>
                    <a:pt x="3434" y="780"/>
                  </a:lnTo>
                  <a:lnTo>
                    <a:pt x="3418" y="793"/>
                  </a:lnTo>
                  <a:lnTo>
                    <a:pt x="3400" y="801"/>
                  </a:lnTo>
                  <a:lnTo>
                    <a:pt x="3381" y="803"/>
                  </a:lnTo>
                  <a:lnTo>
                    <a:pt x="3361" y="801"/>
                  </a:lnTo>
                  <a:lnTo>
                    <a:pt x="3343" y="793"/>
                  </a:lnTo>
                  <a:lnTo>
                    <a:pt x="3328" y="780"/>
                  </a:lnTo>
                  <a:lnTo>
                    <a:pt x="3316" y="766"/>
                  </a:lnTo>
                  <a:lnTo>
                    <a:pt x="3308" y="748"/>
                  </a:lnTo>
                  <a:lnTo>
                    <a:pt x="3306" y="727"/>
                  </a:lnTo>
                  <a:lnTo>
                    <a:pt x="3306" y="569"/>
                  </a:lnTo>
                  <a:lnTo>
                    <a:pt x="3308" y="548"/>
                  </a:lnTo>
                  <a:lnTo>
                    <a:pt x="3316" y="531"/>
                  </a:lnTo>
                  <a:lnTo>
                    <a:pt x="3328" y="515"/>
                  </a:lnTo>
                  <a:lnTo>
                    <a:pt x="3343" y="503"/>
                  </a:lnTo>
                  <a:lnTo>
                    <a:pt x="3361" y="496"/>
                  </a:lnTo>
                  <a:lnTo>
                    <a:pt x="3381" y="493"/>
                  </a:lnTo>
                  <a:close/>
                  <a:moveTo>
                    <a:pt x="1728" y="493"/>
                  </a:moveTo>
                  <a:lnTo>
                    <a:pt x="1748" y="496"/>
                  </a:lnTo>
                  <a:lnTo>
                    <a:pt x="1766" y="503"/>
                  </a:lnTo>
                  <a:lnTo>
                    <a:pt x="1781" y="515"/>
                  </a:lnTo>
                  <a:lnTo>
                    <a:pt x="1793" y="531"/>
                  </a:lnTo>
                  <a:lnTo>
                    <a:pt x="1800" y="548"/>
                  </a:lnTo>
                  <a:lnTo>
                    <a:pt x="1803" y="569"/>
                  </a:lnTo>
                  <a:lnTo>
                    <a:pt x="1803" y="727"/>
                  </a:lnTo>
                  <a:lnTo>
                    <a:pt x="1800" y="748"/>
                  </a:lnTo>
                  <a:lnTo>
                    <a:pt x="1793" y="766"/>
                  </a:lnTo>
                  <a:lnTo>
                    <a:pt x="1781" y="780"/>
                  </a:lnTo>
                  <a:lnTo>
                    <a:pt x="1766" y="793"/>
                  </a:lnTo>
                  <a:lnTo>
                    <a:pt x="1748" y="801"/>
                  </a:lnTo>
                  <a:lnTo>
                    <a:pt x="1728" y="803"/>
                  </a:lnTo>
                  <a:lnTo>
                    <a:pt x="1708" y="801"/>
                  </a:lnTo>
                  <a:lnTo>
                    <a:pt x="1690" y="793"/>
                  </a:lnTo>
                  <a:lnTo>
                    <a:pt x="1675" y="780"/>
                  </a:lnTo>
                  <a:lnTo>
                    <a:pt x="1663" y="766"/>
                  </a:lnTo>
                  <a:lnTo>
                    <a:pt x="1656" y="748"/>
                  </a:lnTo>
                  <a:lnTo>
                    <a:pt x="1653" y="727"/>
                  </a:lnTo>
                  <a:lnTo>
                    <a:pt x="1653" y="569"/>
                  </a:lnTo>
                  <a:lnTo>
                    <a:pt x="1656" y="548"/>
                  </a:lnTo>
                  <a:lnTo>
                    <a:pt x="1663" y="531"/>
                  </a:lnTo>
                  <a:lnTo>
                    <a:pt x="1675" y="515"/>
                  </a:lnTo>
                  <a:lnTo>
                    <a:pt x="1690" y="503"/>
                  </a:lnTo>
                  <a:lnTo>
                    <a:pt x="1708" y="496"/>
                  </a:lnTo>
                  <a:lnTo>
                    <a:pt x="1728" y="493"/>
                  </a:lnTo>
                  <a:close/>
                  <a:moveTo>
                    <a:pt x="75" y="493"/>
                  </a:moveTo>
                  <a:lnTo>
                    <a:pt x="95" y="496"/>
                  </a:lnTo>
                  <a:lnTo>
                    <a:pt x="113" y="503"/>
                  </a:lnTo>
                  <a:lnTo>
                    <a:pt x="129" y="515"/>
                  </a:lnTo>
                  <a:lnTo>
                    <a:pt x="140" y="531"/>
                  </a:lnTo>
                  <a:lnTo>
                    <a:pt x="148" y="548"/>
                  </a:lnTo>
                  <a:lnTo>
                    <a:pt x="151" y="569"/>
                  </a:lnTo>
                  <a:lnTo>
                    <a:pt x="151" y="727"/>
                  </a:lnTo>
                  <a:lnTo>
                    <a:pt x="148" y="748"/>
                  </a:lnTo>
                  <a:lnTo>
                    <a:pt x="140" y="766"/>
                  </a:lnTo>
                  <a:lnTo>
                    <a:pt x="129" y="780"/>
                  </a:lnTo>
                  <a:lnTo>
                    <a:pt x="113" y="793"/>
                  </a:lnTo>
                  <a:lnTo>
                    <a:pt x="95" y="801"/>
                  </a:lnTo>
                  <a:lnTo>
                    <a:pt x="75" y="803"/>
                  </a:lnTo>
                  <a:lnTo>
                    <a:pt x="56" y="801"/>
                  </a:lnTo>
                  <a:lnTo>
                    <a:pt x="38" y="793"/>
                  </a:lnTo>
                  <a:lnTo>
                    <a:pt x="22" y="780"/>
                  </a:lnTo>
                  <a:lnTo>
                    <a:pt x="10" y="766"/>
                  </a:lnTo>
                  <a:lnTo>
                    <a:pt x="3" y="748"/>
                  </a:lnTo>
                  <a:lnTo>
                    <a:pt x="0" y="727"/>
                  </a:lnTo>
                  <a:lnTo>
                    <a:pt x="0" y="569"/>
                  </a:lnTo>
                  <a:lnTo>
                    <a:pt x="3" y="548"/>
                  </a:lnTo>
                  <a:lnTo>
                    <a:pt x="10" y="531"/>
                  </a:lnTo>
                  <a:lnTo>
                    <a:pt x="22" y="515"/>
                  </a:lnTo>
                  <a:lnTo>
                    <a:pt x="38" y="503"/>
                  </a:lnTo>
                  <a:lnTo>
                    <a:pt x="56" y="496"/>
                  </a:lnTo>
                  <a:lnTo>
                    <a:pt x="75" y="493"/>
                  </a:lnTo>
                  <a:close/>
                  <a:moveTo>
                    <a:pt x="2968" y="285"/>
                  </a:moveTo>
                  <a:lnTo>
                    <a:pt x="2988" y="287"/>
                  </a:lnTo>
                  <a:lnTo>
                    <a:pt x="3006" y="295"/>
                  </a:lnTo>
                  <a:lnTo>
                    <a:pt x="3021" y="307"/>
                  </a:lnTo>
                  <a:lnTo>
                    <a:pt x="3033" y="322"/>
                  </a:lnTo>
                  <a:lnTo>
                    <a:pt x="3040" y="340"/>
                  </a:lnTo>
                  <a:lnTo>
                    <a:pt x="3043" y="360"/>
                  </a:lnTo>
                  <a:lnTo>
                    <a:pt x="3043" y="727"/>
                  </a:lnTo>
                  <a:lnTo>
                    <a:pt x="3040" y="748"/>
                  </a:lnTo>
                  <a:lnTo>
                    <a:pt x="3033" y="766"/>
                  </a:lnTo>
                  <a:lnTo>
                    <a:pt x="3021" y="780"/>
                  </a:lnTo>
                  <a:lnTo>
                    <a:pt x="3006" y="793"/>
                  </a:lnTo>
                  <a:lnTo>
                    <a:pt x="2988" y="801"/>
                  </a:lnTo>
                  <a:lnTo>
                    <a:pt x="2968" y="803"/>
                  </a:lnTo>
                  <a:lnTo>
                    <a:pt x="2947" y="801"/>
                  </a:lnTo>
                  <a:lnTo>
                    <a:pt x="2929" y="793"/>
                  </a:lnTo>
                  <a:lnTo>
                    <a:pt x="2915" y="780"/>
                  </a:lnTo>
                  <a:lnTo>
                    <a:pt x="2903" y="766"/>
                  </a:lnTo>
                  <a:lnTo>
                    <a:pt x="2895" y="748"/>
                  </a:lnTo>
                  <a:lnTo>
                    <a:pt x="2893" y="727"/>
                  </a:lnTo>
                  <a:lnTo>
                    <a:pt x="2893" y="360"/>
                  </a:lnTo>
                  <a:lnTo>
                    <a:pt x="2895" y="340"/>
                  </a:lnTo>
                  <a:lnTo>
                    <a:pt x="2903" y="322"/>
                  </a:lnTo>
                  <a:lnTo>
                    <a:pt x="2915" y="307"/>
                  </a:lnTo>
                  <a:lnTo>
                    <a:pt x="2929" y="295"/>
                  </a:lnTo>
                  <a:lnTo>
                    <a:pt x="2947" y="287"/>
                  </a:lnTo>
                  <a:lnTo>
                    <a:pt x="2968" y="285"/>
                  </a:lnTo>
                  <a:close/>
                  <a:moveTo>
                    <a:pt x="2142" y="285"/>
                  </a:moveTo>
                  <a:lnTo>
                    <a:pt x="2162" y="287"/>
                  </a:lnTo>
                  <a:lnTo>
                    <a:pt x="2179" y="295"/>
                  </a:lnTo>
                  <a:lnTo>
                    <a:pt x="2194" y="307"/>
                  </a:lnTo>
                  <a:lnTo>
                    <a:pt x="2207" y="322"/>
                  </a:lnTo>
                  <a:lnTo>
                    <a:pt x="2214" y="340"/>
                  </a:lnTo>
                  <a:lnTo>
                    <a:pt x="2216" y="360"/>
                  </a:lnTo>
                  <a:lnTo>
                    <a:pt x="2216" y="727"/>
                  </a:lnTo>
                  <a:lnTo>
                    <a:pt x="2214" y="748"/>
                  </a:lnTo>
                  <a:lnTo>
                    <a:pt x="2207" y="766"/>
                  </a:lnTo>
                  <a:lnTo>
                    <a:pt x="2194" y="780"/>
                  </a:lnTo>
                  <a:lnTo>
                    <a:pt x="2179" y="793"/>
                  </a:lnTo>
                  <a:lnTo>
                    <a:pt x="2162" y="801"/>
                  </a:lnTo>
                  <a:lnTo>
                    <a:pt x="2142" y="803"/>
                  </a:lnTo>
                  <a:lnTo>
                    <a:pt x="2122" y="801"/>
                  </a:lnTo>
                  <a:lnTo>
                    <a:pt x="2104" y="793"/>
                  </a:lnTo>
                  <a:lnTo>
                    <a:pt x="2088" y="780"/>
                  </a:lnTo>
                  <a:lnTo>
                    <a:pt x="2077" y="766"/>
                  </a:lnTo>
                  <a:lnTo>
                    <a:pt x="2069" y="748"/>
                  </a:lnTo>
                  <a:lnTo>
                    <a:pt x="2066" y="727"/>
                  </a:lnTo>
                  <a:lnTo>
                    <a:pt x="2066" y="360"/>
                  </a:lnTo>
                  <a:lnTo>
                    <a:pt x="2069" y="340"/>
                  </a:lnTo>
                  <a:lnTo>
                    <a:pt x="2077" y="322"/>
                  </a:lnTo>
                  <a:lnTo>
                    <a:pt x="2088" y="307"/>
                  </a:lnTo>
                  <a:lnTo>
                    <a:pt x="2104" y="295"/>
                  </a:lnTo>
                  <a:lnTo>
                    <a:pt x="2122" y="287"/>
                  </a:lnTo>
                  <a:lnTo>
                    <a:pt x="2142" y="285"/>
                  </a:lnTo>
                  <a:close/>
                  <a:moveTo>
                    <a:pt x="1315" y="285"/>
                  </a:moveTo>
                  <a:lnTo>
                    <a:pt x="1335" y="287"/>
                  </a:lnTo>
                  <a:lnTo>
                    <a:pt x="1353" y="295"/>
                  </a:lnTo>
                  <a:lnTo>
                    <a:pt x="1368" y="307"/>
                  </a:lnTo>
                  <a:lnTo>
                    <a:pt x="1380" y="322"/>
                  </a:lnTo>
                  <a:lnTo>
                    <a:pt x="1388" y="340"/>
                  </a:lnTo>
                  <a:lnTo>
                    <a:pt x="1390" y="360"/>
                  </a:lnTo>
                  <a:lnTo>
                    <a:pt x="1390" y="727"/>
                  </a:lnTo>
                  <a:lnTo>
                    <a:pt x="1388" y="748"/>
                  </a:lnTo>
                  <a:lnTo>
                    <a:pt x="1380" y="766"/>
                  </a:lnTo>
                  <a:lnTo>
                    <a:pt x="1368" y="780"/>
                  </a:lnTo>
                  <a:lnTo>
                    <a:pt x="1353" y="793"/>
                  </a:lnTo>
                  <a:lnTo>
                    <a:pt x="1335" y="801"/>
                  </a:lnTo>
                  <a:lnTo>
                    <a:pt x="1315" y="803"/>
                  </a:lnTo>
                  <a:lnTo>
                    <a:pt x="1295" y="801"/>
                  </a:lnTo>
                  <a:lnTo>
                    <a:pt x="1277" y="793"/>
                  </a:lnTo>
                  <a:lnTo>
                    <a:pt x="1262" y="780"/>
                  </a:lnTo>
                  <a:lnTo>
                    <a:pt x="1250" y="766"/>
                  </a:lnTo>
                  <a:lnTo>
                    <a:pt x="1242" y="748"/>
                  </a:lnTo>
                  <a:lnTo>
                    <a:pt x="1240" y="727"/>
                  </a:lnTo>
                  <a:lnTo>
                    <a:pt x="1240" y="360"/>
                  </a:lnTo>
                  <a:lnTo>
                    <a:pt x="1242" y="340"/>
                  </a:lnTo>
                  <a:lnTo>
                    <a:pt x="1250" y="322"/>
                  </a:lnTo>
                  <a:lnTo>
                    <a:pt x="1262" y="307"/>
                  </a:lnTo>
                  <a:lnTo>
                    <a:pt x="1277" y="295"/>
                  </a:lnTo>
                  <a:lnTo>
                    <a:pt x="1295" y="287"/>
                  </a:lnTo>
                  <a:lnTo>
                    <a:pt x="1315" y="285"/>
                  </a:lnTo>
                  <a:close/>
                  <a:moveTo>
                    <a:pt x="488" y="285"/>
                  </a:moveTo>
                  <a:lnTo>
                    <a:pt x="508" y="287"/>
                  </a:lnTo>
                  <a:lnTo>
                    <a:pt x="527" y="295"/>
                  </a:lnTo>
                  <a:lnTo>
                    <a:pt x="541" y="307"/>
                  </a:lnTo>
                  <a:lnTo>
                    <a:pt x="553" y="322"/>
                  </a:lnTo>
                  <a:lnTo>
                    <a:pt x="561" y="340"/>
                  </a:lnTo>
                  <a:lnTo>
                    <a:pt x="563" y="360"/>
                  </a:lnTo>
                  <a:lnTo>
                    <a:pt x="563" y="727"/>
                  </a:lnTo>
                  <a:lnTo>
                    <a:pt x="561" y="748"/>
                  </a:lnTo>
                  <a:lnTo>
                    <a:pt x="553" y="766"/>
                  </a:lnTo>
                  <a:lnTo>
                    <a:pt x="541" y="780"/>
                  </a:lnTo>
                  <a:lnTo>
                    <a:pt x="527" y="793"/>
                  </a:lnTo>
                  <a:lnTo>
                    <a:pt x="508" y="801"/>
                  </a:lnTo>
                  <a:lnTo>
                    <a:pt x="488" y="803"/>
                  </a:lnTo>
                  <a:lnTo>
                    <a:pt x="468" y="801"/>
                  </a:lnTo>
                  <a:lnTo>
                    <a:pt x="450" y="793"/>
                  </a:lnTo>
                  <a:lnTo>
                    <a:pt x="436" y="780"/>
                  </a:lnTo>
                  <a:lnTo>
                    <a:pt x="423" y="766"/>
                  </a:lnTo>
                  <a:lnTo>
                    <a:pt x="416" y="748"/>
                  </a:lnTo>
                  <a:lnTo>
                    <a:pt x="414" y="727"/>
                  </a:lnTo>
                  <a:lnTo>
                    <a:pt x="414" y="360"/>
                  </a:lnTo>
                  <a:lnTo>
                    <a:pt x="416" y="340"/>
                  </a:lnTo>
                  <a:lnTo>
                    <a:pt x="423" y="322"/>
                  </a:lnTo>
                  <a:lnTo>
                    <a:pt x="436" y="307"/>
                  </a:lnTo>
                  <a:lnTo>
                    <a:pt x="450" y="295"/>
                  </a:lnTo>
                  <a:lnTo>
                    <a:pt x="468" y="287"/>
                  </a:lnTo>
                  <a:lnTo>
                    <a:pt x="488" y="285"/>
                  </a:lnTo>
                  <a:close/>
                  <a:moveTo>
                    <a:pt x="2555" y="0"/>
                  </a:moveTo>
                  <a:lnTo>
                    <a:pt x="2575" y="2"/>
                  </a:lnTo>
                  <a:lnTo>
                    <a:pt x="2593" y="10"/>
                  </a:lnTo>
                  <a:lnTo>
                    <a:pt x="2608" y="22"/>
                  </a:lnTo>
                  <a:lnTo>
                    <a:pt x="2619" y="37"/>
                  </a:lnTo>
                  <a:lnTo>
                    <a:pt x="2628" y="55"/>
                  </a:lnTo>
                  <a:lnTo>
                    <a:pt x="2630" y="75"/>
                  </a:lnTo>
                  <a:lnTo>
                    <a:pt x="2630" y="879"/>
                  </a:lnTo>
                  <a:lnTo>
                    <a:pt x="2628" y="899"/>
                  </a:lnTo>
                  <a:lnTo>
                    <a:pt x="2619" y="917"/>
                  </a:lnTo>
                  <a:lnTo>
                    <a:pt x="2608" y="931"/>
                  </a:lnTo>
                  <a:lnTo>
                    <a:pt x="2593" y="944"/>
                  </a:lnTo>
                  <a:lnTo>
                    <a:pt x="2575" y="951"/>
                  </a:lnTo>
                  <a:lnTo>
                    <a:pt x="2555" y="953"/>
                  </a:lnTo>
                  <a:lnTo>
                    <a:pt x="2535" y="951"/>
                  </a:lnTo>
                  <a:lnTo>
                    <a:pt x="2517" y="944"/>
                  </a:lnTo>
                  <a:lnTo>
                    <a:pt x="2502" y="931"/>
                  </a:lnTo>
                  <a:lnTo>
                    <a:pt x="2490" y="917"/>
                  </a:lnTo>
                  <a:lnTo>
                    <a:pt x="2483" y="899"/>
                  </a:lnTo>
                  <a:lnTo>
                    <a:pt x="2480" y="879"/>
                  </a:lnTo>
                  <a:lnTo>
                    <a:pt x="2480" y="75"/>
                  </a:lnTo>
                  <a:lnTo>
                    <a:pt x="2483" y="55"/>
                  </a:lnTo>
                  <a:lnTo>
                    <a:pt x="2490" y="37"/>
                  </a:lnTo>
                  <a:lnTo>
                    <a:pt x="2502" y="22"/>
                  </a:lnTo>
                  <a:lnTo>
                    <a:pt x="2517" y="10"/>
                  </a:lnTo>
                  <a:lnTo>
                    <a:pt x="2535" y="2"/>
                  </a:lnTo>
                  <a:lnTo>
                    <a:pt x="2555" y="0"/>
                  </a:lnTo>
                  <a:close/>
                  <a:moveTo>
                    <a:pt x="902" y="0"/>
                  </a:moveTo>
                  <a:lnTo>
                    <a:pt x="922" y="2"/>
                  </a:lnTo>
                  <a:lnTo>
                    <a:pt x="939" y="10"/>
                  </a:lnTo>
                  <a:lnTo>
                    <a:pt x="955" y="22"/>
                  </a:lnTo>
                  <a:lnTo>
                    <a:pt x="967" y="37"/>
                  </a:lnTo>
                  <a:lnTo>
                    <a:pt x="974" y="55"/>
                  </a:lnTo>
                  <a:lnTo>
                    <a:pt x="977" y="75"/>
                  </a:lnTo>
                  <a:lnTo>
                    <a:pt x="977" y="879"/>
                  </a:lnTo>
                  <a:lnTo>
                    <a:pt x="974" y="899"/>
                  </a:lnTo>
                  <a:lnTo>
                    <a:pt x="967" y="917"/>
                  </a:lnTo>
                  <a:lnTo>
                    <a:pt x="955" y="931"/>
                  </a:lnTo>
                  <a:lnTo>
                    <a:pt x="939" y="944"/>
                  </a:lnTo>
                  <a:lnTo>
                    <a:pt x="922" y="951"/>
                  </a:lnTo>
                  <a:lnTo>
                    <a:pt x="902" y="953"/>
                  </a:lnTo>
                  <a:lnTo>
                    <a:pt x="882" y="951"/>
                  </a:lnTo>
                  <a:lnTo>
                    <a:pt x="864" y="944"/>
                  </a:lnTo>
                  <a:lnTo>
                    <a:pt x="848" y="931"/>
                  </a:lnTo>
                  <a:lnTo>
                    <a:pt x="837" y="917"/>
                  </a:lnTo>
                  <a:lnTo>
                    <a:pt x="829" y="899"/>
                  </a:lnTo>
                  <a:lnTo>
                    <a:pt x="826" y="879"/>
                  </a:lnTo>
                  <a:lnTo>
                    <a:pt x="826" y="75"/>
                  </a:lnTo>
                  <a:lnTo>
                    <a:pt x="829" y="55"/>
                  </a:lnTo>
                  <a:lnTo>
                    <a:pt x="837" y="37"/>
                  </a:lnTo>
                  <a:lnTo>
                    <a:pt x="848" y="22"/>
                  </a:lnTo>
                  <a:lnTo>
                    <a:pt x="864" y="10"/>
                  </a:lnTo>
                  <a:lnTo>
                    <a:pt x="882" y="2"/>
                  </a:lnTo>
                  <a:lnTo>
                    <a:pt x="902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58" name="Rectangle: Rounded Corners 147">
            <a:extLst>
              <a:ext uri="{FF2B5EF4-FFF2-40B4-BE49-F238E27FC236}">
                <a16:creationId xmlns:a16="http://schemas.microsoft.com/office/drawing/2014/main" id="{D00DD92D-59A6-45C2-89AB-351A7A53048B}"/>
              </a:ext>
            </a:extLst>
          </p:cNvPr>
          <p:cNvSpPr/>
          <p:nvPr/>
        </p:nvSpPr>
        <p:spPr>
          <a:xfrm>
            <a:off x="2063926" y="3482739"/>
            <a:ext cx="1719072" cy="3840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Operational channel</a:t>
            </a:r>
          </a:p>
        </p:txBody>
      </p:sp>
      <p:sp>
        <p:nvSpPr>
          <p:cNvPr id="59" name="Rectangle: Rounded Corners 117">
            <a:extLst>
              <a:ext uri="{FF2B5EF4-FFF2-40B4-BE49-F238E27FC236}">
                <a16:creationId xmlns:a16="http://schemas.microsoft.com/office/drawing/2014/main" id="{ECE55170-938F-427F-8A27-A4C38A864794}"/>
              </a:ext>
            </a:extLst>
          </p:cNvPr>
          <p:cNvSpPr/>
          <p:nvPr/>
        </p:nvSpPr>
        <p:spPr>
          <a:xfrm>
            <a:off x="548947" y="1260427"/>
            <a:ext cx="1400501" cy="43575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35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rPr>
              <a:t>Available channels</a:t>
            </a:r>
          </a:p>
        </p:txBody>
      </p:sp>
      <p:sp>
        <p:nvSpPr>
          <p:cNvPr id="60" name="Rectangle: Rounded Corners 136">
            <a:extLst>
              <a:ext uri="{FF2B5EF4-FFF2-40B4-BE49-F238E27FC236}">
                <a16:creationId xmlns:a16="http://schemas.microsoft.com/office/drawing/2014/main" id="{1825D2E3-B4E1-4F66-94F2-E2AC88CAF35C}"/>
              </a:ext>
            </a:extLst>
          </p:cNvPr>
          <p:cNvSpPr/>
          <p:nvPr/>
        </p:nvSpPr>
        <p:spPr>
          <a:xfrm>
            <a:off x="685088" y="2380822"/>
            <a:ext cx="989769" cy="43694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35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rPr>
              <a:t>Access point</a:t>
            </a:r>
          </a:p>
        </p:txBody>
      </p:sp>
      <p:sp>
        <p:nvSpPr>
          <p:cNvPr id="61" name="Rectangle: Rounded Corners 198">
            <a:extLst>
              <a:ext uri="{FF2B5EF4-FFF2-40B4-BE49-F238E27FC236}">
                <a16:creationId xmlns:a16="http://schemas.microsoft.com/office/drawing/2014/main" id="{553EEAC4-74CD-463C-BB0A-66EEC912F869}"/>
              </a:ext>
            </a:extLst>
          </p:cNvPr>
          <p:cNvSpPr/>
          <p:nvPr/>
        </p:nvSpPr>
        <p:spPr>
          <a:xfrm>
            <a:off x="2317406" y="1324441"/>
            <a:ext cx="1176864" cy="309504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35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2" name="Freeform: Shape 119">
            <a:extLst>
              <a:ext uri="{FF2B5EF4-FFF2-40B4-BE49-F238E27FC236}">
                <a16:creationId xmlns:a16="http://schemas.microsoft.com/office/drawing/2014/main" id="{400C8049-F8F9-4A8F-98FF-E52B8E5E935E}"/>
              </a:ext>
            </a:extLst>
          </p:cNvPr>
          <p:cNvSpPr/>
          <p:nvPr/>
        </p:nvSpPr>
        <p:spPr>
          <a:xfrm rot="10800000">
            <a:off x="3218822" y="1391456"/>
            <a:ext cx="217234" cy="192748"/>
          </a:xfrm>
          <a:custGeom>
            <a:avLst/>
            <a:gdLst>
              <a:gd name="connsiteX0" fmla="*/ 8712305 w 17467417"/>
              <a:gd name="connsiteY0" fmla="*/ 12899635 h 15498541"/>
              <a:gd name="connsiteX1" fmla="*/ 5827496 w 17467417"/>
              <a:gd name="connsiteY1" fmla="*/ 10014826 h 15498541"/>
              <a:gd name="connsiteX2" fmla="*/ 7337233 w 17467417"/>
              <a:gd name="connsiteY2" fmla="*/ 7478198 h 15498541"/>
              <a:gd name="connsiteX3" fmla="*/ 7392026 w 17467417"/>
              <a:gd name="connsiteY3" fmla="*/ 7451803 h 15498541"/>
              <a:gd name="connsiteX4" fmla="*/ 7385009 w 17467417"/>
              <a:gd name="connsiteY4" fmla="*/ 7312838 h 15498541"/>
              <a:gd name="connsiteX5" fmla="*/ 7385010 w 17467417"/>
              <a:gd name="connsiteY5" fmla="*/ 1366869 h 15498541"/>
              <a:gd name="connsiteX6" fmla="*/ 8751879 w 17467417"/>
              <a:gd name="connsiteY6" fmla="*/ 0 h 15498541"/>
              <a:gd name="connsiteX7" fmla="*/ 8751878 w 17467417"/>
              <a:gd name="connsiteY7" fmla="*/ 1 h 15498541"/>
              <a:gd name="connsiteX8" fmla="*/ 10118747 w 17467417"/>
              <a:gd name="connsiteY8" fmla="*/ 1366870 h 15498541"/>
              <a:gd name="connsiteX9" fmla="*/ 10118747 w 17467417"/>
              <a:gd name="connsiteY9" fmla="*/ 7312838 h 15498541"/>
              <a:gd name="connsiteX10" fmla="*/ 10111690 w 17467417"/>
              <a:gd name="connsiteY10" fmla="*/ 7452592 h 15498541"/>
              <a:gd name="connsiteX11" fmla="*/ 10106050 w 17467417"/>
              <a:gd name="connsiteY11" fmla="*/ 7489543 h 15498541"/>
              <a:gd name="connsiteX12" fmla="*/ 10325229 w 17467417"/>
              <a:gd name="connsiteY12" fmla="*/ 7622697 h 15498541"/>
              <a:gd name="connsiteX13" fmla="*/ 11597114 w 17467417"/>
              <a:gd name="connsiteY13" fmla="*/ 10014826 h 15498541"/>
              <a:gd name="connsiteX14" fmla="*/ 8712305 w 17467417"/>
              <a:gd name="connsiteY14" fmla="*/ 12899635 h 15498541"/>
              <a:gd name="connsiteX15" fmla="*/ 4693826 w 17467417"/>
              <a:gd name="connsiteY15" fmla="*/ 13940674 h 15498541"/>
              <a:gd name="connsiteX16" fmla="*/ 4027091 w 17467417"/>
              <a:gd name="connsiteY16" fmla="*/ 13664502 h 15498541"/>
              <a:gd name="connsiteX17" fmla="*/ 3922653 w 17467417"/>
              <a:gd name="connsiteY17" fmla="*/ 13537922 h 15498541"/>
              <a:gd name="connsiteX18" fmla="*/ 3922617 w 17467417"/>
              <a:gd name="connsiteY18" fmla="*/ 13537949 h 15498541"/>
              <a:gd name="connsiteX19" fmla="*/ 3922291 w 17467417"/>
              <a:gd name="connsiteY19" fmla="*/ 13537483 h 15498541"/>
              <a:gd name="connsiteX20" fmla="*/ 3911954 w 17467417"/>
              <a:gd name="connsiteY20" fmla="*/ 13524955 h 15498541"/>
              <a:gd name="connsiteX21" fmla="*/ 3901619 w 17467417"/>
              <a:gd name="connsiteY21" fmla="*/ 13507943 h 15498541"/>
              <a:gd name="connsiteX22" fmla="*/ 3784175 w 17467417"/>
              <a:gd name="connsiteY22" fmla="*/ 13340114 h 15498541"/>
              <a:gd name="connsiteX23" fmla="*/ 3795274 w 17467417"/>
              <a:gd name="connsiteY23" fmla="*/ 6723360 h 15498541"/>
              <a:gd name="connsiteX24" fmla="*/ 3848793 w 17467417"/>
              <a:gd name="connsiteY24" fmla="*/ 6647320 h 15498541"/>
              <a:gd name="connsiteX25" fmla="*/ 3864725 w 17467417"/>
              <a:gd name="connsiteY25" fmla="*/ 6614249 h 15498541"/>
              <a:gd name="connsiteX26" fmla="*/ 4693826 w 17467417"/>
              <a:gd name="connsiteY26" fmla="*/ 6120789 h 15498541"/>
              <a:gd name="connsiteX27" fmla="*/ 5636731 w 17467417"/>
              <a:gd name="connsiteY27" fmla="*/ 7063694 h 15498541"/>
              <a:gd name="connsiteX28" fmla="*/ 5475697 w 17467417"/>
              <a:gd name="connsiteY28" fmla="*/ 7590881 h 15498541"/>
              <a:gd name="connsiteX29" fmla="*/ 5437140 w 17467417"/>
              <a:gd name="connsiteY29" fmla="*/ 7637613 h 15498541"/>
              <a:gd name="connsiteX30" fmla="*/ 5440487 w 17467417"/>
              <a:gd name="connsiteY30" fmla="*/ 7640068 h 15498541"/>
              <a:gd name="connsiteX31" fmla="*/ 5252182 w 17467417"/>
              <a:gd name="connsiteY31" fmla="*/ 12159582 h 15498541"/>
              <a:gd name="connsiteX32" fmla="*/ 5395355 w 17467417"/>
              <a:gd name="connsiteY32" fmla="*/ 12373206 h 15498541"/>
              <a:gd name="connsiteX33" fmla="*/ 5475697 w 17467417"/>
              <a:gd name="connsiteY33" fmla="*/ 12470580 h 15498541"/>
              <a:gd name="connsiteX34" fmla="*/ 5636731 w 17467417"/>
              <a:gd name="connsiteY34" fmla="*/ 12997768 h 15498541"/>
              <a:gd name="connsiteX35" fmla="*/ 4693826 w 17467417"/>
              <a:gd name="connsiteY35" fmla="*/ 13940674 h 15498541"/>
              <a:gd name="connsiteX36" fmla="*/ 12773591 w 17467417"/>
              <a:gd name="connsiteY36" fmla="*/ 13941733 h 15498541"/>
              <a:gd name="connsiteX37" fmla="*/ 11830686 w 17467417"/>
              <a:gd name="connsiteY37" fmla="*/ 12998828 h 15498541"/>
              <a:gd name="connsiteX38" fmla="*/ 11991720 w 17467417"/>
              <a:gd name="connsiteY38" fmla="*/ 12471640 h 15498541"/>
              <a:gd name="connsiteX39" fmla="*/ 12030277 w 17467417"/>
              <a:gd name="connsiteY39" fmla="*/ 12424909 h 15498541"/>
              <a:gd name="connsiteX40" fmla="*/ 12026930 w 17467417"/>
              <a:gd name="connsiteY40" fmla="*/ 12422454 h 15498541"/>
              <a:gd name="connsiteX41" fmla="*/ 12215235 w 17467417"/>
              <a:gd name="connsiteY41" fmla="*/ 7902939 h 15498541"/>
              <a:gd name="connsiteX42" fmla="*/ 12072062 w 17467417"/>
              <a:gd name="connsiteY42" fmla="*/ 7689316 h 15498541"/>
              <a:gd name="connsiteX43" fmla="*/ 11991720 w 17467417"/>
              <a:gd name="connsiteY43" fmla="*/ 7591941 h 15498541"/>
              <a:gd name="connsiteX44" fmla="*/ 11830686 w 17467417"/>
              <a:gd name="connsiteY44" fmla="*/ 7064753 h 15498541"/>
              <a:gd name="connsiteX45" fmla="*/ 12773591 w 17467417"/>
              <a:gd name="connsiteY45" fmla="*/ 6121848 h 15498541"/>
              <a:gd name="connsiteX46" fmla="*/ 13440326 w 17467417"/>
              <a:gd name="connsiteY46" fmla="*/ 6398019 h 15498541"/>
              <a:gd name="connsiteX47" fmla="*/ 13544764 w 17467417"/>
              <a:gd name="connsiteY47" fmla="*/ 6524599 h 15498541"/>
              <a:gd name="connsiteX48" fmla="*/ 13544800 w 17467417"/>
              <a:gd name="connsiteY48" fmla="*/ 6524572 h 15498541"/>
              <a:gd name="connsiteX49" fmla="*/ 13545126 w 17467417"/>
              <a:gd name="connsiteY49" fmla="*/ 6525038 h 15498541"/>
              <a:gd name="connsiteX50" fmla="*/ 13555463 w 17467417"/>
              <a:gd name="connsiteY50" fmla="*/ 6537566 h 15498541"/>
              <a:gd name="connsiteX51" fmla="*/ 13565798 w 17467417"/>
              <a:gd name="connsiteY51" fmla="*/ 6554579 h 15498541"/>
              <a:gd name="connsiteX52" fmla="*/ 13683242 w 17467417"/>
              <a:gd name="connsiteY52" fmla="*/ 6722408 h 15498541"/>
              <a:gd name="connsiteX53" fmla="*/ 13672143 w 17467417"/>
              <a:gd name="connsiteY53" fmla="*/ 13339162 h 15498541"/>
              <a:gd name="connsiteX54" fmla="*/ 13618624 w 17467417"/>
              <a:gd name="connsiteY54" fmla="*/ 13415202 h 15498541"/>
              <a:gd name="connsiteX55" fmla="*/ 13602692 w 17467417"/>
              <a:gd name="connsiteY55" fmla="*/ 13448273 h 15498541"/>
              <a:gd name="connsiteX56" fmla="*/ 12773591 w 17467417"/>
              <a:gd name="connsiteY56" fmla="*/ 13941733 h 15498541"/>
              <a:gd name="connsiteX57" fmla="*/ 2388466 w 17467417"/>
              <a:gd name="connsiteY57" fmla="*/ 15498541 h 15498541"/>
              <a:gd name="connsiteX58" fmla="*/ 1721732 w 17467417"/>
              <a:gd name="connsiteY58" fmla="*/ 15222371 h 15498541"/>
              <a:gd name="connsiteX59" fmla="*/ 1682041 w 17467417"/>
              <a:gd name="connsiteY59" fmla="*/ 15174264 h 15498541"/>
              <a:gd name="connsiteX60" fmla="*/ 1676529 w 17467417"/>
              <a:gd name="connsiteY60" fmla="*/ 15178290 h 15498541"/>
              <a:gd name="connsiteX61" fmla="*/ 1627284 w 17467417"/>
              <a:gd name="connsiteY61" fmla="*/ 15107899 h 15498541"/>
              <a:gd name="connsiteX62" fmla="*/ 1606594 w 17467417"/>
              <a:gd name="connsiteY62" fmla="*/ 15082822 h 15498541"/>
              <a:gd name="connsiteX63" fmla="*/ 1585835 w 17467417"/>
              <a:gd name="connsiteY63" fmla="*/ 15048652 h 15498541"/>
              <a:gd name="connsiteX64" fmla="*/ 1471891 w 17467417"/>
              <a:gd name="connsiteY64" fmla="*/ 14885780 h 15498541"/>
              <a:gd name="connsiteX65" fmla="*/ 1519519 w 17467417"/>
              <a:gd name="connsiteY65" fmla="*/ 5123784 h 15498541"/>
              <a:gd name="connsiteX66" fmla="*/ 1543746 w 17467417"/>
              <a:gd name="connsiteY66" fmla="*/ 5089864 h 15498541"/>
              <a:gd name="connsiteX67" fmla="*/ 1559365 w 17467417"/>
              <a:gd name="connsiteY67" fmla="*/ 5057441 h 15498541"/>
              <a:gd name="connsiteX68" fmla="*/ 1721732 w 17467417"/>
              <a:gd name="connsiteY68" fmla="*/ 4840151 h 15498541"/>
              <a:gd name="connsiteX69" fmla="*/ 1722623 w 17467417"/>
              <a:gd name="connsiteY69" fmla="*/ 4839416 h 15498541"/>
              <a:gd name="connsiteX70" fmla="*/ 1727002 w 17467417"/>
              <a:gd name="connsiteY70" fmla="*/ 4833285 h 15498541"/>
              <a:gd name="connsiteX71" fmla="*/ 1728605 w 17467417"/>
              <a:gd name="connsiteY71" fmla="*/ 4834480 h 15498541"/>
              <a:gd name="connsiteX72" fmla="*/ 1861279 w 17467417"/>
              <a:gd name="connsiteY72" fmla="*/ 4725014 h 15498541"/>
              <a:gd name="connsiteX73" fmla="*/ 2388466 w 17467417"/>
              <a:gd name="connsiteY73" fmla="*/ 4563981 h 15498541"/>
              <a:gd name="connsiteX74" fmla="*/ 3331371 w 17467417"/>
              <a:gd name="connsiteY74" fmla="*/ 5506886 h 15498541"/>
              <a:gd name="connsiteX75" fmla="*/ 3257273 w 17467417"/>
              <a:gd name="connsiteY75" fmla="*/ 5873907 h 15498541"/>
              <a:gd name="connsiteX76" fmla="*/ 3221823 w 17467417"/>
              <a:gd name="connsiteY76" fmla="*/ 5947495 h 15498541"/>
              <a:gd name="connsiteX77" fmla="*/ 3225908 w 17467417"/>
              <a:gd name="connsiteY77" fmla="*/ 5950540 h 15498541"/>
              <a:gd name="connsiteX78" fmla="*/ 3193629 w 17467417"/>
              <a:gd name="connsiteY78" fmla="*/ 5995735 h 15498541"/>
              <a:gd name="connsiteX79" fmla="*/ 3170338 w 17467417"/>
              <a:gd name="connsiteY79" fmla="*/ 6034073 h 15498541"/>
              <a:gd name="connsiteX80" fmla="*/ 3139885 w 17467417"/>
              <a:gd name="connsiteY80" fmla="*/ 6070982 h 15498541"/>
              <a:gd name="connsiteX81" fmla="*/ 3062947 w 17467417"/>
              <a:gd name="connsiteY81" fmla="*/ 6178704 h 15498541"/>
              <a:gd name="connsiteX82" fmla="*/ 3025539 w 17467417"/>
              <a:gd name="connsiteY82" fmla="*/ 13845971 h 15498541"/>
              <a:gd name="connsiteX83" fmla="*/ 3057646 w 17467417"/>
              <a:gd name="connsiteY83" fmla="*/ 13891866 h 15498541"/>
              <a:gd name="connsiteX84" fmla="*/ 3170338 w 17467417"/>
              <a:gd name="connsiteY84" fmla="*/ 14028449 h 15498541"/>
              <a:gd name="connsiteX85" fmla="*/ 3331371 w 17467417"/>
              <a:gd name="connsiteY85" fmla="*/ 14555636 h 15498541"/>
              <a:gd name="connsiteX86" fmla="*/ 2388466 w 17467417"/>
              <a:gd name="connsiteY86" fmla="*/ 15498541 h 15498541"/>
              <a:gd name="connsiteX87" fmla="*/ 15078951 w 17467417"/>
              <a:gd name="connsiteY87" fmla="*/ 15498541 h 15498541"/>
              <a:gd name="connsiteX88" fmla="*/ 14136046 w 17467417"/>
              <a:gd name="connsiteY88" fmla="*/ 14555636 h 15498541"/>
              <a:gd name="connsiteX89" fmla="*/ 14210144 w 17467417"/>
              <a:gd name="connsiteY89" fmla="*/ 14188615 h 15498541"/>
              <a:gd name="connsiteX90" fmla="*/ 14245594 w 17467417"/>
              <a:gd name="connsiteY90" fmla="*/ 14115027 h 15498541"/>
              <a:gd name="connsiteX91" fmla="*/ 14241509 w 17467417"/>
              <a:gd name="connsiteY91" fmla="*/ 14111982 h 15498541"/>
              <a:gd name="connsiteX92" fmla="*/ 14273788 w 17467417"/>
              <a:gd name="connsiteY92" fmla="*/ 14066787 h 15498541"/>
              <a:gd name="connsiteX93" fmla="*/ 14297079 w 17467417"/>
              <a:gd name="connsiteY93" fmla="*/ 14028449 h 15498541"/>
              <a:gd name="connsiteX94" fmla="*/ 14327532 w 17467417"/>
              <a:gd name="connsiteY94" fmla="*/ 13991540 h 15498541"/>
              <a:gd name="connsiteX95" fmla="*/ 14404470 w 17467417"/>
              <a:gd name="connsiteY95" fmla="*/ 13883818 h 15498541"/>
              <a:gd name="connsiteX96" fmla="*/ 14441878 w 17467417"/>
              <a:gd name="connsiteY96" fmla="*/ 6216550 h 15498541"/>
              <a:gd name="connsiteX97" fmla="*/ 14409771 w 17467417"/>
              <a:gd name="connsiteY97" fmla="*/ 6170656 h 15498541"/>
              <a:gd name="connsiteX98" fmla="*/ 14297079 w 17467417"/>
              <a:gd name="connsiteY98" fmla="*/ 6034073 h 15498541"/>
              <a:gd name="connsiteX99" fmla="*/ 14136046 w 17467417"/>
              <a:gd name="connsiteY99" fmla="*/ 5506886 h 15498541"/>
              <a:gd name="connsiteX100" fmla="*/ 15078951 w 17467417"/>
              <a:gd name="connsiteY100" fmla="*/ 4563981 h 15498541"/>
              <a:gd name="connsiteX101" fmla="*/ 15745685 w 17467417"/>
              <a:gd name="connsiteY101" fmla="*/ 4840151 h 15498541"/>
              <a:gd name="connsiteX102" fmla="*/ 15785376 w 17467417"/>
              <a:gd name="connsiteY102" fmla="*/ 4888257 h 15498541"/>
              <a:gd name="connsiteX103" fmla="*/ 15790888 w 17467417"/>
              <a:gd name="connsiteY103" fmla="*/ 4884232 h 15498541"/>
              <a:gd name="connsiteX104" fmla="*/ 15840133 w 17467417"/>
              <a:gd name="connsiteY104" fmla="*/ 4954623 h 15498541"/>
              <a:gd name="connsiteX105" fmla="*/ 15860823 w 17467417"/>
              <a:gd name="connsiteY105" fmla="*/ 4979699 h 15498541"/>
              <a:gd name="connsiteX106" fmla="*/ 15881582 w 17467417"/>
              <a:gd name="connsiteY106" fmla="*/ 5013870 h 15498541"/>
              <a:gd name="connsiteX107" fmla="*/ 15995526 w 17467417"/>
              <a:gd name="connsiteY107" fmla="*/ 5176742 h 15498541"/>
              <a:gd name="connsiteX108" fmla="*/ 15947898 w 17467417"/>
              <a:gd name="connsiteY108" fmla="*/ 14938738 h 15498541"/>
              <a:gd name="connsiteX109" fmla="*/ 15923671 w 17467417"/>
              <a:gd name="connsiteY109" fmla="*/ 14972658 h 15498541"/>
              <a:gd name="connsiteX110" fmla="*/ 15908052 w 17467417"/>
              <a:gd name="connsiteY110" fmla="*/ 15005081 h 15498541"/>
              <a:gd name="connsiteX111" fmla="*/ 15745685 w 17467417"/>
              <a:gd name="connsiteY111" fmla="*/ 15222371 h 15498541"/>
              <a:gd name="connsiteX112" fmla="*/ 15744794 w 17467417"/>
              <a:gd name="connsiteY112" fmla="*/ 15223106 h 15498541"/>
              <a:gd name="connsiteX113" fmla="*/ 15740415 w 17467417"/>
              <a:gd name="connsiteY113" fmla="*/ 15229237 h 15498541"/>
              <a:gd name="connsiteX114" fmla="*/ 15738812 w 17467417"/>
              <a:gd name="connsiteY114" fmla="*/ 15228042 h 15498541"/>
              <a:gd name="connsiteX115" fmla="*/ 15606138 w 17467417"/>
              <a:gd name="connsiteY115" fmla="*/ 15337508 h 15498541"/>
              <a:gd name="connsiteX116" fmla="*/ 15078951 w 17467417"/>
              <a:gd name="connsiteY116" fmla="*/ 15498541 h 1549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7467417" h="15498541">
                <a:moveTo>
                  <a:pt x="8712305" y="12899635"/>
                </a:moveTo>
                <a:cubicBezTo>
                  <a:pt x="7119069" y="12899635"/>
                  <a:pt x="5827496" y="11608062"/>
                  <a:pt x="5827496" y="10014826"/>
                </a:cubicBezTo>
                <a:cubicBezTo>
                  <a:pt x="5827496" y="8919476"/>
                  <a:pt x="6437966" y="7966709"/>
                  <a:pt x="7337233" y="7478198"/>
                </a:cubicBezTo>
                <a:lnTo>
                  <a:pt x="7392026" y="7451803"/>
                </a:lnTo>
                <a:lnTo>
                  <a:pt x="7385009" y="7312838"/>
                </a:lnTo>
                <a:cubicBezTo>
                  <a:pt x="7385009" y="5330848"/>
                  <a:pt x="7385010" y="3348859"/>
                  <a:pt x="7385010" y="1366869"/>
                </a:cubicBezTo>
                <a:cubicBezTo>
                  <a:pt x="7385010" y="611968"/>
                  <a:pt x="7996978" y="0"/>
                  <a:pt x="8751879" y="0"/>
                </a:cubicBezTo>
                <a:lnTo>
                  <a:pt x="8751878" y="1"/>
                </a:lnTo>
                <a:cubicBezTo>
                  <a:pt x="9506779" y="1"/>
                  <a:pt x="10118747" y="611969"/>
                  <a:pt x="10118747" y="1366870"/>
                </a:cubicBezTo>
                <a:lnTo>
                  <a:pt x="10118747" y="7312838"/>
                </a:lnTo>
                <a:cubicBezTo>
                  <a:pt x="10118747" y="7360019"/>
                  <a:pt x="10116356" y="7406642"/>
                  <a:pt x="10111690" y="7452592"/>
                </a:cubicBezTo>
                <a:lnTo>
                  <a:pt x="10106050" y="7489543"/>
                </a:lnTo>
                <a:lnTo>
                  <a:pt x="10325229" y="7622697"/>
                </a:lnTo>
                <a:cubicBezTo>
                  <a:pt x="11092593" y="8141118"/>
                  <a:pt x="11597114" y="9019053"/>
                  <a:pt x="11597114" y="10014826"/>
                </a:cubicBezTo>
                <a:cubicBezTo>
                  <a:pt x="11597114" y="11608062"/>
                  <a:pt x="10305541" y="12899635"/>
                  <a:pt x="8712305" y="12899635"/>
                </a:cubicBezTo>
                <a:close/>
                <a:moveTo>
                  <a:pt x="4693826" y="13940674"/>
                </a:moveTo>
                <a:cubicBezTo>
                  <a:pt x="4433450" y="13940674"/>
                  <a:pt x="4197724" y="13835135"/>
                  <a:pt x="4027091" y="13664502"/>
                </a:cubicBezTo>
                <a:lnTo>
                  <a:pt x="3922653" y="13537922"/>
                </a:lnTo>
                <a:lnTo>
                  <a:pt x="3922617" y="13537949"/>
                </a:lnTo>
                <a:lnTo>
                  <a:pt x="3922291" y="13537483"/>
                </a:lnTo>
                <a:lnTo>
                  <a:pt x="3911954" y="13524955"/>
                </a:lnTo>
                <a:lnTo>
                  <a:pt x="3901619" y="13507943"/>
                </a:lnTo>
                <a:lnTo>
                  <a:pt x="3784175" y="13340114"/>
                </a:lnTo>
                <a:cubicBezTo>
                  <a:pt x="2443104" y="11338702"/>
                  <a:pt x="2447235" y="8720678"/>
                  <a:pt x="3795274" y="6723360"/>
                </a:cubicBezTo>
                <a:lnTo>
                  <a:pt x="3848793" y="6647320"/>
                </a:lnTo>
                <a:lnTo>
                  <a:pt x="3864725" y="6614249"/>
                </a:lnTo>
                <a:cubicBezTo>
                  <a:pt x="4024395" y="6320322"/>
                  <a:pt x="4335809" y="6120789"/>
                  <a:pt x="4693826" y="6120789"/>
                </a:cubicBezTo>
                <a:cubicBezTo>
                  <a:pt x="5214578" y="6120789"/>
                  <a:pt x="5636731" y="6542942"/>
                  <a:pt x="5636731" y="7063694"/>
                </a:cubicBezTo>
                <a:cubicBezTo>
                  <a:pt x="5636731" y="7258976"/>
                  <a:pt x="5577365" y="7440392"/>
                  <a:pt x="5475697" y="7590881"/>
                </a:cubicBezTo>
                <a:lnTo>
                  <a:pt x="5437140" y="7637613"/>
                </a:lnTo>
                <a:lnTo>
                  <a:pt x="5440487" y="7640068"/>
                </a:lnTo>
                <a:cubicBezTo>
                  <a:pt x="4459944" y="8976844"/>
                  <a:pt x="4396882" y="10764634"/>
                  <a:pt x="5252182" y="12159582"/>
                </a:cubicBezTo>
                <a:lnTo>
                  <a:pt x="5395355" y="12373206"/>
                </a:lnTo>
                <a:lnTo>
                  <a:pt x="5475697" y="12470580"/>
                </a:lnTo>
                <a:cubicBezTo>
                  <a:pt x="5577365" y="12621070"/>
                  <a:pt x="5636731" y="12802485"/>
                  <a:pt x="5636731" y="12997768"/>
                </a:cubicBezTo>
                <a:cubicBezTo>
                  <a:pt x="5636731" y="13518520"/>
                  <a:pt x="5214578" y="13940674"/>
                  <a:pt x="4693826" y="13940674"/>
                </a:cubicBezTo>
                <a:close/>
                <a:moveTo>
                  <a:pt x="12773591" y="13941733"/>
                </a:moveTo>
                <a:cubicBezTo>
                  <a:pt x="12252839" y="13941733"/>
                  <a:pt x="11830686" y="13519580"/>
                  <a:pt x="11830686" y="12998828"/>
                </a:cubicBezTo>
                <a:cubicBezTo>
                  <a:pt x="11830686" y="12803546"/>
                  <a:pt x="11890052" y="12622130"/>
                  <a:pt x="11991720" y="12471640"/>
                </a:cubicBezTo>
                <a:lnTo>
                  <a:pt x="12030277" y="12424909"/>
                </a:lnTo>
                <a:lnTo>
                  <a:pt x="12026930" y="12422454"/>
                </a:lnTo>
                <a:cubicBezTo>
                  <a:pt x="13007473" y="11085677"/>
                  <a:pt x="13070535" y="9297887"/>
                  <a:pt x="12215235" y="7902939"/>
                </a:cubicBezTo>
                <a:lnTo>
                  <a:pt x="12072062" y="7689316"/>
                </a:lnTo>
                <a:lnTo>
                  <a:pt x="11991720" y="7591941"/>
                </a:lnTo>
                <a:cubicBezTo>
                  <a:pt x="11890052" y="7441452"/>
                  <a:pt x="11830686" y="7260036"/>
                  <a:pt x="11830686" y="7064753"/>
                </a:cubicBezTo>
                <a:cubicBezTo>
                  <a:pt x="11830686" y="6544001"/>
                  <a:pt x="12252839" y="6121848"/>
                  <a:pt x="12773591" y="6121848"/>
                </a:cubicBezTo>
                <a:cubicBezTo>
                  <a:pt x="13033967" y="6121848"/>
                  <a:pt x="13269693" y="6227387"/>
                  <a:pt x="13440326" y="6398019"/>
                </a:cubicBezTo>
                <a:lnTo>
                  <a:pt x="13544764" y="6524599"/>
                </a:lnTo>
                <a:lnTo>
                  <a:pt x="13544800" y="6524572"/>
                </a:lnTo>
                <a:lnTo>
                  <a:pt x="13545126" y="6525038"/>
                </a:lnTo>
                <a:lnTo>
                  <a:pt x="13555463" y="6537566"/>
                </a:lnTo>
                <a:lnTo>
                  <a:pt x="13565798" y="6554579"/>
                </a:lnTo>
                <a:lnTo>
                  <a:pt x="13683242" y="6722408"/>
                </a:lnTo>
                <a:cubicBezTo>
                  <a:pt x="15024313" y="8723819"/>
                  <a:pt x="15020182" y="11341844"/>
                  <a:pt x="13672143" y="13339162"/>
                </a:cubicBezTo>
                <a:lnTo>
                  <a:pt x="13618624" y="13415202"/>
                </a:lnTo>
                <a:lnTo>
                  <a:pt x="13602692" y="13448273"/>
                </a:lnTo>
                <a:cubicBezTo>
                  <a:pt x="13443022" y="13742200"/>
                  <a:pt x="13131608" y="13941733"/>
                  <a:pt x="12773591" y="13941733"/>
                </a:cubicBezTo>
                <a:close/>
                <a:moveTo>
                  <a:pt x="2388466" y="15498541"/>
                </a:moveTo>
                <a:cubicBezTo>
                  <a:pt x="2128090" y="15498540"/>
                  <a:pt x="1892364" y="15393002"/>
                  <a:pt x="1721732" y="15222371"/>
                </a:cubicBezTo>
                <a:lnTo>
                  <a:pt x="1682041" y="15174264"/>
                </a:lnTo>
                <a:lnTo>
                  <a:pt x="1676529" y="15178290"/>
                </a:lnTo>
                <a:lnTo>
                  <a:pt x="1627284" y="15107899"/>
                </a:lnTo>
                <a:lnTo>
                  <a:pt x="1606594" y="15082822"/>
                </a:lnTo>
                <a:lnTo>
                  <a:pt x="1585835" y="15048652"/>
                </a:lnTo>
                <a:lnTo>
                  <a:pt x="1471891" y="14885780"/>
                </a:lnTo>
                <a:cubicBezTo>
                  <a:pt x="-507869" y="11929567"/>
                  <a:pt x="-488992" y="8060537"/>
                  <a:pt x="1519519" y="5123784"/>
                </a:cubicBezTo>
                <a:lnTo>
                  <a:pt x="1543746" y="5089864"/>
                </a:lnTo>
                <a:lnTo>
                  <a:pt x="1559365" y="5057441"/>
                </a:lnTo>
                <a:cubicBezTo>
                  <a:pt x="1602911" y="4977279"/>
                  <a:pt x="1657744" y="4904138"/>
                  <a:pt x="1721732" y="4840151"/>
                </a:cubicBezTo>
                <a:lnTo>
                  <a:pt x="1722623" y="4839416"/>
                </a:lnTo>
                <a:lnTo>
                  <a:pt x="1727002" y="4833285"/>
                </a:lnTo>
                <a:lnTo>
                  <a:pt x="1728605" y="4834480"/>
                </a:lnTo>
                <a:lnTo>
                  <a:pt x="1861279" y="4725014"/>
                </a:lnTo>
                <a:cubicBezTo>
                  <a:pt x="2011767" y="4623346"/>
                  <a:pt x="2193184" y="4563981"/>
                  <a:pt x="2388466" y="4563981"/>
                </a:cubicBezTo>
                <a:cubicBezTo>
                  <a:pt x="2909218" y="4563981"/>
                  <a:pt x="3331371" y="4986134"/>
                  <a:pt x="3331371" y="5506886"/>
                </a:cubicBezTo>
                <a:cubicBezTo>
                  <a:pt x="3331371" y="5637074"/>
                  <a:pt x="3304986" y="5761099"/>
                  <a:pt x="3257273" y="5873907"/>
                </a:cubicBezTo>
                <a:lnTo>
                  <a:pt x="3221823" y="5947495"/>
                </a:lnTo>
                <a:lnTo>
                  <a:pt x="3225908" y="5950540"/>
                </a:lnTo>
                <a:lnTo>
                  <a:pt x="3193629" y="5995735"/>
                </a:lnTo>
                <a:lnTo>
                  <a:pt x="3170338" y="6034073"/>
                </a:lnTo>
                <a:lnTo>
                  <a:pt x="3139885" y="6070982"/>
                </a:lnTo>
                <a:lnTo>
                  <a:pt x="3062947" y="6178704"/>
                </a:lnTo>
                <a:cubicBezTo>
                  <a:pt x="1485423" y="8485289"/>
                  <a:pt x="1470596" y="11524102"/>
                  <a:pt x="3025539" y="13845971"/>
                </a:cubicBezTo>
                <a:lnTo>
                  <a:pt x="3057646" y="13891866"/>
                </a:lnTo>
                <a:lnTo>
                  <a:pt x="3170338" y="14028449"/>
                </a:lnTo>
                <a:cubicBezTo>
                  <a:pt x="3272006" y="14178938"/>
                  <a:pt x="3331371" y="14360353"/>
                  <a:pt x="3331371" y="14555636"/>
                </a:cubicBezTo>
                <a:cubicBezTo>
                  <a:pt x="3331371" y="15076388"/>
                  <a:pt x="2909218" y="15498541"/>
                  <a:pt x="2388466" y="15498541"/>
                </a:cubicBezTo>
                <a:close/>
                <a:moveTo>
                  <a:pt x="15078951" y="15498541"/>
                </a:moveTo>
                <a:cubicBezTo>
                  <a:pt x="14558199" y="15498541"/>
                  <a:pt x="14136046" y="15076388"/>
                  <a:pt x="14136046" y="14555636"/>
                </a:cubicBezTo>
                <a:cubicBezTo>
                  <a:pt x="14136046" y="14425448"/>
                  <a:pt x="14162431" y="14301423"/>
                  <a:pt x="14210144" y="14188615"/>
                </a:cubicBezTo>
                <a:lnTo>
                  <a:pt x="14245594" y="14115027"/>
                </a:lnTo>
                <a:lnTo>
                  <a:pt x="14241509" y="14111982"/>
                </a:lnTo>
                <a:lnTo>
                  <a:pt x="14273788" y="14066787"/>
                </a:lnTo>
                <a:lnTo>
                  <a:pt x="14297079" y="14028449"/>
                </a:lnTo>
                <a:lnTo>
                  <a:pt x="14327532" y="13991540"/>
                </a:lnTo>
                <a:lnTo>
                  <a:pt x="14404470" y="13883818"/>
                </a:lnTo>
                <a:cubicBezTo>
                  <a:pt x="15981994" y="11577233"/>
                  <a:pt x="15996821" y="8538419"/>
                  <a:pt x="14441878" y="6216550"/>
                </a:cubicBezTo>
                <a:lnTo>
                  <a:pt x="14409771" y="6170656"/>
                </a:lnTo>
                <a:lnTo>
                  <a:pt x="14297079" y="6034073"/>
                </a:lnTo>
                <a:cubicBezTo>
                  <a:pt x="14195411" y="5883584"/>
                  <a:pt x="14136046" y="5702168"/>
                  <a:pt x="14136046" y="5506886"/>
                </a:cubicBezTo>
                <a:cubicBezTo>
                  <a:pt x="14136046" y="4986134"/>
                  <a:pt x="14558199" y="4563981"/>
                  <a:pt x="15078951" y="4563981"/>
                </a:cubicBezTo>
                <a:cubicBezTo>
                  <a:pt x="15339327" y="4563981"/>
                  <a:pt x="15575053" y="4669519"/>
                  <a:pt x="15745685" y="4840151"/>
                </a:cubicBezTo>
                <a:lnTo>
                  <a:pt x="15785376" y="4888257"/>
                </a:lnTo>
                <a:lnTo>
                  <a:pt x="15790888" y="4884232"/>
                </a:lnTo>
                <a:lnTo>
                  <a:pt x="15840133" y="4954623"/>
                </a:lnTo>
                <a:lnTo>
                  <a:pt x="15860823" y="4979699"/>
                </a:lnTo>
                <a:lnTo>
                  <a:pt x="15881582" y="5013870"/>
                </a:lnTo>
                <a:lnTo>
                  <a:pt x="15995526" y="5176742"/>
                </a:lnTo>
                <a:cubicBezTo>
                  <a:pt x="17975286" y="8132954"/>
                  <a:pt x="17956410" y="12001984"/>
                  <a:pt x="15947898" y="14938738"/>
                </a:cubicBezTo>
                <a:lnTo>
                  <a:pt x="15923671" y="14972658"/>
                </a:lnTo>
                <a:lnTo>
                  <a:pt x="15908052" y="15005081"/>
                </a:lnTo>
                <a:cubicBezTo>
                  <a:pt x="15864506" y="15085243"/>
                  <a:pt x="15809673" y="15158384"/>
                  <a:pt x="15745685" y="15222371"/>
                </a:cubicBezTo>
                <a:lnTo>
                  <a:pt x="15744794" y="15223106"/>
                </a:lnTo>
                <a:lnTo>
                  <a:pt x="15740415" y="15229237"/>
                </a:lnTo>
                <a:lnTo>
                  <a:pt x="15738812" y="15228042"/>
                </a:lnTo>
                <a:lnTo>
                  <a:pt x="15606138" y="15337508"/>
                </a:lnTo>
                <a:cubicBezTo>
                  <a:pt x="15455650" y="15439176"/>
                  <a:pt x="15274233" y="15498541"/>
                  <a:pt x="15078951" y="15498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3" name="Freeform: Shape 121">
            <a:extLst>
              <a:ext uri="{FF2B5EF4-FFF2-40B4-BE49-F238E27FC236}">
                <a16:creationId xmlns:a16="http://schemas.microsoft.com/office/drawing/2014/main" id="{4F2CC166-705B-4FE5-A961-27788040D912}"/>
              </a:ext>
            </a:extLst>
          </p:cNvPr>
          <p:cNvSpPr/>
          <p:nvPr/>
        </p:nvSpPr>
        <p:spPr>
          <a:xfrm rot="10800000">
            <a:off x="2937754" y="1391456"/>
            <a:ext cx="217234" cy="192748"/>
          </a:xfrm>
          <a:custGeom>
            <a:avLst/>
            <a:gdLst>
              <a:gd name="connsiteX0" fmla="*/ 8712305 w 17467417"/>
              <a:gd name="connsiteY0" fmla="*/ 12899635 h 15498541"/>
              <a:gd name="connsiteX1" fmla="*/ 5827496 w 17467417"/>
              <a:gd name="connsiteY1" fmla="*/ 10014826 h 15498541"/>
              <a:gd name="connsiteX2" fmla="*/ 7337233 w 17467417"/>
              <a:gd name="connsiteY2" fmla="*/ 7478198 h 15498541"/>
              <a:gd name="connsiteX3" fmla="*/ 7392026 w 17467417"/>
              <a:gd name="connsiteY3" fmla="*/ 7451803 h 15498541"/>
              <a:gd name="connsiteX4" fmla="*/ 7385009 w 17467417"/>
              <a:gd name="connsiteY4" fmla="*/ 7312838 h 15498541"/>
              <a:gd name="connsiteX5" fmla="*/ 7385010 w 17467417"/>
              <a:gd name="connsiteY5" fmla="*/ 1366869 h 15498541"/>
              <a:gd name="connsiteX6" fmla="*/ 8751879 w 17467417"/>
              <a:gd name="connsiteY6" fmla="*/ 0 h 15498541"/>
              <a:gd name="connsiteX7" fmla="*/ 8751878 w 17467417"/>
              <a:gd name="connsiteY7" fmla="*/ 1 h 15498541"/>
              <a:gd name="connsiteX8" fmla="*/ 10118747 w 17467417"/>
              <a:gd name="connsiteY8" fmla="*/ 1366870 h 15498541"/>
              <a:gd name="connsiteX9" fmla="*/ 10118747 w 17467417"/>
              <a:gd name="connsiteY9" fmla="*/ 7312838 h 15498541"/>
              <a:gd name="connsiteX10" fmla="*/ 10111690 w 17467417"/>
              <a:gd name="connsiteY10" fmla="*/ 7452592 h 15498541"/>
              <a:gd name="connsiteX11" fmla="*/ 10106050 w 17467417"/>
              <a:gd name="connsiteY11" fmla="*/ 7489543 h 15498541"/>
              <a:gd name="connsiteX12" fmla="*/ 10325229 w 17467417"/>
              <a:gd name="connsiteY12" fmla="*/ 7622697 h 15498541"/>
              <a:gd name="connsiteX13" fmla="*/ 11597114 w 17467417"/>
              <a:gd name="connsiteY13" fmla="*/ 10014826 h 15498541"/>
              <a:gd name="connsiteX14" fmla="*/ 8712305 w 17467417"/>
              <a:gd name="connsiteY14" fmla="*/ 12899635 h 15498541"/>
              <a:gd name="connsiteX15" fmla="*/ 4693826 w 17467417"/>
              <a:gd name="connsiteY15" fmla="*/ 13940674 h 15498541"/>
              <a:gd name="connsiteX16" fmla="*/ 4027091 w 17467417"/>
              <a:gd name="connsiteY16" fmla="*/ 13664502 h 15498541"/>
              <a:gd name="connsiteX17" fmla="*/ 3922653 w 17467417"/>
              <a:gd name="connsiteY17" fmla="*/ 13537922 h 15498541"/>
              <a:gd name="connsiteX18" fmla="*/ 3922617 w 17467417"/>
              <a:gd name="connsiteY18" fmla="*/ 13537949 h 15498541"/>
              <a:gd name="connsiteX19" fmla="*/ 3922291 w 17467417"/>
              <a:gd name="connsiteY19" fmla="*/ 13537483 h 15498541"/>
              <a:gd name="connsiteX20" fmla="*/ 3911954 w 17467417"/>
              <a:gd name="connsiteY20" fmla="*/ 13524955 h 15498541"/>
              <a:gd name="connsiteX21" fmla="*/ 3901619 w 17467417"/>
              <a:gd name="connsiteY21" fmla="*/ 13507943 h 15498541"/>
              <a:gd name="connsiteX22" fmla="*/ 3784175 w 17467417"/>
              <a:gd name="connsiteY22" fmla="*/ 13340114 h 15498541"/>
              <a:gd name="connsiteX23" fmla="*/ 3795274 w 17467417"/>
              <a:gd name="connsiteY23" fmla="*/ 6723360 h 15498541"/>
              <a:gd name="connsiteX24" fmla="*/ 3848793 w 17467417"/>
              <a:gd name="connsiteY24" fmla="*/ 6647320 h 15498541"/>
              <a:gd name="connsiteX25" fmla="*/ 3864725 w 17467417"/>
              <a:gd name="connsiteY25" fmla="*/ 6614249 h 15498541"/>
              <a:gd name="connsiteX26" fmla="*/ 4693826 w 17467417"/>
              <a:gd name="connsiteY26" fmla="*/ 6120789 h 15498541"/>
              <a:gd name="connsiteX27" fmla="*/ 5636731 w 17467417"/>
              <a:gd name="connsiteY27" fmla="*/ 7063694 h 15498541"/>
              <a:gd name="connsiteX28" fmla="*/ 5475697 w 17467417"/>
              <a:gd name="connsiteY28" fmla="*/ 7590881 h 15498541"/>
              <a:gd name="connsiteX29" fmla="*/ 5437140 w 17467417"/>
              <a:gd name="connsiteY29" fmla="*/ 7637613 h 15498541"/>
              <a:gd name="connsiteX30" fmla="*/ 5440487 w 17467417"/>
              <a:gd name="connsiteY30" fmla="*/ 7640068 h 15498541"/>
              <a:gd name="connsiteX31" fmla="*/ 5252182 w 17467417"/>
              <a:gd name="connsiteY31" fmla="*/ 12159582 h 15498541"/>
              <a:gd name="connsiteX32" fmla="*/ 5395355 w 17467417"/>
              <a:gd name="connsiteY32" fmla="*/ 12373206 h 15498541"/>
              <a:gd name="connsiteX33" fmla="*/ 5475697 w 17467417"/>
              <a:gd name="connsiteY33" fmla="*/ 12470580 h 15498541"/>
              <a:gd name="connsiteX34" fmla="*/ 5636731 w 17467417"/>
              <a:gd name="connsiteY34" fmla="*/ 12997768 h 15498541"/>
              <a:gd name="connsiteX35" fmla="*/ 4693826 w 17467417"/>
              <a:gd name="connsiteY35" fmla="*/ 13940674 h 15498541"/>
              <a:gd name="connsiteX36" fmla="*/ 12773591 w 17467417"/>
              <a:gd name="connsiteY36" fmla="*/ 13941733 h 15498541"/>
              <a:gd name="connsiteX37" fmla="*/ 11830686 w 17467417"/>
              <a:gd name="connsiteY37" fmla="*/ 12998828 h 15498541"/>
              <a:gd name="connsiteX38" fmla="*/ 11991720 w 17467417"/>
              <a:gd name="connsiteY38" fmla="*/ 12471640 h 15498541"/>
              <a:gd name="connsiteX39" fmla="*/ 12030277 w 17467417"/>
              <a:gd name="connsiteY39" fmla="*/ 12424909 h 15498541"/>
              <a:gd name="connsiteX40" fmla="*/ 12026930 w 17467417"/>
              <a:gd name="connsiteY40" fmla="*/ 12422454 h 15498541"/>
              <a:gd name="connsiteX41" fmla="*/ 12215235 w 17467417"/>
              <a:gd name="connsiteY41" fmla="*/ 7902939 h 15498541"/>
              <a:gd name="connsiteX42" fmla="*/ 12072062 w 17467417"/>
              <a:gd name="connsiteY42" fmla="*/ 7689316 h 15498541"/>
              <a:gd name="connsiteX43" fmla="*/ 11991720 w 17467417"/>
              <a:gd name="connsiteY43" fmla="*/ 7591941 h 15498541"/>
              <a:gd name="connsiteX44" fmla="*/ 11830686 w 17467417"/>
              <a:gd name="connsiteY44" fmla="*/ 7064753 h 15498541"/>
              <a:gd name="connsiteX45" fmla="*/ 12773591 w 17467417"/>
              <a:gd name="connsiteY45" fmla="*/ 6121848 h 15498541"/>
              <a:gd name="connsiteX46" fmla="*/ 13440326 w 17467417"/>
              <a:gd name="connsiteY46" fmla="*/ 6398019 h 15498541"/>
              <a:gd name="connsiteX47" fmla="*/ 13544764 w 17467417"/>
              <a:gd name="connsiteY47" fmla="*/ 6524599 h 15498541"/>
              <a:gd name="connsiteX48" fmla="*/ 13544800 w 17467417"/>
              <a:gd name="connsiteY48" fmla="*/ 6524572 h 15498541"/>
              <a:gd name="connsiteX49" fmla="*/ 13545126 w 17467417"/>
              <a:gd name="connsiteY49" fmla="*/ 6525038 h 15498541"/>
              <a:gd name="connsiteX50" fmla="*/ 13555463 w 17467417"/>
              <a:gd name="connsiteY50" fmla="*/ 6537566 h 15498541"/>
              <a:gd name="connsiteX51" fmla="*/ 13565798 w 17467417"/>
              <a:gd name="connsiteY51" fmla="*/ 6554579 h 15498541"/>
              <a:gd name="connsiteX52" fmla="*/ 13683242 w 17467417"/>
              <a:gd name="connsiteY52" fmla="*/ 6722408 h 15498541"/>
              <a:gd name="connsiteX53" fmla="*/ 13672143 w 17467417"/>
              <a:gd name="connsiteY53" fmla="*/ 13339162 h 15498541"/>
              <a:gd name="connsiteX54" fmla="*/ 13618624 w 17467417"/>
              <a:gd name="connsiteY54" fmla="*/ 13415202 h 15498541"/>
              <a:gd name="connsiteX55" fmla="*/ 13602692 w 17467417"/>
              <a:gd name="connsiteY55" fmla="*/ 13448273 h 15498541"/>
              <a:gd name="connsiteX56" fmla="*/ 12773591 w 17467417"/>
              <a:gd name="connsiteY56" fmla="*/ 13941733 h 15498541"/>
              <a:gd name="connsiteX57" fmla="*/ 2388466 w 17467417"/>
              <a:gd name="connsiteY57" fmla="*/ 15498541 h 15498541"/>
              <a:gd name="connsiteX58" fmla="*/ 1721732 w 17467417"/>
              <a:gd name="connsiteY58" fmla="*/ 15222371 h 15498541"/>
              <a:gd name="connsiteX59" fmla="*/ 1682041 w 17467417"/>
              <a:gd name="connsiteY59" fmla="*/ 15174264 h 15498541"/>
              <a:gd name="connsiteX60" fmla="*/ 1676529 w 17467417"/>
              <a:gd name="connsiteY60" fmla="*/ 15178290 h 15498541"/>
              <a:gd name="connsiteX61" fmla="*/ 1627284 w 17467417"/>
              <a:gd name="connsiteY61" fmla="*/ 15107899 h 15498541"/>
              <a:gd name="connsiteX62" fmla="*/ 1606594 w 17467417"/>
              <a:gd name="connsiteY62" fmla="*/ 15082822 h 15498541"/>
              <a:gd name="connsiteX63" fmla="*/ 1585835 w 17467417"/>
              <a:gd name="connsiteY63" fmla="*/ 15048652 h 15498541"/>
              <a:gd name="connsiteX64" fmla="*/ 1471891 w 17467417"/>
              <a:gd name="connsiteY64" fmla="*/ 14885780 h 15498541"/>
              <a:gd name="connsiteX65" fmla="*/ 1519519 w 17467417"/>
              <a:gd name="connsiteY65" fmla="*/ 5123784 h 15498541"/>
              <a:gd name="connsiteX66" fmla="*/ 1543746 w 17467417"/>
              <a:gd name="connsiteY66" fmla="*/ 5089864 h 15498541"/>
              <a:gd name="connsiteX67" fmla="*/ 1559365 w 17467417"/>
              <a:gd name="connsiteY67" fmla="*/ 5057441 h 15498541"/>
              <a:gd name="connsiteX68" fmla="*/ 1721732 w 17467417"/>
              <a:gd name="connsiteY68" fmla="*/ 4840151 h 15498541"/>
              <a:gd name="connsiteX69" fmla="*/ 1722623 w 17467417"/>
              <a:gd name="connsiteY69" fmla="*/ 4839416 h 15498541"/>
              <a:gd name="connsiteX70" fmla="*/ 1727002 w 17467417"/>
              <a:gd name="connsiteY70" fmla="*/ 4833285 h 15498541"/>
              <a:gd name="connsiteX71" fmla="*/ 1728605 w 17467417"/>
              <a:gd name="connsiteY71" fmla="*/ 4834480 h 15498541"/>
              <a:gd name="connsiteX72" fmla="*/ 1861279 w 17467417"/>
              <a:gd name="connsiteY72" fmla="*/ 4725014 h 15498541"/>
              <a:gd name="connsiteX73" fmla="*/ 2388466 w 17467417"/>
              <a:gd name="connsiteY73" fmla="*/ 4563981 h 15498541"/>
              <a:gd name="connsiteX74" fmla="*/ 3331371 w 17467417"/>
              <a:gd name="connsiteY74" fmla="*/ 5506886 h 15498541"/>
              <a:gd name="connsiteX75" fmla="*/ 3257273 w 17467417"/>
              <a:gd name="connsiteY75" fmla="*/ 5873907 h 15498541"/>
              <a:gd name="connsiteX76" fmla="*/ 3221823 w 17467417"/>
              <a:gd name="connsiteY76" fmla="*/ 5947495 h 15498541"/>
              <a:gd name="connsiteX77" fmla="*/ 3225908 w 17467417"/>
              <a:gd name="connsiteY77" fmla="*/ 5950540 h 15498541"/>
              <a:gd name="connsiteX78" fmla="*/ 3193629 w 17467417"/>
              <a:gd name="connsiteY78" fmla="*/ 5995735 h 15498541"/>
              <a:gd name="connsiteX79" fmla="*/ 3170338 w 17467417"/>
              <a:gd name="connsiteY79" fmla="*/ 6034073 h 15498541"/>
              <a:gd name="connsiteX80" fmla="*/ 3139885 w 17467417"/>
              <a:gd name="connsiteY80" fmla="*/ 6070982 h 15498541"/>
              <a:gd name="connsiteX81" fmla="*/ 3062947 w 17467417"/>
              <a:gd name="connsiteY81" fmla="*/ 6178704 h 15498541"/>
              <a:gd name="connsiteX82" fmla="*/ 3025539 w 17467417"/>
              <a:gd name="connsiteY82" fmla="*/ 13845971 h 15498541"/>
              <a:gd name="connsiteX83" fmla="*/ 3057646 w 17467417"/>
              <a:gd name="connsiteY83" fmla="*/ 13891866 h 15498541"/>
              <a:gd name="connsiteX84" fmla="*/ 3170338 w 17467417"/>
              <a:gd name="connsiteY84" fmla="*/ 14028449 h 15498541"/>
              <a:gd name="connsiteX85" fmla="*/ 3331371 w 17467417"/>
              <a:gd name="connsiteY85" fmla="*/ 14555636 h 15498541"/>
              <a:gd name="connsiteX86" fmla="*/ 2388466 w 17467417"/>
              <a:gd name="connsiteY86" fmla="*/ 15498541 h 15498541"/>
              <a:gd name="connsiteX87" fmla="*/ 15078951 w 17467417"/>
              <a:gd name="connsiteY87" fmla="*/ 15498541 h 15498541"/>
              <a:gd name="connsiteX88" fmla="*/ 14136046 w 17467417"/>
              <a:gd name="connsiteY88" fmla="*/ 14555636 h 15498541"/>
              <a:gd name="connsiteX89" fmla="*/ 14210144 w 17467417"/>
              <a:gd name="connsiteY89" fmla="*/ 14188615 h 15498541"/>
              <a:gd name="connsiteX90" fmla="*/ 14245594 w 17467417"/>
              <a:gd name="connsiteY90" fmla="*/ 14115027 h 15498541"/>
              <a:gd name="connsiteX91" fmla="*/ 14241509 w 17467417"/>
              <a:gd name="connsiteY91" fmla="*/ 14111982 h 15498541"/>
              <a:gd name="connsiteX92" fmla="*/ 14273788 w 17467417"/>
              <a:gd name="connsiteY92" fmla="*/ 14066787 h 15498541"/>
              <a:gd name="connsiteX93" fmla="*/ 14297079 w 17467417"/>
              <a:gd name="connsiteY93" fmla="*/ 14028449 h 15498541"/>
              <a:gd name="connsiteX94" fmla="*/ 14327532 w 17467417"/>
              <a:gd name="connsiteY94" fmla="*/ 13991540 h 15498541"/>
              <a:gd name="connsiteX95" fmla="*/ 14404470 w 17467417"/>
              <a:gd name="connsiteY95" fmla="*/ 13883818 h 15498541"/>
              <a:gd name="connsiteX96" fmla="*/ 14441878 w 17467417"/>
              <a:gd name="connsiteY96" fmla="*/ 6216550 h 15498541"/>
              <a:gd name="connsiteX97" fmla="*/ 14409771 w 17467417"/>
              <a:gd name="connsiteY97" fmla="*/ 6170656 h 15498541"/>
              <a:gd name="connsiteX98" fmla="*/ 14297079 w 17467417"/>
              <a:gd name="connsiteY98" fmla="*/ 6034073 h 15498541"/>
              <a:gd name="connsiteX99" fmla="*/ 14136046 w 17467417"/>
              <a:gd name="connsiteY99" fmla="*/ 5506886 h 15498541"/>
              <a:gd name="connsiteX100" fmla="*/ 15078951 w 17467417"/>
              <a:gd name="connsiteY100" fmla="*/ 4563981 h 15498541"/>
              <a:gd name="connsiteX101" fmla="*/ 15745685 w 17467417"/>
              <a:gd name="connsiteY101" fmla="*/ 4840151 h 15498541"/>
              <a:gd name="connsiteX102" fmla="*/ 15785376 w 17467417"/>
              <a:gd name="connsiteY102" fmla="*/ 4888257 h 15498541"/>
              <a:gd name="connsiteX103" fmla="*/ 15790888 w 17467417"/>
              <a:gd name="connsiteY103" fmla="*/ 4884232 h 15498541"/>
              <a:gd name="connsiteX104" fmla="*/ 15840133 w 17467417"/>
              <a:gd name="connsiteY104" fmla="*/ 4954623 h 15498541"/>
              <a:gd name="connsiteX105" fmla="*/ 15860823 w 17467417"/>
              <a:gd name="connsiteY105" fmla="*/ 4979699 h 15498541"/>
              <a:gd name="connsiteX106" fmla="*/ 15881582 w 17467417"/>
              <a:gd name="connsiteY106" fmla="*/ 5013870 h 15498541"/>
              <a:gd name="connsiteX107" fmla="*/ 15995526 w 17467417"/>
              <a:gd name="connsiteY107" fmla="*/ 5176742 h 15498541"/>
              <a:gd name="connsiteX108" fmla="*/ 15947898 w 17467417"/>
              <a:gd name="connsiteY108" fmla="*/ 14938738 h 15498541"/>
              <a:gd name="connsiteX109" fmla="*/ 15923671 w 17467417"/>
              <a:gd name="connsiteY109" fmla="*/ 14972658 h 15498541"/>
              <a:gd name="connsiteX110" fmla="*/ 15908052 w 17467417"/>
              <a:gd name="connsiteY110" fmla="*/ 15005081 h 15498541"/>
              <a:gd name="connsiteX111" fmla="*/ 15745685 w 17467417"/>
              <a:gd name="connsiteY111" fmla="*/ 15222371 h 15498541"/>
              <a:gd name="connsiteX112" fmla="*/ 15744794 w 17467417"/>
              <a:gd name="connsiteY112" fmla="*/ 15223106 h 15498541"/>
              <a:gd name="connsiteX113" fmla="*/ 15740415 w 17467417"/>
              <a:gd name="connsiteY113" fmla="*/ 15229237 h 15498541"/>
              <a:gd name="connsiteX114" fmla="*/ 15738812 w 17467417"/>
              <a:gd name="connsiteY114" fmla="*/ 15228042 h 15498541"/>
              <a:gd name="connsiteX115" fmla="*/ 15606138 w 17467417"/>
              <a:gd name="connsiteY115" fmla="*/ 15337508 h 15498541"/>
              <a:gd name="connsiteX116" fmla="*/ 15078951 w 17467417"/>
              <a:gd name="connsiteY116" fmla="*/ 15498541 h 1549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7467417" h="15498541">
                <a:moveTo>
                  <a:pt x="8712305" y="12899635"/>
                </a:moveTo>
                <a:cubicBezTo>
                  <a:pt x="7119069" y="12899635"/>
                  <a:pt x="5827496" y="11608062"/>
                  <a:pt x="5827496" y="10014826"/>
                </a:cubicBezTo>
                <a:cubicBezTo>
                  <a:pt x="5827496" y="8919476"/>
                  <a:pt x="6437966" y="7966709"/>
                  <a:pt x="7337233" y="7478198"/>
                </a:cubicBezTo>
                <a:lnTo>
                  <a:pt x="7392026" y="7451803"/>
                </a:lnTo>
                <a:lnTo>
                  <a:pt x="7385009" y="7312838"/>
                </a:lnTo>
                <a:cubicBezTo>
                  <a:pt x="7385009" y="5330848"/>
                  <a:pt x="7385010" y="3348859"/>
                  <a:pt x="7385010" y="1366869"/>
                </a:cubicBezTo>
                <a:cubicBezTo>
                  <a:pt x="7385010" y="611968"/>
                  <a:pt x="7996978" y="0"/>
                  <a:pt x="8751879" y="0"/>
                </a:cubicBezTo>
                <a:lnTo>
                  <a:pt x="8751878" y="1"/>
                </a:lnTo>
                <a:cubicBezTo>
                  <a:pt x="9506779" y="1"/>
                  <a:pt x="10118747" y="611969"/>
                  <a:pt x="10118747" y="1366870"/>
                </a:cubicBezTo>
                <a:lnTo>
                  <a:pt x="10118747" y="7312838"/>
                </a:lnTo>
                <a:cubicBezTo>
                  <a:pt x="10118747" y="7360019"/>
                  <a:pt x="10116356" y="7406642"/>
                  <a:pt x="10111690" y="7452592"/>
                </a:cubicBezTo>
                <a:lnTo>
                  <a:pt x="10106050" y="7489543"/>
                </a:lnTo>
                <a:lnTo>
                  <a:pt x="10325229" y="7622697"/>
                </a:lnTo>
                <a:cubicBezTo>
                  <a:pt x="11092593" y="8141118"/>
                  <a:pt x="11597114" y="9019053"/>
                  <a:pt x="11597114" y="10014826"/>
                </a:cubicBezTo>
                <a:cubicBezTo>
                  <a:pt x="11597114" y="11608062"/>
                  <a:pt x="10305541" y="12899635"/>
                  <a:pt x="8712305" y="12899635"/>
                </a:cubicBezTo>
                <a:close/>
                <a:moveTo>
                  <a:pt x="4693826" y="13940674"/>
                </a:moveTo>
                <a:cubicBezTo>
                  <a:pt x="4433450" y="13940674"/>
                  <a:pt x="4197724" y="13835135"/>
                  <a:pt x="4027091" y="13664502"/>
                </a:cubicBezTo>
                <a:lnTo>
                  <a:pt x="3922653" y="13537922"/>
                </a:lnTo>
                <a:lnTo>
                  <a:pt x="3922617" y="13537949"/>
                </a:lnTo>
                <a:lnTo>
                  <a:pt x="3922291" y="13537483"/>
                </a:lnTo>
                <a:lnTo>
                  <a:pt x="3911954" y="13524955"/>
                </a:lnTo>
                <a:lnTo>
                  <a:pt x="3901619" y="13507943"/>
                </a:lnTo>
                <a:lnTo>
                  <a:pt x="3784175" y="13340114"/>
                </a:lnTo>
                <a:cubicBezTo>
                  <a:pt x="2443104" y="11338702"/>
                  <a:pt x="2447235" y="8720678"/>
                  <a:pt x="3795274" y="6723360"/>
                </a:cubicBezTo>
                <a:lnTo>
                  <a:pt x="3848793" y="6647320"/>
                </a:lnTo>
                <a:lnTo>
                  <a:pt x="3864725" y="6614249"/>
                </a:lnTo>
                <a:cubicBezTo>
                  <a:pt x="4024395" y="6320322"/>
                  <a:pt x="4335809" y="6120789"/>
                  <a:pt x="4693826" y="6120789"/>
                </a:cubicBezTo>
                <a:cubicBezTo>
                  <a:pt x="5214578" y="6120789"/>
                  <a:pt x="5636731" y="6542942"/>
                  <a:pt x="5636731" y="7063694"/>
                </a:cubicBezTo>
                <a:cubicBezTo>
                  <a:pt x="5636731" y="7258976"/>
                  <a:pt x="5577365" y="7440392"/>
                  <a:pt x="5475697" y="7590881"/>
                </a:cubicBezTo>
                <a:lnTo>
                  <a:pt x="5437140" y="7637613"/>
                </a:lnTo>
                <a:lnTo>
                  <a:pt x="5440487" y="7640068"/>
                </a:lnTo>
                <a:cubicBezTo>
                  <a:pt x="4459944" y="8976844"/>
                  <a:pt x="4396882" y="10764634"/>
                  <a:pt x="5252182" y="12159582"/>
                </a:cubicBezTo>
                <a:lnTo>
                  <a:pt x="5395355" y="12373206"/>
                </a:lnTo>
                <a:lnTo>
                  <a:pt x="5475697" y="12470580"/>
                </a:lnTo>
                <a:cubicBezTo>
                  <a:pt x="5577365" y="12621070"/>
                  <a:pt x="5636731" y="12802485"/>
                  <a:pt x="5636731" y="12997768"/>
                </a:cubicBezTo>
                <a:cubicBezTo>
                  <a:pt x="5636731" y="13518520"/>
                  <a:pt x="5214578" y="13940674"/>
                  <a:pt x="4693826" y="13940674"/>
                </a:cubicBezTo>
                <a:close/>
                <a:moveTo>
                  <a:pt x="12773591" y="13941733"/>
                </a:moveTo>
                <a:cubicBezTo>
                  <a:pt x="12252839" y="13941733"/>
                  <a:pt x="11830686" y="13519580"/>
                  <a:pt x="11830686" y="12998828"/>
                </a:cubicBezTo>
                <a:cubicBezTo>
                  <a:pt x="11830686" y="12803546"/>
                  <a:pt x="11890052" y="12622130"/>
                  <a:pt x="11991720" y="12471640"/>
                </a:cubicBezTo>
                <a:lnTo>
                  <a:pt x="12030277" y="12424909"/>
                </a:lnTo>
                <a:lnTo>
                  <a:pt x="12026930" y="12422454"/>
                </a:lnTo>
                <a:cubicBezTo>
                  <a:pt x="13007473" y="11085677"/>
                  <a:pt x="13070535" y="9297887"/>
                  <a:pt x="12215235" y="7902939"/>
                </a:cubicBezTo>
                <a:lnTo>
                  <a:pt x="12072062" y="7689316"/>
                </a:lnTo>
                <a:lnTo>
                  <a:pt x="11991720" y="7591941"/>
                </a:lnTo>
                <a:cubicBezTo>
                  <a:pt x="11890052" y="7441452"/>
                  <a:pt x="11830686" y="7260036"/>
                  <a:pt x="11830686" y="7064753"/>
                </a:cubicBezTo>
                <a:cubicBezTo>
                  <a:pt x="11830686" y="6544001"/>
                  <a:pt x="12252839" y="6121848"/>
                  <a:pt x="12773591" y="6121848"/>
                </a:cubicBezTo>
                <a:cubicBezTo>
                  <a:pt x="13033967" y="6121848"/>
                  <a:pt x="13269693" y="6227387"/>
                  <a:pt x="13440326" y="6398019"/>
                </a:cubicBezTo>
                <a:lnTo>
                  <a:pt x="13544764" y="6524599"/>
                </a:lnTo>
                <a:lnTo>
                  <a:pt x="13544800" y="6524572"/>
                </a:lnTo>
                <a:lnTo>
                  <a:pt x="13545126" y="6525038"/>
                </a:lnTo>
                <a:lnTo>
                  <a:pt x="13555463" y="6537566"/>
                </a:lnTo>
                <a:lnTo>
                  <a:pt x="13565798" y="6554579"/>
                </a:lnTo>
                <a:lnTo>
                  <a:pt x="13683242" y="6722408"/>
                </a:lnTo>
                <a:cubicBezTo>
                  <a:pt x="15024313" y="8723819"/>
                  <a:pt x="15020182" y="11341844"/>
                  <a:pt x="13672143" y="13339162"/>
                </a:cubicBezTo>
                <a:lnTo>
                  <a:pt x="13618624" y="13415202"/>
                </a:lnTo>
                <a:lnTo>
                  <a:pt x="13602692" y="13448273"/>
                </a:lnTo>
                <a:cubicBezTo>
                  <a:pt x="13443022" y="13742200"/>
                  <a:pt x="13131608" y="13941733"/>
                  <a:pt x="12773591" y="13941733"/>
                </a:cubicBezTo>
                <a:close/>
                <a:moveTo>
                  <a:pt x="2388466" y="15498541"/>
                </a:moveTo>
                <a:cubicBezTo>
                  <a:pt x="2128090" y="15498540"/>
                  <a:pt x="1892364" y="15393002"/>
                  <a:pt x="1721732" y="15222371"/>
                </a:cubicBezTo>
                <a:lnTo>
                  <a:pt x="1682041" y="15174264"/>
                </a:lnTo>
                <a:lnTo>
                  <a:pt x="1676529" y="15178290"/>
                </a:lnTo>
                <a:lnTo>
                  <a:pt x="1627284" y="15107899"/>
                </a:lnTo>
                <a:lnTo>
                  <a:pt x="1606594" y="15082822"/>
                </a:lnTo>
                <a:lnTo>
                  <a:pt x="1585835" y="15048652"/>
                </a:lnTo>
                <a:lnTo>
                  <a:pt x="1471891" y="14885780"/>
                </a:lnTo>
                <a:cubicBezTo>
                  <a:pt x="-507869" y="11929567"/>
                  <a:pt x="-488992" y="8060537"/>
                  <a:pt x="1519519" y="5123784"/>
                </a:cubicBezTo>
                <a:lnTo>
                  <a:pt x="1543746" y="5089864"/>
                </a:lnTo>
                <a:lnTo>
                  <a:pt x="1559365" y="5057441"/>
                </a:lnTo>
                <a:cubicBezTo>
                  <a:pt x="1602911" y="4977279"/>
                  <a:pt x="1657744" y="4904138"/>
                  <a:pt x="1721732" y="4840151"/>
                </a:cubicBezTo>
                <a:lnTo>
                  <a:pt x="1722623" y="4839416"/>
                </a:lnTo>
                <a:lnTo>
                  <a:pt x="1727002" y="4833285"/>
                </a:lnTo>
                <a:lnTo>
                  <a:pt x="1728605" y="4834480"/>
                </a:lnTo>
                <a:lnTo>
                  <a:pt x="1861279" y="4725014"/>
                </a:lnTo>
                <a:cubicBezTo>
                  <a:pt x="2011767" y="4623346"/>
                  <a:pt x="2193184" y="4563981"/>
                  <a:pt x="2388466" y="4563981"/>
                </a:cubicBezTo>
                <a:cubicBezTo>
                  <a:pt x="2909218" y="4563981"/>
                  <a:pt x="3331371" y="4986134"/>
                  <a:pt x="3331371" y="5506886"/>
                </a:cubicBezTo>
                <a:cubicBezTo>
                  <a:pt x="3331371" y="5637074"/>
                  <a:pt x="3304986" y="5761099"/>
                  <a:pt x="3257273" y="5873907"/>
                </a:cubicBezTo>
                <a:lnTo>
                  <a:pt x="3221823" y="5947495"/>
                </a:lnTo>
                <a:lnTo>
                  <a:pt x="3225908" y="5950540"/>
                </a:lnTo>
                <a:lnTo>
                  <a:pt x="3193629" y="5995735"/>
                </a:lnTo>
                <a:lnTo>
                  <a:pt x="3170338" y="6034073"/>
                </a:lnTo>
                <a:lnTo>
                  <a:pt x="3139885" y="6070982"/>
                </a:lnTo>
                <a:lnTo>
                  <a:pt x="3062947" y="6178704"/>
                </a:lnTo>
                <a:cubicBezTo>
                  <a:pt x="1485423" y="8485289"/>
                  <a:pt x="1470596" y="11524102"/>
                  <a:pt x="3025539" y="13845971"/>
                </a:cubicBezTo>
                <a:lnTo>
                  <a:pt x="3057646" y="13891866"/>
                </a:lnTo>
                <a:lnTo>
                  <a:pt x="3170338" y="14028449"/>
                </a:lnTo>
                <a:cubicBezTo>
                  <a:pt x="3272006" y="14178938"/>
                  <a:pt x="3331371" y="14360353"/>
                  <a:pt x="3331371" y="14555636"/>
                </a:cubicBezTo>
                <a:cubicBezTo>
                  <a:pt x="3331371" y="15076388"/>
                  <a:pt x="2909218" y="15498541"/>
                  <a:pt x="2388466" y="15498541"/>
                </a:cubicBezTo>
                <a:close/>
                <a:moveTo>
                  <a:pt x="15078951" y="15498541"/>
                </a:moveTo>
                <a:cubicBezTo>
                  <a:pt x="14558199" y="15498541"/>
                  <a:pt x="14136046" y="15076388"/>
                  <a:pt x="14136046" y="14555636"/>
                </a:cubicBezTo>
                <a:cubicBezTo>
                  <a:pt x="14136046" y="14425448"/>
                  <a:pt x="14162431" y="14301423"/>
                  <a:pt x="14210144" y="14188615"/>
                </a:cubicBezTo>
                <a:lnTo>
                  <a:pt x="14245594" y="14115027"/>
                </a:lnTo>
                <a:lnTo>
                  <a:pt x="14241509" y="14111982"/>
                </a:lnTo>
                <a:lnTo>
                  <a:pt x="14273788" y="14066787"/>
                </a:lnTo>
                <a:lnTo>
                  <a:pt x="14297079" y="14028449"/>
                </a:lnTo>
                <a:lnTo>
                  <a:pt x="14327532" y="13991540"/>
                </a:lnTo>
                <a:lnTo>
                  <a:pt x="14404470" y="13883818"/>
                </a:lnTo>
                <a:cubicBezTo>
                  <a:pt x="15981994" y="11577233"/>
                  <a:pt x="15996821" y="8538419"/>
                  <a:pt x="14441878" y="6216550"/>
                </a:cubicBezTo>
                <a:lnTo>
                  <a:pt x="14409771" y="6170656"/>
                </a:lnTo>
                <a:lnTo>
                  <a:pt x="14297079" y="6034073"/>
                </a:lnTo>
                <a:cubicBezTo>
                  <a:pt x="14195411" y="5883584"/>
                  <a:pt x="14136046" y="5702168"/>
                  <a:pt x="14136046" y="5506886"/>
                </a:cubicBezTo>
                <a:cubicBezTo>
                  <a:pt x="14136046" y="4986134"/>
                  <a:pt x="14558199" y="4563981"/>
                  <a:pt x="15078951" y="4563981"/>
                </a:cubicBezTo>
                <a:cubicBezTo>
                  <a:pt x="15339327" y="4563981"/>
                  <a:pt x="15575053" y="4669519"/>
                  <a:pt x="15745685" y="4840151"/>
                </a:cubicBezTo>
                <a:lnTo>
                  <a:pt x="15785376" y="4888257"/>
                </a:lnTo>
                <a:lnTo>
                  <a:pt x="15790888" y="4884232"/>
                </a:lnTo>
                <a:lnTo>
                  <a:pt x="15840133" y="4954623"/>
                </a:lnTo>
                <a:lnTo>
                  <a:pt x="15860823" y="4979699"/>
                </a:lnTo>
                <a:lnTo>
                  <a:pt x="15881582" y="5013870"/>
                </a:lnTo>
                <a:lnTo>
                  <a:pt x="15995526" y="5176742"/>
                </a:lnTo>
                <a:cubicBezTo>
                  <a:pt x="17975286" y="8132954"/>
                  <a:pt x="17956410" y="12001984"/>
                  <a:pt x="15947898" y="14938738"/>
                </a:cubicBezTo>
                <a:lnTo>
                  <a:pt x="15923671" y="14972658"/>
                </a:lnTo>
                <a:lnTo>
                  <a:pt x="15908052" y="15005081"/>
                </a:lnTo>
                <a:cubicBezTo>
                  <a:pt x="15864506" y="15085243"/>
                  <a:pt x="15809673" y="15158384"/>
                  <a:pt x="15745685" y="15222371"/>
                </a:cubicBezTo>
                <a:lnTo>
                  <a:pt x="15744794" y="15223106"/>
                </a:lnTo>
                <a:lnTo>
                  <a:pt x="15740415" y="15229237"/>
                </a:lnTo>
                <a:lnTo>
                  <a:pt x="15738812" y="15228042"/>
                </a:lnTo>
                <a:lnTo>
                  <a:pt x="15606138" y="15337508"/>
                </a:lnTo>
                <a:cubicBezTo>
                  <a:pt x="15455650" y="15439176"/>
                  <a:pt x="15274233" y="15498541"/>
                  <a:pt x="15078951" y="1549854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4" name="Freeform: Shape 122">
            <a:extLst>
              <a:ext uri="{FF2B5EF4-FFF2-40B4-BE49-F238E27FC236}">
                <a16:creationId xmlns:a16="http://schemas.microsoft.com/office/drawing/2014/main" id="{0B288E4E-F236-49ED-9181-0CBEB4B0B4BA}"/>
              </a:ext>
            </a:extLst>
          </p:cNvPr>
          <p:cNvSpPr/>
          <p:nvPr/>
        </p:nvSpPr>
        <p:spPr>
          <a:xfrm rot="10800000">
            <a:off x="2656687" y="1391456"/>
            <a:ext cx="217234" cy="192748"/>
          </a:xfrm>
          <a:custGeom>
            <a:avLst/>
            <a:gdLst>
              <a:gd name="connsiteX0" fmla="*/ 8712305 w 17467417"/>
              <a:gd name="connsiteY0" fmla="*/ 12899635 h 15498541"/>
              <a:gd name="connsiteX1" fmla="*/ 5827496 w 17467417"/>
              <a:gd name="connsiteY1" fmla="*/ 10014826 h 15498541"/>
              <a:gd name="connsiteX2" fmla="*/ 7337233 w 17467417"/>
              <a:gd name="connsiteY2" fmla="*/ 7478198 h 15498541"/>
              <a:gd name="connsiteX3" fmla="*/ 7392026 w 17467417"/>
              <a:gd name="connsiteY3" fmla="*/ 7451803 h 15498541"/>
              <a:gd name="connsiteX4" fmla="*/ 7385009 w 17467417"/>
              <a:gd name="connsiteY4" fmla="*/ 7312838 h 15498541"/>
              <a:gd name="connsiteX5" fmla="*/ 7385010 w 17467417"/>
              <a:gd name="connsiteY5" fmla="*/ 1366869 h 15498541"/>
              <a:gd name="connsiteX6" fmla="*/ 8751879 w 17467417"/>
              <a:gd name="connsiteY6" fmla="*/ 0 h 15498541"/>
              <a:gd name="connsiteX7" fmla="*/ 8751878 w 17467417"/>
              <a:gd name="connsiteY7" fmla="*/ 1 h 15498541"/>
              <a:gd name="connsiteX8" fmla="*/ 10118747 w 17467417"/>
              <a:gd name="connsiteY8" fmla="*/ 1366870 h 15498541"/>
              <a:gd name="connsiteX9" fmla="*/ 10118747 w 17467417"/>
              <a:gd name="connsiteY9" fmla="*/ 7312838 h 15498541"/>
              <a:gd name="connsiteX10" fmla="*/ 10111690 w 17467417"/>
              <a:gd name="connsiteY10" fmla="*/ 7452592 h 15498541"/>
              <a:gd name="connsiteX11" fmla="*/ 10106050 w 17467417"/>
              <a:gd name="connsiteY11" fmla="*/ 7489543 h 15498541"/>
              <a:gd name="connsiteX12" fmla="*/ 10325229 w 17467417"/>
              <a:gd name="connsiteY12" fmla="*/ 7622697 h 15498541"/>
              <a:gd name="connsiteX13" fmla="*/ 11597114 w 17467417"/>
              <a:gd name="connsiteY13" fmla="*/ 10014826 h 15498541"/>
              <a:gd name="connsiteX14" fmla="*/ 8712305 w 17467417"/>
              <a:gd name="connsiteY14" fmla="*/ 12899635 h 15498541"/>
              <a:gd name="connsiteX15" fmla="*/ 4693826 w 17467417"/>
              <a:gd name="connsiteY15" fmla="*/ 13940674 h 15498541"/>
              <a:gd name="connsiteX16" fmla="*/ 4027091 w 17467417"/>
              <a:gd name="connsiteY16" fmla="*/ 13664502 h 15498541"/>
              <a:gd name="connsiteX17" fmla="*/ 3922653 w 17467417"/>
              <a:gd name="connsiteY17" fmla="*/ 13537922 h 15498541"/>
              <a:gd name="connsiteX18" fmla="*/ 3922617 w 17467417"/>
              <a:gd name="connsiteY18" fmla="*/ 13537949 h 15498541"/>
              <a:gd name="connsiteX19" fmla="*/ 3922291 w 17467417"/>
              <a:gd name="connsiteY19" fmla="*/ 13537483 h 15498541"/>
              <a:gd name="connsiteX20" fmla="*/ 3911954 w 17467417"/>
              <a:gd name="connsiteY20" fmla="*/ 13524955 h 15498541"/>
              <a:gd name="connsiteX21" fmla="*/ 3901619 w 17467417"/>
              <a:gd name="connsiteY21" fmla="*/ 13507943 h 15498541"/>
              <a:gd name="connsiteX22" fmla="*/ 3784175 w 17467417"/>
              <a:gd name="connsiteY22" fmla="*/ 13340114 h 15498541"/>
              <a:gd name="connsiteX23" fmla="*/ 3795274 w 17467417"/>
              <a:gd name="connsiteY23" fmla="*/ 6723360 h 15498541"/>
              <a:gd name="connsiteX24" fmla="*/ 3848793 w 17467417"/>
              <a:gd name="connsiteY24" fmla="*/ 6647320 h 15498541"/>
              <a:gd name="connsiteX25" fmla="*/ 3864725 w 17467417"/>
              <a:gd name="connsiteY25" fmla="*/ 6614249 h 15498541"/>
              <a:gd name="connsiteX26" fmla="*/ 4693826 w 17467417"/>
              <a:gd name="connsiteY26" fmla="*/ 6120789 h 15498541"/>
              <a:gd name="connsiteX27" fmla="*/ 5636731 w 17467417"/>
              <a:gd name="connsiteY27" fmla="*/ 7063694 h 15498541"/>
              <a:gd name="connsiteX28" fmla="*/ 5475697 w 17467417"/>
              <a:gd name="connsiteY28" fmla="*/ 7590881 h 15498541"/>
              <a:gd name="connsiteX29" fmla="*/ 5437140 w 17467417"/>
              <a:gd name="connsiteY29" fmla="*/ 7637613 h 15498541"/>
              <a:gd name="connsiteX30" fmla="*/ 5440487 w 17467417"/>
              <a:gd name="connsiteY30" fmla="*/ 7640068 h 15498541"/>
              <a:gd name="connsiteX31" fmla="*/ 5252182 w 17467417"/>
              <a:gd name="connsiteY31" fmla="*/ 12159582 h 15498541"/>
              <a:gd name="connsiteX32" fmla="*/ 5395355 w 17467417"/>
              <a:gd name="connsiteY32" fmla="*/ 12373206 h 15498541"/>
              <a:gd name="connsiteX33" fmla="*/ 5475697 w 17467417"/>
              <a:gd name="connsiteY33" fmla="*/ 12470580 h 15498541"/>
              <a:gd name="connsiteX34" fmla="*/ 5636731 w 17467417"/>
              <a:gd name="connsiteY34" fmla="*/ 12997768 h 15498541"/>
              <a:gd name="connsiteX35" fmla="*/ 4693826 w 17467417"/>
              <a:gd name="connsiteY35" fmla="*/ 13940674 h 15498541"/>
              <a:gd name="connsiteX36" fmla="*/ 12773591 w 17467417"/>
              <a:gd name="connsiteY36" fmla="*/ 13941733 h 15498541"/>
              <a:gd name="connsiteX37" fmla="*/ 11830686 w 17467417"/>
              <a:gd name="connsiteY37" fmla="*/ 12998828 h 15498541"/>
              <a:gd name="connsiteX38" fmla="*/ 11991720 w 17467417"/>
              <a:gd name="connsiteY38" fmla="*/ 12471640 h 15498541"/>
              <a:gd name="connsiteX39" fmla="*/ 12030277 w 17467417"/>
              <a:gd name="connsiteY39" fmla="*/ 12424909 h 15498541"/>
              <a:gd name="connsiteX40" fmla="*/ 12026930 w 17467417"/>
              <a:gd name="connsiteY40" fmla="*/ 12422454 h 15498541"/>
              <a:gd name="connsiteX41" fmla="*/ 12215235 w 17467417"/>
              <a:gd name="connsiteY41" fmla="*/ 7902939 h 15498541"/>
              <a:gd name="connsiteX42" fmla="*/ 12072062 w 17467417"/>
              <a:gd name="connsiteY42" fmla="*/ 7689316 h 15498541"/>
              <a:gd name="connsiteX43" fmla="*/ 11991720 w 17467417"/>
              <a:gd name="connsiteY43" fmla="*/ 7591941 h 15498541"/>
              <a:gd name="connsiteX44" fmla="*/ 11830686 w 17467417"/>
              <a:gd name="connsiteY44" fmla="*/ 7064753 h 15498541"/>
              <a:gd name="connsiteX45" fmla="*/ 12773591 w 17467417"/>
              <a:gd name="connsiteY45" fmla="*/ 6121848 h 15498541"/>
              <a:gd name="connsiteX46" fmla="*/ 13440326 w 17467417"/>
              <a:gd name="connsiteY46" fmla="*/ 6398019 h 15498541"/>
              <a:gd name="connsiteX47" fmla="*/ 13544764 w 17467417"/>
              <a:gd name="connsiteY47" fmla="*/ 6524599 h 15498541"/>
              <a:gd name="connsiteX48" fmla="*/ 13544800 w 17467417"/>
              <a:gd name="connsiteY48" fmla="*/ 6524572 h 15498541"/>
              <a:gd name="connsiteX49" fmla="*/ 13545126 w 17467417"/>
              <a:gd name="connsiteY49" fmla="*/ 6525038 h 15498541"/>
              <a:gd name="connsiteX50" fmla="*/ 13555463 w 17467417"/>
              <a:gd name="connsiteY50" fmla="*/ 6537566 h 15498541"/>
              <a:gd name="connsiteX51" fmla="*/ 13565798 w 17467417"/>
              <a:gd name="connsiteY51" fmla="*/ 6554579 h 15498541"/>
              <a:gd name="connsiteX52" fmla="*/ 13683242 w 17467417"/>
              <a:gd name="connsiteY52" fmla="*/ 6722408 h 15498541"/>
              <a:gd name="connsiteX53" fmla="*/ 13672143 w 17467417"/>
              <a:gd name="connsiteY53" fmla="*/ 13339162 h 15498541"/>
              <a:gd name="connsiteX54" fmla="*/ 13618624 w 17467417"/>
              <a:gd name="connsiteY54" fmla="*/ 13415202 h 15498541"/>
              <a:gd name="connsiteX55" fmla="*/ 13602692 w 17467417"/>
              <a:gd name="connsiteY55" fmla="*/ 13448273 h 15498541"/>
              <a:gd name="connsiteX56" fmla="*/ 12773591 w 17467417"/>
              <a:gd name="connsiteY56" fmla="*/ 13941733 h 15498541"/>
              <a:gd name="connsiteX57" fmla="*/ 2388466 w 17467417"/>
              <a:gd name="connsiteY57" fmla="*/ 15498541 h 15498541"/>
              <a:gd name="connsiteX58" fmla="*/ 1721732 w 17467417"/>
              <a:gd name="connsiteY58" fmla="*/ 15222371 h 15498541"/>
              <a:gd name="connsiteX59" fmla="*/ 1682041 w 17467417"/>
              <a:gd name="connsiteY59" fmla="*/ 15174264 h 15498541"/>
              <a:gd name="connsiteX60" fmla="*/ 1676529 w 17467417"/>
              <a:gd name="connsiteY60" fmla="*/ 15178290 h 15498541"/>
              <a:gd name="connsiteX61" fmla="*/ 1627284 w 17467417"/>
              <a:gd name="connsiteY61" fmla="*/ 15107899 h 15498541"/>
              <a:gd name="connsiteX62" fmla="*/ 1606594 w 17467417"/>
              <a:gd name="connsiteY62" fmla="*/ 15082822 h 15498541"/>
              <a:gd name="connsiteX63" fmla="*/ 1585835 w 17467417"/>
              <a:gd name="connsiteY63" fmla="*/ 15048652 h 15498541"/>
              <a:gd name="connsiteX64" fmla="*/ 1471891 w 17467417"/>
              <a:gd name="connsiteY64" fmla="*/ 14885780 h 15498541"/>
              <a:gd name="connsiteX65" fmla="*/ 1519519 w 17467417"/>
              <a:gd name="connsiteY65" fmla="*/ 5123784 h 15498541"/>
              <a:gd name="connsiteX66" fmla="*/ 1543746 w 17467417"/>
              <a:gd name="connsiteY66" fmla="*/ 5089864 h 15498541"/>
              <a:gd name="connsiteX67" fmla="*/ 1559365 w 17467417"/>
              <a:gd name="connsiteY67" fmla="*/ 5057441 h 15498541"/>
              <a:gd name="connsiteX68" fmla="*/ 1721732 w 17467417"/>
              <a:gd name="connsiteY68" fmla="*/ 4840151 h 15498541"/>
              <a:gd name="connsiteX69" fmla="*/ 1722623 w 17467417"/>
              <a:gd name="connsiteY69" fmla="*/ 4839416 h 15498541"/>
              <a:gd name="connsiteX70" fmla="*/ 1727002 w 17467417"/>
              <a:gd name="connsiteY70" fmla="*/ 4833285 h 15498541"/>
              <a:gd name="connsiteX71" fmla="*/ 1728605 w 17467417"/>
              <a:gd name="connsiteY71" fmla="*/ 4834480 h 15498541"/>
              <a:gd name="connsiteX72" fmla="*/ 1861279 w 17467417"/>
              <a:gd name="connsiteY72" fmla="*/ 4725014 h 15498541"/>
              <a:gd name="connsiteX73" fmla="*/ 2388466 w 17467417"/>
              <a:gd name="connsiteY73" fmla="*/ 4563981 h 15498541"/>
              <a:gd name="connsiteX74" fmla="*/ 3331371 w 17467417"/>
              <a:gd name="connsiteY74" fmla="*/ 5506886 h 15498541"/>
              <a:gd name="connsiteX75" fmla="*/ 3257273 w 17467417"/>
              <a:gd name="connsiteY75" fmla="*/ 5873907 h 15498541"/>
              <a:gd name="connsiteX76" fmla="*/ 3221823 w 17467417"/>
              <a:gd name="connsiteY76" fmla="*/ 5947495 h 15498541"/>
              <a:gd name="connsiteX77" fmla="*/ 3225908 w 17467417"/>
              <a:gd name="connsiteY77" fmla="*/ 5950540 h 15498541"/>
              <a:gd name="connsiteX78" fmla="*/ 3193629 w 17467417"/>
              <a:gd name="connsiteY78" fmla="*/ 5995735 h 15498541"/>
              <a:gd name="connsiteX79" fmla="*/ 3170338 w 17467417"/>
              <a:gd name="connsiteY79" fmla="*/ 6034073 h 15498541"/>
              <a:gd name="connsiteX80" fmla="*/ 3139885 w 17467417"/>
              <a:gd name="connsiteY80" fmla="*/ 6070982 h 15498541"/>
              <a:gd name="connsiteX81" fmla="*/ 3062947 w 17467417"/>
              <a:gd name="connsiteY81" fmla="*/ 6178704 h 15498541"/>
              <a:gd name="connsiteX82" fmla="*/ 3025539 w 17467417"/>
              <a:gd name="connsiteY82" fmla="*/ 13845971 h 15498541"/>
              <a:gd name="connsiteX83" fmla="*/ 3057646 w 17467417"/>
              <a:gd name="connsiteY83" fmla="*/ 13891866 h 15498541"/>
              <a:gd name="connsiteX84" fmla="*/ 3170338 w 17467417"/>
              <a:gd name="connsiteY84" fmla="*/ 14028449 h 15498541"/>
              <a:gd name="connsiteX85" fmla="*/ 3331371 w 17467417"/>
              <a:gd name="connsiteY85" fmla="*/ 14555636 h 15498541"/>
              <a:gd name="connsiteX86" fmla="*/ 2388466 w 17467417"/>
              <a:gd name="connsiteY86" fmla="*/ 15498541 h 15498541"/>
              <a:gd name="connsiteX87" fmla="*/ 15078951 w 17467417"/>
              <a:gd name="connsiteY87" fmla="*/ 15498541 h 15498541"/>
              <a:gd name="connsiteX88" fmla="*/ 14136046 w 17467417"/>
              <a:gd name="connsiteY88" fmla="*/ 14555636 h 15498541"/>
              <a:gd name="connsiteX89" fmla="*/ 14210144 w 17467417"/>
              <a:gd name="connsiteY89" fmla="*/ 14188615 h 15498541"/>
              <a:gd name="connsiteX90" fmla="*/ 14245594 w 17467417"/>
              <a:gd name="connsiteY90" fmla="*/ 14115027 h 15498541"/>
              <a:gd name="connsiteX91" fmla="*/ 14241509 w 17467417"/>
              <a:gd name="connsiteY91" fmla="*/ 14111982 h 15498541"/>
              <a:gd name="connsiteX92" fmla="*/ 14273788 w 17467417"/>
              <a:gd name="connsiteY92" fmla="*/ 14066787 h 15498541"/>
              <a:gd name="connsiteX93" fmla="*/ 14297079 w 17467417"/>
              <a:gd name="connsiteY93" fmla="*/ 14028449 h 15498541"/>
              <a:gd name="connsiteX94" fmla="*/ 14327532 w 17467417"/>
              <a:gd name="connsiteY94" fmla="*/ 13991540 h 15498541"/>
              <a:gd name="connsiteX95" fmla="*/ 14404470 w 17467417"/>
              <a:gd name="connsiteY95" fmla="*/ 13883818 h 15498541"/>
              <a:gd name="connsiteX96" fmla="*/ 14441878 w 17467417"/>
              <a:gd name="connsiteY96" fmla="*/ 6216550 h 15498541"/>
              <a:gd name="connsiteX97" fmla="*/ 14409771 w 17467417"/>
              <a:gd name="connsiteY97" fmla="*/ 6170656 h 15498541"/>
              <a:gd name="connsiteX98" fmla="*/ 14297079 w 17467417"/>
              <a:gd name="connsiteY98" fmla="*/ 6034073 h 15498541"/>
              <a:gd name="connsiteX99" fmla="*/ 14136046 w 17467417"/>
              <a:gd name="connsiteY99" fmla="*/ 5506886 h 15498541"/>
              <a:gd name="connsiteX100" fmla="*/ 15078951 w 17467417"/>
              <a:gd name="connsiteY100" fmla="*/ 4563981 h 15498541"/>
              <a:gd name="connsiteX101" fmla="*/ 15745685 w 17467417"/>
              <a:gd name="connsiteY101" fmla="*/ 4840151 h 15498541"/>
              <a:gd name="connsiteX102" fmla="*/ 15785376 w 17467417"/>
              <a:gd name="connsiteY102" fmla="*/ 4888257 h 15498541"/>
              <a:gd name="connsiteX103" fmla="*/ 15790888 w 17467417"/>
              <a:gd name="connsiteY103" fmla="*/ 4884232 h 15498541"/>
              <a:gd name="connsiteX104" fmla="*/ 15840133 w 17467417"/>
              <a:gd name="connsiteY104" fmla="*/ 4954623 h 15498541"/>
              <a:gd name="connsiteX105" fmla="*/ 15860823 w 17467417"/>
              <a:gd name="connsiteY105" fmla="*/ 4979699 h 15498541"/>
              <a:gd name="connsiteX106" fmla="*/ 15881582 w 17467417"/>
              <a:gd name="connsiteY106" fmla="*/ 5013870 h 15498541"/>
              <a:gd name="connsiteX107" fmla="*/ 15995526 w 17467417"/>
              <a:gd name="connsiteY107" fmla="*/ 5176742 h 15498541"/>
              <a:gd name="connsiteX108" fmla="*/ 15947898 w 17467417"/>
              <a:gd name="connsiteY108" fmla="*/ 14938738 h 15498541"/>
              <a:gd name="connsiteX109" fmla="*/ 15923671 w 17467417"/>
              <a:gd name="connsiteY109" fmla="*/ 14972658 h 15498541"/>
              <a:gd name="connsiteX110" fmla="*/ 15908052 w 17467417"/>
              <a:gd name="connsiteY110" fmla="*/ 15005081 h 15498541"/>
              <a:gd name="connsiteX111" fmla="*/ 15745685 w 17467417"/>
              <a:gd name="connsiteY111" fmla="*/ 15222371 h 15498541"/>
              <a:gd name="connsiteX112" fmla="*/ 15744794 w 17467417"/>
              <a:gd name="connsiteY112" fmla="*/ 15223106 h 15498541"/>
              <a:gd name="connsiteX113" fmla="*/ 15740415 w 17467417"/>
              <a:gd name="connsiteY113" fmla="*/ 15229237 h 15498541"/>
              <a:gd name="connsiteX114" fmla="*/ 15738812 w 17467417"/>
              <a:gd name="connsiteY114" fmla="*/ 15228042 h 15498541"/>
              <a:gd name="connsiteX115" fmla="*/ 15606138 w 17467417"/>
              <a:gd name="connsiteY115" fmla="*/ 15337508 h 15498541"/>
              <a:gd name="connsiteX116" fmla="*/ 15078951 w 17467417"/>
              <a:gd name="connsiteY116" fmla="*/ 15498541 h 1549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7467417" h="15498541">
                <a:moveTo>
                  <a:pt x="8712305" y="12899635"/>
                </a:moveTo>
                <a:cubicBezTo>
                  <a:pt x="7119069" y="12899635"/>
                  <a:pt x="5827496" y="11608062"/>
                  <a:pt x="5827496" y="10014826"/>
                </a:cubicBezTo>
                <a:cubicBezTo>
                  <a:pt x="5827496" y="8919476"/>
                  <a:pt x="6437966" y="7966709"/>
                  <a:pt x="7337233" y="7478198"/>
                </a:cubicBezTo>
                <a:lnTo>
                  <a:pt x="7392026" y="7451803"/>
                </a:lnTo>
                <a:lnTo>
                  <a:pt x="7385009" y="7312838"/>
                </a:lnTo>
                <a:cubicBezTo>
                  <a:pt x="7385009" y="5330848"/>
                  <a:pt x="7385010" y="3348859"/>
                  <a:pt x="7385010" y="1366869"/>
                </a:cubicBezTo>
                <a:cubicBezTo>
                  <a:pt x="7385010" y="611968"/>
                  <a:pt x="7996978" y="0"/>
                  <a:pt x="8751879" y="0"/>
                </a:cubicBezTo>
                <a:lnTo>
                  <a:pt x="8751878" y="1"/>
                </a:lnTo>
                <a:cubicBezTo>
                  <a:pt x="9506779" y="1"/>
                  <a:pt x="10118747" y="611969"/>
                  <a:pt x="10118747" y="1366870"/>
                </a:cubicBezTo>
                <a:lnTo>
                  <a:pt x="10118747" y="7312838"/>
                </a:lnTo>
                <a:cubicBezTo>
                  <a:pt x="10118747" y="7360019"/>
                  <a:pt x="10116356" y="7406642"/>
                  <a:pt x="10111690" y="7452592"/>
                </a:cubicBezTo>
                <a:lnTo>
                  <a:pt x="10106050" y="7489543"/>
                </a:lnTo>
                <a:lnTo>
                  <a:pt x="10325229" y="7622697"/>
                </a:lnTo>
                <a:cubicBezTo>
                  <a:pt x="11092593" y="8141118"/>
                  <a:pt x="11597114" y="9019053"/>
                  <a:pt x="11597114" y="10014826"/>
                </a:cubicBezTo>
                <a:cubicBezTo>
                  <a:pt x="11597114" y="11608062"/>
                  <a:pt x="10305541" y="12899635"/>
                  <a:pt x="8712305" y="12899635"/>
                </a:cubicBezTo>
                <a:close/>
                <a:moveTo>
                  <a:pt x="4693826" y="13940674"/>
                </a:moveTo>
                <a:cubicBezTo>
                  <a:pt x="4433450" y="13940674"/>
                  <a:pt x="4197724" y="13835135"/>
                  <a:pt x="4027091" y="13664502"/>
                </a:cubicBezTo>
                <a:lnTo>
                  <a:pt x="3922653" y="13537922"/>
                </a:lnTo>
                <a:lnTo>
                  <a:pt x="3922617" y="13537949"/>
                </a:lnTo>
                <a:lnTo>
                  <a:pt x="3922291" y="13537483"/>
                </a:lnTo>
                <a:lnTo>
                  <a:pt x="3911954" y="13524955"/>
                </a:lnTo>
                <a:lnTo>
                  <a:pt x="3901619" y="13507943"/>
                </a:lnTo>
                <a:lnTo>
                  <a:pt x="3784175" y="13340114"/>
                </a:lnTo>
                <a:cubicBezTo>
                  <a:pt x="2443104" y="11338702"/>
                  <a:pt x="2447235" y="8720678"/>
                  <a:pt x="3795274" y="6723360"/>
                </a:cubicBezTo>
                <a:lnTo>
                  <a:pt x="3848793" y="6647320"/>
                </a:lnTo>
                <a:lnTo>
                  <a:pt x="3864725" y="6614249"/>
                </a:lnTo>
                <a:cubicBezTo>
                  <a:pt x="4024395" y="6320322"/>
                  <a:pt x="4335809" y="6120789"/>
                  <a:pt x="4693826" y="6120789"/>
                </a:cubicBezTo>
                <a:cubicBezTo>
                  <a:pt x="5214578" y="6120789"/>
                  <a:pt x="5636731" y="6542942"/>
                  <a:pt x="5636731" y="7063694"/>
                </a:cubicBezTo>
                <a:cubicBezTo>
                  <a:pt x="5636731" y="7258976"/>
                  <a:pt x="5577365" y="7440392"/>
                  <a:pt x="5475697" y="7590881"/>
                </a:cubicBezTo>
                <a:lnTo>
                  <a:pt x="5437140" y="7637613"/>
                </a:lnTo>
                <a:lnTo>
                  <a:pt x="5440487" y="7640068"/>
                </a:lnTo>
                <a:cubicBezTo>
                  <a:pt x="4459944" y="8976844"/>
                  <a:pt x="4396882" y="10764634"/>
                  <a:pt x="5252182" y="12159582"/>
                </a:cubicBezTo>
                <a:lnTo>
                  <a:pt x="5395355" y="12373206"/>
                </a:lnTo>
                <a:lnTo>
                  <a:pt x="5475697" y="12470580"/>
                </a:lnTo>
                <a:cubicBezTo>
                  <a:pt x="5577365" y="12621070"/>
                  <a:pt x="5636731" y="12802485"/>
                  <a:pt x="5636731" y="12997768"/>
                </a:cubicBezTo>
                <a:cubicBezTo>
                  <a:pt x="5636731" y="13518520"/>
                  <a:pt x="5214578" y="13940674"/>
                  <a:pt x="4693826" y="13940674"/>
                </a:cubicBezTo>
                <a:close/>
                <a:moveTo>
                  <a:pt x="12773591" y="13941733"/>
                </a:moveTo>
                <a:cubicBezTo>
                  <a:pt x="12252839" y="13941733"/>
                  <a:pt x="11830686" y="13519580"/>
                  <a:pt x="11830686" y="12998828"/>
                </a:cubicBezTo>
                <a:cubicBezTo>
                  <a:pt x="11830686" y="12803546"/>
                  <a:pt x="11890052" y="12622130"/>
                  <a:pt x="11991720" y="12471640"/>
                </a:cubicBezTo>
                <a:lnTo>
                  <a:pt x="12030277" y="12424909"/>
                </a:lnTo>
                <a:lnTo>
                  <a:pt x="12026930" y="12422454"/>
                </a:lnTo>
                <a:cubicBezTo>
                  <a:pt x="13007473" y="11085677"/>
                  <a:pt x="13070535" y="9297887"/>
                  <a:pt x="12215235" y="7902939"/>
                </a:cubicBezTo>
                <a:lnTo>
                  <a:pt x="12072062" y="7689316"/>
                </a:lnTo>
                <a:lnTo>
                  <a:pt x="11991720" y="7591941"/>
                </a:lnTo>
                <a:cubicBezTo>
                  <a:pt x="11890052" y="7441452"/>
                  <a:pt x="11830686" y="7260036"/>
                  <a:pt x="11830686" y="7064753"/>
                </a:cubicBezTo>
                <a:cubicBezTo>
                  <a:pt x="11830686" y="6544001"/>
                  <a:pt x="12252839" y="6121848"/>
                  <a:pt x="12773591" y="6121848"/>
                </a:cubicBezTo>
                <a:cubicBezTo>
                  <a:pt x="13033967" y="6121848"/>
                  <a:pt x="13269693" y="6227387"/>
                  <a:pt x="13440326" y="6398019"/>
                </a:cubicBezTo>
                <a:lnTo>
                  <a:pt x="13544764" y="6524599"/>
                </a:lnTo>
                <a:lnTo>
                  <a:pt x="13544800" y="6524572"/>
                </a:lnTo>
                <a:lnTo>
                  <a:pt x="13545126" y="6525038"/>
                </a:lnTo>
                <a:lnTo>
                  <a:pt x="13555463" y="6537566"/>
                </a:lnTo>
                <a:lnTo>
                  <a:pt x="13565798" y="6554579"/>
                </a:lnTo>
                <a:lnTo>
                  <a:pt x="13683242" y="6722408"/>
                </a:lnTo>
                <a:cubicBezTo>
                  <a:pt x="15024313" y="8723819"/>
                  <a:pt x="15020182" y="11341844"/>
                  <a:pt x="13672143" y="13339162"/>
                </a:cubicBezTo>
                <a:lnTo>
                  <a:pt x="13618624" y="13415202"/>
                </a:lnTo>
                <a:lnTo>
                  <a:pt x="13602692" y="13448273"/>
                </a:lnTo>
                <a:cubicBezTo>
                  <a:pt x="13443022" y="13742200"/>
                  <a:pt x="13131608" y="13941733"/>
                  <a:pt x="12773591" y="13941733"/>
                </a:cubicBezTo>
                <a:close/>
                <a:moveTo>
                  <a:pt x="2388466" y="15498541"/>
                </a:moveTo>
                <a:cubicBezTo>
                  <a:pt x="2128090" y="15498540"/>
                  <a:pt x="1892364" y="15393002"/>
                  <a:pt x="1721732" y="15222371"/>
                </a:cubicBezTo>
                <a:lnTo>
                  <a:pt x="1682041" y="15174264"/>
                </a:lnTo>
                <a:lnTo>
                  <a:pt x="1676529" y="15178290"/>
                </a:lnTo>
                <a:lnTo>
                  <a:pt x="1627284" y="15107899"/>
                </a:lnTo>
                <a:lnTo>
                  <a:pt x="1606594" y="15082822"/>
                </a:lnTo>
                <a:lnTo>
                  <a:pt x="1585835" y="15048652"/>
                </a:lnTo>
                <a:lnTo>
                  <a:pt x="1471891" y="14885780"/>
                </a:lnTo>
                <a:cubicBezTo>
                  <a:pt x="-507869" y="11929567"/>
                  <a:pt x="-488992" y="8060537"/>
                  <a:pt x="1519519" y="5123784"/>
                </a:cubicBezTo>
                <a:lnTo>
                  <a:pt x="1543746" y="5089864"/>
                </a:lnTo>
                <a:lnTo>
                  <a:pt x="1559365" y="5057441"/>
                </a:lnTo>
                <a:cubicBezTo>
                  <a:pt x="1602911" y="4977279"/>
                  <a:pt x="1657744" y="4904138"/>
                  <a:pt x="1721732" y="4840151"/>
                </a:cubicBezTo>
                <a:lnTo>
                  <a:pt x="1722623" y="4839416"/>
                </a:lnTo>
                <a:lnTo>
                  <a:pt x="1727002" y="4833285"/>
                </a:lnTo>
                <a:lnTo>
                  <a:pt x="1728605" y="4834480"/>
                </a:lnTo>
                <a:lnTo>
                  <a:pt x="1861279" y="4725014"/>
                </a:lnTo>
                <a:cubicBezTo>
                  <a:pt x="2011767" y="4623346"/>
                  <a:pt x="2193184" y="4563981"/>
                  <a:pt x="2388466" y="4563981"/>
                </a:cubicBezTo>
                <a:cubicBezTo>
                  <a:pt x="2909218" y="4563981"/>
                  <a:pt x="3331371" y="4986134"/>
                  <a:pt x="3331371" y="5506886"/>
                </a:cubicBezTo>
                <a:cubicBezTo>
                  <a:pt x="3331371" y="5637074"/>
                  <a:pt x="3304986" y="5761099"/>
                  <a:pt x="3257273" y="5873907"/>
                </a:cubicBezTo>
                <a:lnTo>
                  <a:pt x="3221823" y="5947495"/>
                </a:lnTo>
                <a:lnTo>
                  <a:pt x="3225908" y="5950540"/>
                </a:lnTo>
                <a:lnTo>
                  <a:pt x="3193629" y="5995735"/>
                </a:lnTo>
                <a:lnTo>
                  <a:pt x="3170338" y="6034073"/>
                </a:lnTo>
                <a:lnTo>
                  <a:pt x="3139885" y="6070982"/>
                </a:lnTo>
                <a:lnTo>
                  <a:pt x="3062947" y="6178704"/>
                </a:lnTo>
                <a:cubicBezTo>
                  <a:pt x="1485423" y="8485289"/>
                  <a:pt x="1470596" y="11524102"/>
                  <a:pt x="3025539" y="13845971"/>
                </a:cubicBezTo>
                <a:lnTo>
                  <a:pt x="3057646" y="13891866"/>
                </a:lnTo>
                <a:lnTo>
                  <a:pt x="3170338" y="14028449"/>
                </a:lnTo>
                <a:cubicBezTo>
                  <a:pt x="3272006" y="14178938"/>
                  <a:pt x="3331371" y="14360353"/>
                  <a:pt x="3331371" y="14555636"/>
                </a:cubicBezTo>
                <a:cubicBezTo>
                  <a:pt x="3331371" y="15076388"/>
                  <a:pt x="2909218" y="15498541"/>
                  <a:pt x="2388466" y="15498541"/>
                </a:cubicBezTo>
                <a:close/>
                <a:moveTo>
                  <a:pt x="15078951" y="15498541"/>
                </a:moveTo>
                <a:cubicBezTo>
                  <a:pt x="14558199" y="15498541"/>
                  <a:pt x="14136046" y="15076388"/>
                  <a:pt x="14136046" y="14555636"/>
                </a:cubicBezTo>
                <a:cubicBezTo>
                  <a:pt x="14136046" y="14425448"/>
                  <a:pt x="14162431" y="14301423"/>
                  <a:pt x="14210144" y="14188615"/>
                </a:cubicBezTo>
                <a:lnTo>
                  <a:pt x="14245594" y="14115027"/>
                </a:lnTo>
                <a:lnTo>
                  <a:pt x="14241509" y="14111982"/>
                </a:lnTo>
                <a:lnTo>
                  <a:pt x="14273788" y="14066787"/>
                </a:lnTo>
                <a:lnTo>
                  <a:pt x="14297079" y="14028449"/>
                </a:lnTo>
                <a:lnTo>
                  <a:pt x="14327532" y="13991540"/>
                </a:lnTo>
                <a:lnTo>
                  <a:pt x="14404470" y="13883818"/>
                </a:lnTo>
                <a:cubicBezTo>
                  <a:pt x="15981994" y="11577233"/>
                  <a:pt x="15996821" y="8538419"/>
                  <a:pt x="14441878" y="6216550"/>
                </a:cubicBezTo>
                <a:lnTo>
                  <a:pt x="14409771" y="6170656"/>
                </a:lnTo>
                <a:lnTo>
                  <a:pt x="14297079" y="6034073"/>
                </a:lnTo>
                <a:cubicBezTo>
                  <a:pt x="14195411" y="5883584"/>
                  <a:pt x="14136046" y="5702168"/>
                  <a:pt x="14136046" y="5506886"/>
                </a:cubicBezTo>
                <a:cubicBezTo>
                  <a:pt x="14136046" y="4986134"/>
                  <a:pt x="14558199" y="4563981"/>
                  <a:pt x="15078951" y="4563981"/>
                </a:cubicBezTo>
                <a:cubicBezTo>
                  <a:pt x="15339327" y="4563981"/>
                  <a:pt x="15575053" y="4669519"/>
                  <a:pt x="15745685" y="4840151"/>
                </a:cubicBezTo>
                <a:lnTo>
                  <a:pt x="15785376" y="4888257"/>
                </a:lnTo>
                <a:lnTo>
                  <a:pt x="15790888" y="4884232"/>
                </a:lnTo>
                <a:lnTo>
                  <a:pt x="15840133" y="4954623"/>
                </a:lnTo>
                <a:lnTo>
                  <a:pt x="15860823" y="4979699"/>
                </a:lnTo>
                <a:lnTo>
                  <a:pt x="15881582" y="5013870"/>
                </a:lnTo>
                <a:lnTo>
                  <a:pt x="15995526" y="5176742"/>
                </a:lnTo>
                <a:cubicBezTo>
                  <a:pt x="17975286" y="8132954"/>
                  <a:pt x="17956410" y="12001984"/>
                  <a:pt x="15947898" y="14938738"/>
                </a:cubicBezTo>
                <a:lnTo>
                  <a:pt x="15923671" y="14972658"/>
                </a:lnTo>
                <a:lnTo>
                  <a:pt x="15908052" y="15005081"/>
                </a:lnTo>
                <a:cubicBezTo>
                  <a:pt x="15864506" y="15085243"/>
                  <a:pt x="15809673" y="15158384"/>
                  <a:pt x="15745685" y="15222371"/>
                </a:cubicBezTo>
                <a:lnTo>
                  <a:pt x="15744794" y="15223106"/>
                </a:lnTo>
                <a:lnTo>
                  <a:pt x="15740415" y="15229237"/>
                </a:lnTo>
                <a:lnTo>
                  <a:pt x="15738812" y="15228042"/>
                </a:lnTo>
                <a:lnTo>
                  <a:pt x="15606138" y="15337508"/>
                </a:lnTo>
                <a:cubicBezTo>
                  <a:pt x="15455650" y="15439176"/>
                  <a:pt x="15274233" y="15498541"/>
                  <a:pt x="15078951" y="1549854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5" name="Freeform: Shape 123">
            <a:extLst>
              <a:ext uri="{FF2B5EF4-FFF2-40B4-BE49-F238E27FC236}">
                <a16:creationId xmlns:a16="http://schemas.microsoft.com/office/drawing/2014/main" id="{EE239F7B-476A-432B-AB4C-9E92160453B0}"/>
              </a:ext>
            </a:extLst>
          </p:cNvPr>
          <p:cNvSpPr/>
          <p:nvPr/>
        </p:nvSpPr>
        <p:spPr>
          <a:xfrm rot="10800000">
            <a:off x="2375620" y="1391456"/>
            <a:ext cx="217234" cy="192748"/>
          </a:xfrm>
          <a:custGeom>
            <a:avLst/>
            <a:gdLst>
              <a:gd name="connsiteX0" fmla="*/ 8712305 w 17467417"/>
              <a:gd name="connsiteY0" fmla="*/ 12899635 h 15498541"/>
              <a:gd name="connsiteX1" fmla="*/ 5827496 w 17467417"/>
              <a:gd name="connsiteY1" fmla="*/ 10014826 h 15498541"/>
              <a:gd name="connsiteX2" fmla="*/ 7337233 w 17467417"/>
              <a:gd name="connsiteY2" fmla="*/ 7478198 h 15498541"/>
              <a:gd name="connsiteX3" fmla="*/ 7392026 w 17467417"/>
              <a:gd name="connsiteY3" fmla="*/ 7451803 h 15498541"/>
              <a:gd name="connsiteX4" fmla="*/ 7385009 w 17467417"/>
              <a:gd name="connsiteY4" fmla="*/ 7312838 h 15498541"/>
              <a:gd name="connsiteX5" fmla="*/ 7385010 w 17467417"/>
              <a:gd name="connsiteY5" fmla="*/ 1366869 h 15498541"/>
              <a:gd name="connsiteX6" fmla="*/ 8751879 w 17467417"/>
              <a:gd name="connsiteY6" fmla="*/ 0 h 15498541"/>
              <a:gd name="connsiteX7" fmla="*/ 8751878 w 17467417"/>
              <a:gd name="connsiteY7" fmla="*/ 1 h 15498541"/>
              <a:gd name="connsiteX8" fmla="*/ 10118747 w 17467417"/>
              <a:gd name="connsiteY8" fmla="*/ 1366870 h 15498541"/>
              <a:gd name="connsiteX9" fmla="*/ 10118747 w 17467417"/>
              <a:gd name="connsiteY9" fmla="*/ 7312838 h 15498541"/>
              <a:gd name="connsiteX10" fmla="*/ 10111690 w 17467417"/>
              <a:gd name="connsiteY10" fmla="*/ 7452592 h 15498541"/>
              <a:gd name="connsiteX11" fmla="*/ 10106050 w 17467417"/>
              <a:gd name="connsiteY11" fmla="*/ 7489543 h 15498541"/>
              <a:gd name="connsiteX12" fmla="*/ 10325229 w 17467417"/>
              <a:gd name="connsiteY12" fmla="*/ 7622697 h 15498541"/>
              <a:gd name="connsiteX13" fmla="*/ 11597114 w 17467417"/>
              <a:gd name="connsiteY13" fmla="*/ 10014826 h 15498541"/>
              <a:gd name="connsiteX14" fmla="*/ 8712305 w 17467417"/>
              <a:gd name="connsiteY14" fmla="*/ 12899635 h 15498541"/>
              <a:gd name="connsiteX15" fmla="*/ 4693826 w 17467417"/>
              <a:gd name="connsiteY15" fmla="*/ 13940674 h 15498541"/>
              <a:gd name="connsiteX16" fmla="*/ 4027091 w 17467417"/>
              <a:gd name="connsiteY16" fmla="*/ 13664502 h 15498541"/>
              <a:gd name="connsiteX17" fmla="*/ 3922653 w 17467417"/>
              <a:gd name="connsiteY17" fmla="*/ 13537922 h 15498541"/>
              <a:gd name="connsiteX18" fmla="*/ 3922617 w 17467417"/>
              <a:gd name="connsiteY18" fmla="*/ 13537949 h 15498541"/>
              <a:gd name="connsiteX19" fmla="*/ 3922291 w 17467417"/>
              <a:gd name="connsiteY19" fmla="*/ 13537483 h 15498541"/>
              <a:gd name="connsiteX20" fmla="*/ 3911954 w 17467417"/>
              <a:gd name="connsiteY20" fmla="*/ 13524955 h 15498541"/>
              <a:gd name="connsiteX21" fmla="*/ 3901619 w 17467417"/>
              <a:gd name="connsiteY21" fmla="*/ 13507943 h 15498541"/>
              <a:gd name="connsiteX22" fmla="*/ 3784175 w 17467417"/>
              <a:gd name="connsiteY22" fmla="*/ 13340114 h 15498541"/>
              <a:gd name="connsiteX23" fmla="*/ 3795274 w 17467417"/>
              <a:gd name="connsiteY23" fmla="*/ 6723360 h 15498541"/>
              <a:gd name="connsiteX24" fmla="*/ 3848793 w 17467417"/>
              <a:gd name="connsiteY24" fmla="*/ 6647320 h 15498541"/>
              <a:gd name="connsiteX25" fmla="*/ 3864725 w 17467417"/>
              <a:gd name="connsiteY25" fmla="*/ 6614249 h 15498541"/>
              <a:gd name="connsiteX26" fmla="*/ 4693826 w 17467417"/>
              <a:gd name="connsiteY26" fmla="*/ 6120789 h 15498541"/>
              <a:gd name="connsiteX27" fmla="*/ 5636731 w 17467417"/>
              <a:gd name="connsiteY27" fmla="*/ 7063694 h 15498541"/>
              <a:gd name="connsiteX28" fmla="*/ 5475697 w 17467417"/>
              <a:gd name="connsiteY28" fmla="*/ 7590881 h 15498541"/>
              <a:gd name="connsiteX29" fmla="*/ 5437140 w 17467417"/>
              <a:gd name="connsiteY29" fmla="*/ 7637613 h 15498541"/>
              <a:gd name="connsiteX30" fmla="*/ 5440487 w 17467417"/>
              <a:gd name="connsiteY30" fmla="*/ 7640068 h 15498541"/>
              <a:gd name="connsiteX31" fmla="*/ 5252182 w 17467417"/>
              <a:gd name="connsiteY31" fmla="*/ 12159582 h 15498541"/>
              <a:gd name="connsiteX32" fmla="*/ 5395355 w 17467417"/>
              <a:gd name="connsiteY32" fmla="*/ 12373206 h 15498541"/>
              <a:gd name="connsiteX33" fmla="*/ 5475697 w 17467417"/>
              <a:gd name="connsiteY33" fmla="*/ 12470580 h 15498541"/>
              <a:gd name="connsiteX34" fmla="*/ 5636731 w 17467417"/>
              <a:gd name="connsiteY34" fmla="*/ 12997768 h 15498541"/>
              <a:gd name="connsiteX35" fmla="*/ 4693826 w 17467417"/>
              <a:gd name="connsiteY35" fmla="*/ 13940674 h 15498541"/>
              <a:gd name="connsiteX36" fmla="*/ 12773591 w 17467417"/>
              <a:gd name="connsiteY36" fmla="*/ 13941733 h 15498541"/>
              <a:gd name="connsiteX37" fmla="*/ 11830686 w 17467417"/>
              <a:gd name="connsiteY37" fmla="*/ 12998828 h 15498541"/>
              <a:gd name="connsiteX38" fmla="*/ 11991720 w 17467417"/>
              <a:gd name="connsiteY38" fmla="*/ 12471640 h 15498541"/>
              <a:gd name="connsiteX39" fmla="*/ 12030277 w 17467417"/>
              <a:gd name="connsiteY39" fmla="*/ 12424909 h 15498541"/>
              <a:gd name="connsiteX40" fmla="*/ 12026930 w 17467417"/>
              <a:gd name="connsiteY40" fmla="*/ 12422454 h 15498541"/>
              <a:gd name="connsiteX41" fmla="*/ 12215235 w 17467417"/>
              <a:gd name="connsiteY41" fmla="*/ 7902939 h 15498541"/>
              <a:gd name="connsiteX42" fmla="*/ 12072062 w 17467417"/>
              <a:gd name="connsiteY42" fmla="*/ 7689316 h 15498541"/>
              <a:gd name="connsiteX43" fmla="*/ 11991720 w 17467417"/>
              <a:gd name="connsiteY43" fmla="*/ 7591941 h 15498541"/>
              <a:gd name="connsiteX44" fmla="*/ 11830686 w 17467417"/>
              <a:gd name="connsiteY44" fmla="*/ 7064753 h 15498541"/>
              <a:gd name="connsiteX45" fmla="*/ 12773591 w 17467417"/>
              <a:gd name="connsiteY45" fmla="*/ 6121848 h 15498541"/>
              <a:gd name="connsiteX46" fmla="*/ 13440326 w 17467417"/>
              <a:gd name="connsiteY46" fmla="*/ 6398019 h 15498541"/>
              <a:gd name="connsiteX47" fmla="*/ 13544764 w 17467417"/>
              <a:gd name="connsiteY47" fmla="*/ 6524599 h 15498541"/>
              <a:gd name="connsiteX48" fmla="*/ 13544800 w 17467417"/>
              <a:gd name="connsiteY48" fmla="*/ 6524572 h 15498541"/>
              <a:gd name="connsiteX49" fmla="*/ 13545126 w 17467417"/>
              <a:gd name="connsiteY49" fmla="*/ 6525038 h 15498541"/>
              <a:gd name="connsiteX50" fmla="*/ 13555463 w 17467417"/>
              <a:gd name="connsiteY50" fmla="*/ 6537566 h 15498541"/>
              <a:gd name="connsiteX51" fmla="*/ 13565798 w 17467417"/>
              <a:gd name="connsiteY51" fmla="*/ 6554579 h 15498541"/>
              <a:gd name="connsiteX52" fmla="*/ 13683242 w 17467417"/>
              <a:gd name="connsiteY52" fmla="*/ 6722408 h 15498541"/>
              <a:gd name="connsiteX53" fmla="*/ 13672143 w 17467417"/>
              <a:gd name="connsiteY53" fmla="*/ 13339162 h 15498541"/>
              <a:gd name="connsiteX54" fmla="*/ 13618624 w 17467417"/>
              <a:gd name="connsiteY54" fmla="*/ 13415202 h 15498541"/>
              <a:gd name="connsiteX55" fmla="*/ 13602692 w 17467417"/>
              <a:gd name="connsiteY55" fmla="*/ 13448273 h 15498541"/>
              <a:gd name="connsiteX56" fmla="*/ 12773591 w 17467417"/>
              <a:gd name="connsiteY56" fmla="*/ 13941733 h 15498541"/>
              <a:gd name="connsiteX57" fmla="*/ 2388466 w 17467417"/>
              <a:gd name="connsiteY57" fmla="*/ 15498541 h 15498541"/>
              <a:gd name="connsiteX58" fmla="*/ 1721732 w 17467417"/>
              <a:gd name="connsiteY58" fmla="*/ 15222371 h 15498541"/>
              <a:gd name="connsiteX59" fmla="*/ 1682041 w 17467417"/>
              <a:gd name="connsiteY59" fmla="*/ 15174264 h 15498541"/>
              <a:gd name="connsiteX60" fmla="*/ 1676529 w 17467417"/>
              <a:gd name="connsiteY60" fmla="*/ 15178290 h 15498541"/>
              <a:gd name="connsiteX61" fmla="*/ 1627284 w 17467417"/>
              <a:gd name="connsiteY61" fmla="*/ 15107899 h 15498541"/>
              <a:gd name="connsiteX62" fmla="*/ 1606594 w 17467417"/>
              <a:gd name="connsiteY62" fmla="*/ 15082822 h 15498541"/>
              <a:gd name="connsiteX63" fmla="*/ 1585835 w 17467417"/>
              <a:gd name="connsiteY63" fmla="*/ 15048652 h 15498541"/>
              <a:gd name="connsiteX64" fmla="*/ 1471891 w 17467417"/>
              <a:gd name="connsiteY64" fmla="*/ 14885780 h 15498541"/>
              <a:gd name="connsiteX65" fmla="*/ 1519519 w 17467417"/>
              <a:gd name="connsiteY65" fmla="*/ 5123784 h 15498541"/>
              <a:gd name="connsiteX66" fmla="*/ 1543746 w 17467417"/>
              <a:gd name="connsiteY66" fmla="*/ 5089864 h 15498541"/>
              <a:gd name="connsiteX67" fmla="*/ 1559365 w 17467417"/>
              <a:gd name="connsiteY67" fmla="*/ 5057441 h 15498541"/>
              <a:gd name="connsiteX68" fmla="*/ 1721732 w 17467417"/>
              <a:gd name="connsiteY68" fmla="*/ 4840151 h 15498541"/>
              <a:gd name="connsiteX69" fmla="*/ 1722623 w 17467417"/>
              <a:gd name="connsiteY69" fmla="*/ 4839416 h 15498541"/>
              <a:gd name="connsiteX70" fmla="*/ 1727002 w 17467417"/>
              <a:gd name="connsiteY70" fmla="*/ 4833285 h 15498541"/>
              <a:gd name="connsiteX71" fmla="*/ 1728605 w 17467417"/>
              <a:gd name="connsiteY71" fmla="*/ 4834480 h 15498541"/>
              <a:gd name="connsiteX72" fmla="*/ 1861279 w 17467417"/>
              <a:gd name="connsiteY72" fmla="*/ 4725014 h 15498541"/>
              <a:gd name="connsiteX73" fmla="*/ 2388466 w 17467417"/>
              <a:gd name="connsiteY73" fmla="*/ 4563981 h 15498541"/>
              <a:gd name="connsiteX74" fmla="*/ 3331371 w 17467417"/>
              <a:gd name="connsiteY74" fmla="*/ 5506886 h 15498541"/>
              <a:gd name="connsiteX75" fmla="*/ 3257273 w 17467417"/>
              <a:gd name="connsiteY75" fmla="*/ 5873907 h 15498541"/>
              <a:gd name="connsiteX76" fmla="*/ 3221823 w 17467417"/>
              <a:gd name="connsiteY76" fmla="*/ 5947495 h 15498541"/>
              <a:gd name="connsiteX77" fmla="*/ 3225908 w 17467417"/>
              <a:gd name="connsiteY77" fmla="*/ 5950540 h 15498541"/>
              <a:gd name="connsiteX78" fmla="*/ 3193629 w 17467417"/>
              <a:gd name="connsiteY78" fmla="*/ 5995735 h 15498541"/>
              <a:gd name="connsiteX79" fmla="*/ 3170338 w 17467417"/>
              <a:gd name="connsiteY79" fmla="*/ 6034073 h 15498541"/>
              <a:gd name="connsiteX80" fmla="*/ 3139885 w 17467417"/>
              <a:gd name="connsiteY80" fmla="*/ 6070982 h 15498541"/>
              <a:gd name="connsiteX81" fmla="*/ 3062947 w 17467417"/>
              <a:gd name="connsiteY81" fmla="*/ 6178704 h 15498541"/>
              <a:gd name="connsiteX82" fmla="*/ 3025539 w 17467417"/>
              <a:gd name="connsiteY82" fmla="*/ 13845971 h 15498541"/>
              <a:gd name="connsiteX83" fmla="*/ 3057646 w 17467417"/>
              <a:gd name="connsiteY83" fmla="*/ 13891866 h 15498541"/>
              <a:gd name="connsiteX84" fmla="*/ 3170338 w 17467417"/>
              <a:gd name="connsiteY84" fmla="*/ 14028449 h 15498541"/>
              <a:gd name="connsiteX85" fmla="*/ 3331371 w 17467417"/>
              <a:gd name="connsiteY85" fmla="*/ 14555636 h 15498541"/>
              <a:gd name="connsiteX86" fmla="*/ 2388466 w 17467417"/>
              <a:gd name="connsiteY86" fmla="*/ 15498541 h 15498541"/>
              <a:gd name="connsiteX87" fmla="*/ 15078951 w 17467417"/>
              <a:gd name="connsiteY87" fmla="*/ 15498541 h 15498541"/>
              <a:gd name="connsiteX88" fmla="*/ 14136046 w 17467417"/>
              <a:gd name="connsiteY88" fmla="*/ 14555636 h 15498541"/>
              <a:gd name="connsiteX89" fmla="*/ 14210144 w 17467417"/>
              <a:gd name="connsiteY89" fmla="*/ 14188615 h 15498541"/>
              <a:gd name="connsiteX90" fmla="*/ 14245594 w 17467417"/>
              <a:gd name="connsiteY90" fmla="*/ 14115027 h 15498541"/>
              <a:gd name="connsiteX91" fmla="*/ 14241509 w 17467417"/>
              <a:gd name="connsiteY91" fmla="*/ 14111982 h 15498541"/>
              <a:gd name="connsiteX92" fmla="*/ 14273788 w 17467417"/>
              <a:gd name="connsiteY92" fmla="*/ 14066787 h 15498541"/>
              <a:gd name="connsiteX93" fmla="*/ 14297079 w 17467417"/>
              <a:gd name="connsiteY93" fmla="*/ 14028449 h 15498541"/>
              <a:gd name="connsiteX94" fmla="*/ 14327532 w 17467417"/>
              <a:gd name="connsiteY94" fmla="*/ 13991540 h 15498541"/>
              <a:gd name="connsiteX95" fmla="*/ 14404470 w 17467417"/>
              <a:gd name="connsiteY95" fmla="*/ 13883818 h 15498541"/>
              <a:gd name="connsiteX96" fmla="*/ 14441878 w 17467417"/>
              <a:gd name="connsiteY96" fmla="*/ 6216550 h 15498541"/>
              <a:gd name="connsiteX97" fmla="*/ 14409771 w 17467417"/>
              <a:gd name="connsiteY97" fmla="*/ 6170656 h 15498541"/>
              <a:gd name="connsiteX98" fmla="*/ 14297079 w 17467417"/>
              <a:gd name="connsiteY98" fmla="*/ 6034073 h 15498541"/>
              <a:gd name="connsiteX99" fmla="*/ 14136046 w 17467417"/>
              <a:gd name="connsiteY99" fmla="*/ 5506886 h 15498541"/>
              <a:gd name="connsiteX100" fmla="*/ 15078951 w 17467417"/>
              <a:gd name="connsiteY100" fmla="*/ 4563981 h 15498541"/>
              <a:gd name="connsiteX101" fmla="*/ 15745685 w 17467417"/>
              <a:gd name="connsiteY101" fmla="*/ 4840151 h 15498541"/>
              <a:gd name="connsiteX102" fmla="*/ 15785376 w 17467417"/>
              <a:gd name="connsiteY102" fmla="*/ 4888257 h 15498541"/>
              <a:gd name="connsiteX103" fmla="*/ 15790888 w 17467417"/>
              <a:gd name="connsiteY103" fmla="*/ 4884232 h 15498541"/>
              <a:gd name="connsiteX104" fmla="*/ 15840133 w 17467417"/>
              <a:gd name="connsiteY104" fmla="*/ 4954623 h 15498541"/>
              <a:gd name="connsiteX105" fmla="*/ 15860823 w 17467417"/>
              <a:gd name="connsiteY105" fmla="*/ 4979699 h 15498541"/>
              <a:gd name="connsiteX106" fmla="*/ 15881582 w 17467417"/>
              <a:gd name="connsiteY106" fmla="*/ 5013870 h 15498541"/>
              <a:gd name="connsiteX107" fmla="*/ 15995526 w 17467417"/>
              <a:gd name="connsiteY107" fmla="*/ 5176742 h 15498541"/>
              <a:gd name="connsiteX108" fmla="*/ 15947898 w 17467417"/>
              <a:gd name="connsiteY108" fmla="*/ 14938738 h 15498541"/>
              <a:gd name="connsiteX109" fmla="*/ 15923671 w 17467417"/>
              <a:gd name="connsiteY109" fmla="*/ 14972658 h 15498541"/>
              <a:gd name="connsiteX110" fmla="*/ 15908052 w 17467417"/>
              <a:gd name="connsiteY110" fmla="*/ 15005081 h 15498541"/>
              <a:gd name="connsiteX111" fmla="*/ 15745685 w 17467417"/>
              <a:gd name="connsiteY111" fmla="*/ 15222371 h 15498541"/>
              <a:gd name="connsiteX112" fmla="*/ 15744794 w 17467417"/>
              <a:gd name="connsiteY112" fmla="*/ 15223106 h 15498541"/>
              <a:gd name="connsiteX113" fmla="*/ 15740415 w 17467417"/>
              <a:gd name="connsiteY113" fmla="*/ 15229237 h 15498541"/>
              <a:gd name="connsiteX114" fmla="*/ 15738812 w 17467417"/>
              <a:gd name="connsiteY114" fmla="*/ 15228042 h 15498541"/>
              <a:gd name="connsiteX115" fmla="*/ 15606138 w 17467417"/>
              <a:gd name="connsiteY115" fmla="*/ 15337508 h 15498541"/>
              <a:gd name="connsiteX116" fmla="*/ 15078951 w 17467417"/>
              <a:gd name="connsiteY116" fmla="*/ 15498541 h 1549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7467417" h="15498541">
                <a:moveTo>
                  <a:pt x="8712305" y="12899635"/>
                </a:moveTo>
                <a:cubicBezTo>
                  <a:pt x="7119069" y="12899635"/>
                  <a:pt x="5827496" y="11608062"/>
                  <a:pt x="5827496" y="10014826"/>
                </a:cubicBezTo>
                <a:cubicBezTo>
                  <a:pt x="5827496" y="8919476"/>
                  <a:pt x="6437966" y="7966709"/>
                  <a:pt x="7337233" y="7478198"/>
                </a:cubicBezTo>
                <a:lnTo>
                  <a:pt x="7392026" y="7451803"/>
                </a:lnTo>
                <a:lnTo>
                  <a:pt x="7385009" y="7312838"/>
                </a:lnTo>
                <a:cubicBezTo>
                  <a:pt x="7385009" y="5330848"/>
                  <a:pt x="7385010" y="3348859"/>
                  <a:pt x="7385010" y="1366869"/>
                </a:cubicBezTo>
                <a:cubicBezTo>
                  <a:pt x="7385010" y="611968"/>
                  <a:pt x="7996978" y="0"/>
                  <a:pt x="8751879" y="0"/>
                </a:cubicBezTo>
                <a:lnTo>
                  <a:pt x="8751878" y="1"/>
                </a:lnTo>
                <a:cubicBezTo>
                  <a:pt x="9506779" y="1"/>
                  <a:pt x="10118747" y="611969"/>
                  <a:pt x="10118747" y="1366870"/>
                </a:cubicBezTo>
                <a:lnTo>
                  <a:pt x="10118747" y="7312838"/>
                </a:lnTo>
                <a:cubicBezTo>
                  <a:pt x="10118747" y="7360019"/>
                  <a:pt x="10116356" y="7406642"/>
                  <a:pt x="10111690" y="7452592"/>
                </a:cubicBezTo>
                <a:lnTo>
                  <a:pt x="10106050" y="7489543"/>
                </a:lnTo>
                <a:lnTo>
                  <a:pt x="10325229" y="7622697"/>
                </a:lnTo>
                <a:cubicBezTo>
                  <a:pt x="11092593" y="8141118"/>
                  <a:pt x="11597114" y="9019053"/>
                  <a:pt x="11597114" y="10014826"/>
                </a:cubicBezTo>
                <a:cubicBezTo>
                  <a:pt x="11597114" y="11608062"/>
                  <a:pt x="10305541" y="12899635"/>
                  <a:pt x="8712305" y="12899635"/>
                </a:cubicBezTo>
                <a:close/>
                <a:moveTo>
                  <a:pt x="4693826" y="13940674"/>
                </a:moveTo>
                <a:cubicBezTo>
                  <a:pt x="4433450" y="13940674"/>
                  <a:pt x="4197724" y="13835135"/>
                  <a:pt x="4027091" y="13664502"/>
                </a:cubicBezTo>
                <a:lnTo>
                  <a:pt x="3922653" y="13537922"/>
                </a:lnTo>
                <a:lnTo>
                  <a:pt x="3922617" y="13537949"/>
                </a:lnTo>
                <a:lnTo>
                  <a:pt x="3922291" y="13537483"/>
                </a:lnTo>
                <a:lnTo>
                  <a:pt x="3911954" y="13524955"/>
                </a:lnTo>
                <a:lnTo>
                  <a:pt x="3901619" y="13507943"/>
                </a:lnTo>
                <a:lnTo>
                  <a:pt x="3784175" y="13340114"/>
                </a:lnTo>
                <a:cubicBezTo>
                  <a:pt x="2443104" y="11338702"/>
                  <a:pt x="2447235" y="8720678"/>
                  <a:pt x="3795274" y="6723360"/>
                </a:cubicBezTo>
                <a:lnTo>
                  <a:pt x="3848793" y="6647320"/>
                </a:lnTo>
                <a:lnTo>
                  <a:pt x="3864725" y="6614249"/>
                </a:lnTo>
                <a:cubicBezTo>
                  <a:pt x="4024395" y="6320322"/>
                  <a:pt x="4335809" y="6120789"/>
                  <a:pt x="4693826" y="6120789"/>
                </a:cubicBezTo>
                <a:cubicBezTo>
                  <a:pt x="5214578" y="6120789"/>
                  <a:pt x="5636731" y="6542942"/>
                  <a:pt x="5636731" y="7063694"/>
                </a:cubicBezTo>
                <a:cubicBezTo>
                  <a:pt x="5636731" y="7258976"/>
                  <a:pt x="5577365" y="7440392"/>
                  <a:pt x="5475697" y="7590881"/>
                </a:cubicBezTo>
                <a:lnTo>
                  <a:pt x="5437140" y="7637613"/>
                </a:lnTo>
                <a:lnTo>
                  <a:pt x="5440487" y="7640068"/>
                </a:lnTo>
                <a:cubicBezTo>
                  <a:pt x="4459944" y="8976844"/>
                  <a:pt x="4396882" y="10764634"/>
                  <a:pt x="5252182" y="12159582"/>
                </a:cubicBezTo>
                <a:lnTo>
                  <a:pt x="5395355" y="12373206"/>
                </a:lnTo>
                <a:lnTo>
                  <a:pt x="5475697" y="12470580"/>
                </a:lnTo>
                <a:cubicBezTo>
                  <a:pt x="5577365" y="12621070"/>
                  <a:pt x="5636731" y="12802485"/>
                  <a:pt x="5636731" y="12997768"/>
                </a:cubicBezTo>
                <a:cubicBezTo>
                  <a:pt x="5636731" y="13518520"/>
                  <a:pt x="5214578" y="13940674"/>
                  <a:pt x="4693826" y="13940674"/>
                </a:cubicBezTo>
                <a:close/>
                <a:moveTo>
                  <a:pt x="12773591" y="13941733"/>
                </a:moveTo>
                <a:cubicBezTo>
                  <a:pt x="12252839" y="13941733"/>
                  <a:pt x="11830686" y="13519580"/>
                  <a:pt x="11830686" y="12998828"/>
                </a:cubicBezTo>
                <a:cubicBezTo>
                  <a:pt x="11830686" y="12803546"/>
                  <a:pt x="11890052" y="12622130"/>
                  <a:pt x="11991720" y="12471640"/>
                </a:cubicBezTo>
                <a:lnTo>
                  <a:pt x="12030277" y="12424909"/>
                </a:lnTo>
                <a:lnTo>
                  <a:pt x="12026930" y="12422454"/>
                </a:lnTo>
                <a:cubicBezTo>
                  <a:pt x="13007473" y="11085677"/>
                  <a:pt x="13070535" y="9297887"/>
                  <a:pt x="12215235" y="7902939"/>
                </a:cubicBezTo>
                <a:lnTo>
                  <a:pt x="12072062" y="7689316"/>
                </a:lnTo>
                <a:lnTo>
                  <a:pt x="11991720" y="7591941"/>
                </a:lnTo>
                <a:cubicBezTo>
                  <a:pt x="11890052" y="7441452"/>
                  <a:pt x="11830686" y="7260036"/>
                  <a:pt x="11830686" y="7064753"/>
                </a:cubicBezTo>
                <a:cubicBezTo>
                  <a:pt x="11830686" y="6544001"/>
                  <a:pt x="12252839" y="6121848"/>
                  <a:pt x="12773591" y="6121848"/>
                </a:cubicBezTo>
                <a:cubicBezTo>
                  <a:pt x="13033967" y="6121848"/>
                  <a:pt x="13269693" y="6227387"/>
                  <a:pt x="13440326" y="6398019"/>
                </a:cubicBezTo>
                <a:lnTo>
                  <a:pt x="13544764" y="6524599"/>
                </a:lnTo>
                <a:lnTo>
                  <a:pt x="13544800" y="6524572"/>
                </a:lnTo>
                <a:lnTo>
                  <a:pt x="13545126" y="6525038"/>
                </a:lnTo>
                <a:lnTo>
                  <a:pt x="13555463" y="6537566"/>
                </a:lnTo>
                <a:lnTo>
                  <a:pt x="13565798" y="6554579"/>
                </a:lnTo>
                <a:lnTo>
                  <a:pt x="13683242" y="6722408"/>
                </a:lnTo>
                <a:cubicBezTo>
                  <a:pt x="15024313" y="8723819"/>
                  <a:pt x="15020182" y="11341844"/>
                  <a:pt x="13672143" y="13339162"/>
                </a:cubicBezTo>
                <a:lnTo>
                  <a:pt x="13618624" y="13415202"/>
                </a:lnTo>
                <a:lnTo>
                  <a:pt x="13602692" y="13448273"/>
                </a:lnTo>
                <a:cubicBezTo>
                  <a:pt x="13443022" y="13742200"/>
                  <a:pt x="13131608" y="13941733"/>
                  <a:pt x="12773591" y="13941733"/>
                </a:cubicBezTo>
                <a:close/>
                <a:moveTo>
                  <a:pt x="2388466" y="15498541"/>
                </a:moveTo>
                <a:cubicBezTo>
                  <a:pt x="2128090" y="15498540"/>
                  <a:pt x="1892364" y="15393002"/>
                  <a:pt x="1721732" y="15222371"/>
                </a:cubicBezTo>
                <a:lnTo>
                  <a:pt x="1682041" y="15174264"/>
                </a:lnTo>
                <a:lnTo>
                  <a:pt x="1676529" y="15178290"/>
                </a:lnTo>
                <a:lnTo>
                  <a:pt x="1627284" y="15107899"/>
                </a:lnTo>
                <a:lnTo>
                  <a:pt x="1606594" y="15082822"/>
                </a:lnTo>
                <a:lnTo>
                  <a:pt x="1585835" y="15048652"/>
                </a:lnTo>
                <a:lnTo>
                  <a:pt x="1471891" y="14885780"/>
                </a:lnTo>
                <a:cubicBezTo>
                  <a:pt x="-507869" y="11929567"/>
                  <a:pt x="-488992" y="8060537"/>
                  <a:pt x="1519519" y="5123784"/>
                </a:cubicBezTo>
                <a:lnTo>
                  <a:pt x="1543746" y="5089864"/>
                </a:lnTo>
                <a:lnTo>
                  <a:pt x="1559365" y="5057441"/>
                </a:lnTo>
                <a:cubicBezTo>
                  <a:pt x="1602911" y="4977279"/>
                  <a:pt x="1657744" y="4904138"/>
                  <a:pt x="1721732" y="4840151"/>
                </a:cubicBezTo>
                <a:lnTo>
                  <a:pt x="1722623" y="4839416"/>
                </a:lnTo>
                <a:lnTo>
                  <a:pt x="1727002" y="4833285"/>
                </a:lnTo>
                <a:lnTo>
                  <a:pt x="1728605" y="4834480"/>
                </a:lnTo>
                <a:lnTo>
                  <a:pt x="1861279" y="4725014"/>
                </a:lnTo>
                <a:cubicBezTo>
                  <a:pt x="2011767" y="4623346"/>
                  <a:pt x="2193184" y="4563981"/>
                  <a:pt x="2388466" y="4563981"/>
                </a:cubicBezTo>
                <a:cubicBezTo>
                  <a:pt x="2909218" y="4563981"/>
                  <a:pt x="3331371" y="4986134"/>
                  <a:pt x="3331371" y="5506886"/>
                </a:cubicBezTo>
                <a:cubicBezTo>
                  <a:pt x="3331371" y="5637074"/>
                  <a:pt x="3304986" y="5761099"/>
                  <a:pt x="3257273" y="5873907"/>
                </a:cubicBezTo>
                <a:lnTo>
                  <a:pt x="3221823" y="5947495"/>
                </a:lnTo>
                <a:lnTo>
                  <a:pt x="3225908" y="5950540"/>
                </a:lnTo>
                <a:lnTo>
                  <a:pt x="3193629" y="5995735"/>
                </a:lnTo>
                <a:lnTo>
                  <a:pt x="3170338" y="6034073"/>
                </a:lnTo>
                <a:lnTo>
                  <a:pt x="3139885" y="6070982"/>
                </a:lnTo>
                <a:lnTo>
                  <a:pt x="3062947" y="6178704"/>
                </a:lnTo>
                <a:cubicBezTo>
                  <a:pt x="1485423" y="8485289"/>
                  <a:pt x="1470596" y="11524102"/>
                  <a:pt x="3025539" y="13845971"/>
                </a:cubicBezTo>
                <a:lnTo>
                  <a:pt x="3057646" y="13891866"/>
                </a:lnTo>
                <a:lnTo>
                  <a:pt x="3170338" y="14028449"/>
                </a:lnTo>
                <a:cubicBezTo>
                  <a:pt x="3272006" y="14178938"/>
                  <a:pt x="3331371" y="14360353"/>
                  <a:pt x="3331371" y="14555636"/>
                </a:cubicBezTo>
                <a:cubicBezTo>
                  <a:pt x="3331371" y="15076388"/>
                  <a:pt x="2909218" y="15498541"/>
                  <a:pt x="2388466" y="15498541"/>
                </a:cubicBezTo>
                <a:close/>
                <a:moveTo>
                  <a:pt x="15078951" y="15498541"/>
                </a:moveTo>
                <a:cubicBezTo>
                  <a:pt x="14558199" y="15498541"/>
                  <a:pt x="14136046" y="15076388"/>
                  <a:pt x="14136046" y="14555636"/>
                </a:cubicBezTo>
                <a:cubicBezTo>
                  <a:pt x="14136046" y="14425448"/>
                  <a:pt x="14162431" y="14301423"/>
                  <a:pt x="14210144" y="14188615"/>
                </a:cubicBezTo>
                <a:lnTo>
                  <a:pt x="14245594" y="14115027"/>
                </a:lnTo>
                <a:lnTo>
                  <a:pt x="14241509" y="14111982"/>
                </a:lnTo>
                <a:lnTo>
                  <a:pt x="14273788" y="14066787"/>
                </a:lnTo>
                <a:lnTo>
                  <a:pt x="14297079" y="14028449"/>
                </a:lnTo>
                <a:lnTo>
                  <a:pt x="14327532" y="13991540"/>
                </a:lnTo>
                <a:lnTo>
                  <a:pt x="14404470" y="13883818"/>
                </a:lnTo>
                <a:cubicBezTo>
                  <a:pt x="15981994" y="11577233"/>
                  <a:pt x="15996821" y="8538419"/>
                  <a:pt x="14441878" y="6216550"/>
                </a:cubicBezTo>
                <a:lnTo>
                  <a:pt x="14409771" y="6170656"/>
                </a:lnTo>
                <a:lnTo>
                  <a:pt x="14297079" y="6034073"/>
                </a:lnTo>
                <a:cubicBezTo>
                  <a:pt x="14195411" y="5883584"/>
                  <a:pt x="14136046" y="5702168"/>
                  <a:pt x="14136046" y="5506886"/>
                </a:cubicBezTo>
                <a:cubicBezTo>
                  <a:pt x="14136046" y="4986134"/>
                  <a:pt x="14558199" y="4563981"/>
                  <a:pt x="15078951" y="4563981"/>
                </a:cubicBezTo>
                <a:cubicBezTo>
                  <a:pt x="15339327" y="4563981"/>
                  <a:pt x="15575053" y="4669519"/>
                  <a:pt x="15745685" y="4840151"/>
                </a:cubicBezTo>
                <a:lnTo>
                  <a:pt x="15785376" y="4888257"/>
                </a:lnTo>
                <a:lnTo>
                  <a:pt x="15790888" y="4884232"/>
                </a:lnTo>
                <a:lnTo>
                  <a:pt x="15840133" y="4954623"/>
                </a:lnTo>
                <a:lnTo>
                  <a:pt x="15860823" y="4979699"/>
                </a:lnTo>
                <a:lnTo>
                  <a:pt x="15881582" y="5013870"/>
                </a:lnTo>
                <a:lnTo>
                  <a:pt x="15995526" y="5176742"/>
                </a:lnTo>
                <a:cubicBezTo>
                  <a:pt x="17975286" y="8132954"/>
                  <a:pt x="17956410" y="12001984"/>
                  <a:pt x="15947898" y="14938738"/>
                </a:cubicBezTo>
                <a:lnTo>
                  <a:pt x="15923671" y="14972658"/>
                </a:lnTo>
                <a:lnTo>
                  <a:pt x="15908052" y="15005081"/>
                </a:lnTo>
                <a:cubicBezTo>
                  <a:pt x="15864506" y="15085243"/>
                  <a:pt x="15809673" y="15158384"/>
                  <a:pt x="15745685" y="15222371"/>
                </a:cubicBezTo>
                <a:lnTo>
                  <a:pt x="15744794" y="15223106"/>
                </a:lnTo>
                <a:lnTo>
                  <a:pt x="15740415" y="15229237"/>
                </a:lnTo>
                <a:lnTo>
                  <a:pt x="15738812" y="15228042"/>
                </a:lnTo>
                <a:lnTo>
                  <a:pt x="15606138" y="15337508"/>
                </a:lnTo>
                <a:cubicBezTo>
                  <a:pt x="15455650" y="15439176"/>
                  <a:pt x="15274233" y="15498541"/>
                  <a:pt x="15078951" y="154985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6" name="Rectangle: Rounded Corners 243">
            <a:extLst>
              <a:ext uri="{FF2B5EF4-FFF2-40B4-BE49-F238E27FC236}">
                <a16:creationId xmlns:a16="http://schemas.microsoft.com/office/drawing/2014/main" id="{86B331FC-7C57-4CF3-BC72-0CED37541D4A}"/>
              </a:ext>
            </a:extLst>
          </p:cNvPr>
          <p:cNvSpPr/>
          <p:nvPr/>
        </p:nvSpPr>
        <p:spPr>
          <a:xfrm>
            <a:off x="536648" y="1260156"/>
            <a:ext cx="1412801" cy="4348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35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rPr>
              <a:t>Interference detected </a:t>
            </a:r>
          </a:p>
        </p:txBody>
      </p:sp>
      <p:sp>
        <p:nvSpPr>
          <p:cNvPr id="67" name="Rectangle: Rounded Corners 245">
            <a:extLst>
              <a:ext uri="{FF2B5EF4-FFF2-40B4-BE49-F238E27FC236}">
                <a16:creationId xmlns:a16="http://schemas.microsoft.com/office/drawing/2014/main" id="{34BF680E-DF62-4E27-B19E-4F48F29E088A}"/>
              </a:ext>
            </a:extLst>
          </p:cNvPr>
          <p:cNvSpPr/>
          <p:nvPr/>
        </p:nvSpPr>
        <p:spPr>
          <a:xfrm>
            <a:off x="2063926" y="3482739"/>
            <a:ext cx="1719072" cy="38404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Switching channels</a:t>
            </a:r>
          </a:p>
        </p:txBody>
      </p:sp>
      <p:sp>
        <p:nvSpPr>
          <p:cNvPr id="68" name="Rectangle: Rounded Corners 247">
            <a:extLst>
              <a:ext uri="{FF2B5EF4-FFF2-40B4-BE49-F238E27FC236}">
                <a16:creationId xmlns:a16="http://schemas.microsoft.com/office/drawing/2014/main" id="{FE785B18-49ED-4D8B-A29F-A3E577D667D2}"/>
              </a:ext>
            </a:extLst>
          </p:cNvPr>
          <p:cNvSpPr/>
          <p:nvPr/>
        </p:nvSpPr>
        <p:spPr>
          <a:xfrm>
            <a:off x="4323685" y="1255306"/>
            <a:ext cx="1290110" cy="4348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35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rPr>
              <a:t>Interference detected </a:t>
            </a:r>
          </a:p>
        </p:txBody>
      </p:sp>
      <p:sp>
        <p:nvSpPr>
          <p:cNvPr id="69" name="Rectangle: Rounded Corners 248">
            <a:extLst>
              <a:ext uri="{FF2B5EF4-FFF2-40B4-BE49-F238E27FC236}">
                <a16:creationId xmlns:a16="http://schemas.microsoft.com/office/drawing/2014/main" id="{76DD34AE-9F33-4285-B292-DC77A8486116}"/>
              </a:ext>
            </a:extLst>
          </p:cNvPr>
          <p:cNvSpPr/>
          <p:nvPr/>
        </p:nvSpPr>
        <p:spPr>
          <a:xfrm>
            <a:off x="2063926" y="3482739"/>
            <a:ext cx="1719072" cy="38404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Switching channels</a:t>
            </a:r>
          </a:p>
        </p:txBody>
      </p:sp>
      <p:sp>
        <p:nvSpPr>
          <p:cNvPr id="70" name="Rectangle: Rounded Corners 249">
            <a:extLst>
              <a:ext uri="{FF2B5EF4-FFF2-40B4-BE49-F238E27FC236}">
                <a16:creationId xmlns:a16="http://schemas.microsoft.com/office/drawing/2014/main" id="{645A300D-D61B-4F63-B873-63E82301D71B}"/>
              </a:ext>
            </a:extLst>
          </p:cNvPr>
          <p:cNvSpPr/>
          <p:nvPr/>
        </p:nvSpPr>
        <p:spPr>
          <a:xfrm>
            <a:off x="2063926" y="3478973"/>
            <a:ext cx="1719529" cy="38781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Switching channels</a:t>
            </a:r>
          </a:p>
        </p:txBody>
      </p:sp>
      <p:sp>
        <p:nvSpPr>
          <p:cNvPr id="71" name="Rectangle: Rounded Corners 250">
            <a:extLst>
              <a:ext uri="{FF2B5EF4-FFF2-40B4-BE49-F238E27FC236}">
                <a16:creationId xmlns:a16="http://schemas.microsoft.com/office/drawing/2014/main" id="{192EDBFE-B966-41F1-BC7E-AFCF36C35754}"/>
              </a:ext>
            </a:extLst>
          </p:cNvPr>
          <p:cNvSpPr/>
          <p:nvPr/>
        </p:nvSpPr>
        <p:spPr>
          <a:xfrm>
            <a:off x="536649" y="3786683"/>
            <a:ext cx="1290110" cy="43483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 w="6350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rPr>
              <a:t>Interference detected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BAA93FD-1D6B-4568-805C-2316E9DDDA77}"/>
              </a:ext>
            </a:extLst>
          </p:cNvPr>
          <p:cNvSpPr/>
          <p:nvPr/>
        </p:nvSpPr>
        <p:spPr>
          <a:xfrm>
            <a:off x="5742096" y="2224881"/>
            <a:ext cx="3401903" cy="20867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A9747E0-B3F4-4E08-9FCF-632D0A421C78}"/>
              </a:ext>
            </a:extLst>
          </p:cNvPr>
          <p:cNvSpPr/>
          <p:nvPr/>
        </p:nvSpPr>
        <p:spPr>
          <a:xfrm>
            <a:off x="6605593" y="2445076"/>
            <a:ext cx="2686048" cy="2862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166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Open office environments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9DC83E6-CD71-495F-8EBB-A952AE3E2DB6}"/>
              </a:ext>
            </a:extLst>
          </p:cNvPr>
          <p:cNvSpPr/>
          <p:nvPr/>
        </p:nvSpPr>
        <p:spPr>
          <a:xfrm>
            <a:off x="6605593" y="3516212"/>
            <a:ext cx="2686048" cy="480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166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Offices in large buildings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or on a campus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193C369-9833-4630-97F2-56B9C0A33D9A}"/>
              </a:ext>
            </a:extLst>
          </p:cNvPr>
          <p:cNvSpPr/>
          <p:nvPr/>
        </p:nvSpPr>
        <p:spPr>
          <a:xfrm>
            <a:off x="6605593" y="3041652"/>
            <a:ext cx="2686048" cy="2862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166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6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Offices with large windows 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A9A2009-9506-451D-811E-EB2907C50A65}"/>
              </a:ext>
            </a:extLst>
          </p:cNvPr>
          <p:cNvGrpSpPr/>
          <p:nvPr/>
        </p:nvGrpSpPr>
        <p:grpSpPr>
          <a:xfrm>
            <a:off x="6187921" y="3561481"/>
            <a:ext cx="293990" cy="405548"/>
            <a:chOff x="858973" y="1403744"/>
            <a:chExt cx="643458" cy="88762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F09BF2A-A6F2-46E1-AEA0-9EC647F10D88}"/>
                </a:ext>
              </a:extLst>
            </p:cNvPr>
            <p:cNvGrpSpPr/>
            <p:nvPr/>
          </p:nvGrpSpPr>
          <p:grpSpPr>
            <a:xfrm>
              <a:off x="858973" y="1403744"/>
              <a:ext cx="643458" cy="887629"/>
              <a:chOff x="565417" y="1536835"/>
              <a:chExt cx="996124" cy="1374120"/>
            </a:xfrm>
          </p:grpSpPr>
          <p:sp>
            <p:nvSpPr>
              <p:cNvPr id="79" name="Rounded Rectangle 63">
                <a:extLst>
                  <a:ext uri="{FF2B5EF4-FFF2-40B4-BE49-F238E27FC236}">
                    <a16:creationId xmlns:a16="http://schemas.microsoft.com/office/drawing/2014/main" id="{AC04E03B-FB77-48BE-9FDE-C82AE1DA8729}"/>
                  </a:ext>
                </a:extLst>
              </p:cNvPr>
              <p:cNvSpPr/>
              <p:nvPr/>
            </p:nvSpPr>
            <p:spPr>
              <a:xfrm>
                <a:off x="853525" y="2461414"/>
                <a:ext cx="443999" cy="449541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45171111-9FE1-4853-AD9E-21B2BB658E20}"/>
                  </a:ext>
                </a:extLst>
              </p:cNvPr>
              <p:cNvGrpSpPr/>
              <p:nvPr/>
            </p:nvGrpSpPr>
            <p:grpSpPr>
              <a:xfrm>
                <a:off x="565417" y="1536835"/>
                <a:ext cx="996124" cy="1374120"/>
                <a:chOff x="352800" y="-7200"/>
                <a:chExt cx="1984680" cy="2737800"/>
              </a:xfrm>
            </p:grpSpPr>
            <p:sp>
              <p:nvSpPr>
                <p:cNvPr id="81" name="Freeform: Shape 1">
                  <a:extLst>
                    <a:ext uri="{FF2B5EF4-FFF2-40B4-BE49-F238E27FC236}">
                      <a16:creationId xmlns:a16="http://schemas.microsoft.com/office/drawing/2014/main" id="{7BF17494-8943-4A2B-86FD-1CC999D2AB95}"/>
                    </a:ext>
                  </a:extLst>
                </p:cNvPr>
                <p:cNvSpPr/>
                <p:nvPr/>
              </p:nvSpPr>
              <p:spPr>
                <a:xfrm>
                  <a:off x="352800" y="-7200"/>
                  <a:ext cx="1984680" cy="2737800"/>
                </a:xfrm>
                <a:custGeom>
                  <a:avLst/>
                  <a:gdLst/>
                  <a:ahLst/>
                  <a:cxnLst>
                    <a:cxn ang="3cd4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5514" h="7606">
                      <a:moveTo>
                        <a:pt x="2394" y="6121"/>
                      </a:moveTo>
                      <a:cubicBezTo>
                        <a:pt x="3121" y="6121"/>
                        <a:pt x="3121" y="6121"/>
                        <a:pt x="3121" y="6121"/>
                      </a:cubicBezTo>
                      <a:cubicBezTo>
                        <a:pt x="3242" y="6121"/>
                        <a:pt x="3303" y="6212"/>
                        <a:pt x="3303" y="6303"/>
                      </a:cubicBezTo>
                      <a:cubicBezTo>
                        <a:pt x="3303" y="7606"/>
                        <a:pt x="3303" y="7606"/>
                        <a:pt x="3303" y="7606"/>
                      </a:cubicBezTo>
                      <a:cubicBezTo>
                        <a:pt x="5514" y="7606"/>
                        <a:pt x="5514" y="7606"/>
                        <a:pt x="5514" y="7606"/>
                      </a:cubicBezTo>
                      <a:cubicBezTo>
                        <a:pt x="5514" y="0"/>
                        <a:pt x="5514" y="0"/>
                        <a:pt x="551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606"/>
                        <a:pt x="0" y="7606"/>
                        <a:pt x="0" y="7606"/>
                      </a:cubicBezTo>
                      <a:cubicBezTo>
                        <a:pt x="2212" y="7606"/>
                        <a:pt x="2212" y="7606"/>
                        <a:pt x="2212" y="7606"/>
                      </a:cubicBezTo>
                      <a:cubicBezTo>
                        <a:pt x="2212" y="6303"/>
                        <a:pt x="2212" y="6303"/>
                        <a:pt x="2212" y="6303"/>
                      </a:cubicBezTo>
                      <a:cubicBezTo>
                        <a:pt x="2212" y="6212"/>
                        <a:pt x="2303" y="6121"/>
                        <a:pt x="2394" y="6121"/>
                      </a:cubicBez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cap="flat">
                  <a:noFill/>
                  <a:prstDash val="solid"/>
                </a:ln>
              </p:spPr>
              <p:txBody>
                <a:bodyPr vert="horz" wrap="none" lIns="90000" tIns="45000" rIns="90000" bIns="45000" anchor="ctr" anchorCtr="1" compatLnSpc="0"/>
                <a:lstStyle/>
                <a:p>
                  <a:pPr marL="0" marR="0" lvl="0" indent="0" algn="l" defTabSz="457166" rtl="0" eaLnBrk="1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Arial Unicode MS" pitchFamily="2"/>
                    <a:cs typeface="Arial Unicode MS" pitchFamily="2"/>
                  </a:endParaRPr>
                </a:p>
              </p:txBody>
            </p:sp>
            <p:sp>
              <p:nvSpPr>
                <p:cNvPr id="82" name="Freeform 57">
                  <a:extLst>
                    <a:ext uri="{FF2B5EF4-FFF2-40B4-BE49-F238E27FC236}">
                      <a16:creationId xmlns:a16="http://schemas.microsoft.com/office/drawing/2014/main" id="{D6958A66-034E-4EE8-9980-3A2E38B0C47F}"/>
                    </a:ext>
                  </a:extLst>
                </p:cNvPr>
                <p:cNvSpPr/>
                <p:nvPr/>
              </p:nvSpPr>
              <p:spPr>
                <a:xfrm>
                  <a:off x="614520" y="276480"/>
                  <a:ext cx="1472399" cy="1472400"/>
                </a:xfrm>
                <a:custGeom>
                  <a:avLst/>
                  <a:gdLst>
                    <a:gd name="connsiteX0" fmla="*/ 1178232 w 1472399"/>
                    <a:gd name="connsiteY0" fmla="*/ 1134720 h 1472400"/>
                    <a:gd name="connsiteX1" fmla="*/ 1417737 w 1472399"/>
                    <a:gd name="connsiteY1" fmla="*/ 1134720 h 1472400"/>
                    <a:gd name="connsiteX2" fmla="*/ 1472399 w 1472399"/>
                    <a:gd name="connsiteY2" fmla="*/ 1189022 h 1472400"/>
                    <a:gd name="connsiteX3" fmla="*/ 1472399 w 1472399"/>
                    <a:gd name="connsiteY3" fmla="*/ 1428886 h 1472400"/>
                    <a:gd name="connsiteX4" fmla="*/ 1417737 w 1472399"/>
                    <a:gd name="connsiteY4" fmla="*/ 1472400 h 1472400"/>
                    <a:gd name="connsiteX5" fmla="*/ 1178232 w 1472399"/>
                    <a:gd name="connsiteY5" fmla="*/ 1472400 h 1472400"/>
                    <a:gd name="connsiteX6" fmla="*/ 1134359 w 1472399"/>
                    <a:gd name="connsiteY6" fmla="*/ 1428886 h 1472400"/>
                    <a:gd name="connsiteX7" fmla="*/ 1134359 w 1472399"/>
                    <a:gd name="connsiteY7" fmla="*/ 1189022 h 1472400"/>
                    <a:gd name="connsiteX8" fmla="*/ 1178232 w 1472399"/>
                    <a:gd name="connsiteY8" fmla="*/ 1134720 h 1472400"/>
                    <a:gd name="connsiteX9" fmla="*/ 610872 w 1472399"/>
                    <a:gd name="connsiteY9" fmla="*/ 1134720 h 1472400"/>
                    <a:gd name="connsiteX10" fmla="*/ 850368 w 1472399"/>
                    <a:gd name="connsiteY10" fmla="*/ 1134720 h 1472400"/>
                    <a:gd name="connsiteX11" fmla="*/ 893880 w 1472399"/>
                    <a:gd name="connsiteY11" fmla="*/ 1189022 h 1472400"/>
                    <a:gd name="connsiteX12" fmla="*/ 893880 w 1472399"/>
                    <a:gd name="connsiteY12" fmla="*/ 1428886 h 1472400"/>
                    <a:gd name="connsiteX13" fmla="*/ 850368 w 1472399"/>
                    <a:gd name="connsiteY13" fmla="*/ 1472400 h 1472400"/>
                    <a:gd name="connsiteX14" fmla="*/ 610872 w 1472399"/>
                    <a:gd name="connsiteY14" fmla="*/ 1472400 h 1472400"/>
                    <a:gd name="connsiteX15" fmla="*/ 567360 w 1472399"/>
                    <a:gd name="connsiteY15" fmla="*/ 1428886 h 1472400"/>
                    <a:gd name="connsiteX16" fmla="*/ 567360 w 1472399"/>
                    <a:gd name="connsiteY16" fmla="*/ 1189022 h 1472400"/>
                    <a:gd name="connsiteX17" fmla="*/ 610872 w 1472399"/>
                    <a:gd name="connsiteY17" fmla="*/ 1134720 h 1472400"/>
                    <a:gd name="connsiteX18" fmla="*/ 43512 w 1472399"/>
                    <a:gd name="connsiteY18" fmla="*/ 1134720 h 1472400"/>
                    <a:gd name="connsiteX19" fmla="*/ 283368 w 1472399"/>
                    <a:gd name="connsiteY19" fmla="*/ 1134720 h 1472400"/>
                    <a:gd name="connsiteX20" fmla="*/ 326880 w 1472399"/>
                    <a:gd name="connsiteY20" fmla="*/ 1189022 h 1472400"/>
                    <a:gd name="connsiteX21" fmla="*/ 326880 w 1472399"/>
                    <a:gd name="connsiteY21" fmla="*/ 1428886 h 1472400"/>
                    <a:gd name="connsiteX22" fmla="*/ 283368 w 1472399"/>
                    <a:gd name="connsiteY22" fmla="*/ 1472400 h 1472400"/>
                    <a:gd name="connsiteX23" fmla="*/ 43512 w 1472399"/>
                    <a:gd name="connsiteY23" fmla="*/ 1472400 h 1472400"/>
                    <a:gd name="connsiteX24" fmla="*/ 0 w 1472399"/>
                    <a:gd name="connsiteY24" fmla="*/ 1428886 h 1472400"/>
                    <a:gd name="connsiteX25" fmla="*/ 0 w 1472399"/>
                    <a:gd name="connsiteY25" fmla="*/ 1189022 h 1472400"/>
                    <a:gd name="connsiteX26" fmla="*/ 43512 w 1472399"/>
                    <a:gd name="connsiteY26" fmla="*/ 1134720 h 1472400"/>
                    <a:gd name="connsiteX27" fmla="*/ 1178232 w 1472399"/>
                    <a:gd name="connsiteY27" fmla="*/ 0 h 1472400"/>
                    <a:gd name="connsiteX28" fmla="*/ 1417737 w 1472399"/>
                    <a:gd name="connsiteY28" fmla="*/ 0 h 1472400"/>
                    <a:gd name="connsiteX29" fmla="*/ 1472399 w 1472399"/>
                    <a:gd name="connsiteY29" fmla="*/ 43873 h 1472400"/>
                    <a:gd name="connsiteX30" fmla="*/ 1472399 w 1472399"/>
                    <a:gd name="connsiteY30" fmla="*/ 283378 h 1472400"/>
                    <a:gd name="connsiteX31" fmla="*/ 1417737 w 1472399"/>
                    <a:gd name="connsiteY31" fmla="*/ 338040 h 1472400"/>
                    <a:gd name="connsiteX32" fmla="*/ 1178232 w 1472399"/>
                    <a:gd name="connsiteY32" fmla="*/ 338040 h 1472400"/>
                    <a:gd name="connsiteX33" fmla="*/ 1134359 w 1472399"/>
                    <a:gd name="connsiteY33" fmla="*/ 283378 h 1472400"/>
                    <a:gd name="connsiteX34" fmla="*/ 1134359 w 1472399"/>
                    <a:gd name="connsiteY34" fmla="*/ 43873 h 1472400"/>
                    <a:gd name="connsiteX35" fmla="*/ 1178232 w 1472399"/>
                    <a:gd name="connsiteY35" fmla="*/ 0 h 1472400"/>
                    <a:gd name="connsiteX36" fmla="*/ 610872 w 1472399"/>
                    <a:gd name="connsiteY36" fmla="*/ 0 h 1472400"/>
                    <a:gd name="connsiteX37" fmla="*/ 850368 w 1472399"/>
                    <a:gd name="connsiteY37" fmla="*/ 0 h 1472400"/>
                    <a:gd name="connsiteX38" fmla="*/ 893880 w 1472399"/>
                    <a:gd name="connsiteY38" fmla="*/ 43873 h 1472400"/>
                    <a:gd name="connsiteX39" fmla="*/ 893880 w 1472399"/>
                    <a:gd name="connsiteY39" fmla="*/ 283378 h 1472400"/>
                    <a:gd name="connsiteX40" fmla="*/ 850368 w 1472399"/>
                    <a:gd name="connsiteY40" fmla="*/ 338040 h 1472400"/>
                    <a:gd name="connsiteX41" fmla="*/ 610872 w 1472399"/>
                    <a:gd name="connsiteY41" fmla="*/ 338040 h 1472400"/>
                    <a:gd name="connsiteX42" fmla="*/ 567360 w 1472399"/>
                    <a:gd name="connsiteY42" fmla="*/ 283378 h 1472400"/>
                    <a:gd name="connsiteX43" fmla="*/ 567360 w 1472399"/>
                    <a:gd name="connsiteY43" fmla="*/ 43873 h 1472400"/>
                    <a:gd name="connsiteX44" fmla="*/ 610872 w 1472399"/>
                    <a:gd name="connsiteY44" fmla="*/ 0 h 1472400"/>
                    <a:gd name="connsiteX45" fmla="*/ 43512 w 1472399"/>
                    <a:gd name="connsiteY45" fmla="*/ 0 h 1472400"/>
                    <a:gd name="connsiteX46" fmla="*/ 283368 w 1472399"/>
                    <a:gd name="connsiteY46" fmla="*/ 0 h 1472400"/>
                    <a:gd name="connsiteX47" fmla="*/ 326880 w 1472399"/>
                    <a:gd name="connsiteY47" fmla="*/ 43873 h 1472400"/>
                    <a:gd name="connsiteX48" fmla="*/ 326880 w 1472399"/>
                    <a:gd name="connsiteY48" fmla="*/ 283378 h 1472400"/>
                    <a:gd name="connsiteX49" fmla="*/ 283368 w 1472399"/>
                    <a:gd name="connsiteY49" fmla="*/ 338040 h 1472400"/>
                    <a:gd name="connsiteX50" fmla="*/ 43512 w 1472399"/>
                    <a:gd name="connsiteY50" fmla="*/ 338040 h 1472400"/>
                    <a:gd name="connsiteX51" fmla="*/ 0 w 1472399"/>
                    <a:gd name="connsiteY51" fmla="*/ 283378 h 1472400"/>
                    <a:gd name="connsiteX52" fmla="*/ 0 w 1472399"/>
                    <a:gd name="connsiteY52" fmla="*/ 43873 h 1472400"/>
                    <a:gd name="connsiteX53" fmla="*/ 43512 w 1472399"/>
                    <a:gd name="connsiteY53" fmla="*/ 0 h 147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472399" h="1472400">
                      <a:moveTo>
                        <a:pt x="1178232" y="1134720"/>
                      </a:moveTo>
                      <a:cubicBezTo>
                        <a:pt x="1417737" y="1134720"/>
                        <a:pt x="1417737" y="1134720"/>
                        <a:pt x="1417737" y="1134720"/>
                      </a:cubicBezTo>
                      <a:cubicBezTo>
                        <a:pt x="1450462" y="1134720"/>
                        <a:pt x="1472399" y="1156297"/>
                        <a:pt x="1472399" y="1189022"/>
                      </a:cubicBezTo>
                      <a:cubicBezTo>
                        <a:pt x="1472399" y="1428886"/>
                        <a:pt x="1472399" y="1428886"/>
                        <a:pt x="1472399" y="1428886"/>
                      </a:cubicBezTo>
                      <a:cubicBezTo>
                        <a:pt x="1472399" y="1450463"/>
                        <a:pt x="1450462" y="1472400"/>
                        <a:pt x="1417737" y="1472400"/>
                      </a:cubicBezTo>
                      <a:cubicBezTo>
                        <a:pt x="1178232" y="1472400"/>
                        <a:pt x="1178232" y="1472400"/>
                        <a:pt x="1178232" y="1472400"/>
                      </a:cubicBezTo>
                      <a:cubicBezTo>
                        <a:pt x="1156296" y="1472400"/>
                        <a:pt x="1134359" y="1450463"/>
                        <a:pt x="1134359" y="1428886"/>
                      </a:cubicBezTo>
                      <a:cubicBezTo>
                        <a:pt x="1134359" y="1189022"/>
                        <a:pt x="1134359" y="1189022"/>
                        <a:pt x="1134359" y="1189022"/>
                      </a:cubicBezTo>
                      <a:cubicBezTo>
                        <a:pt x="1134359" y="1156297"/>
                        <a:pt x="1156296" y="1134720"/>
                        <a:pt x="1178232" y="1134720"/>
                      </a:cubicBezTo>
                      <a:close/>
                      <a:moveTo>
                        <a:pt x="610872" y="1134720"/>
                      </a:moveTo>
                      <a:cubicBezTo>
                        <a:pt x="850368" y="1134720"/>
                        <a:pt x="850368" y="1134720"/>
                        <a:pt x="850368" y="1134720"/>
                      </a:cubicBezTo>
                      <a:cubicBezTo>
                        <a:pt x="883092" y="1134720"/>
                        <a:pt x="893880" y="1156297"/>
                        <a:pt x="893880" y="1189022"/>
                      </a:cubicBezTo>
                      <a:cubicBezTo>
                        <a:pt x="893880" y="1428886"/>
                        <a:pt x="893880" y="1428886"/>
                        <a:pt x="893880" y="1428886"/>
                      </a:cubicBezTo>
                      <a:cubicBezTo>
                        <a:pt x="893880" y="1450463"/>
                        <a:pt x="883092" y="1472400"/>
                        <a:pt x="850368" y="1472400"/>
                      </a:cubicBezTo>
                      <a:cubicBezTo>
                        <a:pt x="610872" y="1472400"/>
                        <a:pt x="610872" y="1472400"/>
                        <a:pt x="610872" y="1472400"/>
                      </a:cubicBezTo>
                      <a:cubicBezTo>
                        <a:pt x="588936" y="1472400"/>
                        <a:pt x="567360" y="1450463"/>
                        <a:pt x="567360" y="1428886"/>
                      </a:cubicBezTo>
                      <a:cubicBezTo>
                        <a:pt x="567360" y="1189022"/>
                        <a:pt x="567360" y="1189022"/>
                        <a:pt x="567360" y="1189022"/>
                      </a:cubicBezTo>
                      <a:cubicBezTo>
                        <a:pt x="567360" y="1156297"/>
                        <a:pt x="588936" y="1134720"/>
                        <a:pt x="610872" y="1134720"/>
                      </a:cubicBezTo>
                      <a:close/>
                      <a:moveTo>
                        <a:pt x="43512" y="1134720"/>
                      </a:moveTo>
                      <a:cubicBezTo>
                        <a:pt x="283368" y="1134720"/>
                        <a:pt x="283368" y="1134720"/>
                        <a:pt x="283368" y="1134720"/>
                      </a:cubicBezTo>
                      <a:cubicBezTo>
                        <a:pt x="305304" y="1134720"/>
                        <a:pt x="326880" y="1156297"/>
                        <a:pt x="326880" y="1189022"/>
                      </a:cubicBezTo>
                      <a:cubicBezTo>
                        <a:pt x="326880" y="1428886"/>
                        <a:pt x="326880" y="1428886"/>
                        <a:pt x="326880" y="1428886"/>
                      </a:cubicBezTo>
                      <a:cubicBezTo>
                        <a:pt x="326880" y="1450463"/>
                        <a:pt x="305304" y="1472400"/>
                        <a:pt x="283368" y="1472400"/>
                      </a:cubicBezTo>
                      <a:cubicBezTo>
                        <a:pt x="43512" y="1472400"/>
                        <a:pt x="43512" y="1472400"/>
                        <a:pt x="43512" y="1472400"/>
                      </a:cubicBezTo>
                      <a:cubicBezTo>
                        <a:pt x="21576" y="1472400"/>
                        <a:pt x="0" y="1450463"/>
                        <a:pt x="0" y="1428886"/>
                      </a:cubicBezTo>
                      <a:cubicBezTo>
                        <a:pt x="0" y="1189022"/>
                        <a:pt x="0" y="1189022"/>
                        <a:pt x="0" y="1189022"/>
                      </a:cubicBezTo>
                      <a:cubicBezTo>
                        <a:pt x="0" y="1156297"/>
                        <a:pt x="21576" y="1134720"/>
                        <a:pt x="43512" y="1134720"/>
                      </a:cubicBezTo>
                      <a:close/>
                      <a:moveTo>
                        <a:pt x="1178232" y="0"/>
                      </a:moveTo>
                      <a:cubicBezTo>
                        <a:pt x="1417737" y="0"/>
                        <a:pt x="1417737" y="0"/>
                        <a:pt x="1417737" y="0"/>
                      </a:cubicBezTo>
                      <a:cubicBezTo>
                        <a:pt x="1450462" y="0"/>
                        <a:pt x="1472399" y="21577"/>
                        <a:pt x="1472399" y="43873"/>
                      </a:cubicBezTo>
                      <a:cubicBezTo>
                        <a:pt x="1472399" y="283378"/>
                        <a:pt x="1472399" y="283378"/>
                        <a:pt x="1472399" y="283378"/>
                      </a:cubicBezTo>
                      <a:cubicBezTo>
                        <a:pt x="1472399" y="316103"/>
                        <a:pt x="1450462" y="338040"/>
                        <a:pt x="1417737" y="338040"/>
                      </a:cubicBezTo>
                      <a:cubicBezTo>
                        <a:pt x="1178232" y="338040"/>
                        <a:pt x="1178232" y="338040"/>
                        <a:pt x="1178232" y="338040"/>
                      </a:cubicBezTo>
                      <a:cubicBezTo>
                        <a:pt x="1156296" y="338040"/>
                        <a:pt x="1134359" y="316103"/>
                        <a:pt x="1134359" y="283378"/>
                      </a:cubicBezTo>
                      <a:cubicBezTo>
                        <a:pt x="1134359" y="43873"/>
                        <a:pt x="1134359" y="43873"/>
                        <a:pt x="1134359" y="43873"/>
                      </a:cubicBezTo>
                      <a:cubicBezTo>
                        <a:pt x="1134359" y="21577"/>
                        <a:pt x="1156296" y="0"/>
                        <a:pt x="1178232" y="0"/>
                      </a:cubicBezTo>
                      <a:close/>
                      <a:moveTo>
                        <a:pt x="610872" y="0"/>
                      </a:moveTo>
                      <a:cubicBezTo>
                        <a:pt x="850368" y="0"/>
                        <a:pt x="850368" y="0"/>
                        <a:pt x="850368" y="0"/>
                      </a:cubicBezTo>
                      <a:cubicBezTo>
                        <a:pt x="883092" y="0"/>
                        <a:pt x="893880" y="21577"/>
                        <a:pt x="893880" y="43873"/>
                      </a:cubicBezTo>
                      <a:cubicBezTo>
                        <a:pt x="893880" y="283378"/>
                        <a:pt x="893880" y="283378"/>
                        <a:pt x="893880" y="283378"/>
                      </a:cubicBezTo>
                      <a:cubicBezTo>
                        <a:pt x="893880" y="316103"/>
                        <a:pt x="883092" y="338040"/>
                        <a:pt x="850368" y="338040"/>
                      </a:cubicBezTo>
                      <a:cubicBezTo>
                        <a:pt x="610872" y="338040"/>
                        <a:pt x="610872" y="338040"/>
                        <a:pt x="610872" y="338040"/>
                      </a:cubicBezTo>
                      <a:cubicBezTo>
                        <a:pt x="588936" y="338040"/>
                        <a:pt x="567360" y="316103"/>
                        <a:pt x="567360" y="283378"/>
                      </a:cubicBezTo>
                      <a:cubicBezTo>
                        <a:pt x="567360" y="43873"/>
                        <a:pt x="567360" y="43873"/>
                        <a:pt x="567360" y="43873"/>
                      </a:cubicBezTo>
                      <a:cubicBezTo>
                        <a:pt x="567360" y="21577"/>
                        <a:pt x="588936" y="0"/>
                        <a:pt x="610872" y="0"/>
                      </a:cubicBezTo>
                      <a:close/>
                      <a:moveTo>
                        <a:pt x="43512" y="0"/>
                      </a:moveTo>
                      <a:cubicBezTo>
                        <a:pt x="283368" y="0"/>
                        <a:pt x="283368" y="0"/>
                        <a:pt x="283368" y="0"/>
                      </a:cubicBezTo>
                      <a:cubicBezTo>
                        <a:pt x="305304" y="0"/>
                        <a:pt x="326880" y="21577"/>
                        <a:pt x="326880" y="43873"/>
                      </a:cubicBezTo>
                      <a:cubicBezTo>
                        <a:pt x="326880" y="283378"/>
                        <a:pt x="326880" y="283378"/>
                        <a:pt x="326880" y="283378"/>
                      </a:cubicBezTo>
                      <a:cubicBezTo>
                        <a:pt x="326880" y="316103"/>
                        <a:pt x="305304" y="338040"/>
                        <a:pt x="283368" y="338040"/>
                      </a:cubicBezTo>
                      <a:cubicBezTo>
                        <a:pt x="43512" y="338040"/>
                        <a:pt x="43512" y="338040"/>
                        <a:pt x="43512" y="338040"/>
                      </a:cubicBezTo>
                      <a:cubicBezTo>
                        <a:pt x="21576" y="338040"/>
                        <a:pt x="0" y="316103"/>
                        <a:pt x="0" y="283378"/>
                      </a:cubicBezTo>
                      <a:cubicBezTo>
                        <a:pt x="0" y="43873"/>
                        <a:pt x="0" y="43873"/>
                        <a:pt x="0" y="43873"/>
                      </a:cubicBezTo>
                      <a:cubicBezTo>
                        <a:pt x="0" y="21577"/>
                        <a:pt x="21576" y="0"/>
                        <a:pt x="435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cap="flat">
                  <a:noFill/>
                  <a:prstDash val="solid"/>
                </a:ln>
              </p:spPr>
              <p:txBody>
                <a:bodyPr vert="horz" wrap="square" lIns="90000" tIns="45000" rIns="90000" bIns="45000" anchor="ctr" anchorCtr="1" compatLnSpc="0">
                  <a:noAutofit/>
                </a:bodyPr>
                <a:lstStyle/>
                <a:p>
                  <a:pPr marL="0" marR="0" lvl="0" indent="0" algn="l" defTabSz="457166" rtl="0" eaLnBrk="1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Arial Unicode MS" pitchFamily="2"/>
                    <a:cs typeface="Arial Unicode MS" pitchFamily="2"/>
                  </a:endParaRPr>
                </a:p>
              </p:txBody>
            </p:sp>
          </p:grpSp>
        </p:grpSp>
        <p:sp>
          <p:nvSpPr>
            <p:cNvPr id="78" name="Freeform: Shape 217">
              <a:extLst>
                <a:ext uri="{FF2B5EF4-FFF2-40B4-BE49-F238E27FC236}">
                  <a16:creationId xmlns:a16="http://schemas.microsoft.com/office/drawing/2014/main" id="{FCA3AD72-5225-450B-A43D-81319663FB3A}"/>
                </a:ext>
              </a:extLst>
            </p:cNvPr>
            <p:cNvSpPr/>
            <p:nvPr/>
          </p:nvSpPr>
          <p:spPr>
            <a:xfrm>
              <a:off x="943825" y="1679662"/>
              <a:ext cx="477370" cy="109480"/>
            </a:xfrm>
            <a:custGeom>
              <a:avLst/>
              <a:gdLst>
                <a:gd name="connsiteX0" fmla="*/ 381997 w 477370"/>
                <a:gd name="connsiteY0" fmla="*/ 0 h 109480"/>
                <a:gd name="connsiteX1" fmla="*/ 459648 w 477370"/>
                <a:gd name="connsiteY1" fmla="*/ 0 h 109480"/>
                <a:gd name="connsiteX2" fmla="*/ 477370 w 477370"/>
                <a:gd name="connsiteY2" fmla="*/ 17605 h 109480"/>
                <a:gd name="connsiteX3" fmla="*/ 477370 w 477370"/>
                <a:gd name="connsiteY3" fmla="*/ 95372 h 109480"/>
                <a:gd name="connsiteX4" fmla="*/ 459648 w 477370"/>
                <a:gd name="connsiteY4" fmla="*/ 109480 h 109480"/>
                <a:gd name="connsiteX5" fmla="*/ 381997 w 477370"/>
                <a:gd name="connsiteY5" fmla="*/ 109480 h 109480"/>
                <a:gd name="connsiteX6" fmla="*/ 367773 w 477370"/>
                <a:gd name="connsiteY6" fmla="*/ 95372 h 109480"/>
                <a:gd name="connsiteX7" fmla="*/ 367773 w 477370"/>
                <a:gd name="connsiteY7" fmla="*/ 17605 h 109480"/>
                <a:gd name="connsiteX8" fmla="*/ 381997 w 477370"/>
                <a:gd name="connsiteY8" fmla="*/ 0 h 109480"/>
                <a:gd name="connsiteX9" fmla="*/ 198052 w 477370"/>
                <a:gd name="connsiteY9" fmla="*/ 0 h 109480"/>
                <a:gd name="connsiteX10" fmla="*/ 275700 w 477370"/>
                <a:gd name="connsiteY10" fmla="*/ 0 h 109480"/>
                <a:gd name="connsiteX11" fmla="*/ 289807 w 477370"/>
                <a:gd name="connsiteY11" fmla="*/ 17605 h 109480"/>
                <a:gd name="connsiteX12" fmla="*/ 289807 w 477370"/>
                <a:gd name="connsiteY12" fmla="*/ 95372 h 109480"/>
                <a:gd name="connsiteX13" fmla="*/ 275700 w 477370"/>
                <a:gd name="connsiteY13" fmla="*/ 109480 h 109480"/>
                <a:gd name="connsiteX14" fmla="*/ 198052 w 477370"/>
                <a:gd name="connsiteY14" fmla="*/ 109480 h 109480"/>
                <a:gd name="connsiteX15" fmla="*/ 183945 w 477370"/>
                <a:gd name="connsiteY15" fmla="*/ 95372 h 109480"/>
                <a:gd name="connsiteX16" fmla="*/ 183945 w 477370"/>
                <a:gd name="connsiteY16" fmla="*/ 17605 h 109480"/>
                <a:gd name="connsiteX17" fmla="*/ 198052 w 477370"/>
                <a:gd name="connsiteY17" fmla="*/ 0 h 109480"/>
                <a:gd name="connsiteX18" fmla="*/ 14107 w 477370"/>
                <a:gd name="connsiteY18" fmla="*/ 0 h 109480"/>
                <a:gd name="connsiteX19" fmla="*/ 91872 w 477370"/>
                <a:gd name="connsiteY19" fmla="*/ 0 h 109480"/>
                <a:gd name="connsiteX20" fmla="*/ 105979 w 477370"/>
                <a:gd name="connsiteY20" fmla="*/ 17605 h 109480"/>
                <a:gd name="connsiteX21" fmla="*/ 105979 w 477370"/>
                <a:gd name="connsiteY21" fmla="*/ 95372 h 109480"/>
                <a:gd name="connsiteX22" fmla="*/ 91872 w 477370"/>
                <a:gd name="connsiteY22" fmla="*/ 109480 h 109480"/>
                <a:gd name="connsiteX23" fmla="*/ 14107 w 477370"/>
                <a:gd name="connsiteY23" fmla="*/ 109480 h 109480"/>
                <a:gd name="connsiteX24" fmla="*/ 0 w 477370"/>
                <a:gd name="connsiteY24" fmla="*/ 95372 h 109480"/>
                <a:gd name="connsiteX25" fmla="*/ 0 w 477370"/>
                <a:gd name="connsiteY25" fmla="*/ 17605 h 109480"/>
                <a:gd name="connsiteX26" fmla="*/ 14107 w 477370"/>
                <a:gd name="connsiteY26" fmla="*/ 0 h 10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370" h="109480">
                  <a:moveTo>
                    <a:pt x="381997" y="0"/>
                  </a:moveTo>
                  <a:cubicBezTo>
                    <a:pt x="459648" y="0"/>
                    <a:pt x="459648" y="0"/>
                    <a:pt x="459648" y="0"/>
                  </a:cubicBezTo>
                  <a:cubicBezTo>
                    <a:pt x="470258" y="0"/>
                    <a:pt x="477370" y="6996"/>
                    <a:pt x="477370" y="17605"/>
                  </a:cubicBezTo>
                  <a:cubicBezTo>
                    <a:pt x="477370" y="95372"/>
                    <a:pt x="477370" y="95372"/>
                    <a:pt x="477370" y="95372"/>
                  </a:cubicBezTo>
                  <a:cubicBezTo>
                    <a:pt x="477370" y="102368"/>
                    <a:pt x="470258" y="109480"/>
                    <a:pt x="459648" y="109480"/>
                  </a:cubicBezTo>
                  <a:cubicBezTo>
                    <a:pt x="381997" y="109480"/>
                    <a:pt x="381997" y="109480"/>
                    <a:pt x="381997" y="109480"/>
                  </a:cubicBezTo>
                  <a:cubicBezTo>
                    <a:pt x="374885" y="109480"/>
                    <a:pt x="367773" y="102368"/>
                    <a:pt x="367773" y="95372"/>
                  </a:cubicBezTo>
                  <a:cubicBezTo>
                    <a:pt x="367773" y="17605"/>
                    <a:pt x="367773" y="17605"/>
                    <a:pt x="367773" y="17605"/>
                  </a:cubicBezTo>
                  <a:cubicBezTo>
                    <a:pt x="367773" y="6996"/>
                    <a:pt x="374885" y="0"/>
                    <a:pt x="381997" y="0"/>
                  </a:cubicBezTo>
                  <a:close/>
                  <a:moveTo>
                    <a:pt x="198052" y="0"/>
                  </a:moveTo>
                  <a:cubicBezTo>
                    <a:pt x="275700" y="0"/>
                    <a:pt x="275700" y="0"/>
                    <a:pt x="275700" y="0"/>
                  </a:cubicBezTo>
                  <a:cubicBezTo>
                    <a:pt x="286309" y="0"/>
                    <a:pt x="289807" y="6996"/>
                    <a:pt x="289807" y="17605"/>
                  </a:cubicBezTo>
                  <a:cubicBezTo>
                    <a:pt x="289807" y="95372"/>
                    <a:pt x="289807" y="95372"/>
                    <a:pt x="289807" y="95372"/>
                  </a:cubicBezTo>
                  <a:cubicBezTo>
                    <a:pt x="289807" y="102368"/>
                    <a:pt x="286309" y="109480"/>
                    <a:pt x="275700" y="109480"/>
                  </a:cubicBezTo>
                  <a:cubicBezTo>
                    <a:pt x="198052" y="109480"/>
                    <a:pt x="198052" y="109480"/>
                    <a:pt x="198052" y="109480"/>
                  </a:cubicBezTo>
                  <a:cubicBezTo>
                    <a:pt x="190940" y="109480"/>
                    <a:pt x="183945" y="102368"/>
                    <a:pt x="183945" y="95372"/>
                  </a:cubicBezTo>
                  <a:cubicBezTo>
                    <a:pt x="183945" y="17605"/>
                    <a:pt x="183945" y="17605"/>
                    <a:pt x="183945" y="17605"/>
                  </a:cubicBezTo>
                  <a:cubicBezTo>
                    <a:pt x="183945" y="6996"/>
                    <a:pt x="190940" y="0"/>
                    <a:pt x="198052" y="0"/>
                  </a:cubicBezTo>
                  <a:close/>
                  <a:moveTo>
                    <a:pt x="14107" y="0"/>
                  </a:moveTo>
                  <a:cubicBezTo>
                    <a:pt x="91872" y="0"/>
                    <a:pt x="91872" y="0"/>
                    <a:pt x="91872" y="0"/>
                  </a:cubicBezTo>
                  <a:cubicBezTo>
                    <a:pt x="98984" y="0"/>
                    <a:pt x="105979" y="6996"/>
                    <a:pt x="105979" y="17605"/>
                  </a:cubicBezTo>
                  <a:cubicBezTo>
                    <a:pt x="105979" y="95372"/>
                    <a:pt x="105979" y="95372"/>
                    <a:pt x="105979" y="95372"/>
                  </a:cubicBezTo>
                  <a:cubicBezTo>
                    <a:pt x="105979" y="102368"/>
                    <a:pt x="98984" y="109480"/>
                    <a:pt x="91872" y="109480"/>
                  </a:cubicBezTo>
                  <a:cubicBezTo>
                    <a:pt x="14107" y="109480"/>
                    <a:pt x="14107" y="109480"/>
                    <a:pt x="14107" y="109480"/>
                  </a:cubicBezTo>
                  <a:cubicBezTo>
                    <a:pt x="6995" y="109480"/>
                    <a:pt x="0" y="102368"/>
                    <a:pt x="0" y="95372"/>
                  </a:cubicBezTo>
                  <a:cubicBezTo>
                    <a:pt x="0" y="17605"/>
                    <a:pt x="0" y="17605"/>
                    <a:pt x="0" y="17605"/>
                  </a:cubicBezTo>
                  <a:cubicBezTo>
                    <a:pt x="0" y="6996"/>
                    <a:pt x="6995" y="0"/>
                    <a:pt x="14107" y="0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algn="l" defTabSz="457166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6A0D196-F53A-484A-9F32-E2B49B25B546}"/>
              </a:ext>
            </a:extLst>
          </p:cNvPr>
          <p:cNvGrpSpPr/>
          <p:nvPr/>
        </p:nvGrpSpPr>
        <p:grpSpPr>
          <a:xfrm>
            <a:off x="6121443" y="3001888"/>
            <a:ext cx="426946" cy="336342"/>
            <a:chOff x="2825753" y="1759623"/>
            <a:chExt cx="5245345" cy="4132216"/>
          </a:xfrm>
          <a:solidFill>
            <a:schemeClr val="accent1"/>
          </a:solidFill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1A3A33A-A663-4BE6-B348-D34BE398666A}"/>
                </a:ext>
              </a:extLst>
            </p:cNvPr>
            <p:cNvGrpSpPr/>
            <p:nvPr/>
          </p:nvGrpSpPr>
          <p:grpSpPr>
            <a:xfrm>
              <a:off x="2825753" y="1759623"/>
              <a:ext cx="5245345" cy="4132216"/>
              <a:chOff x="5218940" y="3692216"/>
              <a:chExt cx="338962" cy="267030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28ABEF9-6CF1-4B59-AF39-103AD46F9269}"/>
                  </a:ext>
                </a:extLst>
              </p:cNvPr>
              <p:cNvSpPr/>
              <p:nvPr/>
            </p:nvSpPr>
            <p:spPr>
              <a:xfrm>
                <a:off x="5218940" y="3692216"/>
                <a:ext cx="338962" cy="26703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75181AB-EEA8-4903-9EEB-7400B2E29C4A}"/>
                  </a:ext>
                </a:extLst>
              </p:cNvPr>
              <p:cNvSpPr/>
              <p:nvPr/>
            </p:nvSpPr>
            <p:spPr>
              <a:xfrm>
                <a:off x="5237378" y="3712292"/>
                <a:ext cx="141884" cy="2258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555F87D-CBDA-4E80-8439-EF3AD40D7800}"/>
                  </a:ext>
                </a:extLst>
              </p:cNvPr>
              <p:cNvSpPr/>
              <p:nvPr/>
            </p:nvSpPr>
            <p:spPr>
              <a:xfrm>
                <a:off x="5397003" y="3712292"/>
                <a:ext cx="141884" cy="22586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66E8625-37B2-4432-BD0F-D7CFA1EB933F}"/>
                </a:ext>
              </a:extLst>
            </p:cNvPr>
            <p:cNvGrpSpPr/>
            <p:nvPr/>
          </p:nvGrpSpPr>
          <p:grpSpPr>
            <a:xfrm rot="2700000">
              <a:off x="5736761" y="1854892"/>
              <a:ext cx="631016" cy="1324040"/>
              <a:chOff x="5761950" y="2209284"/>
              <a:chExt cx="1522477" cy="3194566"/>
            </a:xfrm>
            <a:grpFill/>
          </p:grpSpPr>
          <p:sp>
            <p:nvSpPr>
              <p:cNvPr id="89" name="Rectangle: Rounded Corners 235">
                <a:extLst>
                  <a:ext uri="{FF2B5EF4-FFF2-40B4-BE49-F238E27FC236}">
                    <a16:creationId xmlns:a16="http://schemas.microsoft.com/office/drawing/2014/main" id="{30FEBAFC-3782-46CE-93FF-86B9B5442126}"/>
                  </a:ext>
                </a:extLst>
              </p:cNvPr>
              <p:cNvSpPr/>
              <p:nvPr/>
            </p:nvSpPr>
            <p:spPr>
              <a:xfrm>
                <a:off x="5761950" y="3313648"/>
                <a:ext cx="366777" cy="98583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237">
                <a:extLst>
                  <a:ext uri="{FF2B5EF4-FFF2-40B4-BE49-F238E27FC236}">
                    <a16:creationId xmlns:a16="http://schemas.microsoft.com/office/drawing/2014/main" id="{6BB62509-F362-4C0A-9CA0-63113A8434FF}"/>
                  </a:ext>
                </a:extLst>
              </p:cNvPr>
              <p:cNvSpPr/>
              <p:nvPr/>
            </p:nvSpPr>
            <p:spPr>
              <a:xfrm>
                <a:off x="6917650" y="2209284"/>
                <a:ext cx="366777" cy="319456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CC3515B-F147-49E0-A368-D421DDA2BB78}"/>
                </a:ext>
              </a:extLst>
            </p:cNvPr>
            <p:cNvGrpSpPr/>
            <p:nvPr/>
          </p:nvGrpSpPr>
          <p:grpSpPr>
            <a:xfrm rot="13500000">
              <a:off x="4424287" y="4451541"/>
              <a:ext cx="631016" cy="1324040"/>
              <a:chOff x="5761950" y="2209284"/>
              <a:chExt cx="1522477" cy="3194566"/>
            </a:xfrm>
            <a:grpFill/>
          </p:grpSpPr>
          <p:sp>
            <p:nvSpPr>
              <p:cNvPr id="87" name="Rectangle: Rounded Corners 240">
                <a:extLst>
                  <a:ext uri="{FF2B5EF4-FFF2-40B4-BE49-F238E27FC236}">
                    <a16:creationId xmlns:a16="http://schemas.microsoft.com/office/drawing/2014/main" id="{7CFC97E2-F698-4C47-87AD-3C9FD0D3EF4E}"/>
                  </a:ext>
                </a:extLst>
              </p:cNvPr>
              <p:cNvSpPr/>
              <p:nvPr/>
            </p:nvSpPr>
            <p:spPr>
              <a:xfrm>
                <a:off x="5761950" y="3313648"/>
                <a:ext cx="366777" cy="98583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8" name="Rectangle: Rounded Corners 241">
                <a:extLst>
                  <a:ext uri="{FF2B5EF4-FFF2-40B4-BE49-F238E27FC236}">
                    <a16:creationId xmlns:a16="http://schemas.microsoft.com/office/drawing/2014/main" id="{C17F0A75-AA9C-46EB-B802-2012FC49C0C5}"/>
                  </a:ext>
                </a:extLst>
              </p:cNvPr>
              <p:cNvSpPr/>
              <p:nvPr/>
            </p:nvSpPr>
            <p:spPr>
              <a:xfrm>
                <a:off x="6917650" y="2209284"/>
                <a:ext cx="366777" cy="319456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6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7968EFB-F4D3-4524-A7E8-CAF5FC29F283}"/>
              </a:ext>
            </a:extLst>
          </p:cNvPr>
          <p:cNvGrpSpPr/>
          <p:nvPr/>
        </p:nvGrpSpPr>
        <p:grpSpPr>
          <a:xfrm>
            <a:off x="6087976" y="2383140"/>
            <a:ext cx="493880" cy="417752"/>
            <a:chOff x="-153204" y="-224972"/>
            <a:chExt cx="7495705" cy="6340294"/>
          </a:xfrm>
        </p:grpSpPr>
        <p:sp>
          <p:nvSpPr>
            <p:cNvPr id="95" name="Rectangle: Rounded Corners 276">
              <a:extLst>
                <a:ext uri="{FF2B5EF4-FFF2-40B4-BE49-F238E27FC236}">
                  <a16:creationId xmlns:a16="http://schemas.microsoft.com/office/drawing/2014/main" id="{5E98BA23-92B3-42A6-9753-80BA6D051276}"/>
                </a:ext>
              </a:extLst>
            </p:cNvPr>
            <p:cNvSpPr/>
            <p:nvPr/>
          </p:nvSpPr>
          <p:spPr>
            <a:xfrm>
              <a:off x="248926" y="2198125"/>
              <a:ext cx="2719711" cy="391719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6" name="Freeform: Shape 277">
              <a:extLst>
                <a:ext uri="{FF2B5EF4-FFF2-40B4-BE49-F238E27FC236}">
                  <a16:creationId xmlns:a16="http://schemas.microsoft.com/office/drawing/2014/main" id="{E3F32145-3FFE-4222-BA3A-B955CA7D4360}"/>
                </a:ext>
              </a:extLst>
            </p:cNvPr>
            <p:cNvSpPr/>
            <p:nvPr/>
          </p:nvSpPr>
          <p:spPr>
            <a:xfrm rot="16200000">
              <a:off x="850206" y="-376974"/>
              <a:ext cx="5891014" cy="7093577"/>
            </a:xfrm>
            <a:custGeom>
              <a:avLst/>
              <a:gdLst>
                <a:gd name="connsiteX0" fmla="*/ 4348498 w 5891014"/>
                <a:gd name="connsiteY0" fmla="*/ 6931206 h 7093577"/>
                <a:gd name="connsiteX1" fmla="*/ 4186127 w 5891014"/>
                <a:gd name="connsiteY1" fmla="*/ 7093577 h 7093577"/>
                <a:gd name="connsiteX2" fmla="*/ 162371 w 5891014"/>
                <a:gd name="connsiteY2" fmla="*/ 7093576 h 7093577"/>
                <a:gd name="connsiteX3" fmla="*/ 0 w 5891014"/>
                <a:gd name="connsiteY3" fmla="*/ 6931205 h 7093577"/>
                <a:gd name="connsiteX4" fmla="*/ 162371 w 5891014"/>
                <a:gd name="connsiteY4" fmla="*/ 6768834 h 7093577"/>
                <a:gd name="connsiteX5" fmla="*/ 4023755 w 5891014"/>
                <a:gd name="connsiteY5" fmla="*/ 6768835 h 7093577"/>
                <a:gd name="connsiteX6" fmla="*/ 4023755 w 5891014"/>
                <a:gd name="connsiteY6" fmla="*/ 162371 h 7093577"/>
                <a:gd name="connsiteX7" fmla="*/ 4186126 w 5891014"/>
                <a:gd name="connsiteY7" fmla="*/ 0 h 7093577"/>
                <a:gd name="connsiteX8" fmla="*/ 4348497 w 5891014"/>
                <a:gd name="connsiteY8" fmla="*/ 162371 h 7093577"/>
                <a:gd name="connsiteX9" fmla="*/ 4348497 w 5891014"/>
                <a:gd name="connsiteY9" fmla="*/ 6931198 h 7093577"/>
                <a:gd name="connsiteX10" fmla="*/ 5891014 w 5891014"/>
                <a:gd name="connsiteY10" fmla="*/ 993416 h 7093577"/>
                <a:gd name="connsiteX11" fmla="*/ 5891014 w 5891014"/>
                <a:gd name="connsiteY11" fmla="*/ 1193513 h 7093577"/>
                <a:gd name="connsiteX12" fmla="*/ 5786523 w 5891014"/>
                <a:gd name="connsiteY12" fmla="*/ 1298004 h 7093577"/>
                <a:gd name="connsiteX13" fmla="*/ 4506264 w 5891014"/>
                <a:gd name="connsiteY13" fmla="*/ 1298004 h 7093577"/>
                <a:gd name="connsiteX14" fmla="*/ 4401773 w 5891014"/>
                <a:gd name="connsiteY14" fmla="*/ 1193513 h 7093577"/>
                <a:gd name="connsiteX15" fmla="*/ 4401773 w 5891014"/>
                <a:gd name="connsiteY15" fmla="*/ 993416 h 7093577"/>
                <a:gd name="connsiteX16" fmla="*/ 4506264 w 5891014"/>
                <a:gd name="connsiteY16" fmla="*/ 888925 h 7093577"/>
                <a:gd name="connsiteX17" fmla="*/ 5786523 w 5891014"/>
                <a:gd name="connsiteY17" fmla="*/ 888925 h 7093577"/>
                <a:gd name="connsiteX18" fmla="*/ 5891014 w 5891014"/>
                <a:gd name="connsiteY18" fmla="*/ 993416 h 70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91014" h="7093577">
                  <a:moveTo>
                    <a:pt x="4348498" y="6931206"/>
                  </a:moveTo>
                  <a:cubicBezTo>
                    <a:pt x="4348498" y="7020881"/>
                    <a:pt x="4275802" y="7093577"/>
                    <a:pt x="4186127" y="7093577"/>
                  </a:cubicBezTo>
                  <a:lnTo>
                    <a:pt x="162371" y="7093576"/>
                  </a:lnTo>
                  <a:cubicBezTo>
                    <a:pt x="72696" y="7093576"/>
                    <a:pt x="0" y="7020880"/>
                    <a:pt x="0" y="6931205"/>
                  </a:cubicBezTo>
                  <a:cubicBezTo>
                    <a:pt x="0" y="6841530"/>
                    <a:pt x="72696" y="6768834"/>
                    <a:pt x="162371" y="6768834"/>
                  </a:cubicBezTo>
                  <a:lnTo>
                    <a:pt x="4023755" y="6768835"/>
                  </a:lnTo>
                  <a:lnTo>
                    <a:pt x="4023755" y="162371"/>
                  </a:lnTo>
                  <a:cubicBezTo>
                    <a:pt x="4023755" y="72696"/>
                    <a:pt x="4096451" y="0"/>
                    <a:pt x="4186126" y="0"/>
                  </a:cubicBezTo>
                  <a:cubicBezTo>
                    <a:pt x="4275801" y="0"/>
                    <a:pt x="4348497" y="72696"/>
                    <a:pt x="4348497" y="162371"/>
                  </a:cubicBezTo>
                  <a:lnTo>
                    <a:pt x="4348497" y="6931198"/>
                  </a:lnTo>
                  <a:close/>
                  <a:moveTo>
                    <a:pt x="5891014" y="993416"/>
                  </a:moveTo>
                  <a:lnTo>
                    <a:pt x="5891014" y="1193513"/>
                  </a:lnTo>
                  <a:cubicBezTo>
                    <a:pt x="5891014" y="1251222"/>
                    <a:pt x="5844232" y="1298004"/>
                    <a:pt x="5786523" y="1298004"/>
                  </a:cubicBezTo>
                  <a:lnTo>
                    <a:pt x="4506264" y="1298004"/>
                  </a:lnTo>
                  <a:cubicBezTo>
                    <a:pt x="4448555" y="1298004"/>
                    <a:pt x="4401773" y="1251222"/>
                    <a:pt x="4401773" y="1193513"/>
                  </a:cubicBezTo>
                  <a:lnTo>
                    <a:pt x="4401773" y="993416"/>
                  </a:lnTo>
                  <a:cubicBezTo>
                    <a:pt x="4401773" y="935707"/>
                    <a:pt x="4448555" y="888925"/>
                    <a:pt x="4506264" y="888925"/>
                  </a:cubicBezTo>
                  <a:lnTo>
                    <a:pt x="5786523" y="888925"/>
                  </a:lnTo>
                  <a:cubicBezTo>
                    <a:pt x="5844232" y="888925"/>
                    <a:pt x="5891014" y="935707"/>
                    <a:pt x="5891014" y="9934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7" name="Freeform: Shape 278">
              <a:extLst>
                <a:ext uri="{FF2B5EF4-FFF2-40B4-BE49-F238E27FC236}">
                  <a16:creationId xmlns:a16="http://schemas.microsoft.com/office/drawing/2014/main" id="{B42BF046-634D-4E37-BD5E-75857C34E23C}"/>
                </a:ext>
              </a:extLst>
            </p:cNvPr>
            <p:cNvSpPr/>
            <p:nvPr/>
          </p:nvSpPr>
          <p:spPr>
            <a:xfrm rot="5400000">
              <a:off x="4155906" y="-530579"/>
              <a:ext cx="1938515" cy="2549730"/>
            </a:xfrm>
            <a:custGeom>
              <a:avLst/>
              <a:gdLst>
                <a:gd name="connsiteX0" fmla="*/ 116727 w 1938515"/>
                <a:gd name="connsiteY0" fmla="*/ 2433003 h 2549730"/>
                <a:gd name="connsiteX1" fmla="*/ 1446311 w 1938515"/>
                <a:gd name="connsiteY1" fmla="*/ 2433003 h 2549730"/>
                <a:gd name="connsiteX2" fmla="*/ 1446311 w 1938515"/>
                <a:gd name="connsiteY2" fmla="*/ 116726 h 2549730"/>
                <a:gd name="connsiteX3" fmla="*/ 116727 w 1938515"/>
                <a:gd name="connsiteY3" fmla="*/ 116726 h 2549730"/>
                <a:gd name="connsiteX4" fmla="*/ 0 w 1938515"/>
                <a:gd name="connsiteY4" fmla="*/ 2491366 h 2549730"/>
                <a:gd name="connsiteX5" fmla="*/ 1 w 1938515"/>
                <a:gd name="connsiteY5" fmla="*/ 2491361 h 2549730"/>
                <a:gd name="connsiteX6" fmla="*/ 1 w 1938515"/>
                <a:gd name="connsiteY6" fmla="*/ 58368 h 2549730"/>
                <a:gd name="connsiteX7" fmla="*/ 0 w 1938515"/>
                <a:gd name="connsiteY7" fmla="*/ 58363 h 2549730"/>
                <a:gd name="connsiteX8" fmla="*/ 58363 w 1938515"/>
                <a:gd name="connsiteY8" fmla="*/ 0 h 2549730"/>
                <a:gd name="connsiteX9" fmla="*/ 58364 w 1938515"/>
                <a:gd name="connsiteY9" fmla="*/ 0 h 2549730"/>
                <a:gd name="connsiteX10" fmla="*/ 1504672 w 1938515"/>
                <a:gd name="connsiteY10" fmla="*/ 0 h 2549730"/>
                <a:gd name="connsiteX11" fmla="*/ 1504673 w 1938515"/>
                <a:gd name="connsiteY11" fmla="*/ 1 h 2549730"/>
                <a:gd name="connsiteX12" fmla="*/ 1504674 w 1938515"/>
                <a:gd name="connsiteY12" fmla="*/ 0 h 2549730"/>
                <a:gd name="connsiteX13" fmla="*/ 1563037 w 1938515"/>
                <a:gd name="connsiteY13" fmla="*/ 58363 h 2549730"/>
                <a:gd name="connsiteX14" fmla="*/ 1563036 w 1938515"/>
                <a:gd name="connsiteY14" fmla="*/ 1203490 h 2549730"/>
                <a:gd name="connsiteX15" fmla="*/ 1571405 w 1938515"/>
                <a:gd name="connsiteY15" fmla="*/ 1201800 h 2549730"/>
                <a:gd name="connsiteX16" fmla="*/ 1792385 w 1938515"/>
                <a:gd name="connsiteY16" fmla="*/ 1201800 h 2549730"/>
                <a:gd name="connsiteX17" fmla="*/ 1792385 w 1938515"/>
                <a:gd name="connsiteY17" fmla="*/ 932194 h 2549730"/>
                <a:gd name="connsiteX18" fmla="*/ 1865450 w 1938515"/>
                <a:gd name="connsiteY18" fmla="*/ 859129 h 2549730"/>
                <a:gd name="connsiteX19" fmla="*/ 1938515 w 1938515"/>
                <a:gd name="connsiteY19" fmla="*/ 932194 h 2549730"/>
                <a:gd name="connsiteX20" fmla="*/ 1938515 w 1938515"/>
                <a:gd name="connsiteY20" fmla="*/ 1274865 h 2549730"/>
                <a:gd name="connsiteX21" fmla="*/ 1938515 w 1938515"/>
                <a:gd name="connsiteY21" fmla="*/ 1617536 h 2549730"/>
                <a:gd name="connsiteX22" fmla="*/ 1865450 w 1938515"/>
                <a:gd name="connsiteY22" fmla="*/ 1690601 h 2549730"/>
                <a:gd name="connsiteX23" fmla="*/ 1792385 w 1938515"/>
                <a:gd name="connsiteY23" fmla="*/ 1617536 h 2549730"/>
                <a:gd name="connsiteX24" fmla="*/ 1792385 w 1938515"/>
                <a:gd name="connsiteY24" fmla="*/ 1347930 h 2549730"/>
                <a:gd name="connsiteX25" fmla="*/ 1571405 w 1938515"/>
                <a:gd name="connsiteY25" fmla="*/ 1347930 h 2549730"/>
                <a:gd name="connsiteX26" fmla="*/ 1563036 w 1938515"/>
                <a:gd name="connsiteY26" fmla="*/ 1346241 h 2549730"/>
                <a:gd name="connsiteX27" fmla="*/ 1563036 w 1938515"/>
                <a:gd name="connsiteY27" fmla="*/ 2491367 h 2549730"/>
                <a:gd name="connsiteX28" fmla="*/ 1504673 w 1938515"/>
                <a:gd name="connsiteY28" fmla="*/ 2549730 h 2549730"/>
                <a:gd name="connsiteX29" fmla="*/ 1504674 w 1938515"/>
                <a:gd name="connsiteY29" fmla="*/ 2549729 h 2549730"/>
                <a:gd name="connsiteX30" fmla="*/ 1504673 w 1938515"/>
                <a:gd name="connsiteY30" fmla="*/ 2549729 h 2549730"/>
                <a:gd name="connsiteX31" fmla="*/ 1504672 w 1938515"/>
                <a:gd name="connsiteY31" fmla="*/ 2549729 h 2549730"/>
                <a:gd name="connsiteX32" fmla="*/ 58363 w 1938515"/>
                <a:gd name="connsiteY32" fmla="*/ 2549729 h 2549730"/>
                <a:gd name="connsiteX33" fmla="*/ 0 w 1938515"/>
                <a:gd name="connsiteY33" fmla="*/ 2491366 h 254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38515" h="2549730">
                  <a:moveTo>
                    <a:pt x="116727" y="2433003"/>
                  </a:moveTo>
                  <a:lnTo>
                    <a:pt x="1446311" y="2433003"/>
                  </a:lnTo>
                  <a:lnTo>
                    <a:pt x="1446311" y="116726"/>
                  </a:lnTo>
                  <a:lnTo>
                    <a:pt x="116727" y="116726"/>
                  </a:lnTo>
                  <a:close/>
                  <a:moveTo>
                    <a:pt x="0" y="2491366"/>
                  </a:moveTo>
                  <a:lnTo>
                    <a:pt x="1" y="2491361"/>
                  </a:lnTo>
                  <a:lnTo>
                    <a:pt x="1" y="58368"/>
                  </a:lnTo>
                  <a:lnTo>
                    <a:pt x="0" y="58363"/>
                  </a:lnTo>
                  <a:cubicBezTo>
                    <a:pt x="0" y="26130"/>
                    <a:pt x="26130" y="0"/>
                    <a:pt x="58363" y="0"/>
                  </a:cubicBezTo>
                  <a:lnTo>
                    <a:pt x="58364" y="0"/>
                  </a:lnTo>
                  <a:lnTo>
                    <a:pt x="1504672" y="0"/>
                  </a:lnTo>
                  <a:lnTo>
                    <a:pt x="1504673" y="1"/>
                  </a:lnTo>
                  <a:lnTo>
                    <a:pt x="1504674" y="0"/>
                  </a:lnTo>
                  <a:cubicBezTo>
                    <a:pt x="1536907" y="0"/>
                    <a:pt x="1563037" y="26130"/>
                    <a:pt x="1563037" y="58363"/>
                  </a:cubicBezTo>
                  <a:lnTo>
                    <a:pt x="1563036" y="1203490"/>
                  </a:lnTo>
                  <a:lnTo>
                    <a:pt x="1571405" y="1201800"/>
                  </a:lnTo>
                  <a:lnTo>
                    <a:pt x="1792385" y="1201800"/>
                  </a:lnTo>
                  <a:lnTo>
                    <a:pt x="1792385" y="932194"/>
                  </a:lnTo>
                  <a:cubicBezTo>
                    <a:pt x="1792385" y="891841"/>
                    <a:pt x="1825097" y="859129"/>
                    <a:pt x="1865450" y="859129"/>
                  </a:cubicBezTo>
                  <a:cubicBezTo>
                    <a:pt x="1905803" y="859129"/>
                    <a:pt x="1938515" y="891841"/>
                    <a:pt x="1938515" y="932194"/>
                  </a:cubicBezTo>
                  <a:lnTo>
                    <a:pt x="1938515" y="1274865"/>
                  </a:lnTo>
                  <a:lnTo>
                    <a:pt x="1938515" y="1617536"/>
                  </a:lnTo>
                  <a:cubicBezTo>
                    <a:pt x="1938515" y="1657889"/>
                    <a:pt x="1905803" y="1690601"/>
                    <a:pt x="1865450" y="1690601"/>
                  </a:cubicBezTo>
                  <a:cubicBezTo>
                    <a:pt x="1825097" y="1690601"/>
                    <a:pt x="1792385" y="1657889"/>
                    <a:pt x="1792385" y="1617536"/>
                  </a:cubicBezTo>
                  <a:lnTo>
                    <a:pt x="1792385" y="1347930"/>
                  </a:lnTo>
                  <a:lnTo>
                    <a:pt x="1571405" y="1347930"/>
                  </a:lnTo>
                  <a:lnTo>
                    <a:pt x="1563036" y="1346241"/>
                  </a:lnTo>
                  <a:lnTo>
                    <a:pt x="1563036" y="2491367"/>
                  </a:lnTo>
                  <a:cubicBezTo>
                    <a:pt x="1563036" y="2523600"/>
                    <a:pt x="1536906" y="2549730"/>
                    <a:pt x="1504673" y="2549730"/>
                  </a:cubicBezTo>
                  <a:lnTo>
                    <a:pt x="1504674" y="2549729"/>
                  </a:lnTo>
                  <a:lnTo>
                    <a:pt x="1504673" y="2549729"/>
                  </a:lnTo>
                  <a:lnTo>
                    <a:pt x="1504672" y="2549729"/>
                  </a:lnTo>
                  <a:lnTo>
                    <a:pt x="58363" y="2549729"/>
                  </a:lnTo>
                  <a:cubicBezTo>
                    <a:pt x="26130" y="2549729"/>
                    <a:pt x="0" y="2523599"/>
                    <a:pt x="0" y="2491366"/>
                  </a:cubicBez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8" name="Freeform: Shape 279">
              <a:extLst>
                <a:ext uri="{FF2B5EF4-FFF2-40B4-BE49-F238E27FC236}">
                  <a16:creationId xmlns:a16="http://schemas.microsoft.com/office/drawing/2014/main" id="{7F80C81D-37A9-4AB8-B0A6-DCC92DE36711}"/>
                </a:ext>
              </a:extLst>
            </p:cNvPr>
            <p:cNvSpPr/>
            <p:nvPr/>
          </p:nvSpPr>
          <p:spPr>
            <a:xfrm>
              <a:off x="677070" y="224307"/>
              <a:ext cx="1330638" cy="1489241"/>
            </a:xfrm>
            <a:custGeom>
              <a:avLst/>
              <a:gdLst>
                <a:gd name="connsiteX0" fmla="*/ 1026050 w 1330638"/>
                <a:gd name="connsiteY0" fmla="*/ 0 h 1489241"/>
                <a:gd name="connsiteX1" fmla="*/ 1226147 w 1330638"/>
                <a:gd name="connsiteY1" fmla="*/ 0 h 1489241"/>
                <a:gd name="connsiteX2" fmla="*/ 1330638 w 1330638"/>
                <a:gd name="connsiteY2" fmla="*/ 104491 h 1489241"/>
                <a:gd name="connsiteX3" fmla="*/ 1330638 w 1330638"/>
                <a:gd name="connsiteY3" fmla="*/ 1384750 h 1489241"/>
                <a:gd name="connsiteX4" fmla="*/ 1226147 w 1330638"/>
                <a:gd name="connsiteY4" fmla="*/ 1489241 h 1489241"/>
                <a:gd name="connsiteX5" fmla="*/ 1026050 w 1330638"/>
                <a:gd name="connsiteY5" fmla="*/ 1489241 h 1489241"/>
                <a:gd name="connsiteX6" fmla="*/ 921559 w 1330638"/>
                <a:gd name="connsiteY6" fmla="*/ 1384750 h 1489241"/>
                <a:gd name="connsiteX7" fmla="*/ 921559 w 1330638"/>
                <a:gd name="connsiteY7" fmla="*/ 104491 h 1489241"/>
                <a:gd name="connsiteX8" fmla="*/ 1026050 w 1330638"/>
                <a:gd name="connsiteY8" fmla="*/ 0 h 1489241"/>
                <a:gd name="connsiteX9" fmla="*/ 104491 w 1330638"/>
                <a:gd name="connsiteY9" fmla="*/ 0 h 1489241"/>
                <a:gd name="connsiteX10" fmla="*/ 304588 w 1330638"/>
                <a:gd name="connsiteY10" fmla="*/ 0 h 1489241"/>
                <a:gd name="connsiteX11" fmla="*/ 409079 w 1330638"/>
                <a:gd name="connsiteY11" fmla="*/ 104491 h 1489241"/>
                <a:gd name="connsiteX12" fmla="*/ 409079 w 1330638"/>
                <a:gd name="connsiteY12" fmla="*/ 1384750 h 1489241"/>
                <a:gd name="connsiteX13" fmla="*/ 304588 w 1330638"/>
                <a:gd name="connsiteY13" fmla="*/ 1489241 h 1489241"/>
                <a:gd name="connsiteX14" fmla="*/ 104491 w 1330638"/>
                <a:gd name="connsiteY14" fmla="*/ 1489241 h 1489241"/>
                <a:gd name="connsiteX15" fmla="*/ 0 w 1330638"/>
                <a:gd name="connsiteY15" fmla="*/ 1384750 h 1489241"/>
                <a:gd name="connsiteX16" fmla="*/ 0 w 1330638"/>
                <a:gd name="connsiteY16" fmla="*/ 104491 h 1489241"/>
                <a:gd name="connsiteX17" fmla="*/ 104491 w 1330638"/>
                <a:gd name="connsiteY17" fmla="*/ 0 h 148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0638" h="1489241">
                  <a:moveTo>
                    <a:pt x="1026050" y="0"/>
                  </a:moveTo>
                  <a:lnTo>
                    <a:pt x="1226147" y="0"/>
                  </a:lnTo>
                  <a:cubicBezTo>
                    <a:pt x="1283856" y="0"/>
                    <a:pt x="1330638" y="46782"/>
                    <a:pt x="1330638" y="104491"/>
                  </a:cubicBezTo>
                  <a:lnTo>
                    <a:pt x="1330638" y="1384750"/>
                  </a:lnTo>
                  <a:cubicBezTo>
                    <a:pt x="1330638" y="1442459"/>
                    <a:pt x="1283856" y="1489241"/>
                    <a:pt x="1226147" y="1489241"/>
                  </a:cubicBezTo>
                  <a:lnTo>
                    <a:pt x="1026050" y="1489241"/>
                  </a:lnTo>
                  <a:cubicBezTo>
                    <a:pt x="968341" y="1489241"/>
                    <a:pt x="921559" y="1442459"/>
                    <a:pt x="921559" y="1384750"/>
                  </a:cubicBezTo>
                  <a:lnTo>
                    <a:pt x="921559" y="104491"/>
                  </a:lnTo>
                  <a:cubicBezTo>
                    <a:pt x="921559" y="46782"/>
                    <a:pt x="968341" y="0"/>
                    <a:pt x="1026050" y="0"/>
                  </a:cubicBezTo>
                  <a:close/>
                  <a:moveTo>
                    <a:pt x="104491" y="0"/>
                  </a:moveTo>
                  <a:lnTo>
                    <a:pt x="304588" y="0"/>
                  </a:lnTo>
                  <a:cubicBezTo>
                    <a:pt x="362297" y="0"/>
                    <a:pt x="409079" y="46782"/>
                    <a:pt x="409079" y="104491"/>
                  </a:cubicBezTo>
                  <a:lnTo>
                    <a:pt x="409079" y="1384750"/>
                  </a:lnTo>
                  <a:cubicBezTo>
                    <a:pt x="409079" y="1442459"/>
                    <a:pt x="362297" y="1489241"/>
                    <a:pt x="304588" y="1489241"/>
                  </a:cubicBezTo>
                  <a:lnTo>
                    <a:pt x="104491" y="1489241"/>
                  </a:lnTo>
                  <a:cubicBezTo>
                    <a:pt x="46782" y="1489241"/>
                    <a:pt x="0" y="1442459"/>
                    <a:pt x="0" y="1384750"/>
                  </a:cubicBezTo>
                  <a:lnTo>
                    <a:pt x="0" y="104491"/>
                  </a:lnTo>
                  <a:cubicBezTo>
                    <a:pt x="0" y="46782"/>
                    <a:pt x="46782" y="0"/>
                    <a:pt x="1044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9" name="Freeform: Shape 280">
              <a:extLst>
                <a:ext uri="{FF2B5EF4-FFF2-40B4-BE49-F238E27FC236}">
                  <a16:creationId xmlns:a16="http://schemas.microsoft.com/office/drawing/2014/main" id="{3F3BA084-0914-4140-969A-23F687331241}"/>
                </a:ext>
              </a:extLst>
            </p:cNvPr>
            <p:cNvSpPr/>
            <p:nvPr/>
          </p:nvSpPr>
          <p:spPr>
            <a:xfrm rot="20700000">
              <a:off x="-153204" y="539778"/>
              <a:ext cx="3383944" cy="5568812"/>
            </a:xfrm>
            <a:custGeom>
              <a:avLst/>
              <a:gdLst>
                <a:gd name="connsiteX0" fmla="*/ 979014 w 3383944"/>
                <a:gd name="connsiteY0" fmla="*/ 4649701 h 5568812"/>
                <a:gd name="connsiteX1" fmla="*/ 895919 w 3383944"/>
                <a:gd name="connsiteY1" fmla="*/ 4677565 h 5568812"/>
                <a:gd name="connsiteX2" fmla="*/ 881915 w 3383944"/>
                <a:gd name="connsiteY2" fmla="*/ 4705761 h 5568812"/>
                <a:gd name="connsiteX3" fmla="*/ 879945 w 3383944"/>
                <a:gd name="connsiteY3" fmla="*/ 4737181 h 5568812"/>
                <a:gd name="connsiteX4" fmla="*/ 937975 w 3383944"/>
                <a:gd name="connsiteY4" fmla="*/ 4802859 h 5568812"/>
                <a:gd name="connsiteX5" fmla="*/ 1470982 w 3383944"/>
                <a:gd name="connsiteY5" fmla="*/ 4945679 h 5568812"/>
                <a:gd name="connsiteX6" fmla="*/ 1568081 w 3383944"/>
                <a:gd name="connsiteY6" fmla="*/ 4889619 h 5568812"/>
                <a:gd name="connsiteX7" fmla="*/ 1568082 w 3383944"/>
                <a:gd name="connsiteY7" fmla="*/ 4889619 h 5568812"/>
                <a:gd name="connsiteX8" fmla="*/ 1512022 w 3383944"/>
                <a:gd name="connsiteY8" fmla="*/ 4792520 h 5568812"/>
                <a:gd name="connsiteX9" fmla="*/ 502193 w 3383944"/>
                <a:gd name="connsiteY9" fmla="*/ 4036681 h 5568812"/>
                <a:gd name="connsiteX10" fmla="*/ 2231466 w 3383944"/>
                <a:gd name="connsiteY10" fmla="*/ 4500038 h 5568812"/>
                <a:gd name="connsiteX11" fmla="*/ 2439877 w 3383944"/>
                <a:gd name="connsiteY11" fmla="*/ 4861016 h 5568812"/>
                <a:gd name="connsiteX12" fmla="*/ 2308777 w 3383944"/>
                <a:gd name="connsiteY12" fmla="*/ 5350285 h 5568812"/>
                <a:gd name="connsiteX13" fmla="*/ 1947800 w 3383944"/>
                <a:gd name="connsiteY13" fmla="*/ 5558696 h 5568812"/>
                <a:gd name="connsiteX14" fmla="*/ 218527 w 3383944"/>
                <a:gd name="connsiteY14" fmla="*/ 5095339 h 5568812"/>
                <a:gd name="connsiteX15" fmla="*/ 10116 w 3383944"/>
                <a:gd name="connsiteY15" fmla="*/ 4734361 h 5568812"/>
                <a:gd name="connsiteX16" fmla="*/ 141216 w 3383944"/>
                <a:gd name="connsiteY16" fmla="*/ 4245092 h 5568812"/>
                <a:gd name="connsiteX17" fmla="*/ 502193 w 3383944"/>
                <a:gd name="connsiteY17" fmla="*/ 4036681 h 5568812"/>
                <a:gd name="connsiteX18" fmla="*/ 1297318 w 3383944"/>
                <a:gd name="connsiteY18" fmla="*/ 3461773 h 5568812"/>
                <a:gd name="connsiteX19" fmla="*/ 1214224 w 3383944"/>
                <a:gd name="connsiteY19" fmla="*/ 3489637 h 5568812"/>
                <a:gd name="connsiteX20" fmla="*/ 1200219 w 3383944"/>
                <a:gd name="connsiteY20" fmla="*/ 3517832 h 5568812"/>
                <a:gd name="connsiteX21" fmla="*/ 1198250 w 3383944"/>
                <a:gd name="connsiteY21" fmla="*/ 3549253 h 5568812"/>
                <a:gd name="connsiteX22" fmla="*/ 1256279 w 3383944"/>
                <a:gd name="connsiteY22" fmla="*/ 3614931 h 5568812"/>
                <a:gd name="connsiteX23" fmla="*/ 1789287 w 3383944"/>
                <a:gd name="connsiteY23" fmla="*/ 3757751 h 5568812"/>
                <a:gd name="connsiteX24" fmla="*/ 1886386 w 3383944"/>
                <a:gd name="connsiteY24" fmla="*/ 3701691 h 5568812"/>
                <a:gd name="connsiteX25" fmla="*/ 1886387 w 3383944"/>
                <a:gd name="connsiteY25" fmla="*/ 3701691 h 5568812"/>
                <a:gd name="connsiteX26" fmla="*/ 1830327 w 3383944"/>
                <a:gd name="connsiteY26" fmla="*/ 3604592 h 5568812"/>
                <a:gd name="connsiteX27" fmla="*/ 2549771 w 3383944"/>
                <a:gd name="connsiteY27" fmla="*/ 3312110 h 5568812"/>
                <a:gd name="connsiteX28" fmla="*/ 2758181 w 3383944"/>
                <a:gd name="connsiteY28" fmla="*/ 3673087 h 5568812"/>
                <a:gd name="connsiteX29" fmla="*/ 2627082 w 3383944"/>
                <a:gd name="connsiteY29" fmla="*/ 4162357 h 5568812"/>
                <a:gd name="connsiteX30" fmla="*/ 2266104 w 3383944"/>
                <a:gd name="connsiteY30" fmla="*/ 4370767 h 5568812"/>
                <a:gd name="connsiteX31" fmla="*/ 536831 w 3383944"/>
                <a:gd name="connsiteY31" fmla="*/ 3907410 h 5568812"/>
                <a:gd name="connsiteX32" fmla="*/ 328421 w 3383944"/>
                <a:gd name="connsiteY32" fmla="*/ 3546433 h 5568812"/>
                <a:gd name="connsiteX33" fmla="*/ 459520 w 3383944"/>
                <a:gd name="connsiteY33" fmla="*/ 3057163 h 5568812"/>
                <a:gd name="connsiteX34" fmla="*/ 820498 w 3383944"/>
                <a:gd name="connsiteY34" fmla="*/ 2848753 h 5568812"/>
                <a:gd name="connsiteX35" fmla="*/ 1615622 w 3383944"/>
                <a:gd name="connsiteY35" fmla="*/ 2273847 h 5568812"/>
                <a:gd name="connsiteX36" fmla="*/ 1532528 w 3383944"/>
                <a:gd name="connsiteY36" fmla="*/ 2301711 h 5568812"/>
                <a:gd name="connsiteX37" fmla="*/ 1518523 w 3383944"/>
                <a:gd name="connsiteY37" fmla="*/ 2329906 h 5568812"/>
                <a:gd name="connsiteX38" fmla="*/ 1516554 w 3383944"/>
                <a:gd name="connsiteY38" fmla="*/ 2361327 h 5568812"/>
                <a:gd name="connsiteX39" fmla="*/ 1574583 w 3383944"/>
                <a:gd name="connsiteY39" fmla="*/ 2427005 h 5568812"/>
                <a:gd name="connsiteX40" fmla="*/ 2107590 w 3383944"/>
                <a:gd name="connsiteY40" fmla="*/ 2569825 h 5568812"/>
                <a:gd name="connsiteX41" fmla="*/ 2204689 w 3383944"/>
                <a:gd name="connsiteY41" fmla="*/ 2513765 h 5568812"/>
                <a:gd name="connsiteX42" fmla="*/ 2204690 w 3383944"/>
                <a:gd name="connsiteY42" fmla="*/ 2513765 h 5568812"/>
                <a:gd name="connsiteX43" fmla="*/ 2148630 w 3383944"/>
                <a:gd name="connsiteY43" fmla="*/ 2416666 h 5568812"/>
                <a:gd name="connsiteX44" fmla="*/ 2868074 w 3383944"/>
                <a:gd name="connsiteY44" fmla="*/ 2124184 h 5568812"/>
                <a:gd name="connsiteX45" fmla="*/ 3076485 w 3383944"/>
                <a:gd name="connsiteY45" fmla="*/ 2485162 h 5568812"/>
                <a:gd name="connsiteX46" fmla="*/ 2945385 w 3383944"/>
                <a:gd name="connsiteY46" fmla="*/ 2974431 h 5568812"/>
                <a:gd name="connsiteX47" fmla="*/ 2584408 w 3383944"/>
                <a:gd name="connsiteY47" fmla="*/ 3182842 h 5568812"/>
                <a:gd name="connsiteX48" fmla="*/ 855135 w 3383944"/>
                <a:gd name="connsiteY48" fmla="*/ 2719485 h 5568812"/>
                <a:gd name="connsiteX49" fmla="*/ 646725 w 3383944"/>
                <a:gd name="connsiteY49" fmla="*/ 2358507 h 5568812"/>
                <a:gd name="connsiteX50" fmla="*/ 777824 w 3383944"/>
                <a:gd name="connsiteY50" fmla="*/ 1869238 h 5568812"/>
                <a:gd name="connsiteX51" fmla="*/ 1138801 w 3383944"/>
                <a:gd name="connsiteY51" fmla="*/ 1660827 h 5568812"/>
                <a:gd name="connsiteX52" fmla="*/ 3320126 w 3383944"/>
                <a:gd name="connsiteY52" fmla="*/ 8212 h 5568812"/>
                <a:gd name="connsiteX53" fmla="*/ 3383944 w 3383944"/>
                <a:gd name="connsiteY53" fmla="*/ 104491 h 5568812"/>
                <a:gd name="connsiteX54" fmla="*/ 3383944 w 3383944"/>
                <a:gd name="connsiteY54" fmla="*/ 1384750 h 5568812"/>
                <a:gd name="connsiteX55" fmla="*/ 3279453 w 3383944"/>
                <a:gd name="connsiteY55" fmla="*/ 1489241 h 5568812"/>
                <a:gd name="connsiteX56" fmla="*/ 3079356 w 3383944"/>
                <a:gd name="connsiteY56" fmla="*/ 1489241 h 5568812"/>
                <a:gd name="connsiteX57" fmla="*/ 2974865 w 3383944"/>
                <a:gd name="connsiteY57" fmla="*/ 1384750 h 5568812"/>
                <a:gd name="connsiteX58" fmla="*/ 2974865 w 3383944"/>
                <a:gd name="connsiteY58" fmla="*/ 104491 h 5568812"/>
                <a:gd name="connsiteX59" fmla="*/ 3079356 w 3383944"/>
                <a:gd name="connsiteY59" fmla="*/ 0 h 5568812"/>
                <a:gd name="connsiteX60" fmla="*/ 3279453 w 3383944"/>
                <a:gd name="connsiteY60" fmla="*/ 0 h 5568812"/>
                <a:gd name="connsiteX61" fmla="*/ 3320126 w 3383944"/>
                <a:gd name="connsiteY61" fmla="*/ 8212 h 556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383944" h="5568812">
                  <a:moveTo>
                    <a:pt x="979014" y="4649701"/>
                  </a:moveTo>
                  <a:cubicBezTo>
                    <a:pt x="947294" y="4641202"/>
                    <a:pt x="914910" y="4653195"/>
                    <a:pt x="895919" y="4677565"/>
                  </a:cubicBezTo>
                  <a:lnTo>
                    <a:pt x="881915" y="4705761"/>
                  </a:lnTo>
                  <a:lnTo>
                    <a:pt x="879945" y="4737181"/>
                  </a:lnTo>
                  <a:cubicBezTo>
                    <a:pt x="884207" y="4767782"/>
                    <a:pt x="906255" y="4794360"/>
                    <a:pt x="937975" y="4802859"/>
                  </a:cubicBezTo>
                  <a:lnTo>
                    <a:pt x="1470982" y="4945679"/>
                  </a:lnTo>
                  <a:cubicBezTo>
                    <a:pt x="1513276" y="4957012"/>
                    <a:pt x="1556749" y="4931913"/>
                    <a:pt x="1568081" y="4889619"/>
                  </a:cubicBezTo>
                  <a:lnTo>
                    <a:pt x="1568082" y="4889619"/>
                  </a:lnTo>
                  <a:cubicBezTo>
                    <a:pt x="1579415" y="4847325"/>
                    <a:pt x="1554316" y="4803853"/>
                    <a:pt x="1512022" y="4792520"/>
                  </a:cubicBezTo>
                  <a:close/>
                  <a:moveTo>
                    <a:pt x="502193" y="4036681"/>
                  </a:moveTo>
                  <a:lnTo>
                    <a:pt x="2231466" y="4500038"/>
                  </a:lnTo>
                  <a:cubicBezTo>
                    <a:pt x="2388699" y="4542169"/>
                    <a:pt x="2482007" y="4703783"/>
                    <a:pt x="2439877" y="4861016"/>
                  </a:cubicBezTo>
                  <a:lnTo>
                    <a:pt x="2308777" y="5350285"/>
                  </a:lnTo>
                  <a:cubicBezTo>
                    <a:pt x="2266647" y="5507518"/>
                    <a:pt x="2105032" y="5600826"/>
                    <a:pt x="1947800" y="5558696"/>
                  </a:cubicBezTo>
                  <a:lnTo>
                    <a:pt x="218527" y="5095339"/>
                  </a:lnTo>
                  <a:cubicBezTo>
                    <a:pt x="61294" y="5053208"/>
                    <a:pt x="-32014" y="4891593"/>
                    <a:pt x="10116" y="4734361"/>
                  </a:cubicBezTo>
                  <a:lnTo>
                    <a:pt x="141216" y="4245092"/>
                  </a:lnTo>
                  <a:cubicBezTo>
                    <a:pt x="183346" y="4087859"/>
                    <a:pt x="344961" y="3994551"/>
                    <a:pt x="502193" y="4036681"/>
                  </a:cubicBezTo>
                  <a:close/>
                  <a:moveTo>
                    <a:pt x="1297318" y="3461773"/>
                  </a:moveTo>
                  <a:cubicBezTo>
                    <a:pt x="1265598" y="3453273"/>
                    <a:pt x="1233215" y="3465267"/>
                    <a:pt x="1214224" y="3489637"/>
                  </a:cubicBezTo>
                  <a:lnTo>
                    <a:pt x="1200219" y="3517832"/>
                  </a:lnTo>
                  <a:lnTo>
                    <a:pt x="1198250" y="3549253"/>
                  </a:lnTo>
                  <a:cubicBezTo>
                    <a:pt x="1202511" y="3579853"/>
                    <a:pt x="1224559" y="3606432"/>
                    <a:pt x="1256279" y="3614931"/>
                  </a:cubicBezTo>
                  <a:lnTo>
                    <a:pt x="1789287" y="3757751"/>
                  </a:lnTo>
                  <a:cubicBezTo>
                    <a:pt x="1831581" y="3769083"/>
                    <a:pt x="1875053" y="3743985"/>
                    <a:pt x="1886386" y="3701691"/>
                  </a:cubicBezTo>
                  <a:lnTo>
                    <a:pt x="1886387" y="3701691"/>
                  </a:lnTo>
                  <a:cubicBezTo>
                    <a:pt x="1897719" y="3659397"/>
                    <a:pt x="1872621" y="3615925"/>
                    <a:pt x="1830327" y="3604592"/>
                  </a:cubicBezTo>
                  <a:close/>
                  <a:moveTo>
                    <a:pt x="2549771" y="3312110"/>
                  </a:moveTo>
                  <a:cubicBezTo>
                    <a:pt x="2707003" y="3354240"/>
                    <a:pt x="2800311" y="3515855"/>
                    <a:pt x="2758181" y="3673087"/>
                  </a:cubicBezTo>
                  <a:lnTo>
                    <a:pt x="2627082" y="4162357"/>
                  </a:lnTo>
                  <a:cubicBezTo>
                    <a:pt x="2584951" y="4319589"/>
                    <a:pt x="2423337" y="4412898"/>
                    <a:pt x="2266104" y="4370767"/>
                  </a:cubicBezTo>
                  <a:lnTo>
                    <a:pt x="536831" y="3907410"/>
                  </a:lnTo>
                  <a:cubicBezTo>
                    <a:pt x="379599" y="3865280"/>
                    <a:pt x="286291" y="3703665"/>
                    <a:pt x="328421" y="3546433"/>
                  </a:cubicBezTo>
                  <a:lnTo>
                    <a:pt x="459520" y="3057163"/>
                  </a:lnTo>
                  <a:cubicBezTo>
                    <a:pt x="501650" y="2899931"/>
                    <a:pt x="663265" y="2806622"/>
                    <a:pt x="820498" y="2848753"/>
                  </a:cubicBezTo>
                  <a:close/>
                  <a:moveTo>
                    <a:pt x="1615622" y="2273847"/>
                  </a:moveTo>
                  <a:cubicBezTo>
                    <a:pt x="1583902" y="2265348"/>
                    <a:pt x="1551518" y="2277341"/>
                    <a:pt x="1532528" y="2301711"/>
                  </a:cubicBezTo>
                  <a:lnTo>
                    <a:pt x="1518523" y="2329906"/>
                  </a:lnTo>
                  <a:lnTo>
                    <a:pt x="1516554" y="2361327"/>
                  </a:lnTo>
                  <a:cubicBezTo>
                    <a:pt x="1520815" y="2391928"/>
                    <a:pt x="1542863" y="2418506"/>
                    <a:pt x="1574583" y="2427005"/>
                  </a:cubicBezTo>
                  <a:lnTo>
                    <a:pt x="2107590" y="2569825"/>
                  </a:lnTo>
                  <a:cubicBezTo>
                    <a:pt x="2149884" y="2581158"/>
                    <a:pt x="2193357" y="2556059"/>
                    <a:pt x="2204689" y="2513765"/>
                  </a:cubicBezTo>
                  <a:lnTo>
                    <a:pt x="2204690" y="2513765"/>
                  </a:lnTo>
                  <a:cubicBezTo>
                    <a:pt x="2216023" y="2471471"/>
                    <a:pt x="2190924" y="2427999"/>
                    <a:pt x="2148630" y="2416666"/>
                  </a:cubicBezTo>
                  <a:close/>
                  <a:moveTo>
                    <a:pt x="2868074" y="2124184"/>
                  </a:moveTo>
                  <a:cubicBezTo>
                    <a:pt x="3025307" y="2166315"/>
                    <a:pt x="3118615" y="2327929"/>
                    <a:pt x="3076485" y="2485162"/>
                  </a:cubicBezTo>
                  <a:lnTo>
                    <a:pt x="2945385" y="2974431"/>
                  </a:lnTo>
                  <a:cubicBezTo>
                    <a:pt x="2903255" y="3131664"/>
                    <a:pt x="2741640" y="3224972"/>
                    <a:pt x="2584408" y="3182842"/>
                  </a:cubicBezTo>
                  <a:lnTo>
                    <a:pt x="855135" y="2719485"/>
                  </a:lnTo>
                  <a:cubicBezTo>
                    <a:pt x="697903" y="2677354"/>
                    <a:pt x="604594" y="2515739"/>
                    <a:pt x="646725" y="2358507"/>
                  </a:cubicBezTo>
                  <a:lnTo>
                    <a:pt x="777824" y="1869238"/>
                  </a:lnTo>
                  <a:cubicBezTo>
                    <a:pt x="819954" y="1712005"/>
                    <a:pt x="981569" y="1618697"/>
                    <a:pt x="1138801" y="1660827"/>
                  </a:cubicBezTo>
                  <a:close/>
                  <a:moveTo>
                    <a:pt x="3320126" y="8212"/>
                  </a:moveTo>
                  <a:cubicBezTo>
                    <a:pt x="3357629" y="24074"/>
                    <a:pt x="3383944" y="61209"/>
                    <a:pt x="3383944" y="104491"/>
                  </a:cubicBezTo>
                  <a:lnTo>
                    <a:pt x="3383944" y="1384750"/>
                  </a:lnTo>
                  <a:cubicBezTo>
                    <a:pt x="3383944" y="1442459"/>
                    <a:pt x="3337162" y="1489241"/>
                    <a:pt x="3279453" y="1489241"/>
                  </a:cubicBezTo>
                  <a:lnTo>
                    <a:pt x="3079356" y="1489241"/>
                  </a:lnTo>
                  <a:cubicBezTo>
                    <a:pt x="3021647" y="1489241"/>
                    <a:pt x="2974865" y="1442459"/>
                    <a:pt x="2974865" y="1384750"/>
                  </a:cubicBezTo>
                  <a:lnTo>
                    <a:pt x="2974865" y="104491"/>
                  </a:lnTo>
                  <a:cubicBezTo>
                    <a:pt x="2974865" y="46782"/>
                    <a:pt x="3021647" y="0"/>
                    <a:pt x="3079356" y="0"/>
                  </a:cubicBezTo>
                  <a:lnTo>
                    <a:pt x="3279453" y="0"/>
                  </a:lnTo>
                  <a:cubicBezTo>
                    <a:pt x="3293880" y="0"/>
                    <a:pt x="3307624" y="2924"/>
                    <a:pt x="3320126" y="82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6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750"/>
                            </p:stCondLst>
                            <p:childTnLst>
                              <p:par>
                                <p:cTn id="14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2" grpId="0" animBg="1"/>
      <p:bldP spid="63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89425" y="1620982"/>
            <a:ext cx="1920240" cy="1280160"/>
          </a:xfrm>
          <a:prstGeom prst="roundRect">
            <a:avLst>
              <a:gd name="adj" fmla="val 651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Fewer than one third of enterprises have a documented cloud strategy</a:t>
            </a:r>
            <a:r>
              <a:rPr lang="en-US" sz="1200" baseline="30000" dirty="0"/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31162" y="1620982"/>
            <a:ext cx="1920240" cy="1280160"/>
          </a:xfrm>
          <a:prstGeom prst="roundRect">
            <a:avLst>
              <a:gd name="adj" fmla="val 651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3x is spent on </a:t>
            </a:r>
            <a:br>
              <a:rPr lang="en-US" sz="1200" dirty="0"/>
            </a:br>
            <a:r>
              <a:rPr lang="en-US" sz="1200" dirty="0"/>
              <a:t>network operations </a:t>
            </a:r>
            <a:br>
              <a:rPr lang="en-US" sz="1200" dirty="0"/>
            </a:br>
            <a:r>
              <a:rPr lang="en-US" sz="1200" dirty="0"/>
              <a:t>vs. the network</a:t>
            </a:r>
            <a:r>
              <a:rPr lang="en-US" sz="1200" baseline="30000" dirty="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72898" y="1620982"/>
            <a:ext cx="1920240" cy="1280160"/>
          </a:xfrm>
          <a:prstGeom prst="roundRect">
            <a:avLst>
              <a:gd name="adj" fmla="val 65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IT must participate in the solutions that are core to business operations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7688" y="1620982"/>
            <a:ext cx="1920240" cy="1280160"/>
          </a:xfrm>
          <a:prstGeom prst="roundRect">
            <a:avLst>
              <a:gd name="adj" fmla="val 65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The digital business Is changing network requirements</a:t>
            </a:r>
            <a:r>
              <a:rPr lang="en-US" sz="1200" baseline="30000" dirty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IT strategy</a:t>
            </a:r>
            <a:br>
              <a:rPr lang="en-US" dirty="0"/>
            </a:br>
            <a:r>
              <a:rPr lang="en-US" sz="1800" dirty="0"/>
              <a:t>Optimize your resources 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547688" y="1409391"/>
            <a:ext cx="1920240" cy="34350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Digital disruption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89425" y="1409391"/>
            <a:ext cx="1920240" cy="343501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Cloud migration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31162" y="1409391"/>
            <a:ext cx="1920240" cy="34350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Network complexity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72898" y="1409391"/>
            <a:ext cx="1920240" cy="343501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Business innovation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7688" y="2820222"/>
            <a:ext cx="1920240" cy="8230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Scale the network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89425" y="2820222"/>
            <a:ext cx="1920240" cy="82301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Change the network topology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31162" y="2820222"/>
            <a:ext cx="1920240" cy="8230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Improve the network operation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72898" y="2820222"/>
            <a:ext cx="1920240" cy="82301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/>
                </a:solidFill>
              </a:rPr>
              <a:t>Become a center for innovation</a:t>
            </a:r>
          </a:p>
        </p:txBody>
      </p:sp>
      <p:sp>
        <p:nvSpPr>
          <p:cNvPr id="15" name="Isosceles Triangle 14"/>
          <p:cNvSpPr>
            <a:spLocks noChangeAspect="1"/>
          </p:cNvSpPr>
          <p:nvPr/>
        </p:nvSpPr>
        <p:spPr>
          <a:xfrm rot="10800000">
            <a:off x="1389795" y="2780355"/>
            <a:ext cx="236028" cy="20347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>
            <a:spLocks noChangeAspect="1"/>
          </p:cNvSpPr>
          <p:nvPr/>
        </p:nvSpPr>
        <p:spPr>
          <a:xfrm rot="10800000">
            <a:off x="3431531" y="2780355"/>
            <a:ext cx="236028" cy="203474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Isosceles Triangle 16"/>
          <p:cNvSpPr>
            <a:spLocks noChangeAspect="1"/>
          </p:cNvSpPr>
          <p:nvPr/>
        </p:nvSpPr>
        <p:spPr>
          <a:xfrm rot="10800000">
            <a:off x="5473268" y="2780355"/>
            <a:ext cx="236028" cy="203474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Isosceles Triangle 17"/>
          <p:cNvSpPr>
            <a:spLocks noChangeAspect="1"/>
          </p:cNvSpPr>
          <p:nvPr/>
        </p:nvSpPr>
        <p:spPr>
          <a:xfrm rot="10800000">
            <a:off x="7515004" y="2780355"/>
            <a:ext cx="236028" cy="203474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8B5C45-025F-4296-9643-6FB0EBF35B7D}"/>
              </a:ext>
            </a:extLst>
          </p:cNvPr>
          <p:cNvSpPr txBox="1"/>
          <p:nvPr/>
        </p:nvSpPr>
        <p:spPr>
          <a:xfrm>
            <a:off x="547688" y="3941363"/>
            <a:ext cx="5432326" cy="584749"/>
          </a:xfrm>
          <a:prstGeom prst="rect">
            <a:avLst/>
          </a:prstGeom>
          <a:noFill/>
        </p:spPr>
        <p:txBody>
          <a:bodyPr wrap="square" lIns="0" tIns="45707" rIns="0" bIns="45707" rtlCol="0" anchor="b">
            <a:spAutoFit/>
          </a:bodyPr>
          <a:lstStyle/>
          <a:p>
            <a:pPr defTabSz="457040">
              <a:spcBef>
                <a:spcPts val="300"/>
              </a:spcBef>
              <a:defRPr/>
            </a:pPr>
            <a:r>
              <a:rPr lang="en-US" sz="900" baseline="30000" dirty="0">
                <a:ln w="0"/>
                <a:latin typeface="+mj-lt"/>
              </a:rPr>
              <a:t>1 </a:t>
            </a:r>
            <a:r>
              <a:rPr lang="en-US" sz="900" dirty="0">
                <a:ln w="0"/>
                <a:latin typeface="+mj-lt"/>
              </a:rPr>
              <a:t>Gartner Report - </a:t>
            </a:r>
            <a:r>
              <a:rPr lang="en-US" sz="900" u="sng" dirty="0">
                <a:ln w="0"/>
                <a:latin typeface="+mj-lt"/>
                <a:hlinkClick r:id="rId2"/>
              </a:rPr>
              <a:t>Gartner’s 2017 Strategic Roadmap for Networking</a:t>
            </a:r>
            <a:r>
              <a:rPr lang="en-US" sz="900" dirty="0">
                <a:ln w="0"/>
                <a:latin typeface="+mj-lt"/>
              </a:rPr>
              <a:t> </a:t>
            </a:r>
          </a:p>
          <a:p>
            <a:pPr defTabSz="457040">
              <a:spcBef>
                <a:spcPts val="300"/>
              </a:spcBef>
              <a:defRPr/>
            </a:pPr>
            <a:r>
              <a:rPr lang="en-US" sz="900" baseline="30000" dirty="0">
                <a:ln w="0"/>
                <a:latin typeface="+mj-lt"/>
              </a:rPr>
              <a:t>2 </a:t>
            </a:r>
            <a:r>
              <a:rPr lang="en-US" sz="900" dirty="0">
                <a:ln w="0"/>
                <a:latin typeface="+mj-lt"/>
              </a:rPr>
              <a:t>Gartner report – </a:t>
            </a:r>
            <a:r>
              <a:rPr lang="en-US" sz="900" dirty="0">
                <a:ln w="0"/>
                <a:latin typeface="+mj-lt"/>
                <a:hlinkClick r:id="rId3"/>
              </a:rPr>
              <a:t>Decision Point for Choosing a Cloud Migration Strategy for Applications</a:t>
            </a:r>
            <a:endParaRPr lang="en-US" sz="900" dirty="0">
              <a:ln w="0"/>
              <a:latin typeface="+mj-lt"/>
            </a:endParaRPr>
          </a:p>
          <a:p>
            <a:pPr defTabSz="457040">
              <a:spcBef>
                <a:spcPts val="300"/>
              </a:spcBef>
              <a:defRPr/>
            </a:pPr>
            <a:r>
              <a:rPr lang="en-US" sz="900" baseline="30000" dirty="0">
                <a:ln w="0"/>
                <a:latin typeface="+mj-lt"/>
              </a:rPr>
              <a:t>3 </a:t>
            </a:r>
            <a:r>
              <a:rPr lang="en-US" sz="900" dirty="0">
                <a:ln w="0"/>
                <a:latin typeface="+mj-lt"/>
              </a:rPr>
              <a:t>McKinsey Study of Network Operations for Cisco – 2016</a:t>
            </a:r>
          </a:p>
        </p:txBody>
      </p:sp>
    </p:spTree>
    <p:extLst>
      <p:ext uri="{BB962C8B-B14F-4D97-AF65-F5344CB8AC3E}">
        <p14:creationId xmlns:p14="http://schemas.microsoft.com/office/powerpoint/2010/main" val="258844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Intent-based networking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969811-4A08-F24D-AC82-66C313F18E0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503341" y="4466978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lvl="0" indent="0" algn="r" defTabSz="6107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20" normalizeH="0" baseline="0" noProof="0" dirty="0">
                <a:ln>
                  <a:noFill/>
                </a:ln>
                <a:solidFill>
                  <a:srgbClr val="FFFFFF">
                    <a:alpha val="65000"/>
                  </a:srgbClr>
                </a:solidFill>
                <a:effectLst/>
                <a:uLnTx/>
                <a:uFillTx/>
                <a:latin typeface="+mj-lt"/>
                <a:ea typeface="ＭＳ Ｐゴシック" charset="0"/>
                <a:cs typeface="CiscoSans Thin"/>
              </a:rPr>
              <a:t>© 2018  Cisco and/or its affiliates. All rights reserved.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C89B8E-49D2-D44E-8165-BC8EC71B7A26}"/>
              </a:ext>
            </a:extLst>
          </p:cNvPr>
          <p:cNvGrpSpPr/>
          <p:nvPr/>
        </p:nvGrpSpPr>
        <p:grpSpPr>
          <a:xfrm>
            <a:off x="6937295" y="1627334"/>
            <a:ext cx="1646453" cy="426359"/>
            <a:chOff x="5300391" y="1696859"/>
            <a:chExt cx="1828926" cy="4736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70A89A-2263-9A45-8B39-1F60208ABC11}"/>
                </a:ext>
              </a:extLst>
            </p:cNvPr>
            <p:cNvSpPr txBox="1"/>
            <p:nvPr/>
          </p:nvSpPr>
          <p:spPr>
            <a:xfrm>
              <a:off x="5838839" y="1696859"/>
              <a:ext cx="1290478" cy="410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094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Comprehensive automation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9FFCE2B-EEDD-C946-919C-98467188FB90}"/>
                </a:ext>
              </a:extLst>
            </p:cNvPr>
            <p:cNvSpPr/>
            <p:nvPr/>
          </p:nvSpPr>
          <p:spPr>
            <a:xfrm>
              <a:off x="5300391" y="1713272"/>
              <a:ext cx="457200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84477E-766A-9A4F-BC63-0DBBA13CD1C3}"/>
                </a:ext>
              </a:extLst>
            </p:cNvPr>
            <p:cNvGrpSpPr/>
            <p:nvPr/>
          </p:nvGrpSpPr>
          <p:grpSpPr>
            <a:xfrm>
              <a:off x="5394548" y="1806314"/>
              <a:ext cx="268886" cy="271117"/>
              <a:chOff x="5393956" y="1812289"/>
              <a:chExt cx="268886" cy="271117"/>
            </a:xfrm>
          </p:grpSpPr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66F9B681-70B7-D94D-A216-1BC06AA9E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868074"/>
                <a:ext cx="50207" cy="53554"/>
              </a:xfrm>
              <a:custGeom>
                <a:avLst/>
                <a:gdLst>
                  <a:gd name="T0" fmla="*/ 19 w 19"/>
                  <a:gd name="T1" fmla="*/ 0 h 20"/>
                  <a:gd name="T2" fmla="*/ 15 w 19"/>
                  <a:gd name="T3" fmla="*/ 0 h 20"/>
                  <a:gd name="T4" fmla="*/ 0 w 19"/>
                  <a:gd name="T5" fmla="*/ 0 h 20"/>
                  <a:gd name="T6" fmla="*/ 0 w 19"/>
                  <a:gd name="T7" fmla="*/ 20 h 20"/>
                  <a:gd name="T8" fmla="*/ 19 w 19"/>
                  <a:gd name="T9" fmla="*/ 20 h 20"/>
                  <a:gd name="T10" fmla="*/ 19 w 19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19" y="0"/>
                    </a:moveTo>
                    <a:cubicBezTo>
                      <a:pt x="19" y="0"/>
                      <a:pt x="17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40092ADC-E5E6-704E-AD80-BFD0A1A06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812289"/>
                <a:ext cx="50207" cy="55785"/>
              </a:xfrm>
              <a:custGeom>
                <a:avLst/>
                <a:gdLst>
                  <a:gd name="T0" fmla="*/ 8 w 19"/>
                  <a:gd name="T1" fmla="*/ 0 h 21"/>
                  <a:gd name="T2" fmla="*/ 0 w 19"/>
                  <a:gd name="T3" fmla="*/ 10 h 21"/>
                  <a:gd name="T4" fmla="*/ 0 w 19"/>
                  <a:gd name="T5" fmla="*/ 21 h 21"/>
                  <a:gd name="T6" fmla="*/ 15 w 19"/>
                  <a:gd name="T7" fmla="*/ 21 h 21"/>
                  <a:gd name="T8" fmla="*/ 19 w 19"/>
                  <a:gd name="T9" fmla="*/ 21 h 21"/>
                  <a:gd name="T10" fmla="*/ 19 w 19"/>
                  <a:gd name="T11" fmla="*/ 10 h 21"/>
                  <a:gd name="T12" fmla="*/ 8 w 19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1">
                    <a:moveTo>
                      <a:pt x="8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7" y="21"/>
                      <a:pt x="19" y="21"/>
                      <a:pt x="19" y="2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4"/>
                      <a:pt x="15" y="0"/>
                      <a:pt x="8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552EB33F-6E08-C441-AA38-BCF7B850C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990802"/>
                <a:ext cx="50207" cy="92604"/>
              </a:xfrm>
              <a:custGeom>
                <a:avLst/>
                <a:gdLst>
                  <a:gd name="T0" fmla="*/ 19 w 19"/>
                  <a:gd name="T1" fmla="*/ 0 h 35"/>
                  <a:gd name="T2" fmla="*/ 0 w 19"/>
                  <a:gd name="T3" fmla="*/ 0 h 35"/>
                  <a:gd name="T4" fmla="*/ 0 w 19"/>
                  <a:gd name="T5" fmla="*/ 26 h 35"/>
                  <a:gd name="T6" fmla="*/ 8 w 19"/>
                  <a:gd name="T7" fmla="*/ 35 h 35"/>
                  <a:gd name="T8" fmla="*/ 19 w 19"/>
                  <a:gd name="T9" fmla="*/ 26 h 35"/>
                  <a:gd name="T10" fmla="*/ 19 w 19"/>
                  <a:gd name="T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35">
                    <a:moveTo>
                      <a:pt x="1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30"/>
                      <a:pt x="4" y="35"/>
                      <a:pt x="8" y="35"/>
                    </a:cubicBezTo>
                    <a:cubicBezTo>
                      <a:pt x="15" y="35"/>
                      <a:pt x="19" y="30"/>
                      <a:pt x="19" y="26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1B4F54EF-F803-5746-A6EE-7FCD6FD74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971834"/>
                <a:ext cx="50207" cy="18967"/>
              </a:xfrm>
              <a:custGeom>
                <a:avLst/>
                <a:gdLst>
                  <a:gd name="T0" fmla="*/ 0 w 45"/>
                  <a:gd name="T1" fmla="*/ 0 h 17"/>
                  <a:gd name="T2" fmla="*/ 45 w 45"/>
                  <a:gd name="T3" fmla="*/ 0 h 17"/>
                  <a:gd name="T4" fmla="*/ 45 w 45"/>
                  <a:gd name="T5" fmla="*/ 17 h 17"/>
                  <a:gd name="T6" fmla="*/ 0 w 45"/>
                  <a:gd name="T7" fmla="*/ 17 h 17"/>
                  <a:gd name="T8" fmla="*/ 0 w 45"/>
                  <a:gd name="T9" fmla="*/ 0 h 17"/>
                  <a:gd name="T10" fmla="*/ 0 w 45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7">
                    <a:moveTo>
                      <a:pt x="0" y="0"/>
                    </a:moveTo>
                    <a:lnTo>
                      <a:pt x="45" y="0"/>
                    </a:lnTo>
                    <a:lnTo>
                      <a:pt x="45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id="{F2312C20-801F-E54E-90E2-D12775953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971834"/>
                <a:ext cx="50207" cy="18967"/>
              </a:xfrm>
              <a:custGeom>
                <a:avLst/>
                <a:gdLst>
                  <a:gd name="T0" fmla="*/ 0 w 45"/>
                  <a:gd name="T1" fmla="*/ 0 h 17"/>
                  <a:gd name="T2" fmla="*/ 45 w 45"/>
                  <a:gd name="T3" fmla="*/ 0 h 17"/>
                  <a:gd name="T4" fmla="*/ 45 w 45"/>
                  <a:gd name="T5" fmla="*/ 17 h 17"/>
                  <a:gd name="T6" fmla="*/ 0 w 45"/>
                  <a:gd name="T7" fmla="*/ 17 h 17"/>
                  <a:gd name="T8" fmla="*/ 0 w 45"/>
                  <a:gd name="T9" fmla="*/ 0 h 17"/>
                  <a:gd name="T10" fmla="*/ 0 w 45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17">
                    <a:moveTo>
                      <a:pt x="0" y="0"/>
                    </a:moveTo>
                    <a:lnTo>
                      <a:pt x="45" y="0"/>
                    </a:lnTo>
                    <a:lnTo>
                      <a:pt x="45" y="17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64731D23-641E-D943-8D22-41865C3106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3956" y="1921628"/>
                <a:ext cx="268886" cy="50207"/>
              </a:xfrm>
              <a:custGeom>
                <a:avLst/>
                <a:gdLst>
                  <a:gd name="T0" fmla="*/ 41 w 101"/>
                  <a:gd name="T1" fmla="*/ 0 h 19"/>
                  <a:gd name="T2" fmla="*/ 8 w 101"/>
                  <a:gd name="T3" fmla="*/ 0 h 19"/>
                  <a:gd name="T4" fmla="*/ 0 w 101"/>
                  <a:gd name="T5" fmla="*/ 11 h 19"/>
                  <a:gd name="T6" fmla="*/ 8 w 101"/>
                  <a:gd name="T7" fmla="*/ 19 h 19"/>
                  <a:gd name="T8" fmla="*/ 41 w 101"/>
                  <a:gd name="T9" fmla="*/ 19 h 19"/>
                  <a:gd name="T10" fmla="*/ 41 w 101"/>
                  <a:gd name="T11" fmla="*/ 0 h 19"/>
                  <a:gd name="T12" fmla="*/ 90 w 101"/>
                  <a:gd name="T13" fmla="*/ 0 h 19"/>
                  <a:gd name="T14" fmla="*/ 60 w 101"/>
                  <a:gd name="T15" fmla="*/ 0 h 19"/>
                  <a:gd name="T16" fmla="*/ 60 w 101"/>
                  <a:gd name="T17" fmla="*/ 19 h 19"/>
                  <a:gd name="T18" fmla="*/ 90 w 101"/>
                  <a:gd name="T19" fmla="*/ 19 h 19"/>
                  <a:gd name="T20" fmla="*/ 101 w 101"/>
                  <a:gd name="T21" fmla="*/ 11 h 19"/>
                  <a:gd name="T22" fmla="*/ 90 w 101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19">
                    <a:moveTo>
                      <a:pt x="4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11"/>
                    </a:cubicBezTo>
                    <a:cubicBezTo>
                      <a:pt x="0" y="15"/>
                      <a:pt x="4" y="19"/>
                      <a:pt x="8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0"/>
                      <a:pt x="41" y="0"/>
                      <a:pt x="41" y="0"/>
                    </a:cubicBezTo>
                    <a:moveTo>
                      <a:pt x="9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7" y="19"/>
                      <a:pt x="101" y="15"/>
                      <a:pt x="101" y="11"/>
                    </a:cubicBezTo>
                    <a:cubicBezTo>
                      <a:pt x="101" y="4"/>
                      <a:pt x="97" y="0"/>
                      <a:pt x="90" y="0"/>
                    </a:cubicBezTo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979257E3-1FD4-4B47-9F14-C6A390D5F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921628"/>
                <a:ext cx="50207" cy="50207"/>
              </a:xfrm>
              <a:custGeom>
                <a:avLst/>
                <a:gdLst>
                  <a:gd name="T0" fmla="*/ 0 w 45"/>
                  <a:gd name="T1" fmla="*/ 0 h 45"/>
                  <a:gd name="T2" fmla="*/ 45 w 45"/>
                  <a:gd name="T3" fmla="*/ 0 h 45"/>
                  <a:gd name="T4" fmla="*/ 45 w 45"/>
                  <a:gd name="T5" fmla="*/ 45 h 45"/>
                  <a:gd name="T6" fmla="*/ 0 w 45"/>
                  <a:gd name="T7" fmla="*/ 45 h 45"/>
                  <a:gd name="T8" fmla="*/ 0 w 45"/>
                  <a:gd name="T9" fmla="*/ 0 h 45"/>
                  <a:gd name="T10" fmla="*/ 0 w 45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45">
                    <a:moveTo>
                      <a:pt x="0" y="0"/>
                    </a:moveTo>
                    <a:lnTo>
                      <a:pt x="45" y="0"/>
                    </a:lnTo>
                    <a:lnTo>
                      <a:pt x="45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F8977F6B-375A-8246-AE2F-546A89FE5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921628"/>
                <a:ext cx="50207" cy="50207"/>
              </a:xfrm>
              <a:custGeom>
                <a:avLst/>
                <a:gdLst>
                  <a:gd name="T0" fmla="*/ 0 w 45"/>
                  <a:gd name="T1" fmla="*/ 0 h 45"/>
                  <a:gd name="T2" fmla="*/ 45 w 45"/>
                  <a:gd name="T3" fmla="*/ 0 h 45"/>
                  <a:gd name="T4" fmla="*/ 45 w 45"/>
                  <a:gd name="T5" fmla="*/ 45 h 45"/>
                  <a:gd name="T6" fmla="*/ 0 w 45"/>
                  <a:gd name="T7" fmla="*/ 45 h 45"/>
                  <a:gd name="T8" fmla="*/ 0 w 45"/>
                  <a:gd name="T9" fmla="*/ 0 h 45"/>
                  <a:gd name="T10" fmla="*/ 0 w 45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45">
                    <a:moveTo>
                      <a:pt x="0" y="0"/>
                    </a:moveTo>
                    <a:lnTo>
                      <a:pt x="45" y="0"/>
                    </a:lnTo>
                    <a:lnTo>
                      <a:pt x="45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FB2E27C3-EA87-D846-81C3-79221082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3296" y="1812289"/>
                <a:ext cx="50207" cy="271117"/>
              </a:xfrm>
              <a:custGeom>
                <a:avLst/>
                <a:gdLst>
                  <a:gd name="T0" fmla="*/ 0 w 19"/>
                  <a:gd name="T1" fmla="*/ 93 h 102"/>
                  <a:gd name="T2" fmla="*/ 0 w 19"/>
                  <a:gd name="T3" fmla="*/ 10 h 102"/>
                  <a:gd name="T4" fmla="*/ 8 w 19"/>
                  <a:gd name="T5" fmla="*/ 0 h 102"/>
                  <a:gd name="T6" fmla="*/ 19 w 19"/>
                  <a:gd name="T7" fmla="*/ 10 h 102"/>
                  <a:gd name="T8" fmla="*/ 19 w 19"/>
                  <a:gd name="T9" fmla="*/ 93 h 102"/>
                  <a:gd name="T10" fmla="*/ 8 w 19"/>
                  <a:gd name="T11" fmla="*/ 102 h 102"/>
                  <a:gd name="T12" fmla="*/ 0 w 19"/>
                  <a:gd name="T13" fmla="*/ 9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02">
                    <a:moveTo>
                      <a:pt x="0" y="93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5" y="0"/>
                      <a:pt x="19" y="4"/>
                      <a:pt x="19" y="10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19" y="97"/>
                      <a:pt x="15" y="102"/>
                      <a:pt x="8" y="102"/>
                    </a:cubicBezTo>
                    <a:cubicBezTo>
                      <a:pt x="4" y="102"/>
                      <a:pt x="0" y="97"/>
                      <a:pt x="0" y="9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92FD01B1-8A56-B64B-AD30-FF7E37A06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3956" y="1921628"/>
                <a:ext cx="268886" cy="50207"/>
              </a:xfrm>
              <a:custGeom>
                <a:avLst/>
                <a:gdLst>
                  <a:gd name="T0" fmla="*/ 8 w 101"/>
                  <a:gd name="T1" fmla="*/ 0 h 19"/>
                  <a:gd name="T2" fmla="*/ 90 w 101"/>
                  <a:gd name="T3" fmla="*/ 0 h 19"/>
                  <a:gd name="T4" fmla="*/ 101 w 101"/>
                  <a:gd name="T5" fmla="*/ 11 h 19"/>
                  <a:gd name="T6" fmla="*/ 90 w 101"/>
                  <a:gd name="T7" fmla="*/ 19 h 19"/>
                  <a:gd name="T8" fmla="*/ 8 w 101"/>
                  <a:gd name="T9" fmla="*/ 19 h 19"/>
                  <a:gd name="T10" fmla="*/ 0 w 101"/>
                  <a:gd name="T11" fmla="*/ 11 h 19"/>
                  <a:gd name="T12" fmla="*/ 8 w 10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9">
                    <a:moveTo>
                      <a:pt x="8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7" y="0"/>
                      <a:pt x="101" y="4"/>
                      <a:pt x="101" y="11"/>
                    </a:cubicBezTo>
                    <a:cubicBezTo>
                      <a:pt x="101" y="15"/>
                      <a:pt x="97" y="19"/>
                      <a:pt x="90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4" y="19"/>
                      <a:pt x="0" y="15"/>
                      <a:pt x="0" y="11"/>
                    </a:cubicBezTo>
                    <a:cubicBezTo>
                      <a:pt x="0" y="4"/>
                      <a:pt x="4" y="0"/>
                      <a:pt x="8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2476BF91-1698-F341-88B7-FAA4C5F75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0733" y="1841297"/>
                <a:ext cx="215332" cy="213100"/>
              </a:xfrm>
              <a:custGeom>
                <a:avLst/>
                <a:gdLst>
                  <a:gd name="T0" fmla="*/ 4 w 81"/>
                  <a:gd name="T1" fmla="*/ 62 h 80"/>
                  <a:gd name="T2" fmla="*/ 62 w 81"/>
                  <a:gd name="T3" fmla="*/ 4 h 80"/>
                  <a:gd name="T4" fmla="*/ 77 w 81"/>
                  <a:gd name="T5" fmla="*/ 4 h 80"/>
                  <a:gd name="T6" fmla="*/ 77 w 81"/>
                  <a:gd name="T7" fmla="*/ 18 h 80"/>
                  <a:gd name="T8" fmla="*/ 19 w 81"/>
                  <a:gd name="T9" fmla="*/ 76 h 80"/>
                  <a:gd name="T10" fmla="*/ 4 w 81"/>
                  <a:gd name="T11" fmla="*/ 76 h 80"/>
                  <a:gd name="T12" fmla="*/ 4 w 81"/>
                  <a:gd name="T13" fmla="*/ 6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80">
                    <a:moveTo>
                      <a:pt x="4" y="62"/>
                    </a:moveTo>
                    <a:cubicBezTo>
                      <a:pt x="62" y="4"/>
                      <a:pt x="62" y="4"/>
                      <a:pt x="62" y="4"/>
                    </a:cubicBezTo>
                    <a:cubicBezTo>
                      <a:pt x="67" y="0"/>
                      <a:pt x="73" y="0"/>
                      <a:pt x="77" y="4"/>
                    </a:cubicBezTo>
                    <a:cubicBezTo>
                      <a:pt x="81" y="8"/>
                      <a:pt x="81" y="14"/>
                      <a:pt x="77" y="18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14" y="80"/>
                      <a:pt x="8" y="80"/>
                      <a:pt x="4" y="76"/>
                    </a:cubicBezTo>
                    <a:cubicBezTo>
                      <a:pt x="0" y="72"/>
                      <a:pt x="0" y="66"/>
                      <a:pt x="4" y="6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C9E45246-F609-BC46-A611-E22B06A88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0733" y="1841297"/>
                <a:ext cx="215332" cy="213100"/>
              </a:xfrm>
              <a:custGeom>
                <a:avLst/>
                <a:gdLst>
                  <a:gd name="T0" fmla="*/ 19 w 81"/>
                  <a:gd name="T1" fmla="*/ 4 h 80"/>
                  <a:gd name="T2" fmla="*/ 77 w 81"/>
                  <a:gd name="T3" fmla="*/ 62 h 80"/>
                  <a:gd name="T4" fmla="*/ 77 w 81"/>
                  <a:gd name="T5" fmla="*/ 76 h 80"/>
                  <a:gd name="T6" fmla="*/ 62 w 81"/>
                  <a:gd name="T7" fmla="*/ 76 h 80"/>
                  <a:gd name="T8" fmla="*/ 4 w 81"/>
                  <a:gd name="T9" fmla="*/ 18 h 80"/>
                  <a:gd name="T10" fmla="*/ 4 w 81"/>
                  <a:gd name="T11" fmla="*/ 4 h 80"/>
                  <a:gd name="T12" fmla="*/ 19 w 81"/>
                  <a:gd name="T13" fmla="*/ 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80">
                    <a:moveTo>
                      <a:pt x="19" y="4"/>
                    </a:moveTo>
                    <a:cubicBezTo>
                      <a:pt x="77" y="62"/>
                      <a:pt x="77" y="62"/>
                      <a:pt x="77" y="62"/>
                    </a:cubicBezTo>
                    <a:cubicBezTo>
                      <a:pt x="81" y="66"/>
                      <a:pt x="81" y="72"/>
                      <a:pt x="77" y="76"/>
                    </a:cubicBezTo>
                    <a:cubicBezTo>
                      <a:pt x="73" y="80"/>
                      <a:pt x="67" y="80"/>
                      <a:pt x="62" y="76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4" y="0"/>
                      <a:pt x="19" y="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24" name="Oval 27">
                <a:extLst>
                  <a:ext uri="{FF2B5EF4-FFF2-40B4-BE49-F238E27FC236}">
                    <a16:creationId xmlns:a16="http://schemas.microsoft.com/office/drawing/2014/main" id="{82DC196E-0F85-3949-84DA-3B1939C28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7676" y="1906008"/>
                <a:ext cx="82562" cy="8479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  <p:sp>
            <p:nvSpPr>
              <p:cNvPr id="25" name="Freeform 28">
                <a:extLst>
                  <a:ext uri="{FF2B5EF4-FFF2-40B4-BE49-F238E27FC236}">
                    <a16:creationId xmlns:a16="http://schemas.microsoft.com/office/drawing/2014/main" id="{2B2AE55E-26CD-114B-8ED4-4D91AFF6DA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4163" y="1868074"/>
                <a:ext cx="165125" cy="165125"/>
              </a:xfrm>
              <a:custGeom>
                <a:avLst/>
                <a:gdLst>
                  <a:gd name="T0" fmla="*/ 31 w 62"/>
                  <a:gd name="T1" fmla="*/ 15 h 62"/>
                  <a:gd name="T2" fmla="*/ 47 w 62"/>
                  <a:gd name="T3" fmla="*/ 31 h 62"/>
                  <a:gd name="T4" fmla="*/ 31 w 62"/>
                  <a:gd name="T5" fmla="*/ 46 h 62"/>
                  <a:gd name="T6" fmla="*/ 16 w 62"/>
                  <a:gd name="T7" fmla="*/ 31 h 62"/>
                  <a:gd name="T8" fmla="*/ 31 w 62"/>
                  <a:gd name="T9" fmla="*/ 15 h 62"/>
                  <a:gd name="T10" fmla="*/ 31 w 62"/>
                  <a:gd name="T11" fmla="*/ 0 h 62"/>
                  <a:gd name="T12" fmla="*/ 0 w 62"/>
                  <a:gd name="T13" fmla="*/ 31 h 62"/>
                  <a:gd name="T14" fmla="*/ 31 w 62"/>
                  <a:gd name="T15" fmla="*/ 62 h 62"/>
                  <a:gd name="T16" fmla="*/ 62 w 62"/>
                  <a:gd name="T17" fmla="*/ 31 h 62"/>
                  <a:gd name="T18" fmla="*/ 31 w 62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15"/>
                    </a:moveTo>
                    <a:cubicBezTo>
                      <a:pt x="41" y="15"/>
                      <a:pt x="47" y="21"/>
                      <a:pt x="47" y="31"/>
                    </a:cubicBezTo>
                    <a:cubicBezTo>
                      <a:pt x="47" y="39"/>
                      <a:pt x="41" y="46"/>
                      <a:pt x="31" y="46"/>
                    </a:cubicBezTo>
                    <a:cubicBezTo>
                      <a:pt x="22" y="46"/>
                      <a:pt x="16" y="39"/>
                      <a:pt x="16" y="31"/>
                    </a:cubicBezTo>
                    <a:cubicBezTo>
                      <a:pt x="16" y="21"/>
                      <a:pt x="22" y="15"/>
                      <a:pt x="31" y="15"/>
                    </a:cubicBezTo>
                    <a:moveTo>
                      <a:pt x="31" y="0"/>
                    </a:moveTo>
                    <a:cubicBezTo>
                      <a:pt x="14" y="0"/>
                      <a:pt x="0" y="12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9" y="62"/>
                      <a:pt x="62" y="48"/>
                      <a:pt x="62" y="31"/>
                    </a:cubicBezTo>
                    <a:cubicBezTo>
                      <a:pt x="62" y="12"/>
                      <a:pt x="49" y="0"/>
                      <a:pt x="31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ＭＳ Ｐゴシック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E5784A-DEDA-3440-BE96-F1616A3BBDE1}"/>
              </a:ext>
            </a:extLst>
          </p:cNvPr>
          <p:cNvGrpSpPr/>
          <p:nvPr/>
        </p:nvGrpSpPr>
        <p:grpSpPr>
          <a:xfrm>
            <a:off x="6937293" y="2819196"/>
            <a:ext cx="1646452" cy="413200"/>
            <a:chOff x="5300391" y="2299604"/>
            <a:chExt cx="1828925" cy="4589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91DA5E-5450-0045-8F95-82C833D6A600}"/>
                </a:ext>
              </a:extLst>
            </p:cNvPr>
            <p:cNvSpPr txBox="1"/>
            <p:nvPr/>
          </p:nvSpPr>
          <p:spPr>
            <a:xfrm>
              <a:off x="5838839" y="2299604"/>
              <a:ext cx="1290477" cy="410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094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Consistent security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0E9AD197-F8C2-CB4C-AA06-2757FBE3D2C1}"/>
                </a:ext>
              </a:extLst>
            </p:cNvPr>
            <p:cNvSpPr/>
            <p:nvPr/>
          </p:nvSpPr>
          <p:spPr>
            <a:xfrm>
              <a:off x="5300391" y="2301399"/>
              <a:ext cx="457200" cy="4572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3BEFD0-0C20-5D42-991B-3569D7F8BDE7}"/>
                </a:ext>
              </a:extLst>
            </p:cNvPr>
            <p:cNvGrpSpPr/>
            <p:nvPr/>
          </p:nvGrpSpPr>
          <p:grpSpPr>
            <a:xfrm>
              <a:off x="5417866" y="2389241"/>
              <a:ext cx="222250" cy="281517"/>
              <a:chOff x="5421393" y="2394971"/>
              <a:chExt cx="222250" cy="281517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AFE36878-6D4F-C444-BC27-80E618F0A6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1393" y="2394971"/>
                <a:ext cx="222250" cy="281517"/>
              </a:xfrm>
              <a:custGeom>
                <a:avLst/>
                <a:gdLst>
                  <a:gd name="T0" fmla="*/ 326 w 360"/>
                  <a:gd name="T1" fmla="*/ 178 h 456"/>
                  <a:gd name="T2" fmla="*/ 326 w 360"/>
                  <a:gd name="T3" fmla="*/ 146 h 456"/>
                  <a:gd name="T4" fmla="*/ 322 w 360"/>
                  <a:gd name="T5" fmla="*/ 118 h 456"/>
                  <a:gd name="T6" fmla="*/ 320 w 360"/>
                  <a:gd name="T7" fmla="*/ 108 h 456"/>
                  <a:gd name="T8" fmla="*/ 320 w 360"/>
                  <a:gd name="T9" fmla="*/ 104 h 456"/>
                  <a:gd name="T10" fmla="*/ 312 w 360"/>
                  <a:gd name="T11" fmla="*/ 82 h 456"/>
                  <a:gd name="T12" fmla="*/ 286 w 360"/>
                  <a:gd name="T13" fmla="*/ 46 h 456"/>
                  <a:gd name="T14" fmla="*/ 250 w 360"/>
                  <a:gd name="T15" fmla="*/ 18 h 456"/>
                  <a:gd name="T16" fmla="*/ 208 w 360"/>
                  <a:gd name="T17" fmla="*/ 2 h 456"/>
                  <a:gd name="T18" fmla="*/ 184 w 360"/>
                  <a:gd name="T19" fmla="*/ 0 h 456"/>
                  <a:gd name="T20" fmla="*/ 180 w 360"/>
                  <a:gd name="T21" fmla="*/ 0 h 456"/>
                  <a:gd name="T22" fmla="*/ 176 w 360"/>
                  <a:gd name="T23" fmla="*/ 0 h 456"/>
                  <a:gd name="T24" fmla="*/ 130 w 360"/>
                  <a:gd name="T25" fmla="*/ 8 h 456"/>
                  <a:gd name="T26" fmla="*/ 92 w 360"/>
                  <a:gd name="T27" fmla="*/ 30 h 456"/>
                  <a:gd name="T28" fmla="*/ 60 w 360"/>
                  <a:gd name="T29" fmla="*/ 64 h 456"/>
                  <a:gd name="T30" fmla="*/ 40 w 360"/>
                  <a:gd name="T31" fmla="*/ 104 h 456"/>
                  <a:gd name="T32" fmla="*/ 40 w 360"/>
                  <a:gd name="T33" fmla="*/ 108 h 456"/>
                  <a:gd name="T34" fmla="*/ 38 w 360"/>
                  <a:gd name="T35" fmla="*/ 118 h 456"/>
                  <a:gd name="T36" fmla="*/ 36 w 360"/>
                  <a:gd name="T37" fmla="*/ 132 h 456"/>
                  <a:gd name="T38" fmla="*/ 34 w 360"/>
                  <a:gd name="T39" fmla="*/ 178 h 456"/>
                  <a:gd name="T40" fmla="*/ 26 w 360"/>
                  <a:gd name="T41" fmla="*/ 178 h 456"/>
                  <a:gd name="T42" fmla="*/ 16 w 360"/>
                  <a:gd name="T43" fmla="*/ 180 h 456"/>
                  <a:gd name="T44" fmla="*/ 2 w 360"/>
                  <a:gd name="T45" fmla="*/ 198 h 456"/>
                  <a:gd name="T46" fmla="*/ 0 w 360"/>
                  <a:gd name="T47" fmla="*/ 424 h 456"/>
                  <a:gd name="T48" fmla="*/ 2 w 360"/>
                  <a:gd name="T49" fmla="*/ 438 h 456"/>
                  <a:gd name="T50" fmla="*/ 16 w 360"/>
                  <a:gd name="T51" fmla="*/ 454 h 456"/>
                  <a:gd name="T52" fmla="*/ 26 w 360"/>
                  <a:gd name="T53" fmla="*/ 456 h 456"/>
                  <a:gd name="T54" fmla="*/ 334 w 360"/>
                  <a:gd name="T55" fmla="*/ 456 h 456"/>
                  <a:gd name="T56" fmla="*/ 344 w 360"/>
                  <a:gd name="T57" fmla="*/ 454 h 456"/>
                  <a:gd name="T58" fmla="*/ 358 w 360"/>
                  <a:gd name="T59" fmla="*/ 438 h 456"/>
                  <a:gd name="T60" fmla="*/ 360 w 360"/>
                  <a:gd name="T61" fmla="*/ 210 h 456"/>
                  <a:gd name="T62" fmla="*/ 358 w 360"/>
                  <a:gd name="T63" fmla="*/ 198 h 456"/>
                  <a:gd name="T64" fmla="*/ 344 w 360"/>
                  <a:gd name="T65" fmla="*/ 180 h 456"/>
                  <a:gd name="T66" fmla="*/ 334 w 360"/>
                  <a:gd name="T67" fmla="*/ 178 h 456"/>
                  <a:gd name="T68" fmla="*/ 94 w 360"/>
                  <a:gd name="T69" fmla="*/ 146 h 456"/>
                  <a:gd name="T70" fmla="*/ 94 w 360"/>
                  <a:gd name="T71" fmla="*/ 142 h 456"/>
                  <a:gd name="T72" fmla="*/ 98 w 360"/>
                  <a:gd name="T73" fmla="*/ 126 h 456"/>
                  <a:gd name="T74" fmla="*/ 110 w 360"/>
                  <a:gd name="T75" fmla="*/ 96 h 456"/>
                  <a:gd name="T76" fmla="*/ 134 w 360"/>
                  <a:gd name="T77" fmla="*/ 74 h 456"/>
                  <a:gd name="T78" fmla="*/ 164 w 360"/>
                  <a:gd name="T79" fmla="*/ 62 h 456"/>
                  <a:gd name="T80" fmla="*/ 180 w 360"/>
                  <a:gd name="T81" fmla="*/ 60 h 456"/>
                  <a:gd name="T82" fmla="*/ 212 w 360"/>
                  <a:gd name="T83" fmla="*/ 68 h 456"/>
                  <a:gd name="T84" fmla="*/ 238 w 360"/>
                  <a:gd name="T85" fmla="*/ 84 h 456"/>
                  <a:gd name="T86" fmla="*/ 258 w 360"/>
                  <a:gd name="T87" fmla="*/ 110 h 456"/>
                  <a:gd name="T88" fmla="*/ 266 w 360"/>
                  <a:gd name="T89" fmla="*/ 142 h 456"/>
                  <a:gd name="T90" fmla="*/ 266 w 360"/>
                  <a:gd name="T91" fmla="*/ 146 h 456"/>
                  <a:gd name="T92" fmla="*/ 94 w 360"/>
                  <a:gd name="T93" fmla="*/ 178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0" h="456">
                    <a:moveTo>
                      <a:pt x="334" y="178"/>
                    </a:moveTo>
                    <a:lnTo>
                      <a:pt x="326" y="178"/>
                    </a:lnTo>
                    <a:lnTo>
                      <a:pt x="326" y="146"/>
                    </a:lnTo>
                    <a:lnTo>
                      <a:pt x="326" y="146"/>
                    </a:lnTo>
                    <a:lnTo>
                      <a:pt x="324" y="132"/>
                    </a:lnTo>
                    <a:lnTo>
                      <a:pt x="322" y="118"/>
                    </a:lnTo>
                    <a:lnTo>
                      <a:pt x="322" y="118"/>
                    </a:lnTo>
                    <a:lnTo>
                      <a:pt x="320" y="108"/>
                    </a:lnTo>
                    <a:lnTo>
                      <a:pt x="320" y="108"/>
                    </a:lnTo>
                    <a:lnTo>
                      <a:pt x="320" y="104"/>
                    </a:lnTo>
                    <a:lnTo>
                      <a:pt x="320" y="104"/>
                    </a:lnTo>
                    <a:lnTo>
                      <a:pt x="312" y="82"/>
                    </a:lnTo>
                    <a:lnTo>
                      <a:pt x="300" y="64"/>
                    </a:lnTo>
                    <a:lnTo>
                      <a:pt x="286" y="46"/>
                    </a:lnTo>
                    <a:lnTo>
                      <a:pt x="270" y="30"/>
                    </a:lnTo>
                    <a:lnTo>
                      <a:pt x="250" y="18"/>
                    </a:lnTo>
                    <a:lnTo>
                      <a:pt x="230" y="8"/>
                    </a:lnTo>
                    <a:lnTo>
                      <a:pt x="208" y="2"/>
                    </a:lnTo>
                    <a:lnTo>
                      <a:pt x="184" y="0"/>
                    </a:lnTo>
                    <a:lnTo>
                      <a:pt x="184" y="0"/>
                    </a:lnTo>
                    <a:lnTo>
                      <a:pt x="180" y="0"/>
                    </a:lnTo>
                    <a:lnTo>
                      <a:pt x="180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52" y="2"/>
                    </a:lnTo>
                    <a:lnTo>
                      <a:pt x="130" y="8"/>
                    </a:lnTo>
                    <a:lnTo>
                      <a:pt x="110" y="18"/>
                    </a:lnTo>
                    <a:lnTo>
                      <a:pt x="92" y="30"/>
                    </a:lnTo>
                    <a:lnTo>
                      <a:pt x="74" y="46"/>
                    </a:lnTo>
                    <a:lnTo>
                      <a:pt x="60" y="64"/>
                    </a:lnTo>
                    <a:lnTo>
                      <a:pt x="50" y="82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38" y="118"/>
                    </a:lnTo>
                    <a:lnTo>
                      <a:pt x="38" y="118"/>
                    </a:lnTo>
                    <a:lnTo>
                      <a:pt x="36" y="132"/>
                    </a:lnTo>
                    <a:lnTo>
                      <a:pt x="34" y="146"/>
                    </a:lnTo>
                    <a:lnTo>
                      <a:pt x="34" y="178"/>
                    </a:lnTo>
                    <a:lnTo>
                      <a:pt x="26" y="178"/>
                    </a:lnTo>
                    <a:lnTo>
                      <a:pt x="26" y="178"/>
                    </a:lnTo>
                    <a:lnTo>
                      <a:pt x="20" y="178"/>
                    </a:lnTo>
                    <a:lnTo>
                      <a:pt x="16" y="180"/>
                    </a:lnTo>
                    <a:lnTo>
                      <a:pt x="8" y="186"/>
                    </a:lnTo>
                    <a:lnTo>
                      <a:pt x="2" y="198"/>
                    </a:lnTo>
                    <a:lnTo>
                      <a:pt x="0" y="210"/>
                    </a:lnTo>
                    <a:lnTo>
                      <a:pt x="0" y="424"/>
                    </a:lnTo>
                    <a:lnTo>
                      <a:pt x="0" y="424"/>
                    </a:lnTo>
                    <a:lnTo>
                      <a:pt x="2" y="438"/>
                    </a:lnTo>
                    <a:lnTo>
                      <a:pt x="8" y="448"/>
                    </a:lnTo>
                    <a:lnTo>
                      <a:pt x="16" y="454"/>
                    </a:lnTo>
                    <a:lnTo>
                      <a:pt x="20" y="456"/>
                    </a:lnTo>
                    <a:lnTo>
                      <a:pt x="26" y="456"/>
                    </a:lnTo>
                    <a:lnTo>
                      <a:pt x="334" y="456"/>
                    </a:lnTo>
                    <a:lnTo>
                      <a:pt x="334" y="456"/>
                    </a:lnTo>
                    <a:lnTo>
                      <a:pt x="340" y="456"/>
                    </a:lnTo>
                    <a:lnTo>
                      <a:pt x="344" y="454"/>
                    </a:lnTo>
                    <a:lnTo>
                      <a:pt x="352" y="448"/>
                    </a:lnTo>
                    <a:lnTo>
                      <a:pt x="358" y="438"/>
                    </a:lnTo>
                    <a:lnTo>
                      <a:pt x="360" y="424"/>
                    </a:lnTo>
                    <a:lnTo>
                      <a:pt x="360" y="210"/>
                    </a:lnTo>
                    <a:lnTo>
                      <a:pt x="360" y="210"/>
                    </a:lnTo>
                    <a:lnTo>
                      <a:pt x="358" y="198"/>
                    </a:lnTo>
                    <a:lnTo>
                      <a:pt x="352" y="186"/>
                    </a:lnTo>
                    <a:lnTo>
                      <a:pt x="344" y="180"/>
                    </a:lnTo>
                    <a:lnTo>
                      <a:pt x="340" y="178"/>
                    </a:lnTo>
                    <a:lnTo>
                      <a:pt x="334" y="178"/>
                    </a:lnTo>
                    <a:lnTo>
                      <a:pt x="334" y="178"/>
                    </a:lnTo>
                    <a:close/>
                    <a:moveTo>
                      <a:pt x="94" y="146"/>
                    </a:moveTo>
                    <a:lnTo>
                      <a:pt x="94" y="146"/>
                    </a:lnTo>
                    <a:lnTo>
                      <a:pt x="94" y="142"/>
                    </a:lnTo>
                    <a:lnTo>
                      <a:pt x="94" y="142"/>
                    </a:lnTo>
                    <a:lnTo>
                      <a:pt x="98" y="126"/>
                    </a:lnTo>
                    <a:lnTo>
                      <a:pt x="102" y="110"/>
                    </a:lnTo>
                    <a:lnTo>
                      <a:pt x="110" y="96"/>
                    </a:lnTo>
                    <a:lnTo>
                      <a:pt x="122" y="84"/>
                    </a:lnTo>
                    <a:lnTo>
                      <a:pt x="134" y="74"/>
                    </a:lnTo>
                    <a:lnTo>
                      <a:pt x="148" y="68"/>
                    </a:lnTo>
                    <a:lnTo>
                      <a:pt x="164" y="62"/>
                    </a:lnTo>
                    <a:lnTo>
                      <a:pt x="180" y="60"/>
                    </a:lnTo>
                    <a:lnTo>
                      <a:pt x="180" y="60"/>
                    </a:lnTo>
                    <a:lnTo>
                      <a:pt x="196" y="62"/>
                    </a:lnTo>
                    <a:lnTo>
                      <a:pt x="212" y="68"/>
                    </a:lnTo>
                    <a:lnTo>
                      <a:pt x="226" y="74"/>
                    </a:lnTo>
                    <a:lnTo>
                      <a:pt x="238" y="84"/>
                    </a:lnTo>
                    <a:lnTo>
                      <a:pt x="250" y="96"/>
                    </a:lnTo>
                    <a:lnTo>
                      <a:pt x="258" y="110"/>
                    </a:lnTo>
                    <a:lnTo>
                      <a:pt x="262" y="126"/>
                    </a:lnTo>
                    <a:lnTo>
                      <a:pt x="266" y="142"/>
                    </a:lnTo>
                    <a:lnTo>
                      <a:pt x="266" y="142"/>
                    </a:lnTo>
                    <a:lnTo>
                      <a:pt x="266" y="146"/>
                    </a:lnTo>
                    <a:lnTo>
                      <a:pt x="266" y="178"/>
                    </a:lnTo>
                    <a:lnTo>
                      <a:pt x="94" y="178"/>
                    </a:lnTo>
                    <a:lnTo>
                      <a:pt x="94" y="14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C68D7C86-C7B0-3E49-9A45-340C5D702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832" y="2549313"/>
                <a:ext cx="49389" cy="90135"/>
              </a:xfrm>
              <a:custGeom>
                <a:avLst/>
                <a:gdLst>
                  <a:gd name="T0" fmla="*/ 70 w 80"/>
                  <a:gd name="T1" fmla="*/ 66 h 146"/>
                  <a:gd name="T2" fmla="*/ 70 w 80"/>
                  <a:gd name="T3" fmla="*/ 132 h 146"/>
                  <a:gd name="T4" fmla="*/ 70 w 80"/>
                  <a:gd name="T5" fmla="*/ 132 h 146"/>
                  <a:gd name="T6" fmla="*/ 68 w 80"/>
                  <a:gd name="T7" fmla="*/ 138 h 146"/>
                  <a:gd name="T8" fmla="*/ 66 w 80"/>
                  <a:gd name="T9" fmla="*/ 142 h 146"/>
                  <a:gd name="T10" fmla="*/ 60 w 80"/>
                  <a:gd name="T11" fmla="*/ 144 h 146"/>
                  <a:gd name="T12" fmla="*/ 56 w 80"/>
                  <a:gd name="T13" fmla="*/ 146 h 146"/>
                  <a:gd name="T14" fmla="*/ 24 w 80"/>
                  <a:gd name="T15" fmla="*/ 146 h 146"/>
                  <a:gd name="T16" fmla="*/ 24 w 80"/>
                  <a:gd name="T17" fmla="*/ 146 h 146"/>
                  <a:gd name="T18" fmla="*/ 20 w 80"/>
                  <a:gd name="T19" fmla="*/ 144 h 146"/>
                  <a:gd name="T20" fmla="*/ 16 w 80"/>
                  <a:gd name="T21" fmla="*/ 142 h 146"/>
                  <a:gd name="T22" fmla="*/ 12 w 80"/>
                  <a:gd name="T23" fmla="*/ 138 h 146"/>
                  <a:gd name="T24" fmla="*/ 12 w 80"/>
                  <a:gd name="T25" fmla="*/ 132 h 146"/>
                  <a:gd name="T26" fmla="*/ 12 w 80"/>
                  <a:gd name="T27" fmla="*/ 66 h 146"/>
                  <a:gd name="T28" fmla="*/ 12 w 80"/>
                  <a:gd name="T29" fmla="*/ 66 h 146"/>
                  <a:gd name="T30" fmla="*/ 6 w 80"/>
                  <a:gd name="T31" fmla="*/ 62 h 146"/>
                  <a:gd name="T32" fmla="*/ 2 w 80"/>
                  <a:gd name="T33" fmla="*/ 54 h 146"/>
                  <a:gd name="T34" fmla="*/ 0 w 80"/>
                  <a:gd name="T35" fmla="*/ 48 h 146"/>
                  <a:gd name="T36" fmla="*/ 0 w 80"/>
                  <a:gd name="T37" fmla="*/ 40 h 146"/>
                  <a:gd name="T38" fmla="*/ 0 w 80"/>
                  <a:gd name="T39" fmla="*/ 40 h 146"/>
                  <a:gd name="T40" fmla="*/ 0 w 80"/>
                  <a:gd name="T41" fmla="*/ 32 h 146"/>
                  <a:gd name="T42" fmla="*/ 2 w 80"/>
                  <a:gd name="T43" fmla="*/ 24 h 146"/>
                  <a:gd name="T44" fmla="*/ 6 w 80"/>
                  <a:gd name="T45" fmla="*/ 18 h 146"/>
                  <a:gd name="T46" fmla="*/ 10 w 80"/>
                  <a:gd name="T47" fmla="*/ 12 h 146"/>
                  <a:gd name="T48" fmla="*/ 16 w 80"/>
                  <a:gd name="T49" fmla="*/ 8 h 146"/>
                  <a:gd name="T50" fmla="*/ 22 w 80"/>
                  <a:gd name="T51" fmla="*/ 4 h 146"/>
                  <a:gd name="T52" fmla="*/ 28 w 80"/>
                  <a:gd name="T53" fmla="*/ 2 h 146"/>
                  <a:gd name="T54" fmla="*/ 36 w 80"/>
                  <a:gd name="T55" fmla="*/ 0 h 146"/>
                  <a:gd name="T56" fmla="*/ 36 w 80"/>
                  <a:gd name="T57" fmla="*/ 0 h 146"/>
                  <a:gd name="T58" fmla="*/ 44 w 80"/>
                  <a:gd name="T59" fmla="*/ 0 h 146"/>
                  <a:gd name="T60" fmla="*/ 44 w 80"/>
                  <a:gd name="T61" fmla="*/ 0 h 146"/>
                  <a:gd name="T62" fmla="*/ 52 w 80"/>
                  <a:gd name="T63" fmla="*/ 2 h 146"/>
                  <a:gd name="T64" fmla="*/ 58 w 80"/>
                  <a:gd name="T65" fmla="*/ 4 h 146"/>
                  <a:gd name="T66" fmla="*/ 64 w 80"/>
                  <a:gd name="T67" fmla="*/ 8 h 146"/>
                  <a:gd name="T68" fmla="*/ 70 w 80"/>
                  <a:gd name="T69" fmla="*/ 12 h 146"/>
                  <a:gd name="T70" fmla="*/ 74 w 80"/>
                  <a:gd name="T71" fmla="*/ 18 h 146"/>
                  <a:gd name="T72" fmla="*/ 78 w 80"/>
                  <a:gd name="T73" fmla="*/ 24 h 146"/>
                  <a:gd name="T74" fmla="*/ 80 w 80"/>
                  <a:gd name="T75" fmla="*/ 32 h 146"/>
                  <a:gd name="T76" fmla="*/ 80 w 80"/>
                  <a:gd name="T77" fmla="*/ 40 h 146"/>
                  <a:gd name="T78" fmla="*/ 80 w 80"/>
                  <a:gd name="T79" fmla="*/ 40 h 146"/>
                  <a:gd name="T80" fmla="*/ 80 w 80"/>
                  <a:gd name="T81" fmla="*/ 48 h 146"/>
                  <a:gd name="T82" fmla="*/ 78 w 80"/>
                  <a:gd name="T83" fmla="*/ 54 h 146"/>
                  <a:gd name="T84" fmla="*/ 74 w 80"/>
                  <a:gd name="T85" fmla="*/ 62 h 146"/>
                  <a:gd name="T86" fmla="*/ 70 w 80"/>
                  <a:gd name="T87" fmla="*/ 66 h 146"/>
                  <a:gd name="T88" fmla="*/ 70 w 80"/>
                  <a:gd name="T89" fmla="*/ 6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0" h="146">
                    <a:moveTo>
                      <a:pt x="70" y="66"/>
                    </a:moveTo>
                    <a:lnTo>
                      <a:pt x="70" y="132"/>
                    </a:lnTo>
                    <a:lnTo>
                      <a:pt x="70" y="132"/>
                    </a:lnTo>
                    <a:lnTo>
                      <a:pt x="68" y="138"/>
                    </a:lnTo>
                    <a:lnTo>
                      <a:pt x="66" y="142"/>
                    </a:lnTo>
                    <a:lnTo>
                      <a:pt x="60" y="144"/>
                    </a:lnTo>
                    <a:lnTo>
                      <a:pt x="56" y="146"/>
                    </a:lnTo>
                    <a:lnTo>
                      <a:pt x="24" y="146"/>
                    </a:lnTo>
                    <a:lnTo>
                      <a:pt x="24" y="146"/>
                    </a:lnTo>
                    <a:lnTo>
                      <a:pt x="20" y="144"/>
                    </a:lnTo>
                    <a:lnTo>
                      <a:pt x="16" y="142"/>
                    </a:lnTo>
                    <a:lnTo>
                      <a:pt x="12" y="138"/>
                    </a:lnTo>
                    <a:lnTo>
                      <a:pt x="12" y="132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6" y="62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6" y="18"/>
                    </a:lnTo>
                    <a:lnTo>
                      <a:pt x="10" y="12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8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52" y="2"/>
                    </a:lnTo>
                    <a:lnTo>
                      <a:pt x="58" y="4"/>
                    </a:lnTo>
                    <a:lnTo>
                      <a:pt x="64" y="8"/>
                    </a:lnTo>
                    <a:lnTo>
                      <a:pt x="70" y="12"/>
                    </a:lnTo>
                    <a:lnTo>
                      <a:pt x="74" y="18"/>
                    </a:lnTo>
                    <a:lnTo>
                      <a:pt x="78" y="24"/>
                    </a:lnTo>
                    <a:lnTo>
                      <a:pt x="80" y="32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8"/>
                    </a:lnTo>
                    <a:lnTo>
                      <a:pt x="78" y="54"/>
                    </a:lnTo>
                    <a:lnTo>
                      <a:pt x="74" y="62"/>
                    </a:lnTo>
                    <a:lnTo>
                      <a:pt x="70" y="66"/>
                    </a:lnTo>
                    <a:lnTo>
                      <a:pt x="70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492C23-6E80-8A49-9A6E-72D0C13255B0}"/>
              </a:ext>
            </a:extLst>
          </p:cNvPr>
          <p:cNvGrpSpPr/>
          <p:nvPr/>
        </p:nvGrpSpPr>
        <p:grpSpPr>
          <a:xfrm>
            <a:off x="6937294" y="2226408"/>
            <a:ext cx="1646454" cy="411584"/>
            <a:chOff x="5300391" y="1128098"/>
            <a:chExt cx="1828928" cy="4572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645E0BE-5B1F-3D47-973D-0E1C512025A5}"/>
                </a:ext>
              </a:extLst>
            </p:cNvPr>
            <p:cNvSpPr txBox="1"/>
            <p:nvPr/>
          </p:nvSpPr>
          <p:spPr>
            <a:xfrm>
              <a:off x="5838840" y="1133611"/>
              <a:ext cx="1290479" cy="410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094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Arial" charset="0"/>
                  <a:cs typeface="Arial" charset="0"/>
                </a:rPr>
                <a:t>Analytics and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 assurance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35C53C-FBE5-F748-9A59-88ECDC785771}"/>
                </a:ext>
              </a:extLst>
            </p:cNvPr>
            <p:cNvGrpSpPr/>
            <p:nvPr/>
          </p:nvGrpSpPr>
          <p:grpSpPr>
            <a:xfrm>
              <a:off x="5300391" y="1128098"/>
              <a:ext cx="457200" cy="457200"/>
              <a:chOff x="5300391" y="1128098"/>
              <a:chExt cx="457200" cy="457200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97644001-9004-7843-9727-FCCD608AD191}"/>
                  </a:ext>
                </a:extLst>
              </p:cNvPr>
              <p:cNvSpPr/>
              <p:nvPr/>
            </p:nvSpPr>
            <p:spPr>
              <a:xfrm>
                <a:off x="5300391" y="1128098"/>
                <a:ext cx="457200" cy="457200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171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9B2FA80-E1F6-EA40-BE69-EB38BDE92C45}"/>
                  </a:ext>
                </a:extLst>
              </p:cNvPr>
              <p:cNvGrpSpPr/>
              <p:nvPr/>
            </p:nvGrpSpPr>
            <p:grpSpPr>
              <a:xfrm>
                <a:off x="5398506" y="1212371"/>
                <a:ext cx="237559" cy="305328"/>
                <a:chOff x="5398506" y="1212371"/>
                <a:chExt cx="237559" cy="305328"/>
              </a:xfrm>
            </p:grpSpPr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D63FE4B0-B774-7C4E-9F27-4799AAE30462}"/>
                    </a:ext>
                  </a:extLst>
                </p:cNvPr>
                <p:cNvGrpSpPr/>
                <p:nvPr/>
              </p:nvGrpSpPr>
              <p:grpSpPr>
                <a:xfrm>
                  <a:off x="5526759" y="1212371"/>
                  <a:ext cx="109306" cy="243388"/>
                  <a:chOff x="9813925" y="690563"/>
                  <a:chExt cx="476250" cy="1060450"/>
                </a:xfrm>
                <a:solidFill>
                  <a:schemeClr val="bg2"/>
                </a:solidFill>
              </p:grpSpPr>
              <p:sp>
                <p:nvSpPr>
                  <p:cNvPr id="43" name="Freeform 12">
                    <a:extLst>
                      <a:ext uri="{FF2B5EF4-FFF2-40B4-BE49-F238E27FC236}">
                        <a16:creationId xmlns:a16="http://schemas.microsoft.com/office/drawing/2014/main" id="{3B6C8F50-91FD-5C44-A3B9-5C3C86F7306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813925" y="690563"/>
                    <a:ext cx="476250" cy="1060450"/>
                  </a:xfrm>
                  <a:custGeom>
                    <a:avLst/>
                    <a:gdLst>
                      <a:gd name="T0" fmla="*/ 8 w 300"/>
                      <a:gd name="T1" fmla="*/ 636 h 668"/>
                      <a:gd name="T2" fmla="*/ 60 w 300"/>
                      <a:gd name="T3" fmla="*/ 668 h 668"/>
                      <a:gd name="T4" fmla="*/ 132 w 300"/>
                      <a:gd name="T5" fmla="*/ 630 h 668"/>
                      <a:gd name="T6" fmla="*/ 204 w 300"/>
                      <a:gd name="T7" fmla="*/ 610 h 668"/>
                      <a:gd name="T8" fmla="*/ 230 w 300"/>
                      <a:gd name="T9" fmla="*/ 574 h 668"/>
                      <a:gd name="T10" fmla="*/ 270 w 300"/>
                      <a:gd name="T11" fmla="*/ 524 h 668"/>
                      <a:gd name="T12" fmla="*/ 284 w 300"/>
                      <a:gd name="T13" fmla="*/ 462 h 668"/>
                      <a:gd name="T14" fmla="*/ 300 w 300"/>
                      <a:gd name="T15" fmla="*/ 392 h 668"/>
                      <a:gd name="T16" fmla="*/ 294 w 300"/>
                      <a:gd name="T17" fmla="*/ 326 h 668"/>
                      <a:gd name="T18" fmla="*/ 298 w 300"/>
                      <a:gd name="T19" fmla="*/ 296 h 668"/>
                      <a:gd name="T20" fmla="*/ 300 w 300"/>
                      <a:gd name="T21" fmla="*/ 290 h 668"/>
                      <a:gd name="T22" fmla="*/ 272 w 300"/>
                      <a:gd name="T23" fmla="*/ 198 h 668"/>
                      <a:gd name="T24" fmla="*/ 256 w 300"/>
                      <a:gd name="T25" fmla="*/ 142 h 668"/>
                      <a:gd name="T26" fmla="*/ 230 w 300"/>
                      <a:gd name="T27" fmla="*/ 100 h 668"/>
                      <a:gd name="T28" fmla="*/ 146 w 300"/>
                      <a:gd name="T29" fmla="*/ 36 h 668"/>
                      <a:gd name="T30" fmla="*/ 110 w 300"/>
                      <a:gd name="T31" fmla="*/ 6 h 668"/>
                      <a:gd name="T32" fmla="*/ 32 w 300"/>
                      <a:gd name="T33" fmla="*/ 12 h 668"/>
                      <a:gd name="T34" fmla="*/ 0 w 300"/>
                      <a:gd name="T35" fmla="*/ 70 h 668"/>
                      <a:gd name="T36" fmla="*/ 22 w 300"/>
                      <a:gd name="T37" fmla="*/ 90 h 668"/>
                      <a:gd name="T38" fmla="*/ 56 w 300"/>
                      <a:gd name="T39" fmla="*/ 30 h 668"/>
                      <a:gd name="T40" fmla="*/ 114 w 300"/>
                      <a:gd name="T41" fmla="*/ 44 h 668"/>
                      <a:gd name="T42" fmla="*/ 76 w 300"/>
                      <a:gd name="T43" fmla="*/ 88 h 668"/>
                      <a:gd name="T44" fmla="*/ 96 w 300"/>
                      <a:gd name="T45" fmla="*/ 100 h 668"/>
                      <a:gd name="T46" fmla="*/ 146 w 300"/>
                      <a:gd name="T47" fmla="*/ 66 h 668"/>
                      <a:gd name="T48" fmla="*/ 196 w 300"/>
                      <a:gd name="T49" fmla="*/ 92 h 668"/>
                      <a:gd name="T50" fmla="*/ 200 w 300"/>
                      <a:gd name="T51" fmla="*/ 126 h 668"/>
                      <a:gd name="T52" fmla="*/ 212 w 300"/>
                      <a:gd name="T53" fmla="*/ 148 h 668"/>
                      <a:gd name="T54" fmla="*/ 244 w 300"/>
                      <a:gd name="T55" fmla="*/ 184 h 668"/>
                      <a:gd name="T56" fmla="*/ 208 w 300"/>
                      <a:gd name="T57" fmla="*/ 198 h 668"/>
                      <a:gd name="T58" fmla="*/ 124 w 300"/>
                      <a:gd name="T59" fmla="*/ 250 h 668"/>
                      <a:gd name="T60" fmla="*/ 120 w 300"/>
                      <a:gd name="T61" fmla="*/ 298 h 668"/>
                      <a:gd name="T62" fmla="*/ 144 w 300"/>
                      <a:gd name="T63" fmla="*/ 286 h 668"/>
                      <a:gd name="T64" fmla="*/ 184 w 300"/>
                      <a:gd name="T65" fmla="*/ 230 h 668"/>
                      <a:gd name="T66" fmla="*/ 254 w 300"/>
                      <a:gd name="T67" fmla="*/ 244 h 668"/>
                      <a:gd name="T68" fmla="*/ 268 w 300"/>
                      <a:gd name="T69" fmla="*/ 314 h 668"/>
                      <a:gd name="T70" fmla="*/ 258 w 300"/>
                      <a:gd name="T71" fmla="*/ 352 h 668"/>
                      <a:gd name="T72" fmla="*/ 272 w 300"/>
                      <a:gd name="T73" fmla="*/ 402 h 668"/>
                      <a:gd name="T74" fmla="*/ 248 w 300"/>
                      <a:gd name="T75" fmla="*/ 444 h 668"/>
                      <a:gd name="T76" fmla="*/ 256 w 300"/>
                      <a:gd name="T77" fmla="*/ 486 h 668"/>
                      <a:gd name="T78" fmla="*/ 214 w 300"/>
                      <a:gd name="T79" fmla="*/ 532 h 668"/>
                      <a:gd name="T80" fmla="*/ 206 w 300"/>
                      <a:gd name="T81" fmla="*/ 550 h 668"/>
                      <a:gd name="T82" fmla="*/ 172 w 300"/>
                      <a:gd name="T83" fmla="*/ 598 h 668"/>
                      <a:gd name="T84" fmla="*/ 132 w 300"/>
                      <a:gd name="T85" fmla="*/ 598 h 668"/>
                      <a:gd name="T86" fmla="*/ 96 w 300"/>
                      <a:gd name="T87" fmla="*/ 550 h 668"/>
                      <a:gd name="T88" fmla="*/ 98 w 300"/>
                      <a:gd name="T89" fmla="*/ 512 h 668"/>
                      <a:gd name="T90" fmla="*/ 78 w 300"/>
                      <a:gd name="T91" fmla="*/ 518 h 668"/>
                      <a:gd name="T92" fmla="*/ 92 w 300"/>
                      <a:gd name="T93" fmla="*/ 604 h 668"/>
                      <a:gd name="T94" fmla="*/ 64 w 300"/>
                      <a:gd name="T95" fmla="*/ 642 h 668"/>
                      <a:gd name="T96" fmla="*/ 24 w 300"/>
                      <a:gd name="T97" fmla="*/ 614 h 668"/>
                      <a:gd name="T98" fmla="*/ 100 w 300"/>
                      <a:gd name="T99" fmla="*/ 474 h 668"/>
                      <a:gd name="T100" fmla="*/ 144 w 300"/>
                      <a:gd name="T101" fmla="*/ 510 h 668"/>
                      <a:gd name="T102" fmla="*/ 160 w 300"/>
                      <a:gd name="T103" fmla="*/ 532 h 668"/>
                      <a:gd name="T104" fmla="*/ 168 w 300"/>
                      <a:gd name="T105" fmla="*/ 490 h 668"/>
                      <a:gd name="T106" fmla="*/ 100 w 300"/>
                      <a:gd name="T107" fmla="*/ 446 h 668"/>
                      <a:gd name="T108" fmla="*/ 164 w 300"/>
                      <a:gd name="T109" fmla="*/ 364 h 668"/>
                      <a:gd name="T110" fmla="*/ 220 w 300"/>
                      <a:gd name="T111" fmla="*/ 290 h 668"/>
                      <a:gd name="T112" fmla="*/ 200 w 300"/>
                      <a:gd name="T113" fmla="*/ 274 h 668"/>
                      <a:gd name="T114" fmla="*/ 184 w 300"/>
                      <a:gd name="T115" fmla="*/ 314 h 668"/>
                      <a:gd name="T116" fmla="*/ 22 w 300"/>
                      <a:gd name="T117" fmla="*/ 334 h 668"/>
                      <a:gd name="T118" fmla="*/ 70 w 300"/>
                      <a:gd name="T119" fmla="*/ 168 h 668"/>
                      <a:gd name="T120" fmla="*/ 60 w 300"/>
                      <a:gd name="T121" fmla="*/ 144 h 6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00" h="668">
                        <a:moveTo>
                          <a:pt x="0" y="90"/>
                        </a:moveTo>
                        <a:lnTo>
                          <a:pt x="0" y="90"/>
                        </a:lnTo>
                        <a:lnTo>
                          <a:pt x="0" y="596"/>
                        </a:lnTo>
                        <a:lnTo>
                          <a:pt x="0" y="596"/>
                        </a:lnTo>
                        <a:lnTo>
                          <a:pt x="0" y="610"/>
                        </a:lnTo>
                        <a:lnTo>
                          <a:pt x="4" y="624"/>
                        </a:lnTo>
                        <a:lnTo>
                          <a:pt x="8" y="636"/>
                        </a:lnTo>
                        <a:lnTo>
                          <a:pt x="16" y="648"/>
                        </a:lnTo>
                        <a:lnTo>
                          <a:pt x="16" y="648"/>
                        </a:lnTo>
                        <a:lnTo>
                          <a:pt x="26" y="656"/>
                        </a:lnTo>
                        <a:lnTo>
                          <a:pt x="36" y="662"/>
                        </a:lnTo>
                        <a:lnTo>
                          <a:pt x="46" y="666"/>
                        </a:lnTo>
                        <a:lnTo>
                          <a:pt x="60" y="668"/>
                        </a:lnTo>
                        <a:lnTo>
                          <a:pt x="60" y="668"/>
                        </a:lnTo>
                        <a:lnTo>
                          <a:pt x="72" y="666"/>
                        </a:lnTo>
                        <a:lnTo>
                          <a:pt x="82" y="664"/>
                        </a:lnTo>
                        <a:lnTo>
                          <a:pt x="90" y="662"/>
                        </a:lnTo>
                        <a:lnTo>
                          <a:pt x="100" y="658"/>
                        </a:lnTo>
                        <a:lnTo>
                          <a:pt x="116" y="646"/>
                        </a:lnTo>
                        <a:lnTo>
                          <a:pt x="132" y="630"/>
                        </a:lnTo>
                        <a:lnTo>
                          <a:pt x="132" y="630"/>
                        </a:lnTo>
                        <a:lnTo>
                          <a:pt x="152" y="630"/>
                        </a:lnTo>
                        <a:lnTo>
                          <a:pt x="152" y="630"/>
                        </a:lnTo>
                        <a:lnTo>
                          <a:pt x="162" y="630"/>
                        </a:lnTo>
                        <a:lnTo>
                          <a:pt x="174" y="626"/>
                        </a:lnTo>
                        <a:lnTo>
                          <a:pt x="184" y="622"/>
                        </a:lnTo>
                        <a:lnTo>
                          <a:pt x="194" y="616"/>
                        </a:lnTo>
                        <a:lnTo>
                          <a:pt x="204" y="610"/>
                        </a:lnTo>
                        <a:lnTo>
                          <a:pt x="212" y="602"/>
                        </a:lnTo>
                        <a:lnTo>
                          <a:pt x="220" y="592"/>
                        </a:lnTo>
                        <a:lnTo>
                          <a:pt x="224" y="582"/>
                        </a:lnTo>
                        <a:lnTo>
                          <a:pt x="224" y="582"/>
                        </a:lnTo>
                        <a:lnTo>
                          <a:pt x="228" y="578"/>
                        </a:lnTo>
                        <a:lnTo>
                          <a:pt x="228" y="578"/>
                        </a:lnTo>
                        <a:lnTo>
                          <a:pt x="230" y="574"/>
                        </a:lnTo>
                        <a:lnTo>
                          <a:pt x="230" y="568"/>
                        </a:lnTo>
                        <a:lnTo>
                          <a:pt x="232" y="556"/>
                        </a:lnTo>
                        <a:lnTo>
                          <a:pt x="232" y="556"/>
                        </a:lnTo>
                        <a:lnTo>
                          <a:pt x="242" y="550"/>
                        </a:lnTo>
                        <a:lnTo>
                          <a:pt x="252" y="544"/>
                        </a:lnTo>
                        <a:lnTo>
                          <a:pt x="262" y="534"/>
                        </a:lnTo>
                        <a:lnTo>
                          <a:pt x="270" y="524"/>
                        </a:lnTo>
                        <a:lnTo>
                          <a:pt x="276" y="514"/>
                        </a:lnTo>
                        <a:lnTo>
                          <a:pt x="282" y="502"/>
                        </a:lnTo>
                        <a:lnTo>
                          <a:pt x="284" y="490"/>
                        </a:lnTo>
                        <a:lnTo>
                          <a:pt x="286" y="478"/>
                        </a:lnTo>
                        <a:lnTo>
                          <a:pt x="286" y="478"/>
                        </a:lnTo>
                        <a:lnTo>
                          <a:pt x="284" y="470"/>
                        </a:lnTo>
                        <a:lnTo>
                          <a:pt x="284" y="462"/>
                        </a:lnTo>
                        <a:lnTo>
                          <a:pt x="280" y="446"/>
                        </a:lnTo>
                        <a:lnTo>
                          <a:pt x="280" y="446"/>
                        </a:lnTo>
                        <a:lnTo>
                          <a:pt x="288" y="434"/>
                        </a:lnTo>
                        <a:lnTo>
                          <a:pt x="294" y="420"/>
                        </a:lnTo>
                        <a:lnTo>
                          <a:pt x="300" y="406"/>
                        </a:lnTo>
                        <a:lnTo>
                          <a:pt x="300" y="392"/>
                        </a:lnTo>
                        <a:lnTo>
                          <a:pt x="300" y="392"/>
                        </a:lnTo>
                        <a:lnTo>
                          <a:pt x="300" y="376"/>
                        </a:lnTo>
                        <a:lnTo>
                          <a:pt x="296" y="364"/>
                        </a:lnTo>
                        <a:lnTo>
                          <a:pt x="292" y="352"/>
                        </a:lnTo>
                        <a:lnTo>
                          <a:pt x="286" y="342"/>
                        </a:lnTo>
                        <a:lnTo>
                          <a:pt x="286" y="342"/>
                        </a:lnTo>
                        <a:lnTo>
                          <a:pt x="290" y="334"/>
                        </a:lnTo>
                        <a:lnTo>
                          <a:pt x="294" y="326"/>
                        </a:lnTo>
                        <a:lnTo>
                          <a:pt x="294" y="326"/>
                        </a:lnTo>
                        <a:lnTo>
                          <a:pt x="294" y="322"/>
                        </a:lnTo>
                        <a:lnTo>
                          <a:pt x="294" y="322"/>
                        </a:lnTo>
                        <a:lnTo>
                          <a:pt x="296" y="316"/>
                        </a:lnTo>
                        <a:lnTo>
                          <a:pt x="298" y="310"/>
                        </a:lnTo>
                        <a:lnTo>
                          <a:pt x="298" y="296"/>
                        </a:lnTo>
                        <a:lnTo>
                          <a:pt x="298" y="296"/>
                        </a:lnTo>
                        <a:lnTo>
                          <a:pt x="300" y="296"/>
                        </a:lnTo>
                        <a:lnTo>
                          <a:pt x="300" y="296"/>
                        </a:lnTo>
                        <a:lnTo>
                          <a:pt x="300" y="294"/>
                        </a:lnTo>
                        <a:lnTo>
                          <a:pt x="300" y="294"/>
                        </a:lnTo>
                        <a:lnTo>
                          <a:pt x="300" y="294"/>
                        </a:lnTo>
                        <a:lnTo>
                          <a:pt x="300" y="290"/>
                        </a:lnTo>
                        <a:lnTo>
                          <a:pt x="300" y="290"/>
                        </a:lnTo>
                        <a:lnTo>
                          <a:pt x="298" y="270"/>
                        </a:lnTo>
                        <a:lnTo>
                          <a:pt x="292" y="250"/>
                        </a:lnTo>
                        <a:lnTo>
                          <a:pt x="280" y="234"/>
                        </a:lnTo>
                        <a:lnTo>
                          <a:pt x="266" y="218"/>
                        </a:lnTo>
                        <a:lnTo>
                          <a:pt x="266" y="218"/>
                        </a:lnTo>
                        <a:lnTo>
                          <a:pt x="270" y="206"/>
                        </a:lnTo>
                        <a:lnTo>
                          <a:pt x="272" y="198"/>
                        </a:lnTo>
                        <a:lnTo>
                          <a:pt x="272" y="192"/>
                        </a:lnTo>
                        <a:lnTo>
                          <a:pt x="272" y="192"/>
                        </a:lnTo>
                        <a:lnTo>
                          <a:pt x="272" y="180"/>
                        </a:lnTo>
                        <a:lnTo>
                          <a:pt x="270" y="170"/>
                        </a:lnTo>
                        <a:lnTo>
                          <a:pt x="266" y="160"/>
                        </a:lnTo>
                        <a:lnTo>
                          <a:pt x="262" y="152"/>
                        </a:lnTo>
                        <a:lnTo>
                          <a:pt x="256" y="142"/>
                        </a:lnTo>
                        <a:lnTo>
                          <a:pt x="248" y="136"/>
                        </a:lnTo>
                        <a:lnTo>
                          <a:pt x="240" y="128"/>
                        </a:lnTo>
                        <a:lnTo>
                          <a:pt x="232" y="124"/>
                        </a:lnTo>
                        <a:lnTo>
                          <a:pt x="232" y="124"/>
                        </a:lnTo>
                        <a:lnTo>
                          <a:pt x="232" y="118"/>
                        </a:lnTo>
                        <a:lnTo>
                          <a:pt x="232" y="118"/>
                        </a:lnTo>
                        <a:lnTo>
                          <a:pt x="230" y="100"/>
                        </a:lnTo>
                        <a:lnTo>
                          <a:pt x="224" y="86"/>
                        </a:lnTo>
                        <a:lnTo>
                          <a:pt x="216" y="72"/>
                        </a:lnTo>
                        <a:lnTo>
                          <a:pt x="206" y="60"/>
                        </a:lnTo>
                        <a:lnTo>
                          <a:pt x="194" y="50"/>
                        </a:lnTo>
                        <a:lnTo>
                          <a:pt x="180" y="44"/>
                        </a:lnTo>
                        <a:lnTo>
                          <a:pt x="164" y="38"/>
                        </a:lnTo>
                        <a:lnTo>
                          <a:pt x="146" y="36"/>
                        </a:lnTo>
                        <a:lnTo>
                          <a:pt x="146" y="36"/>
                        </a:lnTo>
                        <a:lnTo>
                          <a:pt x="146" y="36"/>
                        </a:lnTo>
                        <a:lnTo>
                          <a:pt x="140" y="28"/>
                        </a:lnTo>
                        <a:lnTo>
                          <a:pt x="134" y="22"/>
                        </a:lnTo>
                        <a:lnTo>
                          <a:pt x="126" y="14"/>
                        </a:lnTo>
                        <a:lnTo>
                          <a:pt x="118" y="10"/>
                        </a:lnTo>
                        <a:lnTo>
                          <a:pt x="110" y="6"/>
                        </a:lnTo>
                        <a:lnTo>
                          <a:pt x="100" y="2"/>
                        </a:lnTo>
                        <a:lnTo>
                          <a:pt x="90" y="0"/>
                        </a:lnTo>
                        <a:lnTo>
                          <a:pt x="80" y="0"/>
                        </a:lnTo>
                        <a:lnTo>
                          <a:pt x="80" y="0"/>
                        </a:lnTo>
                        <a:lnTo>
                          <a:pt x="64" y="2"/>
                        </a:lnTo>
                        <a:lnTo>
                          <a:pt x="46" y="6"/>
                        </a:lnTo>
                        <a:lnTo>
                          <a:pt x="32" y="12"/>
                        </a:lnTo>
                        <a:lnTo>
                          <a:pt x="24" y="18"/>
                        </a:lnTo>
                        <a:lnTo>
                          <a:pt x="18" y="24"/>
                        </a:lnTo>
                        <a:lnTo>
                          <a:pt x="18" y="24"/>
                        </a:lnTo>
                        <a:lnTo>
                          <a:pt x="14" y="30"/>
                        </a:lnTo>
                        <a:lnTo>
                          <a:pt x="10" y="36"/>
                        </a:lnTo>
                        <a:lnTo>
                          <a:pt x="4" y="52"/>
                        </a:lnTo>
                        <a:lnTo>
                          <a:pt x="0" y="70"/>
                        </a:lnTo>
                        <a:lnTo>
                          <a:pt x="0" y="90"/>
                        </a:lnTo>
                        <a:lnTo>
                          <a:pt x="0" y="90"/>
                        </a:lnTo>
                        <a:close/>
                        <a:moveTo>
                          <a:pt x="60" y="144"/>
                        </a:moveTo>
                        <a:lnTo>
                          <a:pt x="60" y="144"/>
                        </a:lnTo>
                        <a:lnTo>
                          <a:pt x="22" y="144"/>
                        </a:lnTo>
                        <a:lnTo>
                          <a:pt x="22" y="144"/>
                        </a:lnTo>
                        <a:lnTo>
                          <a:pt x="22" y="90"/>
                        </a:lnTo>
                        <a:lnTo>
                          <a:pt x="22" y="90"/>
                        </a:lnTo>
                        <a:lnTo>
                          <a:pt x="22" y="76"/>
                        </a:lnTo>
                        <a:lnTo>
                          <a:pt x="26" y="64"/>
                        </a:lnTo>
                        <a:lnTo>
                          <a:pt x="32" y="52"/>
                        </a:lnTo>
                        <a:lnTo>
                          <a:pt x="38" y="44"/>
                        </a:lnTo>
                        <a:lnTo>
                          <a:pt x="46" y="36"/>
                        </a:lnTo>
                        <a:lnTo>
                          <a:pt x="56" y="30"/>
                        </a:lnTo>
                        <a:lnTo>
                          <a:pt x="68" y="28"/>
                        </a:lnTo>
                        <a:lnTo>
                          <a:pt x="80" y="26"/>
                        </a:lnTo>
                        <a:lnTo>
                          <a:pt x="80" y="26"/>
                        </a:lnTo>
                        <a:lnTo>
                          <a:pt x="90" y="28"/>
                        </a:lnTo>
                        <a:lnTo>
                          <a:pt x="98" y="30"/>
                        </a:lnTo>
                        <a:lnTo>
                          <a:pt x="108" y="36"/>
                        </a:lnTo>
                        <a:lnTo>
                          <a:pt x="114" y="44"/>
                        </a:lnTo>
                        <a:lnTo>
                          <a:pt x="114" y="44"/>
                        </a:lnTo>
                        <a:lnTo>
                          <a:pt x="104" y="50"/>
                        </a:lnTo>
                        <a:lnTo>
                          <a:pt x="92" y="58"/>
                        </a:lnTo>
                        <a:lnTo>
                          <a:pt x="84" y="70"/>
                        </a:lnTo>
                        <a:lnTo>
                          <a:pt x="78" y="82"/>
                        </a:lnTo>
                        <a:lnTo>
                          <a:pt x="78" y="82"/>
                        </a:lnTo>
                        <a:lnTo>
                          <a:pt x="76" y="88"/>
                        </a:lnTo>
                        <a:lnTo>
                          <a:pt x="74" y="94"/>
                        </a:lnTo>
                        <a:lnTo>
                          <a:pt x="78" y="98"/>
                        </a:lnTo>
                        <a:lnTo>
                          <a:pt x="84" y="102"/>
                        </a:lnTo>
                        <a:lnTo>
                          <a:pt x="84" y="102"/>
                        </a:lnTo>
                        <a:lnTo>
                          <a:pt x="88" y="102"/>
                        </a:lnTo>
                        <a:lnTo>
                          <a:pt x="94" y="102"/>
                        </a:lnTo>
                        <a:lnTo>
                          <a:pt x="96" y="100"/>
                        </a:lnTo>
                        <a:lnTo>
                          <a:pt x="100" y="96"/>
                        </a:lnTo>
                        <a:lnTo>
                          <a:pt x="100" y="96"/>
                        </a:lnTo>
                        <a:lnTo>
                          <a:pt x="102" y="88"/>
                        </a:lnTo>
                        <a:lnTo>
                          <a:pt x="108" y="82"/>
                        </a:lnTo>
                        <a:lnTo>
                          <a:pt x="118" y="74"/>
                        </a:lnTo>
                        <a:lnTo>
                          <a:pt x="132" y="68"/>
                        </a:lnTo>
                        <a:lnTo>
                          <a:pt x="146" y="66"/>
                        </a:lnTo>
                        <a:lnTo>
                          <a:pt x="146" y="66"/>
                        </a:lnTo>
                        <a:lnTo>
                          <a:pt x="158" y="66"/>
                        </a:lnTo>
                        <a:lnTo>
                          <a:pt x="168" y="68"/>
                        </a:lnTo>
                        <a:lnTo>
                          <a:pt x="176" y="72"/>
                        </a:lnTo>
                        <a:lnTo>
                          <a:pt x="184" y="78"/>
                        </a:lnTo>
                        <a:lnTo>
                          <a:pt x="190" y="84"/>
                        </a:lnTo>
                        <a:lnTo>
                          <a:pt x="196" y="92"/>
                        </a:lnTo>
                        <a:lnTo>
                          <a:pt x="200" y="102"/>
                        </a:lnTo>
                        <a:lnTo>
                          <a:pt x="202" y="110"/>
                        </a:lnTo>
                        <a:lnTo>
                          <a:pt x="202" y="110"/>
                        </a:lnTo>
                        <a:lnTo>
                          <a:pt x="202" y="110"/>
                        </a:lnTo>
                        <a:lnTo>
                          <a:pt x="202" y="118"/>
                        </a:lnTo>
                        <a:lnTo>
                          <a:pt x="202" y="118"/>
                        </a:lnTo>
                        <a:lnTo>
                          <a:pt x="200" y="126"/>
                        </a:lnTo>
                        <a:lnTo>
                          <a:pt x="198" y="130"/>
                        </a:lnTo>
                        <a:lnTo>
                          <a:pt x="198" y="130"/>
                        </a:lnTo>
                        <a:lnTo>
                          <a:pt x="200" y="136"/>
                        </a:lnTo>
                        <a:lnTo>
                          <a:pt x="202" y="140"/>
                        </a:lnTo>
                        <a:lnTo>
                          <a:pt x="206" y="144"/>
                        </a:lnTo>
                        <a:lnTo>
                          <a:pt x="212" y="148"/>
                        </a:lnTo>
                        <a:lnTo>
                          <a:pt x="212" y="148"/>
                        </a:lnTo>
                        <a:lnTo>
                          <a:pt x="218" y="150"/>
                        </a:lnTo>
                        <a:lnTo>
                          <a:pt x="226" y="154"/>
                        </a:lnTo>
                        <a:lnTo>
                          <a:pt x="230" y="158"/>
                        </a:lnTo>
                        <a:lnTo>
                          <a:pt x="236" y="164"/>
                        </a:lnTo>
                        <a:lnTo>
                          <a:pt x="240" y="170"/>
                        </a:lnTo>
                        <a:lnTo>
                          <a:pt x="242" y="176"/>
                        </a:lnTo>
                        <a:lnTo>
                          <a:pt x="244" y="184"/>
                        </a:lnTo>
                        <a:lnTo>
                          <a:pt x="244" y="192"/>
                        </a:lnTo>
                        <a:lnTo>
                          <a:pt x="244" y="192"/>
                        </a:lnTo>
                        <a:lnTo>
                          <a:pt x="244" y="204"/>
                        </a:lnTo>
                        <a:lnTo>
                          <a:pt x="244" y="204"/>
                        </a:lnTo>
                        <a:lnTo>
                          <a:pt x="236" y="200"/>
                        </a:lnTo>
                        <a:lnTo>
                          <a:pt x="226" y="198"/>
                        </a:lnTo>
                        <a:lnTo>
                          <a:pt x="208" y="198"/>
                        </a:lnTo>
                        <a:lnTo>
                          <a:pt x="208" y="198"/>
                        </a:lnTo>
                        <a:lnTo>
                          <a:pt x="190" y="200"/>
                        </a:lnTo>
                        <a:lnTo>
                          <a:pt x="174" y="204"/>
                        </a:lnTo>
                        <a:lnTo>
                          <a:pt x="158" y="212"/>
                        </a:lnTo>
                        <a:lnTo>
                          <a:pt x="144" y="222"/>
                        </a:lnTo>
                        <a:lnTo>
                          <a:pt x="134" y="236"/>
                        </a:lnTo>
                        <a:lnTo>
                          <a:pt x="124" y="250"/>
                        </a:lnTo>
                        <a:lnTo>
                          <a:pt x="118" y="268"/>
                        </a:lnTo>
                        <a:lnTo>
                          <a:pt x="114" y="286"/>
                        </a:lnTo>
                        <a:lnTo>
                          <a:pt x="114" y="286"/>
                        </a:lnTo>
                        <a:lnTo>
                          <a:pt x="116" y="292"/>
                        </a:lnTo>
                        <a:lnTo>
                          <a:pt x="118" y="296"/>
                        </a:lnTo>
                        <a:lnTo>
                          <a:pt x="118" y="296"/>
                        </a:lnTo>
                        <a:lnTo>
                          <a:pt x="120" y="298"/>
                        </a:lnTo>
                        <a:lnTo>
                          <a:pt x="122" y="300"/>
                        </a:lnTo>
                        <a:lnTo>
                          <a:pt x="128" y="300"/>
                        </a:lnTo>
                        <a:lnTo>
                          <a:pt x="128" y="300"/>
                        </a:lnTo>
                        <a:lnTo>
                          <a:pt x="134" y="300"/>
                        </a:lnTo>
                        <a:lnTo>
                          <a:pt x="140" y="296"/>
                        </a:lnTo>
                        <a:lnTo>
                          <a:pt x="144" y="292"/>
                        </a:lnTo>
                        <a:lnTo>
                          <a:pt x="144" y="286"/>
                        </a:lnTo>
                        <a:lnTo>
                          <a:pt x="144" y="286"/>
                        </a:lnTo>
                        <a:lnTo>
                          <a:pt x="146" y="274"/>
                        </a:lnTo>
                        <a:lnTo>
                          <a:pt x="150" y="264"/>
                        </a:lnTo>
                        <a:lnTo>
                          <a:pt x="156" y="252"/>
                        </a:lnTo>
                        <a:lnTo>
                          <a:pt x="164" y="244"/>
                        </a:lnTo>
                        <a:lnTo>
                          <a:pt x="172" y="236"/>
                        </a:lnTo>
                        <a:lnTo>
                          <a:pt x="184" y="230"/>
                        </a:lnTo>
                        <a:lnTo>
                          <a:pt x="194" y="226"/>
                        </a:lnTo>
                        <a:lnTo>
                          <a:pt x="208" y="224"/>
                        </a:lnTo>
                        <a:lnTo>
                          <a:pt x="208" y="224"/>
                        </a:lnTo>
                        <a:lnTo>
                          <a:pt x="220" y="226"/>
                        </a:lnTo>
                        <a:lnTo>
                          <a:pt x="234" y="230"/>
                        </a:lnTo>
                        <a:lnTo>
                          <a:pt x="244" y="236"/>
                        </a:lnTo>
                        <a:lnTo>
                          <a:pt x="254" y="244"/>
                        </a:lnTo>
                        <a:lnTo>
                          <a:pt x="262" y="254"/>
                        </a:lnTo>
                        <a:lnTo>
                          <a:pt x="268" y="264"/>
                        </a:lnTo>
                        <a:lnTo>
                          <a:pt x="272" y="276"/>
                        </a:lnTo>
                        <a:lnTo>
                          <a:pt x="272" y="290"/>
                        </a:lnTo>
                        <a:lnTo>
                          <a:pt x="272" y="290"/>
                        </a:lnTo>
                        <a:lnTo>
                          <a:pt x="272" y="302"/>
                        </a:lnTo>
                        <a:lnTo>
                          <a:pt x="268" y="314"/>
                        </a:lnTo>
                        <a:lnTo>
                          <a:pt x="264" y="324"/>
                        </a:lnTo>
                        <a:lnTo>
                          <a:pt x="258" y="332"/>
                        </a:lnTo>
                        <a:lnTo>
                          <a:pt x="258" y="332"/>
                        </a:lnTo>
                        <a:lnTo>
                          <a:pt x="254" y="338"/>
                        </a:lnTo>
                        <a:lnTo>
                          <a:pt x="254" y="342"/>
                        </a:lnTo>
                        <a:lnTo>
                          <a:pt x="254" y="348"/>
                        </a:lnTo>
                        <a:lnTo>
                          <a:pt x="258" y="352"/>
                        </a:lnTo>
                        <a:lnTo>
                          <a:pt x="258" y="352"/>
                        </a:lnTo>
                        <a:lnTo>
                          <a:pt x="264" y="360"/>
                        </a:lnTo>
                        <a:lnTo>
                          <a:pt x="268" y="368"/>
                        </a:lnTo>
                        <a:lnTo>
                          <a:pt x="272" y="378"/>
                        </a:lnTo>
                        <a:lnTo>
                          <a:pt x="272" y="392"/>
                        </a:lnTo>
                        <a:lnTo>
                          <a:pt x="272" y="392"/>
                        </a:lnTo>
                        <a:lnTo>
                          <a:pt x="272" y="402"/>
                        </a:lnTo>
                        <a:lnTo>
                          <a:pt x="268" y="412"/>
                        </a:lnTo>
                        <a:lnTo>
                          <a:pt x="262" y="422"/>
                        </a:lnTo>
                        <a:lnTo>
                          <a:pt x="254" y="430"/>
                        </a:lnTo>
                        <a:lnTo>
                          <a:pt x="254" y="430"/>
                        </a:lnTo>
                        <a:lnTo>
                          <a:pt x="250" y="436"/>
                        </a:lnTo>
                        <a:lnTo>
                          <a:pt x="248" y="440"/>
                        </a:lnTo>
                        <a:lnTo>
                          <a:pt x="248" y="444"/>
                        </a:lnTo>
                        <a:lnTo>
                          <a:pt x="250" y="450"/>
                        </a:lnTo>
                        <a:lnTo>
                          <a:pt x="250" y="450"/>
                        </a:lnTo>
                        <a:lnTo>
                          <a:pt x="254" y="464"/>
                        </a:lnTo>
                        <a:lnTo>
                          <a:pt x="256" y="470"/>
                        </a:lnTo>
                        <a:lnTo>
                          <a:pt x="258" y="478"/>
                        </a:lnTo>
                        <a:lnTo>
                          <a:pt x="258" y="478"/>
                        </a:lnTo>
                        <a:lnTo>
                          <a:pt x="256" y="486"/>
                        </a:lnTo>
                        <a:lnTo>
                          <a:pt x="254" y="494"/>
                        </a:lnTo>
                        <a:lnTo>
                          <a:pt x="250" y="504"/>
                        </a:lnTo>
                        <a:lnTo>
                          <a:pt x="246" y="510"/>
                        </a:lnTo>
                        <a:lnTo>
                          <a:pt x="240" y="518"/>
                        </a:lnTo>
                        <a:lnTo>
                          <a:pt x="232" y="524"/>
                        </a:lnTo>
                        <a:lnTo>
                          <a:pt x="224" y="530"/>
                        </a:lnTo>
                        <a:lnTo>
                          <a:pt x="214" y="532"/>
                        </a:lnTo>
                        <a:lnTo>
                          <a:pt x="214" y="532"/>
                        </a:lnTo>
                        <a:lnTo>
                          <a:pt x="210" y="534"/>
                        </a:lnTo>
                        <a:lnTo>
                          <a:pt x="208" y="536"/>
                        </a:lnTo>
                        <a:lnTo>
                          <a:pt x="206" y="540"/>
                        </a:lnTo>
                        <a:lnTo>
                          <a:pt x="206" y="546"/>
                        </a:lnTo>
                        <a:lnTo>
                          <a:pt x="206" y="546"/>
                        </a:lnTo>
                        <a:lnTo>
                          <a:pt x="206" y="550"/>
                        </a:lnTo>
                        <a:lnTo>
                          <a:pt x="206" y="550"/>
                        </a:lnTo>
                        <a:lnTo>
                          <a:pt x="204" y="560"/>
                        </a:lnTo>
                        <a:lnTo>
                          <a:pt x="200" y="570"/>
                        </a:lnTo>
                        <a:lnTo>
                          <a:pt x="196" y="578"/>
                        </a:lnTo>
                        <a:lnTo>
                          <a:pt x="188" y="586"/>
                        </a:lnTo>
                        <a:lnTo>
                          <a:pt x="180" y="592"/>
                        </a:lnTo>
                        <a:lnTo>
                          <a:pt x="172" y="598"/>
                        </a:lnTo>
                        <a:lnTo>
                          <a:pt x="162" y="600"/>
                        </a:lnTo>
                        <a:lnTo>
                          <a:pt x="152" y="602"/>
                        </a:lnTo>
                        <a:lnTo>
                          <a:pt x="152" y="602"/>
                        </a:lnTo>
                        <a:lnTo>
                          <a:pt x="142" y="602"/>
                        </a:lnTo>
                        <a:lnTo>
                          <a:pt x="136" y="600"/>
                        </a:lnTo>
                        <a:lnTo>
                          <a:pt x="132" y="598"/>
                        </a:lnTo>
                        <a:lnTo>
                          <a:pt x="132" y="598"/>
                        </a:lnTo>
                        <a:lnTo>
                          <a:pt x="128" y="598"/>
                        </a:lnTo>
                        <a:lnTo>
                          <a:pt x="128" y="598"/>
                        </a:lnTo>
                        <a:lnTo>
                          <a:pt x="120" y="594"/>
                        </a:lnTo>
                        <a:lnTo>
                          <a:pt x="114" y="590"/>
                        </a:lnTo>
                        <a:lnTo>
                          <a:pt x="104" y="578"/>
                        </a:lnTo>
                        <a:lnTo>
                          <a:pt x="98" y="564"/>
                        </a:lnTo>
                        <a:lnTo>
                          <a:pt x="96" y="550"/>
                        </a:lnTo>
                        <a:lnTo>
                          <a:pt x="96" y="550"/>
                        </a:lnTo>
                        <a:lnTo>
                          <a:pt x="98" y="538"/>
                        </a:lnTo>
                        <a:lnTo>
                          <a:pt x="102" y="526"/>
                        </a:lnTo>
                        <a:lnTo>
                          <a:pt x="102" y="526"/>
                        </a:lnTo>
                        <a:lnTo>
                          <a:pt x="102" y="518"/>
                        </a:lnTo>
                        <a:lnTo>
                          <a:pt x="102" y="518"/>
                        </a:lnTo>
                        <a:lnTo>
                          <a:pt x="98" y="512"/>
                        </a:lnTo>
                        <a:lnTo>
                          <a:pt x="92" y="510"/>
                        </a:lnTo>
                        <a:lnTo>
                          <a:pt x="92" y="510"/>
                        </a:lnTo>
                        <a:lnTo>
                          <a:pt x="88" y="510"/>
                        </a:lnTo>
                        <a:lnTo>
                          <a:pt x="84" y="510"/>
                        </a:lnTo>
                        <a:lnTo>
                          <a:pt x="80" y="512"/>
                        </a:lnTo>
                        <a:lnTo>
                          <a:pt x="78" y="518"/>
                        </a:lnTo>
                        <a:lnTo>
                          <a:pt x="78" y="518"/>
                        </a:lnTo>
                        <a:lnTo>
                          <a:pt x="74" y="524"/>
                        </a:lnTo>
                        <a:lnTo>
                          <a:pt x="72" y="532"/>
                        </a:lnTo>
                        <a:lnTo>
                          <a:pt x="70" y="550"/>
                        </a:lnTo>
                        <a:lnTo>
                          <a:pt x="70" y="550"/>
                        </a:lnTo>
                        <a:lnTo>
                          <a:pt x="74" y="570"/>
                        </a:lnTo>
                        <a:lnTo>
                          <a:pt x="80" y="588"/>
                        </a:lnTo>
                        <a:lnTo>
                          <a:pt x="92" y="604"/>
                        </a:lnTo>
                        <a:lnTo>
                          <a:pt x="98" y="612"/>
                        </a:lnTo>
                        <a:lnTo>
                          <a:pt x="106" y="618"/>
                        </a:lnTo>
                        <a:lnTo>
                          <a:pt x="106" y="618"/>
                        </a:lnTo>
                        <a:lnTo>
                          <a:pt x="96" y="626"/>
                        </a:lnTo>
                        <a:lnTo>
                          <a:pt x="86" y="634"/>
                        </a:lnTo>
                        <a:lnTo>
                          <a:pt x="76" y="640"/>
                        </a:lnTo>
                        <a:lnTo>
                          <a:pt x="64" y="642"/>
                        </a:lnTo>
                        <a:lnTo>
                          <a:pt x="64" y="642"/>
                        </a:lnTo>
                        <a:lnTo>
                          <a:pt x="56" y="640"/>
                        </a:lnTo>
                        <a:lnTo>
                          <a:pt x="48" y="638"/>
                        </a:lnTo>
                        <a:lnTo>
                          <a:pt x="40" y="634"/>
                        </a:lnTo>
                        <a:lnTo>
                          <a:pt x="34" y="628"/>
                        </a:lnTo>
                        <a:lnTo>
                          <a:pt x="28" y="622"/>
                        </a:lnTo>
                        <a:lnTo>
                          <a:pt x="24" y="614"/>
                        </a:lnTo>
                        <a:lnTo>
                          <a:pt x="22" y="604"/>
                        </a:lnTo>
                        <a:lnTo>
                          <a:pt x="22" y="596"/>
                        </a:lnTo>
                        <a:lnTo>
                          <a:pt x="22" y="596"/>
                        </a:lnTo>
                        <a:lnTo>
                          <a:pt x="22" y="474"/>
                        </a:lnTo>
                        <a:lnTo>
                          <a:pt x="22" y="474"/>
                        </a:lnTo>
                        <a:lnTo>
                          <a:pt x="100" y="474"/>
                        </a:lnTo>
                        <a:lnTo>
                          <a:pt x="100" y="474"/>
                        </a:lnTo>
                        <a:lnTo>
                          <a:pt x="108" y="474"/>
                        </a:lnTo>
                        <a:lnTo>
                          <a:pt x="118" y="478"/>
                        </a:lnTo>
                        <a:lnTo>
                          <a:pt x="124" y="482"/>
                        </a:lnTo>
                        <a:lnTo>
                          <a:pt x="132" y="486"/>
                        </a:lnTo>
                        <a:lnTo>
                          <a:pt x="138" y="494"/>
                        </a:lnTo>
                        <a:lnTo>
                          <a:pt x="142" y="502"/>
                        </a:lnTo>
                        <a:lnTo>
                          <a:pt x="144" y="510"/>
                        </a:lnTo>
                        <a:lnTo>
                          <a:pt x="144" y="520"/>
                        </a:lnTo>
                        <a:lnTo>
                          <a:pt x="144" y="520"/>
                        </a:lnTo>
                        <a:lnTo>
                          <a:pt x="146" y="524"/>
                        </a:lnTo>
                        <a:lnTo>
                          <a:pt x="150" y="528"/>
                        </a:lnTo>
                        <a:lnTo>
                          <a:pt x="154" y="532"/>
                        </a:lnTo>
                        <a:lnTo>
                          <a:pt x="160" y="532"/>
                        </a:lnTo>
                        <a:lnTo>
                          <a:pt x="160" y="532"/>
                        </a:lnTo>
                        <a:lnTo>
                          <a:pt x="164" y="532"/>
                        </a:lnTo>
                        <a:lnTo>
                          <a:pt x="168" y="528"/>
                        </a:lnTo>
                        <a:lnTo>
                          <a:pt x="172" y="524"/>
                        </a:lnTo>
                        <a:lnTo>
                          <a:pt x="172" y="520"/>
                        </a:lnTo>
                        <a:lnTo>
                          <a:pt x="172" y="520"/>
                        </a:lnTo>
                        <a:lnTo>
                          <a:pt x="172" y="504"/>
                        </a:lnTo>
                        <a:lnTo>
                          <a:pt x="168" y="490"/>
                        </a:lnTo>
                        <a:lnTo>
                          <a:pt x="160" y="478"/>
                        </a:lnTo>
                        <a:lnTo>
                          <a:pt x="152" y="466"/>
                        </a:lnTo>
                        <a:lnTo>
                          <a:pt x="140" y="458"/>
                        </a:lnTo>
                        <a:lnTo>
                          <a:pt x="128" y="452"/>
                        </a:lnTo>
                        <a:lnTo>
                          <a:pt x="114" y="448"/>
                        </a:lnTo>
                        <a:lnTo>
                          <a:pt x="100" y="446"/>
                        </a:lnTo>
                        <a:lnTo>
                          <a:pt x="100" y="446"/>
                        </a:lnTo>
                        <a:lnTo>
                          <a:pt x="22" y="446"/>
                        </a:lnTo>
                        <a:lnTo>
                          <a:pt x="22" y="446"/>
                        </a:lnTo>
                        <a:lnTo>
                          <a:pt x="22" y="368"/>
                        </a:lnTo>
                        <a:lnTo>
                          <a:pt x="22" y="368"/>
                        </a:lnTo>
                        <a:lnTo>
                          <a:pt x="152" y="366"/>
                        </a:lnTo>
                        <a:lnTo>
                          <a:pt x="152" y="366"/>
                        </a:lnTo>
                        <a:lnTo>
                          <a:pt x="164" y="364"/>
                        </a:lnTo>
                        <a:lnTo>
                          <a:pt x="178" y="358"/>
                        </a:lnTo>
                        <a:lnTo>
                          <a:pt x="190" y="352"/>
                        </a:lnTo>
                        <a:lnTo>
                          <a:pt x="200" y="342"/>
                        </a:lnTo>
                        <a:lnTo>
                          <a:pt x="208" y="330"/>
                        </a:lnTo>
                        <a:lnTo>
                          <a:pt x="214" y="318"/>
                        </a:lnTo>
                        <a:lnTo>
                          <a:pt x="220" y="304"/>
                        </a:lnTo>
                        <a:lnTo>
                          <a:pt x="220" y="290"/>
                        </a:lnTo>
                        <a:lnTo>
                          <a:pt x="220" y="290"/>
                        </a:lnTo>
                        <a:lnTo>
                          <a:pt x="220" y="282"/>
                        </a:lnTo>
                        <a:lnTo>
                          <a:pt x="216" y="278"/>
                        </a:lnTo>
                        <a:lnTo>
                          <a:pt x="212" y="274"/>
                        </a:lnTo>
                        <a:lnTo>
                          <a:pt x="206" y="274"/>
                        </a:lnTo>
                        <a:lnTo>
                          <a:pt x="206" y="274"/>
                        </a:lnTo>
                        <a:lnTo>
                          <a:pt x="200" y="274"/>
                        </a:lnTo>
                        <a:lnTo>
                          <a:pt x="196" y="278"/>
                        </a:lnTo>
                        <a:lnTo>
                          <a:pt x="194" y="282"/>
                        </a:lnTo>
                        <a:lnTo>
                          <a:pt x="192" y="290"/>
                        </a:lnTo>
                        <a:lnTo>
                          <a:pt x="192" y="290"/>
                        </a:lnTo>
                        <a:lnTo>
                          <a:pt x="192" y="298"/>
                        </a:lnTo>
                        <a:lnTo>
                          <a:pt x="188" y="308"/>
                        </a:lnTo>
                        <a:lnTo>
                          <a:pt x="184" y="314"/>
                        </a:lnTo>
                        <a:lnTo>
                          <a:pt x="180" y="322"/>
                        </a:lnTo>
                        <a:lnTo>
                          <a:pt x="172" y="328"/>
                        </a:lnTo>
                        <a:lnTo>
                          <a:pt x="164" y="332"/>
                        </a:lnTo>
                        <a:lnTo>
                          <a:pt x="156" y="334"/>
                        </a:lnTo>
                        <a:lnTo>
                          <a:pt x="146" y="334"/>
                        </a:lnTo>
                        <a:lnTo>
                          <a:pt x="146" y="334"/>
                        </a:lnTo>
                        <a:lnTo>
                          <a:pt x="22" y="334"/>
                        </a:lnTo>
                        <a:lnTo>
                          <a:pt x="22" y="334"/>
                        </a:lnTo>
                        <a:lnTo>
                          <a:pt x="22" y="172"/>
                        </a:lnTo>
                        <a:lnTo>
                          <a:pt x="22" y="172"/>
                        </a:lnTo>
                        <a:lnTo>
                          <a:pt x="60" y="172"/>
                        </a:lnTo>
                        <a:lnTo>
                          <a:pt x="60" y="172"/>
                        </a:lnTo>
                        <a:lnTo>
                          <a:pt x="64" y="170"/>
                        </a:lnTo>
                        <a:lnTo>
                          <a:pt x="70" y="168"/>
                        </a:lnTo>
                        <a:lnTo>
                          <a:pt x="72" y="162"/>
                        </a:lnTo>
                        <a:lnTo>
                          <a:pt x="74" y="156"/>
                        </a:lnTo>
                        <a:lnTo>
                          <a:pt x="74" y="156"/>
                        </a:lnTo>
                        <a:lnTo>
                          <a:pt x="72" y="152"/>
                        </a:lnTo>
                        <a:lnTo>
                          <a:pt x="70" y="148"/>
                        </a:lnTo>
                        <a:lnTo>
                          <a:pt x="64" y="144"/>
                        </a:lnTo>
                        <a:lnTo>
                          <a:pt x="60" y="144"/>
                        </a:lnTo>
                        <a:lnTo>
                          <a:pt x="60" y="14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44" name="Freeform 13">
                    <a:extLst>
                      <a:ext uri="{FF2B5EF4-FFF2-40B4-BE49-F238E27FC236}">
                        <a16:creationId xmlns:a16="http://schemas.microsoft.com/office/drawing/2014/main" id="{C0E19DDE-2BC1-1844-97FA-5FF8C39F6E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61550" y="979488"/>
                    <a:ext cx="107950" cy="161925"/>
                  </a:xfrm>
                  <a:custGeom>
                    <a:avLst/>
                    <a:gdLst>
                      <a:gd name="T0" fmla="*/ 68 w 68"/>
                      <a:gd name="T1" fmla="*/ 16 h 102"/>
                      <a:gd name="T2" fmla="*/ 68 w 68"/>
                      <a:gd name="T3" fmla="*/ 16 h 102"/>
                      <a:gd name="T4" fmla="*/ 68 w 68"/>
                      <a:gd name="T5" fmla="*/ 20 h 102"/>
                      <a:gd name="T6" fmla="*/ 66 w 68"/>
                      <a:gd name="T7" fmla="*/ 24 h 102"/>
                      <a:gd name="T8" fmla="*/ 62 w 68"/>
                      <a:gd name="T9" fmla="*/ 28 h 102"/>
                      <a:gd name="T10" fmla="*/ 56 w 68"/>
                      <a:gd name="T11" fmla="*/ 28 h 102"/>
                      <a:gd name="T12" fmla="*/ 56 w 68"/>
                      <a:gd name="T13" fmla="*/ 28 h 102"/>
                      <a:gd name="T14" fmla="*/ 44 w 68"/>
                      <a:gd name="T15" fmla="*/ 30 h 102"/>
                      <a:gd name="T16" fmla="*/ 36 w 68"/>
                      <a:gd name="T17" fmla="*/ 36 h 102"/>
                      <a:gd name="T18" fmla="*/ 32 w 68"/>
                      <a:gd name="T19" fmla="*/ 44 h 102"/>
                      <a:gd name="T20" fmla="*/ 30 w 68"/>
                      <a:gd name="T21" fmla="*/ 52 h 102"/>
                      <a:gd name="T22" fmla="*/ 30 w 68"/>
                      <a:gd name="T23" fmla="*/ 52 h 102"/>
                      <a:gd name="T24" fmla="*/ 32 w 68"/>
                      <a:gd name="T25" fmla="*/ 60 h 102"/>
                      <a:gd name="T26" fmla="*/ 36 w 68"/>
                      <a:gd name="T27" fmla="*/ 66 h 102"/>
                      <a:gd name="T28" fmla="*/ 44 w 68"/>
                      <a:gd name="T29" fmla="*/ 70 h 102"/>
                      <a:gd name="T30" fmla="*/ 56 w 68"/>
                      <a:gd name="T31" fmla="*/ 72 h 102"/>
                      <a:gd name="T32" fmla="*/ 56 w 68"/>
                      <a:gd name="T33" fmla="*/ 72 h 102"/>
                      <a:gd name="T34" fmla="*/ 62 w 68"/>
                      <a:gd name="T35" fmla="*/ 74 h 102"/>
                      <a:gd name="T36" fmla="*/ 66 w 68"/>
                      <a:gd name="T37" fmla="*/ 78 h 102"/>
                      <a:gd name="T38" fmla="*/ 68 w 68"/>
                      <a:gd name="T39" fmla="*/ 82 h 102"/>
                      <a:gd name="T40" fmla="*/ 68 w 68"/>
                      <a:gd name="T41" fmla="*/ 88 h 102"/>
                      <a:gd name="T42" fmla="*/ 68 w 68"/>
                      <a:gd name="T43" fmla="*/ 88 h 102"/>
                      <a:gd name="T44" fmla="*/ 68 w 68"/>
                      <a:gd name="T45" fmla="*/ 92 h 102"/>
                      <a:gd name="T46" fmla="*/ 66 w 68"/>
                      <a:gd name="T47" fmla="*/ 98 h 102"/>
                      <a:gd name="T48" fmla="*/ 62 w 68"/>
                      <a:gd name="T49" fmla="*/ 100 h 102"/>
                      <a:gd name="T50" fmla="*/ 56 w 68"/>
                      <a:gd name="T51" fmla="*/ 102 h 102"/>
                      <a:gd name="T52" fmla="*/ 56 w 68"/>
                      <a:gd name="T53" fmla="*/ 102 h 102"/>
                      <a:gd name="T54" fmla="*/ 44 w 68"/>
                      <a:gd name="T55" fmla="*/ 100 h 102"/>
                      <a:gd name="T56" fmla="*/ 34 w 68"/>
                      <a:gd name="T57" fmla="*/ 98 h 102"/>
                      <a:gd name="T58" fmla="*/ 24 w 68"/>
                      <a:gd name="T59" fmla="*/ 92 h 102"/>
                      <a:gd name="T60" fmla="*/ 16 w 68"/>
                      <a:gd name="T61" fmla="*/ 86 h 102"/>
                      <a:gd name="T62" fmla="*/ 8 w 68"/>
                      <a:gd name="T63" fmla="*/ 80 h 102"/>
                      <a:gd name="T64" fmla="*/ 4 w 68"/>
                      <a:gd name="T65" fmla="*/ 72 h 102"/>
                      <a:gd name="T66" fmla="*/ 0 w 68"/>
                      <a:gd name="T67" fmla="*/ 62 h 102"/>
                      <a:gd name="T68" fmla="*/ 0 w 68"/>
                      <a:gd name="T69" fmla="*/ 52 h 102"/>
                      <a:gd name="T70" fmla="*/ 0 w 68"/>
                      <a:gd name="T71" fmla="*/ 52 h 102"/>
                      <a:gd name="T72" fmla="*/ 0 w 68"/>
                      <a:gd name="T73" fmla="*/ 42 h 102"/>
                      <a:gd name="T74" fmla="*/ 4 w 68"/>
                      <a:gd name="T75" fmla="*/ 32 h 102"/>
                      <a:gd name="T76" fmla="*/ 8 w 68"/>
                      <a:gd name="T77" fmla="*/ 22 h 102"/>
                      <a:gd name="T78" fmla="*/ 16 w 68"/>
                      <a:gd name="T79" fmla="*/ 16 h 102"/>
                      <a:gd name="T80" fmla="*/ 24 w 68"/>
                      <a:gd name="T81" fmla="*/ 8 h 102"/>
                      <a:gd name="T82" fmla="*/ 34 w 68"/>
                      <a:gd name="T83" fmla="*/ 4 h 102"/>
                      <a:gd name="T84" fmla="*/ 44 w 68"/>
                      <a:gd name="T85" fmla="*/ 2 h 102"/>
                      <a:gd name="T86" fmla="*/ 56 w 68"/>
                      <a:gd name="T87" fmla="*/ 0 h 102"/>
                      <a:gd name="T88" fmla="*/ 56 w 68"/>
                      <a:gd name="T89" fmla="*/ 0 h 102"/>
                      <a:gd name="T90" fmla="*/ 62 w 68"/>
                      <a:gd name="T91" fmla="*/ 2 h 102"/>
                      <a:gd name="T92" fmla="*/ 66 w 68"/>
                      <a:gd name="T93" fmla="*/ 4 h 102"/>
                      <a:gd name="T94" fmla="*/ 68 w 68"/>
                      <a:gd name="T95" fmla="*/ 10 h 102"/>
                      <a:gd name="T96" fmla="*/ 68 w 68"/>
                      <a:gd name="T97" fmla="*/ 16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68" h="102">
                        <a:moveTo>
                          <a:pt x="68" y="16"/>
                        </a:moveTo>
                        <a:lnTo>
                          <a:pt x="68" y="16"/>
                        </a:lnTo>
                        <a:lnTo>
                          <a:pt x="68" y="20"/>
                        </a:lnTo>
                        <a:lnTo>
                          <a:pt x="66" y="24"/>
                        </a:lnTo>
                        <a:lnTo>
                          <a:pt x="62" y="28"/>
                        </a:lnTo>
                        <a:lnTo>
                          <a:pt x="56" y="28"/>
                        </a:lnTo>
                        <a:lnTo>
                          <a:pt x="56" y="28"/>
                        </a:lnTo>
                        <a:lnTo>
                          <a:pt x="44" y="30"/>
                        </a:lnTo>
                        <a:lnTo>
                          <a:pt x="36" y="36"/>
                        </a:lnTo>
                        <a:lnTo>
                          <a:pt x="32" y="44"/>
                        </a:lnTo>
                        <a:lnTo>
                          <a:pt x="30" y="52"/>
                        </a:lnTo>
                        <a:lnTo>
                          <a:pt x="30" y="52"/>
                        </a:lnTo>
                        <a:lnTo>
                          <a:pt x="32" y="60"/>
                        </a:lnTo>
                        <a:lnTo>
                          <a:pt x="36" y="66"/>
                        </a:lnTo>
                        <a:lnTo>
                          <a:pt x="44" y="70"/>
                        </a:lnTo>
                        <a:lnTo>
                          <a:pt x="56" y="72"/>
                        </a:lnTo>
                        <a:lnTo>
                          <a:pt x="56" y="72"/>
                        </a:lnTo>
                        <a:lnTo>
                          <a:pt x="62" y="74"/>
                        </a:lnTo>
                        <a:lnTo>
                          <a:pt x="66" y="78"/>
                        </a:lnTo>
                        <a:lnTo>
                          <a:pt x="68" y="82"/>
                        </a:lnTo>
                        <a:lnTo>
                          <a:pt x="68" y="88"/>
                        </a:lnTo>
                        <a:lnTo>
                          <a:pt x="68" y="88"/>
                        </a:lnTo>
                        <a:lnTo>
                          <a:pt x="68" y="92"/>
                        </a:lnTo>
                        <a:lnTo>
                          <a:pt x="66" y="98"/>
                        </a:lnTo>
                        <a:lnTo>
                          <a:pt x="62" y="100"/>
                        </a:lnTo>
                        <a:lnTo>
                          <a:pt x="56" y="102"/>
                        </a:lnTo>
                        <a:lnTo>
                          <a:pt x="56" y="102"/>
                        </a:lnTo>
                        <a:lnTo>
                          <a:pt x="44" y="100"/>
                        </a:lnTo>
                        <a:lnTo>
                          <a:pt x="34" y="98"/>
                        </a:lnTo>
                        <a:lnTo>
                          <a:pt x="24" y="92"/>
                        </a:lnTo>
                        <a:lnTo>
                          <a:pt x="16" y="86"/>
                        </a:lnTo>
                        <a:lnTo>
                          <a:pt x="8" y="80"/>
                        </a:lnTo>
                        <a:lnTo>
                          <a:pt x="4" y="72"/>
                        </a:lnTo>
                        <a:lnTo>
                          <a:pt x="0" y="62"/>
                        </a:lnTo>
                        <a:lnTo>
                          <a:pt x="0" y="52"/>
                        </a:lnTo>
                        <a:lnTo>
                          <a:pt x="0" y="52"/>
                        </a:lnTo>
                        <a:lnTo>
                          <a:pt x="0" y="42"/>
                        </a:lnTo>
                        <a:lnTo>
                          <a:pt x="4" y="32"/>
                        </a:lnTo>
                        <a:lnTo>
                          <a:pt x="8" y="22"/>
                        </a:lnTo>
                        <a:lnTo>
                          <a:pt x="16" y="16"/>
                        </a:lnTo>
                        <a:lnTo>
                          <a:pt x="24" y="8"/>
                        </a:lnTo>
                        <a:lnTo>
                          <a:pt x="34" y="4"/>
                        </a:lnTo>
                        <a:lnTo>
                          <a:pt x="44" y="2"/>
                        </a:lnTo>
                        <a:lnTo>
                          <a:pt x="56" y="0"/>
                        </a:lnTo>
                        <a:lnTo>
                          <a:pt x="56" y="0"/>
                        </a:lnTo>
                        <a:lnTo>
                          <a:pt x="62" y="2"/>
                        </a:lnTo>
                        <a:lnTo>
                          <a:pt x="66" y="4"/>
                        </a:lnTo>
                        <a:lnTo>
                          <a:pt x="68" y="10"/>
                        </a:lnTo>
                        <a:lnTo>
                          <a:pt x="68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45" name="Freeform 14">
                    <a:extLst>
                      <a:ext uri="{FF2B5EF4-FFF2-40B4-BE49-F238E27FC236}">
                        <a16:creationId xmlns:a16="http://schemas.microsoft.com/office/drawing/2014/main" id="{45B2749E-E14B-D94C-80BD-57D3DE7326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61550" y="979488"/>
                    <a:ext cx="107950" cy="161925"/>
                  </a:xfrm>
                  <a:custGeom>
                    <a:avLst/>
                    <a:gdLst>
                      <a:gd name="T0" fmla="*/ 68 w 68"/>
                      <a:gd name="T1" fmla="*/ 16 h 102"/>
                      <a:gd name="T2" fmla="*/ 68 w 68"/>
                      <a:gd name="T3" fmla="*/ 16 h 102"/>
                      <a:gd name="T4" fmla="*/ 68 w 68"/>
                      <a:gd name="T5" fmla="*/ 20 h 102"/>
                      <a:gd name="T6" fmla="*/ 66 w 68"/>
                      <a:gd name="T7" fmla="*/ 24 h 102"/>
                      <a:gd name="T8" fmla="*/ 62 w 68"/>
                      <a:gd name="T9" fmla="*/ 28 h 102"/>
                      <a:gd name="T10" fmla="*/ 56 w 68"/>
                      <a:gd name="T11" fmla="*/ 28 h 102"/>
                      <a:gd name="T12" fmla="*/ 56 w 68"/>
                      <a:gd name="T13" fmla="*/ 28 h 102"/>
                      <a:gd name="T14" fmla="*/ 44 w 68"/>
                      <a:gd name="T15" fmla="*/ 30 h 102"/>
                      <a:gd name="T16" fmla="*/ 36 w 68"/>
                      <a:gd name="T17" fmla="*/ 36 h 102"/>
                      <a:gd name="T18" fmla="*/ 32 w 68"/>
                      <a:gd name="T19" fmla="*/ 44 h 102"/>
                      <a:gd name="T20" fmla="*/ 30 w 68"/>
                      <a:gd name="T21" fmla="*/ 52 h 102"/>
                      <a:gd name="T22" fmla="*/ 30 w 68"/>
                      <a:gd name="T23" fmla="*/ 52 h 102"/>
                      <a:gd name="T24" fmla="*/ 32 w 68"/>
                      <a:gd name="T25" fmla="*/ 60 h 102"/>
                      <a:gd name="T26" fmla="*/ 36 w 68"/>
                      <a:gd name="T27" fmla="*/ 66 h 102"/>
                      <a:gd name="T28" fmla="*/ 44 w 68"/>
                      <a:gd name="T29" fmla="*/ 70 h 102"/>
                      <a:gd name="T30" fmla="*/ 56 w 68"/>
                      <a:gd name="T31" fmla="*/ 72 h 102"/>
                      <a:gd name="T32" fmla="*/ 56 w 68"/>
                      <a:gd name="T33" fmla="*/ 72 h 102"/>
                      <a:gd name="T34" fmla="*/ 62 w 68"/>
                      <a:gd name="T35" fmla="*/ 74 h 102"/>
                      <a:gd name="T36" fmla="*/ 66 w 68"/>
                      <a:gd name="T37" fmla="*/ 78 h 102"/>
                      <a:gd name="T38" fmla="*/ 68 w 68"/>
                      <a:gd name="T39" fmla="*/ 82 h 102"/>
                      <a:gd name="T40" fmla="*/ 68 w 68"/>
                      <a:gd name="T41" fmla="*/ 88 h 102"/>
                      <a:gd name="T42" fmla="*/ 68 w 68"/>
                      <a:gd name="T43" fmla="*/ 88 h 102"/>
                      <a:gd name="T44" fmla="*/ 68 w 68"/>
                      <a:gd name="T45" fmla="*/ 92 h 102"/>
                      <a:gd name="T46" fmla="*/ 66 w 68"/>
                      <a:gd name="T47" fmla="*/ 98 h 102"/>
                      <a:gd name="T48" fmla="*/ 62 w 68"/>
                      <a:gd name="T49" fmla="*/ 100 h 102"/>
                      <a:gd name="T50" fmla="*/ 56 w 68"/>
                      <a:gd name="T51" fmla="*/ 102 h 102"/>
                      <a:gd name="T52" fmla="*/ 56 w 68"/>
                      <a:gd name="T53" fmla="*/ 102 h 102"/>
                      <a:gd name="T54" fmla="*/ 44 w 68"/>
                      <a:gd name="T55" fmla="*/ 100 h 102"/>
                      <a:gd name="T56" fmla="*/ 34 w 68"/>
                      <a:gd name="T57" fmla="*/ 98 h 102"/>
                      <a:gd name="T58" fmla="*/ 24 w 68"/>
                      <a:gd name="T59" fmla="*/ 92 h 102"/>
                      <a:gd name="T60" fmla="*/ 16 w 68"/>
                      <a:gd name="T61" fmla="*/ 86 h 102"/>
                      <a:gd name="T62" fmla="*/ 8 w 68"/>
                      <a:gd name="T63" fmla="*/ 80 h 102"/>
                      <a:gd name="T64" fmla="*/ 4 w 68"/>
                      <a:gd name="T65" fmla="*/ 72 h 102"/>
                      <a:gd name="T66" fmla="*/ 0 w 68"/>
                      <a:gd name="T67" fmla="*/ 62 h 102"/>
                      <a:gd name="T68" fmla="*/ 0 w 68"/>
                      <a:gd name="T69" fmla="*/ 52 h 102"/>
                      <a:gd name="T70" fmla="*/ 0 w 68"/>
                      <a:gd name="T71" fmla="*/ 52 h 102"/>
                      <a:gd name="T72" fmla="*/ 0 w 68"/>
                      <a:gd name="T73" fmla="*/ 42 h 102"/>
                      <a:gd name="T74" fmla="*/ 4 w 68"/>
                      <a:gd name="T75" fmla="*/ 32 h 102"/>
                      <a:gd name="T76" fmla="*/ 8 w 68"/>
                      <a:gd name="T77" fmla="*/ 22 h 102"/>
                      <a:gd name="T78" fmla="*/ 16 w 68"/>
                      <a:gd name="T79" fmla="*/ 16 h 102"/>
                      <a:gd name="T80" fmla="*/ 24 w 68"/>
                      <a:gd name="T81" fmla="*/ 8 h 102"/>
                      <a:gd name="T82" fmla="*/ 34 w 68"/>
                      <a:gd name="T83" fmla="*/ 4 h 102"/>
                      <a:gd name="T84" fmla="*/ 44 w 68"/>
                      <a:gd name="T85" fmla="*/ 2 h 102"/>
                      <a:gd name="T86" fmla="*/ 56 w 68"/>
                      <a:gd name="T87" fmla="*/ 0 h 102"/>
                      <a:gd name="T88" fmla="*/ 56 w 68"/>
                      <a:gd name="T89" fmla="*/ 0 h 102"/>
                      <a:gd name="T90" fmla="*/ 62 w 68"/>
                      <a:gd name="T91" fmla="*/ 2 h 102"/>
                      <a:gd name="T92" fmla="*/ 66 w 68"/>
                      <a:gd name="T93" fmla="*/ 4 h 102"/>
                      <a:gd name="T94" fmla="*/ 68 w 68"/>
                      <a:gd name="T95" fmla="*/ 10 h 102"/>
                      <a:gd name="T96" fmla="*/ 68 w 68"/>
                      <a:gd name="T97" fmla="*/ 16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68" h="102">
                        <a:moveTo>
                          <a:pt x="68" y="16"/>
                        </a:moveTo>
                        <a:lnTo>
                          <a:pt x="68" y="16"/>
                        </a:lnTo>
                        <a:lnTo>
                          <a:pt x="68" y="20"/>
                        </a:lnTo>
                        <a:lnTo>
                          <a:pt x="66" y="24"/>
                        </a:lnTo>
                        <a:lnTo>
                          <a:pt x="62" y="28"/>
                        </a:lnTo>
                        <a:lnTo>
                          <a:pt x="56" y="28"/>
                        </a:lnTo>
                        <a:lnTo>
                          <a:pt x="56" y="28"/>
                        </a:lnTo>
                        <a:lnTo>
                          <a:pt x="44" y="30"/>
                        </a:lnTo>
                        <a:lnTo>
                          <a:pt x="36" y="36"/>
                        </a:lnTo>
                        <a:lnTo>
                          <a:pt x="32" y="44"/>
                        </a:lnTo>
                        <a:lnTo>
                          <a:pt x="30" y="52"/>
                        </a:lnTo>
                        <a:lnTo>
                          <a:pt x="30" y="52"/>
                        </a:lnTo>
                        <a:lnTo>
                          <a:pt x="32" y="60"/>
                        </a:lnTo>
                        <a:lnTo>
                          <a:pt x="36" y="66"/>
                        </a:lnTo>
                        <a:lnTo>
                          <a:pt x="44" y="70"/>
                        </a:lnTo>
                        <a:lnTo>
                          <a:pt x="56" y="72"/>
                        </a:lnTo>
                        <a:lnTo>
                          <a:pt x="56" y="72"/>
                        </a:lnTo>
                        <a:lnTo>
                          <a:pt x="62" y="74"/>
                        </a:lnTo>
                        <a:lnTo>
                          <a:pt x="66" y="78"/>
                        </a:lnTo>
                        <a:lnTo>
                          <a:pt x="68" y="82"/>
                        </a:lnTo>
                        <a:lnTo>
                          <a:pt x="68" y="88"/>
                        </a:lnTo>
                        <a:lnTo>
                          <a:pt x="68" y="88"/>
                        </a:lnTo>
                        <a:lnTo>
                          <a:pt x="68" y="92"/>
                        </a:lnTo>
                        <a:lnTo>
                          <a:pt x="66" y="98"/>
                        </a:lnTo>
                        <a:lnTo>
                          <a:pt x="62" y="100"/>
                        </a:lnTo>
                        <a:lnTo>
                          <a:pt x="56" y="102"/>
                        </a:lnTo>
                        <a:lnTo>
                          <a:pt x="56" y="102"/>
                        </a:lnTo>
                        <a:lnTo>
                          <a:pt x="44" y="100"/>
                        </a:lnTo>
                        <a:lnTo>
                          <a:pt x="34" y="98"/>
                        </a:lnTo>
                        <a:lnTo>
                          <a:pt x="24" y="92"/>
                        </a:lnTo>
                        <a:lnTo>
                          <a:pt x="16" y="86"/>
                        </a:lnTo>
                        <a:lnTo>
                          <a:pt x="8" y="80"/>
                        </a:lnTo>
                        <a:lnTo>
                          <a:pt x="4" y="72"/>
                        </a:lnTo>
                        <a:lnTo>
                          <a:pt x="0" y="62"/>
                        </a:lnTo>
                        <a:lnTo>
                          <a:pt x="0" y="52"/>
                        </a:lnTo>
                        <a:lnTo>
                          <a:pt x="0" y="52"/>
                        </a:lnTo>
                        <a:lnTo>
                          <a:pt x="0" y="42"/>
                        </a:lnTo>
                        <a:lnTo>
                          <a:pt x="4" y="32"/>
                        </a:lnTo>
                        <a:lnTo>
                          <a:pt x="8" y="22"/>
                        </a:lnTo>
                        <a:lnTo>
                          <a:pt x="16" y="16"/>
                        </a:lnTo>
                        <a:lnTo>
                          <a:pt x="24" y="8"/>
                        </a:lnTo>
                        <a:lnTo>
                          <a:pt x="34" y="4"/>
                        </a:lnTo>
                        <a:lnTo>
                          <a:pt x="44" y="2"/>
                        </a:lnTo>
                        <a:lnTo>
                          <a:pt x="56" y="0"/>
                        </a:lnTo>
                        <a:lnTo>
                          <a:pt x="56" y="0"/>
                        </a:lnTo>
                        <a:lnTo>
                          <a:pt x="62" y="2"/>
                        </a:lnTo>
                        <a:lnTo>
                          <a:pt x="66" y="4"/>
                        </a:lnTo>
                        <a:lnTo>
                          <a:pt x="68" y="10"/>
                        </a:lnTo>
                        <a:lnTo>
                          <a:pt x="68" y="16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46" name="Freeform 15">
                    <a:extLst>
                      <a:ext uri="{FF2B5EF4-FFF2-40B4-BE49-F238E27FC236}">
                        <a16:creationId xmlns:a16="http://schemas.microsoft.com/office/drawing/2014/main" id="{D081C308-CF74-9F4B-B58F-5F1650166F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956800" y="836613"/>
                    <a:ext cx="107950" cy="114300"/>
                  </a:xfrm>
                  <a:custGeom>
                    <a:avLst/>
                    <a:gdLst>
                      <a:gd name="T0" fmla="*/ 0 w 68"/>
                      <a:gd name="T1" fmla="*/ 56 h 72"/>
                      <a:gd name="T2" fmla="*/ 0 w 68"/>
                      <a:gd name="T3" fmla="*/ 56 h 72"/>
                      <a:gd name="T4" fmla="*/ 2 w 68"/>
                      <a:gd name="T5" fmla="*/ 50 h 72"/>
                      <a:gd name="T6" fmla="*/ 6 w 68"/>
                      <a:gd name="T7" fmla="*/ 44 h 72"/>
                      <a:gd name="T8" fmla="*/ 10 w 68"/>
                      <a:gd name="T9" fmla="*/ 42 h 72"/>
                      <a:gd name="T10" fmla="*/ 18 w 68"/>
                      <a:gd name="T11" fmla="*/ 40 h 72"/>
                      <a:gd name="T12" fmla="*/ 18 w 68"/>
                      <a:gd name="T13" fmla="*/ 40 h 72"/>
                      <a:gd name="T14" fmla="*/ 26 w 68"/>
                      <a:gd name="T15" fmla="*/ 38 h 72"/>
                      <a:gd name="T16" fmla="*/ 34 w 68"/>
                      <a:gd name="T17" fmla="*/ 34 h 72"/>
                      <a:gd name="T18" fmla="*/ 38 w 68"/>
                      <a:gd name="T19" fmla="*/ 26 h 72"/>
                      <a:gd name="T20" fmla="*/ 38 w 68"/>
                      <a:gd name="T21" fmla="*/ 16 h 72"/>
                      <a:gd name="T22" fmla="*/ 38 w 68"/>
                      <a:gd name="T23" fmla="*/ 16 h 72"/>
                      <a:gd name="T24" fmla="*/ 40 w 68"/>
                      <a:gd name="T25" fmla="*/ 10 h 72"/>
                      <a:gd name="T26" fmla="*/ 44 w 68"/>
                      <a:gd name="T27" fmla="*/ 4 h 72"/>
                      <a:gd name="T28" fmla="*/ 48 w 68"/>
                      <a:gd name="T29" fmla="*/ 0 h 72"/>
                      <a:gd name="T30" fmla="*/ 54 w 68"/>
                      <a:gd name="T31" fmla="*/ 0 h 72"/>
                      <a:gd name="T32" fmla="*/ 54 w 68"/>
                      <a:gd name="T33" fmla="*/ 0 h 72"/>
                      <a:gd name="T34" fmla="*/ 60 w 68"/>
                      <a:gd name="T35" fmla="*/ 0 h 72"/>
                      <a:gd name="T36" fmla="*/ 64 w 68"/>
                      <a:gd name="T37" fmla="*/ 4 h 72"/>
                      <a:gd name="T38" fmla="*/ 68 w 68"/>
                      <a:gd name="T39" fmla="*/ 10 h 72"/>
                      <a:gd name="T40" fmla="*/ 68 w 68"/>
                      <a:gd name="T41" fmla="*/ 16 h 72"/>
                      <a:gd name="T42" fmla="*/ 68 w 68"/>
                      <a:gd name="T43" fmla="*/ 16 h 72"/>
                      <a:gd name="T44" fmla="*/ 68 w 68"/>
                      <a:gd name="T45" fmla="*/ 28 h 72"/>
                      <a:gd name="T46" fmla="*/ 64 w 68"/>
                      <a:gd name="T47" fmla="*/ 38 h 72"/>
                      <a:gd name="T48" fmla="*/ 60 w 68"/>
                      <a:gd name="T49" fmla="*/ 48 h 72"/>
                      <a:gd name="T50" fmla="*/ 52 w 68"/>
                      <a:gd name="T51" fmla="*/ 56 h 72"/>
                      <a:gd name="T52" fmla="*/ 44 w 68"/>
                      <a:gd name="T53" fmla="*/ 62 h 72"/>
                      <a:gd name="T54" fmla="*/ 36 w 68"/>
                      <a:gd name="T55" fmla="*/ 66 h 72"/>
                      <a:gd name="T56" fmla="*/ 28 w 68"/>
                      <a:gd name="T57" fmla="*/ 70 h 72"/>
                      <a:gd name="T58" fmla="*/ 18 w 68"/>
                      <a:gd name="T59" fmla="*/ 72 h 72"/>
                      <a:gd name="T60" fmla="*/ 18 w 68"/>
                      <a:gd name="T61" fmla="*/ 72 h 72"/>
                      <a:gd name="T62" fmla="*/ 10 w 68"/>
                      <a:gd name="T63" fmla="*/ 70 h 72"/>
                      <a:gd name="T64" fmla="*/ 6 w 68"/>
                      <a:gd name="T65" fmla="*/ 66 h 72"/>
                      <a:gd name="T66" fmla="*/ 2 w 68"/>
                      <a:gd name="T67" fmla="*/ 62 h 72"/>
                      <a:gd name="T68" fmla="*/ 0 w 68"/>
                      <a:gd name="T69" fmla="*/ 5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8" h="72">
                        <a:moveTo>
                          <a:pt x="0" y="56"/>
                        </a:moveTo>
                        <a:lnTo>
                          <a:pt x="0" y="56"/>
                        </a:lnTo>
                        <a:lnTo>
                          <a:pt x="2" y="50"/>
                        </a:lnTo>
                        <a:lnTo>
                          <a:pt x="6" y="44"/>
                        </a:lnTo>
                        <a:lnTo>
                          <a:pt x="10" y="42"/>
                        </a:lnTo>
                        <a:lnTo>
                          <a:pt x="18" y="40"/>
                        </a:lnTo>
                        <a:lnTo>
                          <a:pt x="18" y="40"/>
                        </a:lnTo>
                        <a:lnTo>
                          <a:pt x="26" y="38"/>
                        </a:lnTo>
                        <a:lnTo>
                          <a:pt x="34" y="34"/>
                        </a:lnTo>
                        <a:lnTo>
                          <a:pt x="38" y="26"/>
                        </a:lnTo>
                        <a:lnTo>
                          <a:pt x="38" y="16"/>
                        </a:lnTo>
                        <a:lnTo>
                          <a:pt x="38" y="16"/>
                        </a:lnTo>
                        <a:lnTo>
                          <a:pt x="40" y="10"/>
                        </a:lnTo>
                        <a:lnTo>
                          <a:pt x="44" y="4"/>
                        </a:lnTo>
                        <a:lnTo>
                          <a:pt x="48" y="0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lnTo>
                          <a:pt x="60" y="0"/>
                        </a:lnTo>
                        <a:lnTo>
                          <a:pt x="64" y="4"/>
                        </a:lnTo>
                        <a:lnTo>
                          <a:pt x="68" y="10"/>
                        </a:lnTo>
                        <a:lnTo>
                          <a:pt x="68" y="16"/>
                        </a:lnTo>
                        <a:lnTo>
                          <a:pt x="68" y="16"/>
                        </a:lnTo>
                        <a:lnTo>
                          <a:pt x="68" y="28"/>
                        </a:lnTo>
                        <a:lnTo>
                          <a:pt x="64" y="38"/>
                        </a:lnTo>
                        <a:lnTo>
                          <a:pt x="60" y="48"/>
                        </a:lnTo>
                        <a:lnTo>
                          <a:pt x="52" y="56"/>
                        </a:lnTo>
                        <a:lnTo>
                          <a:pt x="44" y="62"/>
                        </a:lnTo>
                        <a:lnTo>
                          <a:pt x="36" y="66"/>
                        </a:lnTo>
                        <a:lnTo>
                          <a:pt x="28" y="70"/>
                        </a:lnTo>
                        <a:lnTo>
                          <a:pt x="18" y="72"/>
                        </a:lnTo>
                        <a:lnTo>
                          <a:pt x="18" y="72"/>
                        </a:lnTo>
                        <a:lnTo>
                          <a:pt x="10" y="70"/>
                        </a:lnTo>
                        <a:lnTo>
                          <a:pt x="6" y="66"/>
                        </a:lnTo>
                        <a:lnTo>
                          <a:pt x="2" y="62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47" name="Freeform 16">
                    <a:extLst>
                      <a:ext uri="{FF2B5EF4-FFF2-40B4-BE49-F238E27FC236}">
                        <a16:creationId xmlns:a16="http://schemas.microsoft.com/office/drawing/2014/main" id="{851ACB29-9F61-5748-B546-C9813AAB6E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956800" y="836613"/>
                    <a:ext cx="107950" cy="114300"/>
                  </a:xfrm>
                  <a:custGeom>
                    <a:avLst/>
                    <a:gdLst>
                      <a:gd name="T0" fmla="*/ 0 w 68"/>
                      <a:gd name="T1" fmla="*/ 56 h 72"/>
                      <a:gd name="T2" fmla="*/ 0 w 68"/>
                      <a:gd name="T3" fmla="*/ 56 h 72"/>
                      <a:gd name="T4" fmla="*/ 2 w 68"/>
                      <a:gd name="T5" fmla="*/ 50 h 72"/>
                      <a:gd name="T6" fmla="*/ 6 w 68"/>
                      <a:gd name="T7" fmla="*/ 44 h 72"/>
                      <a:gd name="T8" fmla="*/ 10 w 68"/>
                      <a:gd name="T9" fmla="*/ 42 h 72"/>
                      <a:gd name="T10" fmla="*/ 18 w 68"/>
                      <a:gd name="T11" fmla="*/ 40 h 72"/>
                      <a:gd name="T12" fmla="*/ 18 w 68"/>
                      <a:gd name="T13" fmla="*/ 40 h 72"/>
                      <a:gd name="T14" fmla="*/ 26 w 68"/>
                      <a:gd name="T15" fmla="*/ 38 h 72"/>
                      <a:gd name="T16" fmla="*/ 34 w 68"/>
                      <a:gd name="T17" fmla="*/ 34 h 72"/>
                      <a:gd name="T18" fmla="*/ 38 w 68"/>
                      <a:gd name="T19" fmla="*/ 26 h 72"/>
                      <a:gd name="T20" fmla="*/ 38 w 68"/>
                      <a:gd name="T21" fmla="*/ 16 h 72"/>
                      <a:gd name="T22" fmla="*/ 38 w 68"/>
                      <a:gd name="T23" fmla="*/ 16 h 72"/>
                      <a:gd name="T24" fmla="*/ 40 w 68"/>
                      <a:gd name="T25" fmla="*/ 10 h 72"/>
                      <a:gd name="T26" fmla="*/ 44 w 68"/>
                      <a:gd name="T27" fmla="*/ 4 h 72"/>
                      <a:gd name="T28" fmla="*/ 48 w 68"/>
                      <a:gd name="T29" fmla="*/ 0 h 72"/>
                      <a:gd name="T30" fmla="*/ 54 w 68"/>
                      <a:gd name="T31" fmla="*/ 0 h 72"/>
                      <a:gd name="T32" fmla="*/ 54 w 68"/>
                      <a:gd name="T33" fmla="*/ 0 h 72"/>
                      <a:gd name="T34" fmla="*/ 60 w 68"/>
                      <a:gd name="T35" fmla="*/ 0 h 72"/>
                      <a:gd name="T36" fmla="*/ 64 w 68"/>
                      <a:gd name="T37" fmla="*/ 4 h 72"/>
                      <a:gd name="T38" fmla="*/ 68 w 68"/>
                      <a:gd name="T39" fmla="*/ 10 h 72"/>
                      <a:gd name="T40" fmla="*/ 68 w 68"/>
                      <a:gd name="T41" fmla="*/ 16 h 72"/>
                      <a:gd name="T42" fmla="*/ 68 w 68"/>
                      <a:gd name="T43" fmla="*/ 16 h 72"/>
                      <a:gd name="T44" fmla="*/ 68 w 68"/>
                      <a:gd name="T45" fmla="*/ 28 h 72"/>
                      <a:gd name="T46" fmla="*/ 64 w 68"/>
                      <a:gd name="T47" fmla="*/ 38 h 72"/>
                      <a:gd name="T48" fmla="*/ 60 w 68"/>
                      <a:gd name="T49" fmla="*/ 48 h 72"/>
                      <a:gd name="T50" fmla="*/ 52 w 68"/>
                      <a:gd name="T51" fmla="*/ 56 h 72"/>
                      <a:gd name="T52" fmla="*/ 44 w 68"/>
                      <a:gd name="T53" fmla="*/ 62 h 72"/>
                      <a:gd name="T54" fmla="*/ 36 w 68"/>
                      <a:gd name="T55" fmla="*/ 66 h 72"/>
                      <a:gd name="T56" fmla="*/ 28 w 68"/>
                      <a:gd name="T57" fmla="*/ 70 h 72"/>
                      <a:gd name="T58" fmla="*/ 18 w 68"/>
                      <a:gd name="T59" fmla="*/ 72 h 72"/>
                      <a:gd name="T60" fmla="*/ 18 w 68"/>
                      <a:gd name="T61" fmla="*/ 72 h 72"/>
                      <a:gd name="T62" fmla="*/ 10 w 68"/>
                      <a:gd name="T63" fmla="*/ 70 h 72"/>
                      <a:gd name="T64" fmla="*/ 6 w 68"/>
                      <a:gd name="T65" fmla="*/ 66 h 72"/>
                      <a:gd name="T66" fmla="*/ 2 w 68"/>
                      <a:gd name="T67" fmla="*/ 62 h 72"/>
                      <a:gd name="T68" fmla="*/ 0 w 68"/>
                      <a:gd name="T69" fmla="*/ 56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8" h="72">
                        <a:moveTo>
                          <a:pt x="0" y="56"/>
                        </a:moveTo>
                        <a:lnTo>
                          <a:pt x="0" y="56"/>
                        </a:lnTo>
                        <a:lnTo>
                          <a:pt x="2" y="50"/>
                        </a:lnTo>
                        <a:lnTo>
                          <a:pt x="6" y="44"/>
                        </a:lnTo>
                        <a:lnTo>
                          <a:pt x="10" y="42"/>
                        </a:lnTo>
                        <a:lnTo>
                          <a:pt x="18" y="40"/>
                        </a:lnTo>
                        <a:lnTo>
                          <a:pt x="18" y="40"/>
                        </a:lnTo>
                        <a:lnTo>
                          <a:pt x="26" y="38"/>
                        </a:lnTo>
                        <a:lnTo>
                          <a:pt x="34" y="34"/>
                        </a:lnTo>
                        <a:lnTo>
                          <a:pt x="38" y="26"/>
                        </a:lnTo>
                        <a:lnTo>
                          <a:pt x="38" y="16"/>
                        </a:lnTo>
                        <a:lnTo>
                          <a:pt x="38" y="16"/>
                        </a:lnTo>
                        <a:lnTo>
                          <a:pt x="40" y="10"/>
                        </a:lnTo>
                        <a:lnTo>
                          <a:pt x="44" y="4"/>
                        </a:lnTo>
                        <a:lnTo>
                          <a:pt x="48" y="0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lnTo>
                          <a:pt x="60" y="0"/>
                        </a:lnTo>
                        <a:lnTo>
                          <a:pt x="64" y="4"/>
                        </a:lnTo>
                        <a:lnTo>
                          <a:pt x="68" y="10"/>
                        </a:lnTo>
                        <a:lnTo>
                          <a:pt x="68" y="16"/>
                        </a:lnTo>
                        <a:lnTo>
                          <a:pt x="68" y="16"/>
                        </a:lnTo>
                        <a:lnTo>
                          <a:pt x="68" y="28"/>
                        </a:lnTo>
                        <a:lnTo>
                          <a:pt x="64" y="38"/>
                        </a:lnTo>
                        <a:lnTo>
                          <a:pt x="60" y="48"/>
                        </a:lnTo>
                        <a:lnTo>
                          <a:pt x="52" y="56"/>
                        </a:lnTo>
                        <a:lnTo>
                          <a:pt x="44" y="62"/>
                        </a:lnTo>
                        <a:lnTo>
                          <a:pt x="36" y="66"/>
                        </a:lnTo>
                        <a:lnTo>
                          <a:pt x="28" y="70"/>
                        </a:lnTo>
                        <a:lnTo>
                          <a:pt x="18" y="72"/>
                        </a:lnTo>
                        <a:lnTo>
                          <a:pt x="18" y="72"/>
                        </a:lnTo>
                        <a:lnTo>
                          <a:pt x="10" y="70"/>
                        </a:lnTo>
                        <a:lnTo>
                          <a:pt x="6" y="66"/>
                        </a:lnTo>
                        <a:lnTo>
                          <a:pt x="2" y="62"/>
                        </a:lnTo>
                        <a:lnTo>
                          <a:pt x="0" y="56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48" name="Freeform 17">
                    <a:extLst>
                      <a:ext uri="{FF2B5EF4-FFF2-40B4-BE49-F238E27FC236}">
                        <a16:creationId xmlns:a16="http://schemas.microsoft.com/office/drawing/2014/main" id="{3DB653A9-36AA-964F-9840-365E7D7008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55225" y="1303338"/>
                    <a:ext cx="107950" cy="107950"/>
                  </a:xfrm>
                  <a:custGeom>
                    <a:avLst/>
                    <a:gdLst>
                      <a:gd name="T0" fmla="*/ 50 w 68"/>
                      <a:gd name="T1" fmla="*/ 68 h 68"/>
                      <a:gd name="T2" fmla="*/ 50 w 68"/>
                      <a:gd name="T3" fmla="*/ 68 h 68"/>
                      <a:gd name="T4" fmla="*/ 46 w 68"/>
                      <a:gd name="T5" fmla="*/ 66 h 68"/>
                      <a:gd name="T6" fmla="*/ 42 w 68"/>
                      <a:gd name="T7" fmla="*/ 64 h 68"/>
                      <a:gd name="T8" fmla="*/ 40 w 68"/>
                      <a:gd name="T9" fmla="*/ 58 h 68"/>
                      <a:gd name="T10" fmla="*/ 38 w 68"/>
                      <a:gd name="T11" fmla="*/ 52 h 68"/>
                      <a:gd name="T12" fmla="*/ 38 w 68"/>
                      <a:gd name="T13" fmla="*/ 52 h 68"/>
                      <a:gd name="T14" fmla="*/ 36 w 68"/>
                      <a:gd name="T15" fmla="*/ 42 h 68"/>
                      <a:gd name="T16" fmla="*/ 32 w 68"/>
                      <a:gd name="T17" fmla="*/ 36 h 68"/>
                      <a:gd name="T18" fmla="*/ 24 w 68"/>
                      <a:gd name="T19" fmla="*/ 32 h 68"/>
                      <a:gd name="T20" fmla="*/ 14 w 68"/>
                      <a:gd name="T21" fmla="*/ 30 h 68"/>
                      <a:gd name="T22" fmla="*/ 14 w 68"/>
                      <a:gd name="T23" fmla="*/ 30 h 68"/>
                      <a:gd name="T24" fmla="*/ 8 w 68"/>
                      <a:gd name="T25" fmla="*/ 28 h 68"/>
                      <a:gd name="T26" fmla="*/ 4 w 68"/>
                      <a:gd name="T27" fmla="*/ 26 h 68"/>
                      <a:gd name="T28" fmla="*/ 0 w 68"/>
                      <a:gd name="T29" fmla="*/ 20 h 68"/>
                      <a:gd name="T30" fmla="*/ 0 w 68"/>
                      <a:gd name="T31" fmla="*/ 12 h 68"/>
                      <a:gd name="T32" fmla="*/ 0 w 68"/>
                      <a:gd name="T33" fmla="*/ 12 h 68"/>
                      <a:gd name="T34" fmla="*/ 0 w 68"/>
                      <a:gd name="T35" fmla="*/ 8 h 68"/>
                      <a:gd name="T36" fmla="*/ 4 w 68"/>
                      <a:gd name="T37" fmla="*/ 4 h 68"/>
                      <a:gd name="T38" fmla="*/ 8 w 68"/>
                      <a:gd name="T39" fmla="*/ 0 h 68"/>
                      <a:gd name="T40" fmla="*/ 14 w 68"/>
                      <a:gd name="T41" fmla="*/ 0 h 68"/>
                      <a:gd name="T42" fmla="*/ 14 w 68"/>
                      <a:gd name="T43" fmla="*/ 0 h 68"/>
                      <a:gd name="T44" fmla="*/ 26 w 68"/>
                      <a:gd name="T45" fmla="*/ 0 h 68"/>
                      <a:gd name="T46" fmla="*/ 36 w 68"/>
                      <a:gd name="T47" fmla="*/ 4 h 68"/>
                      <a:gd name="T48" fmla="*/ 44 w 68"/>
                      <a:gd name="T49" fmla="*/ 8 h 68"/>
                      <a:gd name="T50" fmla="*/ 52 w 68"/>
                      <a:gd name="T51" fmla="*/ 16 h 68"/>
                      <a:gd name="T52" fmla="*/ 60 w 68"/>
                      <a:gd name="T53" fmla="*/ 22 h 68"/>
                      <a:gd name="T54" fmla="*/ 64 w 68"/>
                      <a:gd name="T55" fmla="*/ 32 h 68"/>
                      <a:gd name="T56" fmla="*/ 68 w 68"/>
                      <a:gd name="T57" fmla="*/ 40 h 68"/>
                      <a:gd name="T58" fmla="*/ 68 w 68"/>
                      <a:gd name="T59" fmla="*/ 52 h 68"/>
                      <a:gd name="T60" fmla="*/ 68 w 68"/>
                      <a:gd name="T61" fmla="*/ 52 h 68"/>
                      <a:gd name="T62" fmla="*/ 66 w 68"/>
                      <a:gd name="T63" fmla="*/ 58 h 68"/>
                      <a:gd name="T64" fmla="*/ 64 w 68"/>
                      <a:gd name="T65" fmla="*/ 64 h 68"/>
                      <a:gd name="T66" fmla="*/ 58 w 68"/>
                      <a:gd name="T67" fmla="*/ 66 h 68"/>
                      <a:gd name="T68" fmla="*/ 50 w 68"/>
                      <a:gd name="T69" fmla="*/ 6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8" h="68">
                        <a:moveTo>
                          <a:pt x="50" y="68"/>
                        </a:moveTo>
                        <a:lnTo>
                          <a:pt x="50" y="68"/>
                        </a:lnTo>
                        <a:lnTo>
                          <a:pt x="46" y="66"/>
                        </a:lnTo>
                        <a:lnTo>
                          <a:pt x="42" y="64"/>
                        </a:lnTo>
                        <a:lnTo>
                          <a:pt x="40" y="58"/>
                        </a:lnTo>
                        <a:lnTo>
                          <a:pt x="38" y="52"/>
                        </a:lnTo>
                        <a:lnTo>
                          <a:pt x="38" y="52"/>
                        </a:lnTo>
                        <a:lnTo>
                          <a:pt x="36" y="42"/>
                        </a:lnTo>
                        <a:lnTo>
                          <a:pt x="32" y="36"/>
                        </a:lnTo>
                        <a:lnTo>
                          <a:pt x="24" y="32"/>
                        </a:lnTo>
                        <a:lnTo>
                          <a:pt x="14" y="30"/>
                        </a:lnTo>
                        <a:lnTo>
                          <a:pt x="14" y="30"/>
                        </a:lnTo>
                        <a:lnTo>
                          <a:pt x="8" y="28"/>
                        </a:lnTo>
                        <a:lnTo>
                          <a:pt x="4" y="26"/>
                        </a:lnTo>
                        <a:lnTo>
                          <a:pt x="0" y="20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26" y="0"/>
                        </a:lnTo>
                        <a:lnTo>
                          <a:pt x="36" y="4"/>
                        </a:lnTo>
                        <a:lnTo>
                          <a:pt x="44" y="8"/>
                        </a:lnTo>
                        <a:lnTo>
                          <a:pt x="52" y="16"/>
                        </a:lnTo>
                        <a:lnTo>
                          <a:pt x="60" y="22"/>
                        </a:lnTo>
                        <a:lnTo>
                          <a:pt x="64" y="32"/>
                        </a:lnTo>
                        <a:lnTo>
                          <a:pt x="68" y="40"/>
                        </a:lnTo>
                        <a:lnTo>
                          <a:pt x="68" y="52"/>
                        </a:lnTo>
                        <a:lnTo>
                          <a:pt x="68" y="52"/>
                        </a:lnTo>
                        <a:lnTo>
                          <a:pt x="66" y="58"/>
                        </a:lnTo>
                        <a:lnTo>
                          <a:pt x="64" y="64"/>
                        </a:lnTo>
                        <a:lnTo>
                          <a:pt x="58" y="66"/>
                        </a:lnTo>
                        <a:lnTo>
                          <a:pt x="50" y="6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49" name="Freeform 18">
                    <a:extLst>
                      <a:ext uri="{FF2B5EF4-FFF2-40B4-BE49-F238E27FC236}">
                        <a16:creationId xmlns:a16="http://schemas.microsoft.com/office/drawing/2014/main" id="{A924E416-6ED0-B04D-8BE2-D72B6AD82B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55225" y="1303338"/>
                    <a:ext cx="107950" cy="107950"/>
                  </a:xfrm>
                  <a:custGeom>
                    <a:avLst/>
                    <a:gdLst>
                      <a:gd name="T0" fmla="*/ 50 w 68"/>
                      <a:gd name="T1" fmla="*/ 68 h 68"/>
                      <a:gd name="T2" fmla="*/ 50 w 68"/>
                      <a:gd name="T3" fmla="*/ 68 h 68"/>
                      <a:gd name="T4" fmla="*/ 46 w 68"/>
                      <a:gd name="T5" fmla="*/ 66 h 68"/>
                      <a:gd name="T6" fmla="*/ 42 w 68"/>
                      <a:gd name="T7" fmla="*/ 64 h 68"/>
                      <a:gd name="T8" fmla="*/ 40 w 68"/>
                      <a:gd name="T9" fmla="*/ 58 h 68"/>
                      <a:gd name="T10" fmla="*/ 38 w 68"/>
                      <a:gd name="T11" fmla="*/ 52 h 68"/>
                      <a:gd name="T12" fmla="*/ 38 w 68"/>
                      <a:gd name="T13" fmla="*/ 52 h 68"/>
                      <a:gd name="T14" fmla="*/ 36 w 68"/>
                      <a:gd name="T15" fmla="*/ 42 h 68"/>
                      <a:gd name="T16" fmla="*/ 32 w 68"/>
                      <a:gd name="T17" fmla="*/ 36 h 68"/>
                      <a:gd name="T18" fmla="*/ 24 w 68"/>
                      <a:gd name="T19" fmla="*/ 32 h 68"/>
                      <a:gd name="T20" fmla="*/ 14 w 68"/>
                      <a:gd name="T21" fmla="*/ 30 h 68"/>
                      <a:gd name="T22" fmla="*/ 14 w 68"/>
                      <a:gd name="T23" fmla="*/ 30 h 68"/>
                      <a:gd name="T24" fmla="*/ 8 w 68"/>
                      <a:gd name="T25" fmla="*/ 28 h 68"/>
                      <a:gd name="T26" fmla="*/ 4 w 68"/>
                      <a:gd name="T27" fmla="*/ 26 h 68"/>
                      <a:gd name="T28" fmla="*/ 0 w 68"/>
                      <a:gd name="T29" fmla="*/ 20 h 68"/>
                      <a:gd name="T30" fmla="*/ 0 w 68"/>
                      <a:gd name="T31" fmla="*/ 12 h 68"/>
                      <a:gd name="T32" fmla="*/ 0 w 68"/>
                      <a:gd name="T33" fmla="*/ 12 h 68"/>
                      <a:gd name="T34" fmla="*/ 0 w 68"/>
                      <a:gd name="T35" fmla="*/ 8 h 68"/>
                      <a:gd name="T36" fmla="*/ 4 w 68"/>
                      <a:gd name="T37" fmla="*/ 4 h 68"/>
                      <a:gd name="T38" fmla="*/ 8 w 68"/>
                      <a:gd name="T39" fmla="*/ 0 h 68"/>
                      <a:gd name="T40" fmla="*/ 14 w 68"/>
                      <a:gd name="T41" fmla="*/ 0 h 68"/>
                      <a:gd name="T42" fmla="*/ 14 w 68"/>
                      <a:gd name="T43" fmla="*/ 0 h 68"/>
                      <a:gd name="T44" fmla="*/ 26 w 68"/>
                      <a:gd name="T45" fmla="*/ 0 h 68"/>
                      <a:gd name="T46" fmla="*/ 36 w 68"/>
                      <a:gd name="T47" fmla="*/ 4 h 68"/>
                      <a:gd name="T48" fmla="*/ 44 w 68"/>
                      <a:gd name="T49" fmla="*/ 8 h 68"/>
                      <a:gd name="T50" fmla="*/ 52 w 68"/>
                      <a:gd name="T51" fmla="*/ 16 h 68"/>
                      <a:gd name="T52" fmla="*/ 60 w 68"/>
                      <a:gd name="T53" fmla="*/ 22 h 68"/>
                      <a:gd name="T54" fmla="*/ 64 w 68"/>
                      <a:gd name="T55" fmla="*/ 32 h 68"/>
                      <a:gd name="T56" fmla="*/ 68 w 68"/>
                      <a:gd name="T57" fmla="*/ 40 h 68"/>
                      <a:gd name="T58" fmla="*/ 68 w 68"/>
                      <a:gd name="T59" fmla="*/ 52 h 68"/>
                      <a:gd name="T60" fmla="*/ 68 w 68"/>
                      <a:gd name="T61" fmla="*/ 52 h 68"/>
                      <a:gd name="T62" fmla="*/ 66 w 68"/>
                      <a:gd name="T63" fmla="*/ 58 h 68"/>
                      <a:gd name="T64" fmla="*/ 64 w 68"/>
                      <a:gd name="T65" fmla="*/ 64 h 68"/>
                      <a:gd name="T66" fmla="*/ 58 w 68"/>
                      <a:gd name="T67" fmla="*/ 66 h 68"/>
                      <a:gd name="T68" fmla="*/ 50 w 68"/>
                      <a:gd name="T69" fmla="*/ 6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8" h="68">
                        <a:moveTo>
                          <a:pt x="50" y="68"/>
                        </a:moveTo>
                        <a:lnTo>
                          <a:pt x="50" y="68"/>
                        </a:lnTo>
                        <a:lnTo>
                          <a:pt x="46" y="66"/>
                        </a:lnTo>
                        <a:lnTo>
                          <a:pt x="42" y="64"/>
                        </a:lnTo>
                        <a:lnTo>
                          <a:pt x="40" y="58"/>
                        </a:lnTo>
                        <a:lnTo>
                          <a:pt x="38" y="52"/>
                        </a:lnTo>
                        <a:lnTo>
                          <a:pt x="38" y="52"/>
                        </a:lnTo>
                        <a:lnTo>
                          <a:pt x="36" y="42"/>
                        </a:lnTo>
                        <a:lnTo>
                          <a:pt x="32" y="36"/>
                        </a:lnTo>
                        <a:lnTo>
                          <a:pt x="24" y="32"/>
                        </a:lnTo>
                        <a:lnTo>
                          <a:pt x="14" y="30"/>
                        </a:lnTo>
                        <a:lnTo>
                          <a:pt x="14" y="30"/>
                        </a:lnTo>
                        <a:lnTo>
                          <a:pt x="8" y="28"/>
                        </a:lnTo>
                        <a:lnTo>
                          <a:pt x="4" y="26"/>
                        </a:lnTo>
                        <a:lnTo>
                          <a:pt x="0" y="20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8" y="0"/>
                        </a:lnTo>
                        <a:lnTo>
                          <a:pt x="14" y="0"/>
                        </a:lnTo>
                        <a:lnTo>
                          <a:pt x="14" y="0"/>
                        </a:lnTo>
                        <a:lnTo>
                          <a:pt x="26" y="0"/>
                        </a:lnTo>
                        <a:lnTo>
                          <a:pt x="36" y="4"/>
                        </a:lnTo>
                        <a:lnTo>
                          <a:pt x="44" y="8"/>
                        </a:lnTo>
                        <a:lnTo>
                          <a:pt x="52" y="16"/>
                        </a:lnTo>
                        <a:lnTo>
                          <a:pt x="60" y="22"/>
                        </a:lnTo>
                        <a:lnTo>
                          <a:pt x="64" y="32"/>
                        </a:lnTo>
                        <a:lnTo>
                          <a:pt x="68" y="40"/>
                        </a:lnTo>
                        <a:lnTo>
                          <a:pt x="68" y="52"/>
                        </a:lnTo>
                        <a:lnTo>
                          <a:pt x="68" y="52"/>
                        </a:lnTo>
                        <a:lnTo>
                          <a:pt x="66" y="58"/>
                        </a:lnTo>
                        <a:lnTo>
                          <a:pt x="64" y="64"/>
                        </a:lnTo>
                        <a:lnTo>
                          <a:pt x="58" y="66"/>
                        </a:lnTo>
                        <a:lnTo>
                          <a:pt x="50" y="68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0" name="Freeform 19">
                    <a:extLst>
                      <a:ext uri="{FF2B5EF4-FFF2-40B4-BE49-F238E27FC236}">
                        <a16:creationId xmlns:a16="http://schemas.microsoft.com/office/drawing/2014/main" id="{2F652D0A-E15D-2341-9F61-9705FDE774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61550" y="1303338"/>
                    <a:ext cx="174625" cy="47625"/>
                  </a:xfrm>
                  <a:custGeom>
                    <a:avLst/>
                    <a:gdLst>
                      <a:gd name="T0" fmla="*/ 92 w 110"/>
                      <a:gd name="T1" fmla="*/ 30 h 30"/>
                      <a:gd name="T2" fmla="*/ 92 w 110"/>
                      <a:gd name="T3" fmla="*/ 30 h 30"/>
                      <a:gd name="T4" fmla="*/ 16 w 110"/>
                      <a:gd name="T5" fmla="*/ 30 h 30"/>
                      <a:gd name="T6" fmla="*/ 16 w 110"/>
                      <a:gd name="T7" fmla="*/ 30 h 30"/>
                      <a:gd name="T8" fmla="*/ 10 w 110"/>
                      <a:gd name="T9" fmla="*/ 28 h 30"/>
                      <a:gd name="T10" fmla="*/ 4 w 110"/>
                      <a:gd name="T11" fmla="*/ 24 h 30"/>
                      <a:gd name="T12" fmla="*/ 0 w 110"/>
                      <a:gd name="T13" fmla="*/ 18 h 30"/>
                      <a:gd name="T14" fmla="*/ 0 w 110"/>
                      <a:gd name="T15" fmla="*/ 14 h 30"/>
                      <a:gd name="T16" fmla="*/ 0 w 110"/>
                      <a:gd name="T17" fmla="*/ 14 h 30"/>
                      <a:gd name="T18" fmla="*/ 0 w 110"/>
                      <a:gd name="T19" fmla="*/ 8 h 30"/>
                      <a:gd name="T20" fmla="*/ 4 w 110"/>
                      <a:gd name="T21" fmla="*/ 4 h 30"/>
                      <a:gd name="T22" fmla="*/ 10 w 110"/>
                      <a:gd name="T23" fmla="*/ 0 h 30"/>
                      <a:gd name="T24" fmla="*/ 16 w 110"/>
                      <a:gd name="T25" fmla="*/ 0 h 30"/>
                      <a:gd name="T26" fmla="*/ 16 w 110"/>
                      <a:gd name="T27" fmla="*/ 0 h 30"/>
                      <a:gd name="T28" fmla="*/ 92 w 110"/>
                      <a:gd name="T29" fmla="*/ 0 h 30"/>
                      <a:gd name="T30" fmla="*/ 92 w 110"/>
                      <a:gd name="T31" fmla="*/ 0 h 30"/>
                      <a:gd name="T32" fmla="*/ 100 w 110"/>
                      <a:gd name="T33" fmla="*/ 0 h 30"/>
                      <a:gd name="T34" fmla="*/ 104 w 110"/>
                      <a:gd name="T35" fmla="*/ 4 h 30"/>
                      <a:gd name="T36" fmla="*/ 108 w 110"/>
                      <a:gd name="T37" fmla="*/ 8 h 30"/>
                      <a:gd name="T38" fmla="*/ 110 w 110"/>
                      <a:gd name="T39" fmla="*/ 14 h 30"/>
                      <a:gd name="T40" fmla="*/ 110 w 110"/>
                      <a:gd name="T41" fmla="*/ 14 h 30"/>
                      <a:gd name="T42" fmla="*/ 108 w 110"/>
                      <a:gd name="T43" fmla="*/ 18 h 30"/>
                      <a:gd name="T44" fmla="*/ 104 w 110"/>
                      <a:gd name="T45" fmla="*/ 24 h 30"/>
                      <a:gd name="T46" fmla="*/ 100 w 110"/>
                      <a:gd name="T47" fmla="*/ 28 h 30"/>
                      <a:gd name="T48" fmla="*/ 92 w 110"/>
                      <a:gd name="T49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10" h="30">
                        <a:moveTo>
                          <a:pt x="92" y="30"/>
                        </a:moveTo>
                        <a:lnTo>
                          <a:pt x="92" y="30"/>
                        </a:lnTo>
                        <a:lnTo>
                          <a:pt x="16" y="30"/>
                        </a:lnTo>
                        <a:lnTo>
                          <a:pt x="16" y="30"/>
                        </a:lnTo>
                        <a:lnTo>
                          <a:pt x="10" y="28"/>
                        </a:lnTo>
                        <a:lnTo>
                          <a:pt x="4" y="24"/>
                        </a:lnTo>
                        <a:lnTo>
                          <a:pt x="0" y="18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10" y="0"/>
                        </a:lnTo>
                        <a:lnTo>
                          <a:pt x="16" y="0"/>
                        </a:lnTo>
                        <a:lnTo>
                          <a:pt x="16" y="0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lnTo>
                          <a:pt x="100" y="0"/>
                        </a:lnTo>
                        <a:lnTo>
                          <a:pt x="104" y="4"/>
                        </a:lnTo>
                        <a:lnTo>
                          <a:pt x="108" y="8"/>
                        </a:lnTo>
                        <a:lnTo>
                          <a:pt x="110" y="14"/>
                        </a:lnTo>
                        <a:lnTo>
                          <a:pt x="110" y="14"/>
                        </a:lnTo>
                        <a:lnTo>
                          <a:pt x="108" y="18"/>
                        </a:lnTo>
                        <a:lnTo>
                          <a:pt x="104" y="24"/>
                        </a:lnTo>
                        <a:lnTo>
                          <a:pt x="100" y="28"/>
                        </a:lnTo>
                        <a:lnTo>
                          <a:pt x="92" y="3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51" name="Freeform 20">
                    <a:extLst>
                      <a:ext uri="{FF2B5EF4-FFF2-40B4-BE49-F238E27FC236}">
                        <a16:creationId xmlns:a16="http://schemas.microsoft.com/office/drawing/2014/main" id="{B111075F-DBD8-1945-9FFD-797D58301A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861550" y="1303338"/>
                    <a:ext cx="174625" cy="47625"/>
                  </a:xfrm>
                  <a:custGeom>
                    <a:avLst/>
                    <a:gdLst>
                      <a:gd name="T0" fmla="*/ 92 w 110"/>
                      <a:gd name="T1" fmla="*/ 30 h 30"/>
                      <a:gd name="T2" fmla="*/ 92 w 110"/>
                      <a:gd name="T3" fmla="*/ 30 h 30"/>
                      <a:gd name="T4" fmla="*/ 16 w 110"/>
                      <a:gd name="T5" fmla="*/ 30 h 30"/>
                      <a:gd name="T6" fmla="*/ 16 w 110"/>
                      <a:gd name="T7" fmla="*/ 30 h 30"/>
                      <a:gd name="T8" fmla="*/ 10 w 110"/>
                      <a:gd name="T9" fmla="*/ 28 h 30"/>
                      <a:gd name="T10" fmla="*/ 4 w 110"/>
                      <a:gd name="T11" fmla="*/ 24 h 30"/>
                      <a:gd name="T12" fmla="*/ 0 w 110"/>
                      <a:gd name="T13" fmla="*/ 18 h 30"/>
                      <a:gd name="T14" fmla="*/ 0 w 110"/>
                      <a:gd name="T15" fmla="*/ 14 h 30"/>
                      <a:gd name="T16" fmla="*/ 0 w 110"/>
                      <a:gd name="T17" fmla="*/ 14 h 30"/>
                      <a:gd name="T18" fmla="*/ 0 w 110"/>
                      <a:gd name="T19" fmla="*/ 8 h 30"/>
                      <a:gd name="T20" fmla="*/ 4 w 110"/>
                      <a:gd name="T21" fmla="*/ 4 h 30"/>
                      <a:gd name="T22" fmla="*/ 10 w 110"/>
                      <a:gd name="T23" fmla="*/ 0 h 30"/>
                      <a:gd name="T24" fmla="*/ 16 w 110"/>
                      <a:gd name="T25" fmla="*/ 0 h 30"/>
                      <a:gd name="T26" fmla="*/ 16 w 110"/>
                      <a:gd name="T27" fmla="*/ 0 h 30"/>
                      <a:gd name="T28" fmla="*/ 92 w 110"/>
                      <a:gd name="T29" fmla="*/ 0 h 30"/>
                      <a:gd name="T30" fmla="*/ 92 w 110"/>
                      <a:gd name="T31" fmla="*/ 0 h 30"/>
                      <a:gd name="T32" fmla="*/ 100 w 110"/>
                      <a:gd name="T33" fmla="*/ 0 h 30"/>
                      <a:gd name="T34" fmla="*/ 104 w 110"/>
                      <a:gd name="T35" fmla="*/ 4 h 30"/>
                      <a:gd name="T36" fmla="*/ 108 w 110"/>
                      <a:gd name="T37" fmla="*/ 8 h 30"/>
                      <a:gd name="T38" fmla="*/ 110 w 110"/>
                      <a:gd name="T39" fmla="*/ 14 h 30"/>
                      <a:gd name="T40" fmla="*/ 110 w 110"/>
                      <a:gd name="T41" fmla="*/ 14 h 30"/>
                      <a:gd name="T42" fmla="*/ 108 w 110"/>
                      <a:gd name="T43" fmla="*/ 18 h 30"/>
                      <a:gd name="T44" fmla="*/ 104 w 110"/>
                      <a:gd name="T45" fmla="*/ 24 h 30"/>
                      <a:gd name="T46" fmla="*/ 100 w 110"/>
                      <a:gd name="T47" fmla="*/ 28 h 30"/>
                      <a:gd name="T48" fmla="*/ 92 w 110"/>
                      <a:gd name="T49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10" h="30">
                        <a:moveTo>
                          <a:pt x="92" y="30"/>
                        </a:moveTo>
                        <a:lnTo>
                          <a:pt x="92" y="30"/>
                        </a:lnTo>
                        <a:lnTo>
                          <a:pt x="16" y="30"/>
                        </a:lnTo>
                        <a:lnTo>
                          <a:pt x="16" y="30"/>
                        </a:lnTo>
                        <a:lnTo>
                          <a:pt x="10" y="28"/>
                        </a:lnTo>
                        <a:lnTo>
                          <a:pt x="4" y="24"/>
                        </a:lnTo>
                        <a:lnTo>
                          <a:pt x="0" y="18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0" y="8"/>
                        </a:lnTo>
                        <a:lnTo>
                          <a:pt x="4" y="4"/>
                        </a:lnTo>
                        <a:lnTo>
                          <a:pt x="10" y="0"/>
                        </a:lnTo>
                        <a:lnTo>
                          <a:pt x="16" y="0"/>
                        </a:lnTo>
                        <a:lnTo>
                          <a:pt x="16" y="0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lnTo>
                          <a:pt x="100" y="0"/>
                        </a:lnTo>
                        <a:lnTo>
                          <a:pt x="104" y="4"/>
                        </a:lnTo>
                        <a:lnTo>
                          <a:pt x="108" y="8"/>
                        </a:lnTo>
                        <a:lnTo>
                          <a:pt x="110" y="14"/>
                        </a:lnTo>
                        <a:lnTo>
                          <a:pt x="110" y="14"/>
                        </a:lnTo>
                        <a:lnTo>
                          <a:pt x="108" y="18"/>
                        </a:lnTo>
                        <a:lnTo>
                          <a:pt x="104" y="24"/>
                        </a:lnTo>
                        <a:lnTo>
                          <a:pt x="100" y="28"/>
                        </a:lnTo>
                        <a:lnTo>
                          <a:pt x="92" y="30"/>
                        </a:lnTo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+mj-lt"/>
                      <a:ea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38" name="Freeform 21">
                  <a:extLst>
                    <a:ext uri="{FF2B5EF4-FFF2-40B4-BE49-F238E27FC236}">
                      <a16:creationId xmlns:a16="http://schemas.microsoft.com/office/drawing/2014/main" id="{D751EFC0-016C-0C42-BF41-266F0B4CF0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8506" y="1214557"/>
                  <a:ext cx="119508" cy="237558"/>
                </a:xfrm>
                <a:custGeom>
                  <a:avLst/>
                  <a:gdLst>
                    <a:gd name="T0" fmla="*/ 98 w 328"/>
                    <a:gd name="T1" fmla="*/ 96 h 652"/>
                    <a:gd name="T2" fmla="*/ 98 w 328"/>
                    <a:gd name="T3" fmla="*/ 96 h 652"/>
                    <a:gd name="T4" fmla="*/ 76 w 328"/>
                    <a:gd name="T5" fmla="*/ 120 h 652"/>
                    <a:gd name="T6" fmla="*/ 58 w 328"/>
                    <a:gd name="T7" fmla="*/ 144 h 652"/>
                    <a:gd name="T8" fmla="*/ 42 w 328"/>
                    <a:gd name="T9" fmla="*/ 172 h 652"/>
                    <a:gd name="T10" fmla="*/ 26 w 328"/>
                    <a:gd name="T11" fmla="*/ 200 h 652"/>
                    <a:gd name="T12" fmla="*/ 16 w 328"/>
                    <a:gd name="T13" fmla="*/ 230 h 652"/>
                    <a:gd name="T14" fmla="*/ 8 w 328"/>
                    <a:gd name="T15" fmla="*/ 262 h 652"/>
                    <a:gd name="T16" fmla="*/ 2 w 328"/>
                    <a:gd name="T17" fmla="*/ 296 h 652"/>
                    <a:gd name="T18" fmla="*/ 0 w 328"/>
                    <a:gd name="T19" fmla="*/ 328 h 652"/>
                    <a:gd name="T20" fmla="*/ 0 w 328"/>
                    <a:gd name="T21" fmla="*/ 328 h 652"/>
                    <a:gd name="T22" fmla="*/ 2 w 328"/>
                    <a:gd name="T23" fmla="*/ 354 h 652"/>
                    <a:gd name="T24" fmla="*/ 6 w 328"/>
                    <a:gd name="T25" fmla="*/ 380 h 652"/>
                    <a:gd name="T26" fmla="*/ 12 w 328"/>
                    <a:gd name="T27" fmla="*/ 404 h 652"/>
                    <a:gd name="T28" fmla="*/ 22 w 328"/>
                    <a:gd name="T29" fmla="*/ 426 h 652"/>
                    <a:gd name="T30" fmla="*/ 22 w 328"/>
                    <a:gd name="T31" fmla="*/ 426 h 652"/>
                    <a:gd name="T32" fmla="*/ 36 w 328"/>
                    <a:gd name="T33" fmla="*/ 458 h 652"/>
                    <a:gd name="T34" fmla="*/ 54 w 328"/>
                    <a:gd name="T35" fmla="*/ 486 h 652"/>
                    <a:gd name="T36" fmla="*/ 72 w 328"/>
                    <a:gd name="T37" fmla="*/ 512 h 652"/>
                    <a:gd name="T38" fmla="*/ 90 w 328"/>
                    <a:gd name="T39" fmla="*/ 534 h 652"/>
                    <a:gd name="T40" fmla="*/ 90 w 328"/>
                    <a:gd name="T41" fmla="*/ 534 h 652"/>
                    <a:gd name="T42" fmla="*/ 104 w 328"/>
                    <a:gd name="T43" fmla="*/ 550 h 652"/>
                    <a:gd name="T44" fmla="*/ 118 w 328"/>
                    <a:gd name="T45" fmla="*/ 562 h 652"/>
                    <a:gd name="T46" fmla="*/ 128 w 328"/>
                    <a:gd name="T47" fmla="*/ 572 h 652"/>
                    <a:gd name="T48" fmla="*/ 132 w 328"/>
                    <a:gd name="T49" fmla="*/ 576 h 652"/>
                    <a:gd name="T50" fmla="*/ 132 w 328"/>
                    <a:gd name="T51" fmla="*/ 576 h 652"/>
                    <a:gd name="T52" fmla="*/ 142 w 328"/>
                    <a:gd name="T53" fmla="*/ 584 h 652"/>
                    <a:gd name="T54" fmla="*/ 152 w 328"/>
                    <a:gd name="T55" fmla="*/ 596 h 652"/>
                    <a:gd name="T56" fmla="*/ 152 w 328"/>
                    <a:gd name="T57" fmla="*/ 596 h 652"/>
                    <a:gd name="T58" fmla="*/ 164 w 328"/>
                    <a:gd name="T59" fmla="*/ 612 h 652"/>
                    <a:gd name="T60" fmla="*/ 174 w 328"/>
                    <a:gd name="T61" fmla="*/ 626 h 652"/>
                    <a:gd name="T62" fmla="*/ 174 w 328"/>
                    <a:gd name="T63" fmla="*/ 626 h 652"/>
                    <a:gd name="T64" fmla="*/ 182 w 328"/>
                    <a:gd name="T65" fmla="*/ 638 h 652"/>
                    <a:gd name="T66" fmla="*/ 182 w 328"/>
                    <a:gd name="T67" fmla="*/ 638 h 652"/>
                    <a:gd name="T68" fmla="*/ 182 w 328"/>
                    <a:gd name="T69" fmla="*/ 642 h 652"/>
                    <a:gd name="T70" fmla="*/ 182 w 328"/>
                    <a:gd name="T71" fmla="*/ 642 h 652"/>
                    <a:gd name="T72" fmla="*/ 184 w 328"/>
                    <a:gd name="T73" fmla="*/ 642 h 652"/>
                    <a:gd name="T74" fmla="*/ 184 w 328"/>
                    <a:gd name="T75" fmla="*/ 642 h 652"/>
                    <a:gd name="T76" fmla="*/ 184 w 328"/>
                    <a:gd name="T77" fmla="*/ 644 h 652"/>
                    <a:gd name="T78" fmla="*/ 184 w 328"/>
                    <a:gd name="T79" fmla="*/ 644 h 652"/>
                    <a:gd name="T80" fmla="*/ 192 w 328"/>
                    <a:gd name="T81" fmla="*/ 650 h 652"/>
                    <a:gd name="T82" fmla="*/ 196 w 328"/>
                    <a:gd name="T83" fmla="*/ 652 h 652"/>
                    <a:gd name="T84" fmla="*/ 202 w 328"/>
                    <a:gd name="T85" fmla="*/ 652 h 652"/>
                    <a:gd name="T86" fmla="*/ 202 w 328"/>
                    <a:gd name="T87" fmla="*/ 652 h 652"/>
                    <a:gd name="T88" fmla="*/ 328 w 328"/>
                    <a:gd name="T89" fmla="*/ 652 h 652"/>
                    <a:gd name="T90" fmla="*/ 328 w 328"/>
                    <a:gd name="T91" fmla="*/ 652 h 652"/>
                    <a:gd name="T92" fmla="*/ 328 w 328"/>
                    <a:gd name="T93" fmla="*/ 0 h 652"/>
                    <a:gd name="T94" fmla="*/ 328 w 328"/>
                    <a:gd name="T95" fmla="*/ 0 h 652"/>
                    <a:gd name="T96" fmla="*/ 294 w 328"/>
                    <a:gd name="T97" fmla="*/ 2 h 652"/>
                    <a:gd name="T98" fmla="*/ 262 w 328"/>
                    <a:gd name="T99" fmla="*/ 8 h 652"/>
                    <a:gd name="T100" fmla="*/ 230 w 328"/>
                    <a:gd name="T101" fmla="*/ 16 h 652"/>
                    <a:gd name="T102" fmla="*/ 200 w 328"/>
                    <a:gd name="T103" fmla="*/ 26 h 652"/>
                    <a:gd name="T104" fmla="*/ 172 w 328"/>
                    <a:gd name="T105" fmla="*/ 40 h 652"/>
                    <a:gd name="T106" fmla="*/ 146 w 328"/>
                    <a:gd name="T107" fmla="*/ 56 h 652"/>
                    <a:gd name="T108" fmla="*/ 120 w 328"/>
                    <a:gd name="T109" fmla="*/ 76 h 652"/>
                    <a:gd name="T110" fmla="*/ 98 w 328"/>
                    <a:gd name="T111" fmla="*/ 96 h 652"/>
                    <a:gd name="T112" fmla="*/ 98 w 328"/>
                    <a:gd name="T113" fmla="*/ 96 h 652"/>
                    <a:gd name="T114" fmla="*/ 202 w 328"/>
                    <a:gd name="T115" fmla="*/ 634 h 652"/>
                    <a:gd name="T116" fmla="*/ 202 w 328"/>
                    <a:gd name="T117" fmla="*/ 634 h 652"/>
                    <a:gd name="T118" fmla="*/ 202 w 328"/>
                    <a:gd name="T119" fmla="*/ 634 h 652"/>
                    <a:gd name="T120" fmla="*/ 202 w 328"/>
                    <a:gd name="T121" fmla="*/ 634 h 652"/>
                    <a:gd name="T122" fmla="*/ 202 w 328"/>
                    <a:gd name="T123" fmla="*/ 634 h 652"/>
                    <a:gd name="T124" fmla="*/ 202 w 328"/>
                    <a:gd name="T125" fmla="*/ 634 h 6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28" h="652">
                      <a:moveTo>
                        <a:pt x="98" y="96"/>
                      </a:moveTo>
                      <a:lnTo>
                        <a:pt x="98" y="96"/>
                      </a:lnTo>
                      <a:lnTo>
                        <a:pt x="76" y="120"/>
                      </a:lnTo>
                      <a:lnTo>
                        <a:pt x="58" y="144"/>
                      </a:lnTo>
                      <a:lnTo>
                        <a:pt x="42" y="172"/>
                      </a:lnTo>
                      <a:lnTo>
                        <a:pt x="26" y="200"/>
                      </a:lnTo>
                      <a:lnTo>
                        <a:pt x="16" y="230"/>
                      </a:lnTo>
                      <a:lnTo>
                        <a:pt x="8" y="262"/>
                      </a:lnTo>
                      <a:lnTo>
                        <a:pt x="2" y="296"/>
                      </a:lnTo>
                      <a:lnTo>
                        <a:pt x="0" y="328"/>
                      </a:lnTo>
                      <a:lnTo>
                        <a:pt x="0" y="328"/>
                      </a:lnTo>
                      <a:lnTo>
                        <a:pt x="2" y="354"/>
                      </a:lnTo>
                      <a:lnTo>
                        <a:pt x="6" y="380"/>
                      </a:lnTo>
                      <a:lnTo>
                        <a:pt x="12" y="404"/>
                      </a:lnTo>
                      <a:lnTo>
                        <a:pt x="22" y="426"/>
                      </a:lnTo>
                      <a:lnTo>
                        <a:pt x="22" y="426"/>
                      </a:lnTo>
                      <a:lnTo>
                        <a:pt x="36" y="458"/>
                      </a:lnTo>
                      <a:lnTo>
                        <a:pt x="54" y="486"/>
                      </a:lnTo>
                      <a:lnTo>
                        <a:pt x="72" y="512"/>
                      </a:lnTo>
                      <a:lnTo>
                        <a:pt x="90" y="534"/>
                      </a:lnTo>
                      <a:lnTo>
                        <a:pt x="90" y="534"/>
                      </a:lnTo>
                      <a:lnTo>
                        <a:pt x="104" y="550"/>
                      </a:lnTo>
                      <a:lnTo>
                        <a:pt x="118" y="562"/>
                      </a:lnTo>
                      <a:lnTo>
                        <a:pt x="128" y="572"/>
                      </a:lnTo>
                      <a:lnTo>
                        <a:pt x="132" y="576"/>
                      </a:lnTo>
                      <a:lnTo>
                        <a:pt x="132" y="576"/>
                      </a:lnTo>
                      <a:lnTo>
                        <a:pt x="142" y="584"/>
                      </a:lnTo>
                      <a:lnTo>
                        <a:pt x="152" y="596"/>
                      </a:lnTo>
                      <a:lnTo>
                        <a:pt x="152" y="596"/>
                      </a:lnTo>
                      <a:lnTo>
                        <a:pt x="164" y="612"/>
                      </a:lnTo>
                      <a:lnTo>
                        <a:pt x="174" y="626"/>
                      </a:lnTo>
                      <a:lnTo>
                        <a:pt x="174" y="626"/>
                      </a:lnTo>
                      <a:lnTo>
                        <a:pt x="182" y="638"/>
                      </a:lnTo>
                      <a:lnTo>
                        <a:pt x="182" y="638"/>
                      </a:lnTo>
                      <a:lnTo>
                        <a:pt x="182" y="642"/>
                      </a:lnTo>
                      <a:lnTo>
                        <a:pt x="182" y="642"/>
                      </a:lnTo>
                      <a:lnTo>
                        <a:pt x="184" y="642"/>
                      </a:lnTo>
                      <a:lnTo>
                        <a:pt x="184" y="642"/>
                      </a:lnTo>
                      <a:lnTo>
                        <a:pt x="184" y="644"/>
                      </a:lnTo>
                      <a:lnTo>
                        <a:pt x="184" y="644"/>
                      </a:lnTo>
                      <a:lnTo>
                        <a:pt x="192" y="650"/>
                      </a:lnTo>
                      <a:lnTo>
                        <a:pt x="196" y="652"/>
                      </a:lnTo>
                      <a:lnTo>
                        <a:pt x="202" y="652"/>
                      </a:lnTo>
                      <a:lnTo>
                        <a:pt x="202" y="652"/>
                      </a:lnTo>
                      <a:lnTo>
                        <a:pt x="328" y="652"/>
                      </a:lnTo>
                      <a:lnTo>
                        <a:pt x="328" y="652"/>
                      </a:lnTo>
                      <a:lnTo>
                        <a:pt x="328" y="0"/>
                      </a:lnTo>
                      <a:lnTo>
                        <a:pt x="328" y="0"/>
                      </a:lnTo>
                      <a:lnTo>
                        <a:pt x="294" y="2"/>
                      </a:lnTo>
                      <a:lnTo>
                        <a:pt x="262" y="8"/>
                      </a:lnTo>
                      <a:lnTo>
                        <a:pt x="230" y="16"/>
                      </a:lnTo>
                      <a:lnTo>
                        <a:pt x="200" y="26"/>
                      </a:lnTo>
                      <a:lnTo>
                        <a:pt x="172" y="40"/>
                      </a:lnTo>
                      <a:lnTo>
                        <a:pt x="146" y="56"/>
                      </a:lnTo>
                      <a:lnTo>
                        <a:pt x="120" y="76"/>
                      </a:lnTo>
                      <a:lnTo>
                        <a:pt x="98" y="96"/>
                      </a:lnTo>
                      <a:lnTo>
                        <a:pt x="98" y="96"/>
                      </a:lnTo>
                      <a:close/>
                      <a:moveTo>
                        <a:pt x="202" y="634"/>
                      </a:moveTo>
                      <a:lnTo>
                        <a:pt x="202" y="634"/>
                      </a:lnTo>
                      <a:lnTo>
                        <a:pt x="202" y="634"/>
                      </a:lnTo>
                      <a:lnTo>
                        <a:pt x="202" y="634"/>
                      </a:lnTo>
                      <a:lnTo>
                        <a:pt x="202" y="634"/>
                      </a:lnTo>
                      <a:lnTo>
                        <a:pt x="202" y="634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39" name="Freeform 22">
                  <a:extLst>
                    <a:ext uri="{FF2B5EF4-FFF2-40B4-BE49-F238E27FC236}">
                      <a16:creationId xmlns:a16="http://schemas.microsoft.com/office/drawing/2014/main" id="{D60488EC-563A-544D-9042-0347B95E44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7733" y="1471790"/>
                  <a:ext cx="105663" cy="15303"/>
                </a:xfrm>
                <a:custGeom>
                  <a:avLst/>
                  <a:gdLst>
                    <a:gd name="T0" fmla="*/ 18 w 290"/>
                    <a:gd name="T1" fmla="*/ 42 h 42"/>
                    <a:gd name="T2" fmla="*/ 18 w 290"/>
                    <a:gd name="T3" fmla="*/ 42 h 42"/>
                    <a:gd name="T4" fmla="*/ 272 w 290"/>
                    <a:gd name="T5" fmla="*/ 42 h 42"/>
                    <a:gd name="T6" fmla="*/ 272 w 290"/>
                    <a:gd name="T7" fmla="*/ 42 h 42"/>
                    <a:gd name="T8" fmla="*/ 280 w 290"/>
                    <a:gd name="T9" fmla="*/ 40 h 42"/>
                    <a:gd name="T10" fmla="*/ 286 w 290"/>
                    <a:gd name="T11" fmla="*/ 36 h 42"/>
                    <a:gd name="T12" fmla="*/ 290 w 290"/>
                    <a:gd name="T13" fmla="*/ 28 h 42"/>
                    <a:gd name="T14" fmla="*/ 290 w 290"/>
                    <a:gd name="T15" fmla="*/ 20 h 42"/>
                    <a:gd name="T16" fmla="*/ 290 w 290"/>
                    <a:gd name="T17" fmla="*/ 20 h 42"/>
                    <a:gd name="T18" fmla="*/ 290 w 290"/>
                    <a:gd name="T19" fmla="*/ 12 h 42"/>
                    <a:gd name="T20" fmla="*/ 286 w 290"/>
                    <a:gd name="T21" fmla="*/ 6 h 42"/>
                    <a:gd name="T22" fmla="*/ 280 w 290"/>
                    <a:gd name="T23" fmla="*/ 2 h 42"/>
                    <a:gd name="T24" fmla="*/ 272 w 290"/>
                    <a:gd name="T25" fmla="*/ 0 h 42"/>
                    <a:gd name="T26" fmla="*/ 272 w 290"/>
                    <a:gd name="T27" fmla="*/ 0 h 42"/>
                    <a:gd name="T28" fmla="*/ 18 w 290"/>
                    <a:gd name="T29" fmla="*/ 0 h 42"/>
                    <a:gd name="T30" fmla="*/ 18 w 290"/>
                    <a:gd name="T31" fmla="*/ 0 h 42"/>
                    <a:gd name="T32" fmla="*/ 12 w 290"/>
                    <a:gd name="T33" fmla="*/ 2 h 42"/>
                    <a:gd name="T34" fmla="*/ 4 w 290"/>
                    <a:gd name="T35" fmla="*/ 6 h 42"/>
                    <a:gd name="T36" fmla="*/ 0 w 290"/>
                    <a:gd name="T37" fmla="*/ 12 h 42"/>
                    <a:gd name="T38" fmla="*/ 0 w 290"/>
                    <a:gd name="T39" fmla="*/ 20 h 42"/>
                    <a:gd name="T40" fmla="*/ 0 w 290"/>
                    <a:gd name="T41" fmla="*/ 20 h 42"/>
                    <a:gd name="T42" fmla="*/ 0 w 290"/>
                    <a:gd name="T43" fmla="*/ 28 h 42"/>
                    <a:gd name="T44" fmla="*/ 4 w 290"/>
                    <a:gd name="T45" fmla="*/ 36 h 42"/>
                    <a:gd name="T46" fmla="*/ 12 w 290"/>
                    <a:gd name="T47" fmla="*/ 40 h 42"/>
                    <a:gd name="T48" fmla="*/ 18 w 290"/>
                    <a:gd name="T4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0" h="42">
                      <a:moveTo>
                        <a:pt x="18" y="42"/>
                      </a:moveTo>
                      <a:lnTo>
                        <a:pt x="18" y="42"/>
                      </a:lnTo>
                      <a:lnTo>
                        <a:pt x="272" y="42"/>
                      </a:lnTo>
                      <a:lnTo>
                        <a:pt x="272" y="42"/>
                      </a:lnTo>
                      <a:lnTo>
                        <a:pt x="280" y="40"/>
                      </a:lnTo>
                      <a:lnTo>
                        <a:pt x="286" y="36"/>
                      </a:lnTo>
                      <a:lnTo>
                        <a:pt x="290" y="28"/>
                      </a:lnTo>
                      <a:lnTo>
                        <a:pt x="290" y="20"/>
                      </a:lnTo>
                      <a:lnTo>
                        <a:pt x="290" y="20"/>
                      </a:lnTo>
                      <a:lnTo>
                        <a:pt x="290" y="12"/>
                      </a:lnTo>
                      <a:lnTo>
                        <a:pt x="286" y="6"/>
                      </a:lnTo>
                      <a:lnTo>
                        <a:pt x="280" y="2"/>
                      </a:lnTo>
                      <a:lnTo>
                        <a:pt x="272" y="0"/>
                      </a:lnTo>
                      <a:lnTo>
                        <a:pt x="27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4" y="6"/>
                      </a:lnTo>
                      <a:lnTo>
                        <a:pt x="0" y="12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4" y="36"/>
                      </a:lnTo>
                      <a:lnTo>
                        <a:pt x="12" y="40"/>
                      </a:lnTo>
                      <a:lnTo>
                        <a:pt x="18" y="4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0" name="Freeform 23">
                  <a:extLst>
                    <a:ext uri="{FF2B5EF4-FFF2-40B4-BE49-F238E27FC236}">
                      <a16:creationId xmlns:a16="http://schemas.microsoft.com/office/drawing/2014/main" id="{5AB4F635-89B6-B445-8F6F-1F3F429FA6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7733" y="1471790"/>
                  <a:ext cx="105663" cy="15303"/>
                </a:xfrm>
                <a:custGeom>
                  <a:avLst/>
                  <a:gdLst>
                    <a:gd name="T0" fmla="*/ 18 w 290"/>
                    <a:gd name="T1" fmla="*/ 42 h 42"/>
                    <a:gd name="T2" fmla="*/ 18 w 290"/>
                    <a:gd name="T3" fmla="*/ 42 h 42"/>
                    <a:gd name="T4" fmla="*/ 272 w 290"/>
                    <a:gd name="T5" fmla="*/ 42 h 42"/>
                    <a:gd name="T6" fmla="*/ 272 w 290"/>
                    <a:gd name="T7" fmla="*/ 42 h 42"/>
                    <a:gd name="T8" fmla="*/ 280 w 290"/>
                    <a:gd name="T9" fmla="*/ 40 h 42"/>
                    <a:gd name="T10" fmla="*/ 286 w 290"/>
                    <a:gd name="T11" fmla="*/ 36 h 42"/>
                    <a:gd name="T12" fmla="*/ 290 w 290"/>
                    <a:gd name="T13" fmla="*/ 28 h 42"/>
                    <a:gd name="T14" fmla="*/ 290 w 290"/>
                    <a:gd name="T15" fmla="*/ 20 h 42"/>
                    <a:gd name="T16" fmla="*/ 290 w 290"/>
                    <a:gd name="T17" fmla="*/ 20 h 42"/>
                    <a:gd name="T18" fmla="*/ 290 w 290"/>
                    <a:gd name="T19" fmla="*/ 12 h 42"/>
                    <a:gd name="T20" fmla="*/ 286 w 290"/>
                    <a:gd name="T21" fmla="*/ 6 h 42"/>
                    <a:gd name="T22" fmla="*/ 280 w 290"/>
                    <a:gd name="T23" fmla="*/ 2 h 42"/>
                    <a:gd name="T24" fmla="*/ 272 w 290"/>
                    <a:gd name="T25" fmla="*/ 0 h 42"/>
                    <a:gd name="T26" fmla="*/ 272 w 290"/>
                    <a:gd name="T27" fmla="*/ 0 h 42"/>
                    <a:gd name="T28" fmla="*/ 18 w 290"/>
                    <a:gd name="T29" fmla="*/ 0 h 42"/>
                    <a:gd name="T30" fmla="*/ 18 w 290"/>
                    <a:gd name="T31" fmla="*/ 0 h 42"/>
                    <a:gd name="T32" fmla="*/ 12 w 290"/>
                    <a:gd name="T33" fmla="*/ 2 h 42"/>
                    <a:gd name="T34" fmla="*/ 4 w 290"/>
                    <a:gd name="T35" fmla="*/ 6 h 42"/>
                    <a:gd name="T36" fmla="*/ 0 w 290"/>
                    <a:gd name="T37" fmla="*/ 12 h 42"/>
                    <a:gd name="T38" fmla="*/ 0 w 290"/>
                    <a:gd name="T39" fmla="*/ 20 h 42"/>
                    <a:gd name="T40" fmla="*/ 0 w 290"/>
                    <a:gd name="T41" fmla="*/ 20 h 42"/>
                    <a:gd name="T42" fmla="*/ 0 w 290"/>
                    <a:gd name="T43" fmla="*/ 28 h 42"/>
                    <a:gd name="T44" fmla="*/ 4 w 290"/>
                    <a:gd name="T45" fmla="*/ 36 h 42"/>
                    <a:gd name="T46" fmla="*/ 12 w 290"/>
                    <a:gd name="T47" fmla="*/ 40 h 42"/>
                    <a:gd name="T48" fmla="*/ 18 w 290"/>
                    <a:gd name="T4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0" h="42">
                      <a:moveTo>
                        <a:pt x="18" y="42"/>
                      </a:moveTo>
                      <a:lnTo>
                        <a:pt x="18" y="42"/>
                      </a:lnTo>
                      <a:lnTo>
                        <a:pt x="272" y="42"/>
                      </a:lnTo>
                      <a:lnTo>
                        <a:pt x="272" y="42"/>
                      </a:lnTo>
                      <a:lnTo>
                        <a:pt x="280" y="40"/>
                      </a:lnTo>
                      <a:lnTo>
                        <a:pt x="286" y="36"/>
                      </a:lnTo>
                      <a:lnTo>
                        <a:pt x="290" y="28"/>
                      </a:lnTo>
                      <a:lnTo>
                        <a:pt x="290" y="20"/>
                      </a:lnTo>
                      <a:lnTo>
                        <a:pt x="290" y="20"/>
                      </a:lnTo>
                      <a:lnTo>
                        <a:pt x="290" y="12"/>
                      </a:lnTo>
                      <a:lnTo>
                        <a:pt x="286" y="6"/>
                      </a:lnTo>
                      <a:lnTo>
                        <a:pt x="280" y="2"/>
                      </a:lnTo>
                      <a:lnTo>
                        <a:pt x="272" y="0"/>
                      </a:lnTo>
                      <a:lnTo>
                        <a:pt x="27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4" y="6"/>
                      </a:lnTo>
                      <a:lnTo>
                        <a:pt x="0" y="12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4" y="36"/>
                      </a:lnTo>
                      <a:lnTo>
                        <a:pt x="12" y="40"/>
                      </a:lnTo>
                      <a:lnTo>
                        <a:pt x="18" y="42"/>
                      </a:ln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1" name="Freeform 24">
                  <a:extLst>
                    <a:ext uri="{FF2B5EF4-FFF2-40B4-BE49-F238E27FC236}">
                      <a16:creationId xmlns:a16="http://schemas.microsoft.com/office/drawing/2014/main" id="{7048F040-58CA-2943-867D-EF2B5E3934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2307" y="1502396"/>
                  <a:ext cx="76514" cy="15303"/>
                </a:xfrm>
                <a:custGeom>
                  <a:avLst/>
                  <a:gdLst>
                    <a:gd name="T0" fmla="*/ 20 w 210"/>
                    <a:gd name="T1" fmla="*/ 42 h 42"/>
                    <a:gd name="T2" fmla="*/ 20 w 210"/>
                    <a:gd name="T3" fmla="*/ 42 h 42"/>
                    <a:gd name="T4" fmla="*/ 190 w 210"/>
                    <a:gd name="T5" fmla="*/ 42 h 42"/>
                    <a:gd name="T6" fmla="*/ 190 w 210"/>
                    <a:gd name="T7" fmla="*/ 42 h 42"/>
                    <a:gd name="T8" fmla="*/ 198 w 210"/>
                    <a:gd name="T9" fmla="*/ 40 h 42"/>
                    <a:gd name="T10" fmla="*/ 204 w 210"/>
                    <a:gd name="T11" fmla="*/ 36 h 42"/>
                    <a:gd name="T12" fmla="*/ 208 w 210"/>
                    <a:gd name="T13" fmla="*/ 28 h 42"/>
                    <a:gd name="T14" fmla="*/ 210 w 210"/>
                    <a:gd name="T15" fmla="*/ 20 h 42"/>
                    <a:gd name="T16" fmla="*/ 210 w 210"/>
                    <a:gd name="T17" fmla="*/ 20 h 42"/>
                    <a:gd name="T18" fmla="*/ 208 w 210"/>
                    <a:gd name="T19" fmla="*/ 12 h 42"/>
                    <a:gd name="T20" fmla="*/ 204 w 210"/>
                    <a:gd name="T21" fmla="*/ 6 h 42"/>
                    <a:gd name="T22" fmla="*/ 198 w 210"/>
                    <a:gd name="T23" fmla="*/ 2 h 42"/>
                    <a:gd name="T24" fmla="*/ 190 w 210"/>
                    <a:gd name="T25" fmla="*/ 0 h 42"/>
                    <a:gd name="T26" fmla="*/ 190 w 210"/>
                    <a:gd name="T27" fmla="*/ 0 h 42"/>
                    <a:gd name="T28" fmla="*/ 20 w 210"/>
                    <a:gd name="T29" fmla="*/ 0 h 42"/>
                    <a:gd name="T30" fmla="*/ 20 w 210"/>
                    <a:gd name="T31" fmla="*/ 0 h 42"/>
                    <a:gd name="T32" fmla="*/ 12 w 210"/>
                    <a:gd name="T33" fmla="*/ 2 h 42"/>
                    <a:gd name="T34" fmla="*/ 6 w 210"/>
                    <a:gd name="T35" fmla="*/ 6 h 42"/>
                    <a:gd name="T36" fmla="*/ 2 w 210"/>
                    <a:gd name="T37" fmla="*/ 12 h 42"/>
                    <a:gd name="T38" fmla="*/ 0 w 210"/>
                    <a:gd name="T39" fmla="*/ 20 h 42"/>
                    <a:gd name="T40" fmla="*/ 0 w 210"/>
                    <a:gd name="T41" fmla="*/ 20 h 42"/>
                    <a:gd name="T42" fmla="*/ 2 w 210"/>
                    <a:gd name="T43" fmla="*/ 28 h 42"/>
                    <a:gd name="T44" fmla="*/ 6 w 210"/>
                    <a:gd name="T45" fmla="*/ 36 h 42"/>
                    <a:gd name="T46" fmla="*/ 12 w 210"/>
                    <a:gd name="T47" fmla="*/ 40 h 42"/>
                    <a:gd name="T48" fmla="*/ 20 w 210"/>
                    <a:gd name="T4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0" h="42">
                      <a:moveTo>
                        <a:pt x="20" y="42"/>
                      </a:moveTo>
                      <a:lnTo>
                        <a:pt x="20" y="42"/>
                      </a:lnTo>
                      <a:lnTo>
                        <a:pt x="190" y="42"/>
                      </a:lnTo>
                      <a:lnTo>
                        <a:pt x="190" y="42"/>
                      </a:lnTo>
                      <a:lnTo>
                        <a:pt x="198" y="40"/>
                      </a:lnTo>
                      <a:lnTo>
                        <a:pt x="204" y="36"/>
                      </a:lnTo>
                      <a:lnTo>
                        <a:pt x="208" y="28"/>
                      </a:lnTo>
                      <a:lnTo>
                        <a:pt x="210" y="20"/>
                      </a:lnTo>
                      <a:lnTo>
                        <a:pt x="210" y="20"/>
                      </a:lnTo>
                      <a:lnTo>
                        <a:pt x="208" y="12"/>
                      </a:lnTo>
                      <a:lnTo>
                        <a:pt x="204" y="6"/>
                      </a:lnTo>
                      <a:lnTo>
                        <a:pt x="198" y="2"/>
                      </a:lnTo>
                      <a:lnTo>
                        <a:pt x="190" y="0"/>
                      </a:lnTo>
                      <a:lnTo>
                        <a:pt x="190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2" y="28"/>
                      </a:lnTo>
                      <a:lnTo>
                        <a:pt x="6" y="36"/>
                      </a:lnTo>
                      <a:lnTo>
                        <a:pt x="12" y="40"/>
                      </a:lnTo>
                      <a:lnTo>
                        <a:pt x="20" y="4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2" name="Freeform 25">
                  <a:extLst>
                    <a:ext uri="{FF2B5EF4-FFF2-40B4-BE49-F238E27FC236}">
                      <a16:creationId xmlns:a16="http://schemas.microsoft.com/office/drawing/2014/main" id="{6766E095-397F-BC40-8D78-27177B4D8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2307" y="1502396"/>
                  <a:ext cx="76514" cy="15303"/>
                </a:xfrm>
                <a:custGeom>
                  <a:avLst/>
                  <a:gdLst>
                    <a:gd name="T0" fmla="*/ 20 w 210"/>
                    <a:gd name="T1" fmla="*/ 42 h 42"/>
                    <a:gd name="T2" fmla="*/ 20 w 210"/>
                    <a:gd name="T3" fmla="*/ 42 h 42"/>
                    <a:gd name="T4" fmla="*/ 190 w 210"/>
                    <a:gd name="T5" fmla="*/ 42 h 42"/>
                    <a:gd name="T6" fmla="*/ 190 w 210"/>
                    <a:gd name="T7" fmla="*/ 42 h 42"/>
                    <a:gd name="T8" fmla="*/ 198 w 210"/>
                    <a:gd name="T9" fmla="*/ 40 h 42"/>
                    <a:gd name="T10" fmla="*/ 204 w 210"/>
                    <a:gd name="T11" fmla="*/ 36 h 42"/>
                    <a:gd name="T12" fmla="*/ 208 w 210"/>
                    <a:gd name="T13" fmla="*/ 28 h 42"/>
                    <a:gd name="T14" fmla="*/ 210 w 210"/>
                    <a:gd name="T15" fmla="*/ 20 h 42"/>
                    <a:gd name="T16" fmla="*/ 210 w 210"/>
                    <a:gd name="T17" fmla="*/ 20 h 42"/>
                    <a:gd name="T18" fmla="*/ 208 w 210"/>
                    <a:gd name="T19" fmla="*/ 12 h 42"/>
                    <a:gd name="T20" fmla="*/ 204 w 210"/>
                    <a:gd name="T21" fmla="*/ 6 h 42"/>
                    <a:gd name="T22" fmla="*/ 198 w 210"/>
                    <a:gd name="T23" fmla="*/ 2 h 42"/>
                    <a:gd name="T24" fmla="*/ 190 w 210"/>
                    <a:gd name="T25" fmla="*/ 0 h 42"/>
                    <a:gd name="T26" fmla="*/ 190 w 210"/>
                    <a:gd name="T27" fmla="*/ 0 h 42"/>
                    <a:gd name="T28" fmla="*/ 20 w 210"/>
                    <a:gd name="T29" fmla="*/ 0 h 42"/>
                    <a:gd name="T30" fmla="*/ 20 w 210"/>
                    <a:gd name="T31" fmla="*/ 0 h 42"/>
                    <a:gd name="T32" fmla="*/ 12 w 210"/>
                    <a:gd name="T33" fmla="*/ 2 h 42"/>
                    <a:gd name="T34" fmla="*/ 6 w 210"/>
                    <a:gd name="T35" fmla="*/ 6 h 42"/>
                    <a:gd name="T36" fmla="*/ 2 w 210"/>
                    <a:gd name="T37" fmla="*/ 12 h 42"/>
                    <a:gd name="T38" fmla="*/ 0 w 210"/>
                    <a:gd name="T39" fmla="*/ 20 h 42"/>
                    <a:gd name="T40" fmla="*/ 0 w 210"/>
                    <a:gd name="T41" fmla="*/ 20 h 42"/>
                    <a:gd name="T42" fmla="*/ 2 w 210"/>
                    <a:gd name="T43" fmla="*/ 28 h 42"/>
                    <a:gd name="T44" fmla="*/ 6 w 210"/>
                    <a:gd name="T45" fmla="*/ 36 h 42"/>
                    <a:gd name="T46" fmla="*/ 12 w 210"/>
                    <a:gd name="T47" fmla="*/ 40 h 42"/>
                    <a:gd name="T48" fmla="*/ 20 w 210"/>
                    <a:gd name="T49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0" h="42">
                      <a:moveTo>
                        <a:pt x="20" y="42"/>
                      </a:moveTo>
                      <a:lnTo>
                        <a:pt x="20" y="42"/>
                      </a:lnTo>
                      <a:lnTo>
                        <a:pt x="190" y="42"/>
                      </a:lnTo>
                      <a:lnTo>
                        <a:pt x="190" y="42"/>
                      </a:lnTo>
                      <a:lnTo>
                        <a:pt x="198" y="40"/>
                      </a:lnTo>
                      <a:lnTo>
                        <a:pt x="204" y="36"/>
                      </a:lnTo>
                      <a:lnTo>
                        <a:pt x="208" y="28"/>
                      </a:lnTo>
                      <a:lnTo>
                        <a:pt x="210" y="20"/>
                      </a:lnTo>
                      <a:lnTo>
                        <a:pt x="210" y="20"/>
                      </a:lnTo>
                      <a:lnTo>
                        <a:pt x="208" y="12"/>
                      </a:lnTo>
                      <a:lnTo>
                        <a:pt x="204" y="6"/>
                      </a:lnTo>
                      <a:lnTo>
                        <a:pt x="198" y="2"/>
                      </a:lnTo>
                      <a:lnTo>
                        <a:pt x="190" y="0"/>
                      </a:lnTo>
                      <a:lnTo>
                        <a:pt x="190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2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2" y="28"/>
                      </a:lnTo>
                      <a:lnTo>
                        <a:pt x="6" y="36"/>
                      </a:lnTo>
                      <a:lnTo>
                        <a:pt x="12" y="40"/>
                      </a:lnTo>
                      <a:lnTo>
                        <a:pt x="20" y="42"/>
                      </a:ln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5597EE1-18F2-2749-93BD-F182FBF0A114}"/>
              </a:ext>
            </a:extLst>
          </p:cNvPr>
          <p:cNvGrpSpPr/>
          <p:nvPr/>
        </p:nvGrpSpPr>
        <p:grpSpPr>
          <a:xfrm>
            <a:off x="1852283" y="3710185"/>
            <a:ext cx="6990593" cy="745576"/>
            <a:chOff x="857287" y="3852788"/>
            <a:chExt cx="7765350" cy="82820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F390887-7426-6844-9804-BC642C0351BB}"/>
                </a:ext>
              </a:extLst>
            </p:cNvPr>
            <p:cNvGrpSpPr/>
            <p:nvPr/>
          </p:nvGrpSpPr>
          <p:grpSpPr>
            <a:xfrm>
              <a:off x="857287" y="3852788"/>
              <a:ext cx="7765350" cy="828207"/>
              <a:chOff x="857287" y="3564355"/>
              <a:chExt cx="7765350" cy="1405075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6AFAD3DF-1604-AE4E-A927-57C1160BF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2"/>
              <a:stretch/>
            </p:blipFill>
            <p:spPr>
              <a:xfrm>
                <a:off x="3109415" y="3658908"/>
                <a:ext cx="542805" cy="542805"/>
              </a:xfrm>
              <a:prstGeom prst="ellipse">
                <a:avLst/>
              </a:prstGeom>
              <a:ln w="9525">
                <a:solidFill>
                  <a:schemeClr val="tx1"/>
                </a:solidFill>
              </a:ln>
            </p:spPr>
          </p:pic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7D9EBAD-C886-AB4D-96DD-1840A7B29015}"/>
                  </a:ext>
                </a:extLst>
              </p:cNvPr>
              <p:cNvGrpSpPr/>
              <p:nvPr/>
            </p:nvGrpSpPr>
            <p:grpSpPr>
              <a:xfrm>
                <a:off x="857287" y="3564355"/>
                <a:ext cx="7765350" cy="1405075"/>
                <a:chOff x="269866" y="951838"/>
                <a:chExt cx="6820943" cy="4068849"/>
              </a:xfrm>
            </p:grpSpPr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3AD4355-D29F-1049-8CCA-CF4885CD2C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8231" y="982352"/>
                  <a:ext cx="6772578" cy="403833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44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F963A7D-4A15-BF4A-9F40-05B7B745B4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0157" y="951838"/>
                  <a:ext cx="5466204" cy="403833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44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49E3D948-8166-9E4B-8686-98321B767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9902" y="1220788"/>
                  <a:ext cx="3803700" cy="3500437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44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7A3363C5-26FE-1C46-9AC3-3563F422AD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9866" y="1707672"/>
                  <a:ext cx="2193549" cy="258458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44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9222201-B8C7-8943-BFEF-FE71E889F13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61937" y="3814001"/>
                <a:ext cx="1598304" cy="87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75000"/>
                      </a:srgb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Campus and </a:t>
                </a:r>
                <a:r>
                  <a:rPr lang="en-US" sz="1200" dirty="0">
                    <a:solidFill>
                      <a:srgbClr val="FFFFFF">
                        <a:alpha val="75000"/>
                      </a:srgbClr>
                    </a:solidFill>
                    <a:latin typeface="+mj-lt"/>
                    <a:ea typeface="Arial" charset="0"/>
                    <a:cs typeface="Arial" charset="0"/>
                  </a:rPr>
                  <a:t>b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75000"/>
                      </a:srgb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ranches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3E660FA-1355-C547-89EA-BFEB8AFA2D0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763850" y="3993333"/>
                <a:ext cx="1192381" cy="522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094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Enterprise+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6F6B972-A60E-DF4E-93E2-82D9520CC0D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981919" y="3942301"/>
                <a:ext cx="981145" cy="6960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094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alpha val="75000"/>
                      </a:scheme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Data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alpha val="75000"/>
                      </a:scheme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>
                        <a:alpha val="75000"/>
                      </a:scheme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centers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74BCCD6-A93F-504A-8CD6-21F234DE4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652650" y="4085228"/>
                <a:ext cx="781711" cy="348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60944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Multicloud</a:t>
                </a: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1C8EE61-B33C-2043-86E3-28831D61F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255" y="4030895"/>
              <a:ext cx="457200" cy="4572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0348CD2-F12D-934D-BB05-4A07223C7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362" y="4018766"/>
              <a:ext cx="457200" cy="4572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2120B46-5064-B846-B96C-C45B746DC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591" y="4052892"/>
              <a:ext cx="457200" cy="4572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7FED94F-1907-134C-8369-5F1598E0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2772" y="4026927"/>
              <a:ext cx="457200" cy="4572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4" name="Group 113"/>
          <p:cNvGrpSpPr>
            <a:grpSpLocks noChangeAspect="1"/>
          </p:cNvGrpSpPr>
          <p:nvPr/>
        </p:nvGrpSpPr>
        <p:grpSpPr>
          <a:xfrm>
            <a:off x="3350355" y="970540"/>
            <a:ext cx="2851453" cy="2612082"/>
            <a:chOff x="3282019" y="809560"/>
            <a:chExt cx="3450258" cy="31606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F03F7B-83D4-FC4D-B1BE-FB701147DE78}"/>
                </a:ext>
              </a:extLst>
            </p:cNvPr>
            <p:cNvGrpSpPr/>
            <p:nvPr/>
          </p:nvGrpSpPr>
          <p:grpSpPr>
            <a:xfrm>
              <a:off x="4504737" y="1829469"/>
              <a:ext cx="1544353" cy="1548994"/>
              <a:chOff x="4969685" y="1723747"/>
              <a:chExt cx="1715512" cy="172066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32B5F707-2F5F-A64D-A41A-0DAD1CDDD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9685" y="1723747"/>
                <a:ext cx="1715512" cy="1720667"/>
              </a:xfrm>
              <a:custGeom>
                <a:avLst/>
                <a:gdLst>
                  <a:gd name="T0" fmla="*/ 3792 w 3793"/>
                  <a:gd name="T1" fmla="*/ 1895 h 3793"/>
                  <a:gd name="T2" fmla="*/ 3538 w 3793"/>
                  <a:gd name="T3" fmla="*/ 2844 h 3793"/>
                  <a:gd name="T4" fmla="*/ 2844 w 3793"/>
                  <a:gd name="T5" fmla="*/ 3538 h 3793"/>
                  <a:gd name="T6" fmla="*/ 1897 w 3793"/>
                  <a:gd name="T7" fmla="*/ 3792 h 3793"/>
                  <a:gd name="T8" fmla="*/ 949 w 3793"/>
                  <a:gd name="T9" fmla="*/ 3538 h 3793"/>
                  <a:gd name="T10" fmla="*/ 254 w 3793"/>
                  <a:gd name="T11" fmla="*/ 2844 h 3793"/>
                  <a:gd name="T12" fmla="*/ 0 w 3793"/>
                  <a:gd name="T13" fmla="*/ 1895 h 3793"/>
                  <a:gd name="T14" fmla="*/ 254 w 3793"/>
                  <a:gd name="T15" fmla="*/ 948 h 3793"/>
                  <a:gd name="T16" fmla="*/ 949 w 3793"/>
                  <a:gd name="T17" fmla="*/ 254 h 3793"/>
                  <a:gd name="T18" fmla="*/ 1897 w 3793"/>
                  <a:gd name="T19" fmla="*/ 0 h 3793"/>
                  <a:gd name="T20" fmla="*/ 2844 w 3793"/>
                  <a:gd name="T21" fmla="*/ 254 h 3793"/>
                  <a:gd name="T22" fmla="*/ 3538 w 3793"/>
                  <a:gd name="T23" fmla="*/ 948 h 3793"/>
                  <a:gd name="T24" fmla="*/ 3792 w 3793"/>
                  <a:gd name="T25" fmla="*/ 1895 h 3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93" h="3793">
                    <a:moveTo>
                      <a:pt x="3792" y="1895"/>
                    </a:moveTo>
                    <a:cubicBezTo>
                      <a:pt x="3792" y="2244"/>
                      <a:pt x="3713" y="2542"/>
                      <a:pt x="3538" y="2844"/>
                    </a:cubicBezTo>
                    <a:cubicBezTo>
                      <a:pt x="3364" y="3147"/>
                      <a:pt x="3146" y="3364"/>
                      <a:pt x="2844" y="3538"/>
                    </a:cubicBezTo>
                    <a:cubicBezTo>
                      <a:pt x="2542" y="3713"/>
                      <a:pt x="2245" y="3792"/>
                      <a:pt x="1897" y="3792"/>
                    </a:cubicBezTo>
                    <a:cubicBezTo>
                      <a:pt x="1548" y="3792"/>
                      <a:pt x="1251" y="3713"/>
                      <a:pt x="949" y="3538"/>
                    </a:cubicBezTo>
                    <a:cubicBezTo>
                      <a:pt x="646" y="3364"/>
                      <a:pt x="428" y="3147"/>
                      <a:pt x="254" y="2844"/>
                    </a:cubicBezTo>
                    <a:cubicBezTo>
                      <a:pt x="79" y="2542"/>
                      <a:pt x="0" y="2244"/>
                      <a:pt x="0" y="1895"/>
                    </a:cubicBezTo>
                    <a:cubicBezTo>
                      <a:pt x="0" y="1547"/>
                      <a:pt x="79" y="1250"/>
                      <a:pt x="254" y="948"/>
                    </a:cubicBezTo>
                    <a:cubicBezTo>
                      <a:pt x="428" y="646"/>
                      <a:pt x="646" y="429"/>
                      <a:pt x="949" y="254"/>
                    </a:cubicBezTo>
                    <a:cubicBezTo>
                      <a:pt x="1251" y="79"/>
                      <a:pt x="1548" y="0"/>
                      <a:pt x="1897" y="0"/>
                    </a:cubicBezTo>
                    <a:cubicBezTo>
                      <a:pt x="2245" y="0"/>
                      <a:pt x="2542" y="79"/>
                      <a:pt x="2844" y="254"/>
                    </a:cubicBezTo>
                    <a:cubicBezTo>
                      <a:pt x="3146" y="429"/>
                      <a:pt x="3364" y="646"/>
                      <a:pt x="3538" y="948"/>
                    </a:cubicBezTo>
                    <a:cubicBezTo>
                      <a:pt x="3713" y="1250"/>
                      <a:pt x="3792" y="1547"/>
                      <a:pt x="3792" y="1895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231DA399-670C-3749-8A35-F966FA5A5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6045" y="1887763"/>
                <a:ext cx="1302790" cy="1278210"/>
              </a:xfrm>
              <a:custGeom>
                <a:avLst/>
                <a:gdLst>
                  <a:gd name="T0" fmla="*/ 2302 w 2303"/>
                  <a:gd name="T1" fmla="*/ 1150 h 2303"/>
                  <a:gd name="T2" fmla="*/ 2148 w 2303"/>
                  <a:gd name="T3" fmla="*/ 1726 h 2303"/>
                  <a:gd name="T4" fmla="*/ 1726 w 2303"/>
                  <a:gd name="T5" fmla="*/ 2147 h 2303"/>
                  <a:gd name="T6" fmla="*/ 1152 w 2303"/>
                  <a:gd name="T7" fmla="*/ 2302 h 2303"/>
                  <a:gd name="T8" fmla="*/ 576 w 2303"/>
                  <a:gd name="T9" fmla="*/ 2147 h 2303"/>
                  <a:gd name="T10" fmla="*/ 155 w 2303"/>
                  <a:gd name="T11" fmla="*/ 1726 h 2303"/>
                  <a:gd name="T12" fmla="*/ 0 w 2303"/>
                  <a:gd name="T13" fmla="*/ 1150 h 2303"/>
                  <a:gd name="T14" fmla="*/ 155 w 2303"/>
                  <a:gd name="T15" fmla="*/ 576 h 2303"/>
                  <a:gd name="T16" fmla="*/ 576 w 2303"/>
                  <a:gd name="T17" fmla="*/ 154 h 2303"/>
                  <a:gd name="T18" fmla="*/ 1152 w 2303"/>
                  <a:gd name="T19" fmla="*/ 0 h 2303"/>
                  <a:gd name="T20" fmla="*/ 1726 w 2303"/>
                  <a:gd name="T21" fmla="*/ 154 h 2303"/>
                  <a:gd name="T22" fmla="*/ 2148 w 2303"/>
                  <a:gd name="T23" fmla="*/ 576 h 2303"/>
                  <a:gd name="T24" fmla="*/ 2302 w 2303"/>
                  <a:gd name="T25" fmla="*/ 1150 h 2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03" h="2303">
                    <a:moveTo>
                      <a:pt x="2302" y="1150"/>
                    </a:moveTo>
                    <a:cubicBezTo>
                      <a:pt x="2302" y="1362"/>
                      <a:pt x="2254" y="1542"/>
                      <a:pt x="2148" y="1726"/>
                    </a:cubicBezTo>
                    <a:cubicBezTo>
                      <a:pt x="2042" y="1910"/>
                      <a:pt x="1910" y="2041"/>
                      <a:pt x="1726" y="2147"/>
                    </a:cubicBezTo>
                    <a:cubicBezTo>
                      <a:pt x="1543" y="2253"/>
                      <a:pt x="1363" y="2302"/>
                      <a:pt x="1152" y="2302"/>
                    </a:cubicBezTo>
                    <a:cubicBezTo>
                      <a:pt x="940" y="2302"/>
                      <a:pt x="760" y="2253"/>
                      <a:pt x="576" y="2147"/>
                    </a:cubicBezTo>
                    <a:cubicBezTo>
                      <a:pt x="392" y="2041"/>
                      <a:pt x="261" y="1910"/>
                      <a:pt x="155" y="1726"/>
                    </a:cubicBezTo>
                    <a:cubicBezTo>
                      <a:pt x="49" y="1542"/>
                      <a:pt x="0" y="1362"/>
                      <a:pt x="0" y="1150"/>
                    </a:cubicBezTo>
                    <a:cubicBezTo>
                      <a:pt x="0" y="939"/>
                      <a:pt x="49" y="759"/>
                      <a:pt x="155" y="576"/>
                    </a:cubicBezTo>
                    <a:cubicBezTo>
                      <a:pt x="261" y="392"/>
                      <a:pt x="392" y="260"/>
                      <a:pt x="576" y="154"/>
                    </a:cubicBezTo>
                    <a:cubicBezTo>
                      <a:pt x="760" y="48"/>
                      <a:pt x="940" y="0"/>
                      <a:pt x="1152" y="0"/>
                    </a:cubicBezTo>
                    <a:cubicBezTo>
                      <a:pt x="1363" y="0"/>
                      <a:pt x="1543" y="48"/>
                      <a:pt x="1726" y="154"/>
                    </a:cubicBezTo>
                    <a:cubicBezTo>
                      <a:pt x="1910" y="260"/>
                      <a:pt x="2042" y="392"/>
                      <a:pt x="2148" y="576"/>
                    </a:cubicBezTo>
                    <a:cubicBezTo>
                      <a:pt x="2254" y="759"/>
                      <a:pt x="2302" y="939"/>
                      <a:pt x="2302" y="1150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A774AD-AC4D-6D4F-A185-D61E88E577DD}"/>
                </a:ext>
              </a:extLst>
            </p:cNvPr>
            <p:cNvSpPr txBox="1"/>
            <p:nvPr/>
          </p:nvSpPr>
          <p:spPr>
            <a:xfrm>
              <a:off x="4798810" y="2196178"/>
              <a:ext cx="956209" cy="6703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Intent-based</a:t>
              </a:r>
              <a:r>
                <a:rPr lang="en-US" sz="1200" dirty="0">
                  <a:solidFill>
                    <a:srgbClr val="282828"/>
                  </a:solidFill>
                  <a:latin typeface="+mj-lt"/>
                  <a:ea typeface="Arial" charset="0"/>
                  <a:cs typeface="Arial" charset="0"/>
                </a:rPr>
                <a:t> networking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672B9FE-2C73-BB45-90F0-24980DF540E7}"/>
                </a:ext>
              </a:extLst>
            </p:cNvPr>
            <p:cNvGrpSpPr/>
            <p:nvPr/>
          </p:nvGrpSpPr>
          <p:grpSpPr>
            <a:xfrm>
              <a:off x="4313076" y="1382912"/>
              <a:ext cx="2022198" cy="2177031"/>
              <a:chOff x="3286845" y="1527290"/>
              <a:chExt cx="2022198" cy="2177031"/>
            </a:xfrm>
          </p:grpSpPr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4B88BFAE-AD5A-6D4F-8B6F-185BD5AE6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582" y="1527290"/>
                <a:ext cx="1003954" cy="756177"/>
              </a:xfrm>
              <a:custGeom>
                <a:avLst/>
                <a:gdLst>
                  <a:gd name="T0" fmla="*/ 2368 w 2414"/>
                  <a:gd name="T1" fmla="*/ 1375 h 1816"/>
                  <a:gd name="T2" fmla="*/ 0 w 2414"/>
                  <a:gd name="T3" fmla="*/ 0 h 1816"/>
                  <a:gd name="T4" fmla="*/ 0 w 2414"/>
                  <a:gd name="T5" fmla="*/ 565 h 1816"/>
                  <a:gd name="T6" fmla="*/ 1896 w 2414"/>
                  <a:gd name="T7" fmla="*/ 1688 h 1816"/>
                  <a:gd name="T8" fmla="*/ 1910 w 2414"/>
                  <a:gd name="T9" fmla="*/ 1713 h 1816"/>
                  <a:gd name="T10" fmla="*/ 1942 w 2414"/>
                  <a:gd name="T11" fmla="*/ 1730 h 1816"/>
                  <a:gd name="T12" fmla="*/ 2255 w 2414"/>
                  <a:gd name="T13" fmla="*/ 1809 h 1816"/>
                  <a:gd name="T14" fmla="*/ 2303 w 2414"/>
                  <a:gd name="T15" fmla="*/ 1801 h 1816"/>
                  <a:gd name="T16" fmla="*/ 2303 w 2414"/>
                  <a:gd name="T17" fmla="*/ 1801 h 1816"/>
                  <a:gd name="T18" fmla="*/ 2306 w 2414"/>
                  <a:gd name="T19" fmla="*/ 1801 h 1816"/>
                  <a:gd name="T20" fmla="*/ 2334 w 2414"/>
                  <a:gd name="T21" fmla="*/ 1761 h 1816"/>
                  <a:gd name="T22" fmla="*/ 2413 w 2414"/>
                  <a:gd name="T23" fmla="*/ 1451 h 1816"/>
                  <a:gd name="T24" fmla="*/ 2413 w 2414"/>
                  <a:gd name="T25" fmla="*/ 1451 h 1816"/>
                  <a:gd name="T26" fmla="*/ 2368 w 2414"/>
                  <a:gd name="T27" fmla="*/ 1375 h 1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4" h="1816">
                    <a:moveTo>
                      <a:pt x="2368" y="1375"/>
                    </a:moveTo>
                    <a:cubicBezTo>
                      <a:pt x="1879" y="570"/>
                      <a:pt x="1005" y="23"/>
                      <a:pt x="0" y="0"/>
                    </a:cubicBezTo>
                    <a:lnTo>
                      <a:pt x="0" y="565"/>
                    </a:lnTo>
                    <a:cubicBezTo>
                      <a:pt x="807" y="590"/>
                      <a:pt x="1510" y="1033"/>
                      <a:pt x="1896" y="1688"/>
                    </a:cubicBezTo>
                    <a:cubicBezTo>
                      <a:pt x="1902" y="1696"/>
                      <a:pt x="1905" y="1705"/>
                      <a:pt x="1910" y="1713"/>
                    </a:cubicBezTo>
                    <a:cubicBezTo>
                      <a:pt x="1919" y="1722"/>
                      <a:pt x="1927" y="1727"/>
                      <a:pt x="1942" y="1730"/>
                    </a:cubicBezTo>
                    <a:lnTo>
                      <a:pt x="2255" y="1809"/>
                    </a:lnTo>
                    <a:cubicBezTo>
                      <a:pt x="2272" y="1815"/>
                      <a:pt x="2289" y="1809"/>
                      <a:pt x="2303" y="1801"/>
                    </a:cubicBezTo>
                    <a:lnTo>
                      <a:pt x="2303" y="1801"/>
                    </a:lnTo>
                    <a:lnTo>
                      <a:pt x="2306" y="1801"/>
                    </a:lnTo>
                    <a:cubicBezTo>
                      <a:pt x="2320" y="1792"/>
                      <a:pt x="2331" y="1778"/>
                      <a:pt x="2334" y="1761"/>
                    </a:cubicBezTo>
                    <a:lnTo>
                      <a:pt x="2413" y="1451"/>
                    </a:lnTo>
                    <a:lnTo>
                      <a:pt x="2413" y="1451"/>
                    </a:lnTo>
                    <a:cubicBezTo>
                      <a:pt x="2396" y="1426"/>
                      <a:pt x="2382" y="1400"/>
                      <a:pt x="2368" y="1375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C4E60FB-E913-954D-9B15-88515BABBA79}"/>
                  </a:ext>
                </a:extLst>
              </p:cNvPr>
              <p:cNvSpPr/>
              <p:nvPr/>
            </p:nvSpPr>
            <p:spPr>
              <a:xfrm rot="2421283">
                <a:off x="3286845" y="1693505"/>
                <a:ext cx="2022198" cy="2010816"/>
              </a:xfrm>
              <a:prstGeom prst="rect">
                <a:avLst/>
              </a:prstGeom>
            </p:spPr>
            <p:txBody>
              <a:bodyPr>
                <a:prstTxWarp prst="textArchUp">
                  <a:avLst>
                    <a:gd name="adj" fmla="val 10903657"/>
                  </a:avLst>
                </a:prstTxWarp>
                <a:spAutoFit/>
              </a:bodyPr>
              <a:lstStyle/>
              <a:p>
                <a:pPr marL="0" marR="0" lvl="0" indent="0" algn="ctr" defTabSz="18347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>
                        <a:lumMod val="75000"/>
                      </a:srgb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Translation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F806C40-69AE-F047-80BF-3935D2A1DC94}"/>
                </a:ext>
              </a:extLst>
            </p:cNvPr>
            <p:cNvGrpSpPr/>
            <p:nvPr/>
          </p:nvGrpSpPr>
          <p:grpSpPr>
            <a:xfrm>
              <a:off x="4906029" y="1135135"/>
              <a:ext cx="761684" cy="761684"/>
              <a:chOff x="3879798" y="1279513"/>
              <a:chExt cx="761684" cy="761684"/>
            </a:xfrm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0B46D55-C6DC-FB49-8FEA-CD60BBAE92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9798" y="1279513"/>
                <a:ext cx="761684" cy="761684"/>
              </a:xfrm>
              <a:custGeom>
                <a:avLst/>
                <a:gdLst>
                  <a:gd name="T0" fmla="*/ 1828 w 1829"/>
                  <a:gd name="T1" fmla="*/ 914 h 1829"/>
                  <a:gd name="T2" fmla="*/ 1705 w 1829"/>
                  <a:gd name="T3" fmla="*/ 1371 h 1829"/>
                  <a:gd name="T4" fmla="*/ 1371 w 1829"/>
                  <a:gd name="T5" fmla="*/ 1706 h 1829"/>
                  <a:gd name="T6" fmla="*/ 915 w 1829"/>
                  <a:gd name="T7" fmla="*/ 1828 h 1829"/>
                  <a:gd name="T8" fmla="*/ 457 w 1829"/>
                  <a:gd name="T9" fmla="*/ 1706 h 1829"/>
                  <a:gd name="T10" fmla="*/ 123 w 1829"/>
                  <a:gd name="T11" fmla="*/ 1371 h 1829"/>
                  <a:gd name="T12" fmla="*/ 0 w 1829"/>
                  <a:gd name="T13" fmla="*/ 914 h 1829"/>
                  <a:gd name="T14" fmla="*/ 123 w 1829"/>
                  <a:gd name="T15" fmla="*/ 457 h 1829"/>
                  <a:gd name="T16" fmla="*/ 457 w 1829"/>
                  <a:gd name="T17" fmla="*/ 122 h 1829"/>
                  <a:gd name="T18" fmla="*/ 915 w 1829"/>
                  <a:gd name="T19" fmla="*/ 0 h 1829"/>
                  <a:gd name="T20" fmla="*/ 1371 w 1829"/>
                  <a:gd name="T21" fmla="*/ 122 h 1829"/>
                  <a:gd name="T22" fmla="*/ 1705 w 1829"/>
                  <a:gd name="T23" fmla="*/ 457 h 1829"/>
                  <a:gd name="T24" fmla="*/ 1828 w 1829"/>
                  <a:gd name="T25" fmla="*/ 914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29" h="1829">
                    <a:moveTo>
                      <a:pt x="1828" y="914"/>
                    </a:moveTo>
                    <a:cubicBezTo>
                      <a:pt x="1828" y="1082"/>
                      <a:pt x="1790" y="1225"/>
                      <a:pt x="1705" y="1371"/>
                    </a:cubicBezTo>
                    <a:cubicBezTo>
                      <a:pt x="1621" y="1517"/>
                      <a:pt x="1517" y="1622"/>
                      <a:pt x="1371" y="1706"/>
                    </a:cubicBezTo>
                    <a:cubicBezTo>
                      <a:pt x="1226" y="1790"/>
                      <a:pt x="1083" y="1828"/>
                      <a:pt x="915" y="1828"/>
                    </a:cubicBezTo>
                    <a:cubicBezTo>
                      <a:pt x="746" y="1828"/>
                      <a:pt x="602" y="1790"/>
                      <a:pt x="457" y="1706"/>
                    </a:cubicBezTo>
                    <a:cubicBezTo>
                      <a:pt x="311" y="1622"/>
                      <a:pt x="207" y="1517"/>
                      <a:pt x="123" y="1371"/>
                    </a:cubicBezTo>
                    <a:cubicBezTo>
                      <a:pt x="38" y="1225"/>
                      <a:pt x="0" y="1082"/>
                      <a:pt x="0" y="914"/>
                    </a:cubicBezTo>
                    <a:cubicBezTo>
                      <a:pt x="0" y="746"/>
                      <a:pt x="38" y="603"/>
                      <a:pt x="123" y="457"/>
                    </a:cubicBezTo>
                    <a:cubicBezTo>
                      <a:pt x="207" y="311"/>
                      <a:pt x="311" y="206"/>
                      <a:pt x="457" y="122"/>
                    </a:cubicBezTo>
                    <a:cubicBezTo>
                      <a:pt x="602" y="38"/>
                      <a:pt x="746" y="0"/>
                      <a:pt x="915" y="0"/>
                    </a:cubicBezTo>
                    <a:cubicBezTo>
                      <a:pt x="1082" y="0"/>
                      <a:pt x="1226" y="38"/>
                      <a:pt x="1371" y="122"/>
                    </a:cubicBezTo>
                    <a:cubicBezTo>
                      <a:pt x="1517" y="206"/>
                      <a:pt x="1621" y="311"/>
                      <a:pt x="1705" y="457"/>
                    </a:cubicBezTo>
                    <a:cubicBezTo>
                      <a:pt x="1790" y="603"/>
                      <a:pt x="1828" y="746"/>
                      <a:pt x="1828" y="914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2B7455D1-C35D-0143-BAC1-AC1E0EE25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555" y="1334575"/>
                <a:ext cx="625865" cy="473528"/>
              </a:xfrm>
              <a:custGeom>
                <a:avLst/>
                <a:gdLst>
                  <a:gd name="T0" fmla="*/ 1441 w 1504"/>
                  <a:gd name="T1" fmla="*/ 542 h 1136"/>
                  <a:gd name="T2" fmla="*/ 1063 w 1504"/>
                  <a:gd name="T3" fmla="*/ 105 h 1136"/>
                  <a:gd name="T4" fmla="*/ 488 w 1504"/>
                  <a:gd name="T5" fmla="*/ 71 h 1136"/>
                  <a:gd name="T6" fmla="*/ 62 w 1504"/>
                  <a:gd name="T7" fmla="*/ 452 h 1136"/>
                  <a:gd name="T8" fmla="*/ 0 w 1504"/>
                  <a:gd name="T9" fmla="*/ 604 h 1136"/>
                  <a:gd name="T10" fmla="*/ 34 w 1504"/>
                  <a:gd name="T11" fmla="*/ 652 h 1136"/>
                  <a:gd name="T12" fmla="*/ 82 w 1504"/>
                  <a:gd name="T13" fmla="*/ 624 h 1136"/>
                  <a:gd name="T14" fmla="*/ 130 w 1504"/>
                  <a:gd name="T15" fmla="*/ 486 h 1136"/>
                  <a:gd name="T16" fmla="*/ 514 w 1504"/>
                  <a:gd name="T17" fmla="*/ 139 h 1136"/>
                  <a:gd name="T18" fmla="*/ 1026 w 1504"/>
                  <a:gd name="T19" fmla="*/ 173 h 1136"/>
                  <a:gd name="T20" fmla="*/ 1362 w 1504"/>
                  <a:gd name="T21" fmla="*/ 559 h 1136"/>
                  <a:gd name="T22" fmla="*/ 1328 w 1504"/>
                  <a:gd name="T23" fmla="*/ 1078 h 1136"/>
                  <a:gd name="T24" fmla="*/ 1348 w 1504"/>
                  <a:gd name="T25" fmla="*/ 1135 h 1136"/>
                  <a:gd name="T26" fmla="*/ 1362 w 1504"/>
                  <a:gd name="T27" fmla="*/ 1135 h 1136"/>
                  <a:gd name="T28" fmla="*/ 1396 w 1504"/>
                  <a:gd name="T29" fmla="*/ 1115 h 1136"/>
                  <a:gd name="T30" fmla="*/ 1441 w 1504"/>
                  <a:gd name="T31" fmla="*/ 542 h 1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4" h="1136">
                    <a:moveTo>
                      <a:pt x="1441" y="542"/>
                    </a:moveTo>
                    <a:cubicBezTo>
                      <a:pt x="1373" y="347"/>
                      <a:pt x="1244" y="195"/>
                      <a:pt x="1063" y="105"/>
                    </a:cubicBezTo>
                    <a:cubicBezTo>
                      <a:pt x="885" y="14"/>
                      <a:pt x="680" y="0"/>
                      <a:pt x="488" y="71"/>
                    </a:cubicBezTo>
                    <a:cubicBezTo>
                      <a:pt x="302" y="133"/>
                      <a:pt x="152" y="266"/>
                      <a:pt x="62" y="452"/>
                    </a:cubicBezTo>
                    <a:cubicBezTo>
                      <a:pt x="34" y="500"/>
                      <a:pt x="14" y="556"/>
                      <a:pt x="0" y="604"/>
                    </a:cubicBezTo>
                    <a:cubicBezTo>
                      <a:pt x="0" y="624"/>
                      <a:pt x="14" y="652"/>
                      <a:pt x="34" y="652"/>
                    </a:cubicBezTo>
                    <a:cubicBezTo>
                      <a:pt x="54" y="658"/>
                      <a:pt x="76" y="647"/>
                      <a:pt x="82" y="624"/>
                    </a:cubicBezTo>
                    <a:cubicBezTo>
                      <a:pt x="88" y="576"/>
                      <a:pt x="110" y="528"/>
                      <a:pt x="130" y="486"/>
                    </a:cubicBezTo>
                    <a:cubicBezTo>
                      <a:pt x="212" y="319"/>
                      <a:pt x="342" y="201"/>
                      <a:pt x="514" y="139"/>
                    </a:cubicBezTo>
                    <a:cubicBezTo>
                      <a:pt x="686" y="82"/>
                      <a:pt x="863" y="96"/>
                      <a:pt x="1026" y="173"/>
                    </a:cubicBezTo>
                    <a:cubicBezTo>
                      <a:pt x="1184" y="254"/>
                      <a:pt x="1308" y="395"/>
                      <a:pt x="1362" y="559"/>
                    </a:cubicBezTo>
                    <a:cubicBezTo>
                      <a:pt x="1416" y="731"/>
                      <a:pt x="1410" y="920"/>
                      <a:pt x="1328" y="1078"/>
                    </a:cubicBezTo>
                    <a:cubicBezTo>
                      <a:pt x="1323" y="1098"/>
                      <a:pt x="1328" y="1121"/>
                      <a:pt x="1348" y="1135"/>
                    </a:cubicBezTo>
                    <a:cubicBezTo>
                      <a:pt x="1348" y="1135"/>
                      <a:pt x="1354" y="1135"/>
                      <a:pt x="1362" y="1135"/>
                    </a:cubicBezTo>
                    <a:cubicBezTo>
                      <a:pt x="1376" y="1135"/>
                      <a:pt x="1390" y="1129"/>
                      <a:pt x="1396" y="1115"/>
                    </a:cubicBezTo>
                    <a:cubicBezTo>
                      <a:pt x="1489" y="937"/>
                      <a:pt x="1503" y="728"/>
                      <a:pt x="1441" y="542"/>
                    </a:cubicBezTo>
                  </a:path>
                </a:pathLst>
              </a:custGeom>
              <a:solidFill>
                <a:srgbClr val="66D7F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1DBD3E0D-D233-A240-9CD7-5712B9C0A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1757" y="1549314"/>
                <a:ext cx="365240" cy="379924"/>
              </a:xfrm>
              <a:custGeom>
                <a:avLst/>
                <a:gdLst>
                  <a:gd name="T0" fmla="*/ 713 w 878"/>
                  <a:gd name="T1" fmla="*/ 601 h 913"/>
                  <a:gd name="T2" fmla="*/ 843 w 878"/>
                  <a:gd name="T3" fmla="*/ 299 h 913"/>
                  <a:gd name="T4" fmla="*/ 733 w 878"/>
                  <a:gd name="T5" fmla="*/ 54 h 913"/>
                  <a:gd name="T6" fmla="*/ 446 w 878"/>
                  <a:gd name="T7" fmla="*/ 150 h 913"/>
                  <a:gd name="T8" fmla="*/ 418 w 878"/>
                  <a:gd name="T9" fmla="*/ 217 h 913"/>
                  <a:gd name="T10" fmla="*/ 302 w 878"/>
                  <a:gd name="T11" fmla="*/ 429 h 913"/>
                  <a:gd name="T12" fmla="*/ 28 w 878"/>
                  <a:gd name="T13" fmla="*/ 579 h 913"/>
                  <a:gd name="T14" fmla="*/ 9 w 878"/>
                  <a:gd name="T15" fmla="*/ 626 h 913"/>
                  <a:gd name="T16" fmla="*/ 57 w 878"/>
                  <a:gd name="T17" fmla="*/ 655 h 913"/>
                  <a:gd name="T18" fmla="*/ 367 w 878"/>
                  <a:gd name="T19" fmla="*/ 477 h 913"/>
                  <a:gd name="T20" fmla="*/ 491 w 878"/>
                  <a:gd name="T21" fmla="*/ 251 h 913"/>
                  <a:gd name="T22" fmla="*/ 525 w 878"/>
                  <a:gd name="T23" fmla="*/ 183 h 913"/>
                  <a:gd name="T24" fmla="*/ 702 w 878"/>
                  <a:gd name="T25" fmla="*/ 121 h 913"/>
                  <a:gd name="T26" fmla="*/ 778 w 878"/>
                  <a:gd name="T27" fmla="*/ 271 h 913"/>
                  <a:gd name="T28" fmla="*/ 648 w 878"/>
                  <a:gd name="T29" fmla="*/ 550 h 913"/>
                  <a:gd name="T30" fmla="*/ 328 w 878"/>
                  <a:gd name="T31" fmla="*/ 838 h 913"/>
                  <a:gd name="T32" fmla="*/ 313 w 878"/>
                  <a:gd name="T33" fmla="*/ 892 h 913"/>
                  <a:gd name="T34" fmla="*/ 347 w 878"/>
                  <a:gd name="T35" fmla="*/ 912 h 913"/>
                  <a:gd name="T36" fmla="*/ 361 w 878"/>
                  <a:gd name="T37" fmla="*/ 906 h 913"/>
                  <a:gd name="T38" fmla="*/ 713 w 878"/>
                  <a:gd name="T39" fmla="*/ 601 h 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8" h="913">
                    <a:moveTo>
                      <a:pt x="713" y="601"/>
                    </a:moveTo>
                    <a:cubicBezTo>
                      <a:pt x="781" y="491"/>
                      <a:pt x="829" y="356"/>
                      <a:pt x="843" y="299"/>
                    </a:cubicBezTo>
                    <a:cubicBezTo>
                      <a:pt x="877" y="189"/>
                      <a:pt x="843" y="102"/>
                      <a:pt x="733" y="54"/>
                    </a:cubicBezTo>
                    <a:cubicBezTo>
                      <a:pt x="630" y="0"/>
                      <a:pt x="500" y="39"/>
                      <a:pt x="446" y="150"/>
                    </a:cubicBezTo>
                    <a:cubicBezTo>
                      <a:pt x="440" y="169"/>
                      <a:pt x="426" y="192"/>
                      <a:pt x="418" y="217"/>
                    </a:cubicBezTo>
                    <a:cubicBezTo>
                      <a:pt x="384" y="285"/>
                      <a:pt x="350" y="367"/>
                      <a:pt x="302" y="429"/>
                    </a:cubicBezTo>
                    <a:cubicBezTo>
                      <a:pt x="249" y="505"/>
                      <a:pt x="91" y="564"/>
                      <a:pt x="28" y="579"/>
                    </a:cubicBezTo>
                    <a:cubicBezTo>
                      <a:pt x="9" y="584"/>
                      <a:pt x="0" y="607"/>
                      <a:pt x="9" y="626"/>
                    </a:cubicBezTo>
                    <a:cubicBezTo>
                      <a:pt x="14" y="646"/>
                      <a:pt x="37" y="660"/>
                      <a:pt x="57" y="655"/>
                    </a:cubicBezTo>
                    <a:cubicBezTo>
                      <a:pt x="62" y="655"/>
                      <a:pt x="282" y="587"/>
                      <a:pt x="367" y="477"/>
                    </a:cubicBezTo>
                    <a:cubicBezTo>
                      <a:pt x="421" y="409"/>
                      <a:pt x="457" y="319"/>
                      <a:pt x="491" y="251"/>
                    </a:cubicBezTo>
                    <a:cubicBezTo>
                      <a:pt x="505" y="223"/>
                      <a:pt x="511" y="203"/>
                      <a:pt x="525" y="183"/>
                    </a:cubicBezTo>
                    <a:cubicBezTo>
                      <a:pt x="559" y="116"/>
                      <a:pt x="641" y="87"/>
                      <a:pt x="702" y="121"/>
                    </a:cubicBezTo>
                    <a:cubicBezTo>
                      <a:pt x="778" y="155"/>
                      <a:pt x="798" y="203"/>
                      <a:pt x="778" y="271"/>
                    </a:cubicBezTo>
                    <a:cubicBezTo>
                      <a:pt x="758" y="325"/>
                      <a:pt x="716" y="454"/>
                      <a:pt x="648" y="550"/>
                    </a:cubicBezTo>
                    <a:cubicBezTo>
                      <a:pt x="539" y="722"/>
                      <a:pt x="328" y="838"/>
                      <a:pt x="328" y="838"/>
                    </a:cubicBezTo>
                    <a:cubicBezTo>
                      <a:pt x="308" y="852"/>
                      <a:pt x="299" y="872"/>
                      <a:pt x="313" y="892"/>
                    </a:cubicBezTo>
                    <a:cubicBezTo>
                      <a:pt x="319" y="906"/>
                      <a:pt x="333" y="912"/>
                      <a:pt x="347" y="912"/>
                    </a:cubicBezTo>
                    <a:cubicBezTo>
                      <a:pt x="353" y="912"/>
                      <a:pt x="353" y="912"/>
                      <a:pt x="361" y="906"/>
                    </a:cubicBezTo>
                    <a:cubicBezTo>
                      <a:pt x="370" y="903"/>
                      <a:pt x="590" y="787"/>
                      <a:pt x="713" y="601"/>
                    </a:cubicBezTo>
                  </a:path>
                </a:pathLst>
              </a:custGeom>
              <a:solidFill>
                <a:srgbClr val="66D7F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938BF055-52D0-B543-8B53-7B3658A6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2391" y="1488746"/>
                <a:ext cx="488211" cy="473528"/>
              </a:xfrm>
              <a:custGeom>
                <a:avLst/>
                <a:gdLst>
                  <a:gd name="T0" fmla="*/ 1094 w 1171"/>
                  <a:gd name="T1" fmla="*/ 553 h 1138"/>
                  <a:gd name="T2" fmla="*/ 908 w 1171"/>
                  <a:gd name="T3" fmla="*/ 48 h 1138"/>
                  <a:gd name="T4" fmla="*/ 604 w 1171"/>
                  <a:gd name="T5" fmla="*/ 34 h 1138"/>
                  <a:gd name="T6" fmla="*/ 375 w 1171"/>
                  <a:gd name="T7" fmla="*/ 226 h 1138"/>
                  <a:gd name="T8" fmla="*/ 361 w 1171"/>
                  <a:gd name="T9" fmla="*/ 268 h 1138"/>
                  <a:gd name="T10" fmla="*/ 276 w 1171"/>
                  <a:gd name="T11" fmla="*/ 446 h 1138"/>
                  <a:gd name="T12" fmla="*/ 34 w 1171"/>
                  <a:gd name="T13" fmla="*/ 581 h 1138"/>
                  <a:gd name="T14" fmla="*/ 0 w 1171"/>
                  <a:gd name="T15" fmla="*/ 629 h 1138"/>
                  <a:gd name="T16" fmla="*/ 48 w 1171"/>
                  <a:gd name="T17" fmla="*/ 658 h 1138"/>
                  <a:gd name="T18" fmla="*/ 339 w 1171"/>
                  <a:gd name="T19" fmla="*/ 485 h 1138"/>
                  <a:gd name="T20" fmla="*/ 434 w 1171"/>
                  <a:gd name="T21" fmla="*/ 288 h 1138"/>
                  <a:gd name="T22" fmla="*/ 440 w 1171"/>
                  <a:gd name="T23" fmla="*/ 268 h 1138"/>
                  <a:gd name="T24" fmla="*/ 868 w 1171"/>
                  <a:gd name="T25" fmla="*/ 124 h 1138"/>
                  <a:gd name="T26" fmla="*/ 1015 w 1171"/>
                  <a:gd name="T27" fmla="*/ 528 h 1138"/>
                  <a:gd name="T28" fmla="*/ 891 w 1171"/>
                  <a:gd name="T29" fmla="*/ 802 h 1138"/>
                  <a:gd name="T30" fmla="*/ 621 w 1171"/>
                  <a:gd name="T31" fmla="*/ 1070 h 1138"/>
                  <a:gd name="T32" fmla="*/ 615 w 1171"/>
                  <a:gd name="T33" fmla="*/ 1123 h 1138"/>
                  <a:gd name="T34" fmla="*/ 649 w 1171"/>
                  <a:gd name="T35" fmla="*/ 1137 h 1138"/>
                  <a:gd name="T36" fmla="*/ 669 w 1171"/>
                  <a:gd name="T37" fmla="*/ 1132 h 1138"/>
                  <a:gd name="T38" fmla="*/ 953 w 1171"/>
                  <a:gd name="T39" fmla="*/ 844 h 1138"/>
                  <a:gd name="T40" fmla="*/ 1094 w 1171"/>
                  <a:gd name="T41" fmla="*/ 553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1" h="1138">
                    <a:moveTo>
                      <a:pt x="1094" y="553"/>
                    </a:moveTo>
                    <a:cubicBezTo>
                      <a:pt x="1170" y="313"/>
                      <a:pt x="1108" y="150"/>
                      <a:pt x="908" y="48"/>
                    </a:cubicBezTo>
                    <a:cubicBezTo>
                      <a:pt x="812" y="6"/>
                      <a:pt x="708" y="0"/>
                      <a:pt x="604" y="34"/>
                    </a:cubicBezTo>
                    <a:cubicBezTo>
                      <a:pt x="508" y="68"/>
                      <a:pt x="432" y="136"/>
                      <a:pt x="375" y="226"/>
                    </a:cubicBezTo>
                    <a:cubicBezTo>
                      <a:pt x="370" y="231"/>
                      <a:pt x="370" y="246"/>
                      <a:pt x="361" y="268"/>
                    </a:cubicBezTo>
                    <a:cubicBezTo>
                      <a:pt x="347" y="310"/>
                      <a:pt x="319" y="378"/>
                      <a:pt x="276" y="446"/>
                    </a:cubicBezTo>
                    <a:cubicBezTo>
                      <a:pt x="228" y="522"/>
                      <a:pt x="82" y="570"/>
                      <a:pt x="34" y="581"/>
                    </a:cubicBezTo>
                    <a:cubicBezTo>
                      <a:pt x="14" y="587"/>
                      <a:pt x="0" y="610"/>
                      <a:pt x="0" y="629"/>
                    </a:cubicBezTo>
                    <a:cubicBezTo>
                      <a:pt x="6" y="649"/>
                      <a:pt x="28" y="663"/>
                      <a:pt x="48" y="658"/>
                    </a:cubicBezTo>
                    <a:cubicBezTo>
                      <a:pt x="62" y="658"/>
                      <a:pt x="271" y="604"/>
                      <a:pt x="339" y="485"/>
                    </a:cubicBezTo>
                    <a:cubicBezTo>
                      <a:pt x="386" y="409"/>
                      <a:pt x="415" y="336"/>
                      <a:pt x="434" y="288"/>
                    </a:cubicBezTo>
                    <a:cubicBezTo>
                      <a:pt x="434" y="282"/>
                      <a:pt x="440" y="268"/>
                      <a:pt x="440" y="268"/>
                    </a:cubicBezTo>
                    <a:cubicBezTo>
                      <a:pt x="530" y="110"/>
                      <a:pt x="711" y="42"/>
                      <a:pt x="868" y="124"/>
                    </a:cubicBezTo>
                    <a:cubicBezTo>
                      <a:pt x="1035" y="200"/>
                      <a:pt x="1083" y="330"/>
                      <a:pt x="1015" y="528"/>
                    </a:cubicBezTo>
                    <a:cubicBezTo>
                      <a:pt x="981" y="638"/>
                      <a:pt x="939" y="725"/>
                      <a:pt x="891" y="802"/>
                    </a:cubicBezTo>
                    <a:cubicBezTo>
                      <a:pt x="795" y="937"/>
                      <a:pt x="629" y="1070"/>
                      <a:pt x="621" y="1070"/>
                    </a:cubicBezTo>
                    <a:cubicBezTo>
                      <a:pt x="607" y="1084"/>
                      <a:pt x="601" y="1112"/>
                      <a:pt x="615" y="1123"/>
                    </a:cubicBezTo>
                    <a:cubicBezTo>
                      <a:pt x="629" y="1137"/>
                      <a:pt x="635" y="1137"/>
                      <a:pt x="649" y="1137"/>
                    </a:cubicBezTo>
                    <a:cubicBezTo>
                      <a:pt x="655" y="1137"/>
                      <a:pt x="663" y="1137"/>
                      <a:pt x="669" y="1132"/>
                    </a:cubicBezTo>
                    <a:cubicBezTo>
                      <a:pt x="674" y="1126"/>
                      <a:pt x="848" y="996"/>
                      <a:pt x="953" y="844"/>
                    </a:cubicBezTo>
                    <a:cubicBezTo>
                      <a:pt x="1012" y="765"/>
                      <a:pt x="1054" y="669"/>
                      <a:pt x="1094" y="553"/>
                    </a:cubicBezTo>
                  </a:path>
                </a:pathLst>
              </a:custGeom>
              <a:solidFill>
                <a:srgbClr val="66D7F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22F09B09-93F1-3B44-915A-D6E63BEE3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228" y="1392192"/>
                <a:ext cx="578146" cy="546943"/>
              </a:xfrm>
              <a:custGeom>
                <a:avLst/>
                <a:gdLst>
                  <a:gd name="T0" fmla="*/ 1001 w 1391"/>
                  <a:gd name="T1" fmla="*/ 133 h 1316"/>
                  <a:gd name="T2" fmla="*/ 240 w 1391"/>
                  <a:gd name="T3" fmla="*/ 387 h 1316"/>
                  <a:gd name="T4" fmla="*/ 206 w 1391"/>
                  <a:gd name="T5" fmla="*/ 480 h 1316"/>
                  <a:gd name="T6" fmla="*/ 192 w 1391"/>
                  <a:gd name="T7" fmla="*/ 519 h 1316"/>
                  <a:gd name="T8" fmla="*/ 34 w 1391"/>
                  <a:gd name="T9" fmla="*/ 632 h 1316"/>
                  <a:gd name="T10" fmla="*/ 0 w 1391"/>
                  <a:gd name="T11" fmla="*/ 680 h 1316"/>
                  <a:gd name="T12" fmla="*/ 48 w 1391"/>
                  <a:gd name="T13" fmla="*/ 705 h 1316"/>
                  <a:gd name="T14" fmla="*/ 260 w 1391"/>
                  <a:gd name="T15" fmla="*/ 545 h 1316"/>
                  <a:gd name="T16" fmla="*/ 280 w 1391"/>
                  <a:gd name="T17" fmla="*/ 497 h 1316"/>
                  <a:gd name="T18" fmla="*/ 308 w 1391"/>
                  <a:gd name="T19" fmla="*/ 418 h 1316"/>
                  <a:gd name="T20" fmla="*/ 964 w 1391"/>
                  <a:gd name="T21" fmla="*/ 197 h 1316"/>
                  <a:gd name="T22" fmla="*/ 1170 w 1391"/>
                  <a:gd name="T23" fmla="*/ 886 h 1316"/>
                  <a:gd name="T24" fmla="*/ 936 w 1391"/>
                  <a:gd name="T25" fmla="*/ 1256 h 1316"/>
                  <a:gd name="T26" fmla="*/ 936 w 1391"/>
                  <a:gd name="T27" fmla="*/ 1309 h 1316"/>
                  <a:gd name="T28" fmla="*/ 964 w 1391"/>
                  <a:gd name="T29" fmla="*/ 1315 h 1316"/>
                  <a:gd name="T30" fmla="*/ 998 w 1391"/>
                  <a:gd name="T31" fmla="*/ 1301 h 1316"/>
                  <a:gd name="T32" fmla="*/ 1247 w 1391"/>
                  <a:gd name="T33" fmla="*/ 911 h 1316"/>
                  <a:gd name="T34" fmla="*/ 1001 w 1391"/>
                  <a:gd name="T35" fmla="*/ 133 h 1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1" h="1316">
                    <a:moveTo>
                      <a:pt x="1001" y="133"/>
                    </a:moveTo>
                    <a:cubicBezTo>
                      <a:pt x="720" y="0"/>
                      <a:pt x="378" y="113"/>
                      <a:pt x="240" y="387"/>
                    </a:cubicBezTo>
                    <a:cubicBezTo>
                      <a:pt x="220" y="420"/>
                      <a:pt x="212" y="446"/>
                      <a:pt x="206" y="480"/>
                    </a:cubicBezTo>
                    <a:cubicBezTo>
                      <a:pt x="201" y="494"/>
                      <a:pt x="192" y="505"/>
                      <a:pt x="192" y="519"/>
                    </a:cubicBezTo>
                    <a:cubicBezTo>
                      <a:pt x="164" y="607"/>
                      <a:pt x="34" y="632"/>
                      <a:pt x="34" y="632"/>
                    </a:cubicBezTo>
                    <a:cubicBezTo>
                      <a:pt x="6" y="638"/>
                      <a:pt x="0" y="657"/>
                      <a:pt x="0" y="680"/>
                    </a:cubicBezTo>
                    <a:cubicBezTo>
                      <a:pt x="6" y="700"/>
                      <a:pt x="28" y="714"/>
                      <a:pt x="48" y="705"/>
                    </a:cubicBezTo>
                    <a:cubicBezTo>
                      <a:pt x="54" y="705"/>
                      <a:pt x="220" y="666"/>
                      <a:pt x="260" y="545"/>
                    </a:cubicBezTo>
                    <a:cubicBezTo>
                      <a:pt x="265" y="530"/>
                      <a:pt x="274" y="511"/>
                      <a:pt x="280" y="497"/>
                    </a:cubicBezTo>
                    <a:cubicBezTo>
                      <a:pt x="285" y="471"/>
                      <a:pt x="294" y="443"/>
                      <a:pt x="308" y="418"/>
                    </a:cubicBezTo>
                    <a:cubicBezTo>
                      <a:pt x="423" y="178"/>
                      <a:pt x="725" y="82"/>
                      <a:pt x="964" y="197"/>
                    </a:cubicBezTo>
                    <a:cubicBezTo>
                      <a:pt x="1224" y="324"/>
                      <a:pt x="1300" y="573"/>
                      <a:pt x="1170" y="886"/>
                    </a:cubicBezTo>
                    <a:cubicBezTo>
                      <a:pt x="1089" y="1086"/>
                      <a:pt x="936" y="1256"/>
                      <a:pt x="936" y="1256"/>
                    </a:cubicBezTo>
                    <a:cubicBezTo>
                      <a:pt x="922" y="1270"/>
                      <a:pt x="922" y="1295"/>
                      <a:pt x="936" y="1309"/>
                    </a:cubicBezTo>
                    <a:cubicBezTo>
                      <a:pt x="950" y="1315"/>
                      <a:pt x="956" y="1315"/>
                      <a:pt x="964" y="1315"/>
                    </a:cubicBezTo>
                    <a:cubicBezTo>
                      <a:pt x="978" y="1315"/>
                      <a:pt x="984" y="1315"/>
                      <a:pt x="998" y="1301"/>
                    </a:cubicBezTo>
                    <a:cubicBezTo>
                      <a:pt x="998" y="1295"/>
                      <a:pt x="1156" y="1126"/>
                      <a:pt x="1247" y="911"/>
                    </a:cubicBezTo>
                    <a:cubicBezTo>
                      <a:pt x="1390" y="567"/>
                      <a:pt x="1303" y="274"/>
                      <a:pt x="1001" y="133"/>
                    </a:cubicBezTo>
                  </a:path>
                </a:pathLst>
              </a:custGeom>
              <a:solidFill>
                <a:srgbClr val="66D7F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9D150B59-E9BD-1A48-814B-E30F052E8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7641" y="1641084"/>
                <a:ext cx="244106" cy="244105"/>
              </a:xfrm>
              <a:custGeom>
                <a:avLst/>
                <a:gdLst>
                  <a:gd name="T0" fmla="*/ 586 w 587"/>
                  <a:gd name="T1" fmla="*/ 48 h 585"/>
                  <a:gd name="T2" fmla="*/ 550 w 587"/>
                  <a:gd name="T3" fmla="*/ 0 h 585"/>
                  <a:gd name="T4" fmla="*/ 500 w 587"/>
                  <a:gd name="T5" fmla="*/ 34 h 585"/>
                  <a:gd name="T6" fmla="*/ 325 w 587"/>
                  <a:gd name="T7" fmla="*/ 327 h 585"/>
                  <a:gd name="T8" fmla="*/ 29 w 587"/>
                  <a:gd name="T9" fmla="*/ 511 h 585"/>
                  <a:gd name="T10" fmla="*/ 14 w 587"/>
                  <a:gd name="T11" fmla="*/ 565 h 585"/>
                  <a:gd name="T12" fmla="*/ 51 w 587"/>
                  <a:gd name="T13" fmla="*/ 584 h 585"/>
                  <a:gd name="T14" fmla="*/ 65 w 587"/>
                  <a:gd name="T15" fmla="*/ 584 h 585"/>
                  <a:gd name="T16" fmla="*/ 390 w 587"/>
                  <a:gd name="T17" fmla="*/ 381 h 585"/>
                  <a:gd name="T18" fmla="*/ 586 w 587"/>
                  <a:gd name="T19" fmla="*/ 48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7" h="585">
                    <a:moveTo>
                      <a:pt x="586" y="48"/>
                    </a:moveTo>
                    <a:cubicBezTo>
                      <a:pt x="586" y="28"/>
                      <a:pt x="572" y="9"/>
                      <a:pt x="550" y="0"/>
                    </a:cubicBezTo>
                    <a:cubicBezTo>
                      <a:pt x="528" y="0"/>
                      <a:pt x="508" y="14"/>
                      <a:pt x="500" y="34"/>
                    </a:cubicBezTo>
                    <a:cubicBezTo>
                      <a:pt x="500" y="34"/>
                      <a:pt x="472" y="178"/>
                      <a:pt x="325" y="327"/>
                    </a:cubicBezTo>
                    <a:cubicBezTo>
                      <a:pt x="237" y="423"/>
                      <a:pt x="34" y="511"/>
                      <a:pt x="29" y="511"/>
                    </a:cubicBezTo>
                    <a:cubicBezTo>
                      <a:pt x="14" y="517"/>
                      <a:pt x="0" y="545"/>
                      <a:pt x="14" y="565"/>
                    </a:cubicBezTo>
                    <a:cubicBezTo>
                      <a:pt x="23" y="579"/>
                      <a:pt x="37" y="584"/>
                      <a:pt x="51" y="584"/>
                    </a:cubicBezTo>
                    <a:cubicBezTo>
                      <a:pt x="60" y="584"/>
                      <a:pt x="60" y="584"/>
                      <a:pt x="65" y="584"/>
                    </a:cubicBezTo>
                    <a:cubicBezTo>
                      <a:pt x="74" y="579"/>
                      <a:pt x="283" y="488"/>
                      <a:pt x="390" y="381"/>
                    </a:cubicBezTo>
                    <a:cubicBezTo>
                      <a:pt x="541" y="212"/>
                      <a:pt x="578" y="54"/>
                      <a:pt x="586" y="48"/>
                    </a:cubicBezTo>
                  </a:path>
                </a:pathLst>
              </a:custGeom>
              <a:solidFill>
                <a:srgbClr val="66D7F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A34B67A-F95B-3C49-8F20-89C4F3DD3862}"/>
                  </a:ext>
                </a:extLst>
              </p:cNvPr>
              <p:cNvSpPr txBox="1"/>
              <p:nvPr/>
            </p:nvSpPr>
            <p:spPr>
              <a:xfrm>
                <a:off x="3886862" y="1495671"/>
                <a:ext cx="745442" cy="335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Policy</a:t>
                </a:r>
              </a:p>
            </p:txBody>
          </p:sp>
        </p:grp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CB043F7B-EEAD-784D-80D7-9F8A0EDD63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89370" y="840319"/>
              <a:ext cx="1795002" cy="446235"/>
            </a:xfrm>
            <a:custGeom>
              <a:avLst/>
              <a:gdLst>
                <a:gd name="T0" fmla="*/ 2904 w 5804"/>
                <a:gd name="T1" fmla="*/ 1730 h 1731"/>
                <a:gd name="T2" fmla="*/ 218 w 5804"/>
                <a:gd name="T3" fmla="*/ 813 h 1731"/>
                <a:gd name="T4" fmla="*/ 142 w 5804"/>
                <a:gd name="T5" fmla="*/ 220 h 1731"/>
                <a:gd name="T6" fmla="*/ 734 w 5804"/>
                <a:gd name="T7" fmla="*/ 144 h 1731"/>
                <a:gd name="T8" fmla="*/ 2902 w 5804"/>
                <a:gd name="T9" fmla="*/ 884 h 1731"/>
                <a:gd name="T10" fmla="*/ 5068 w 5804"/>
                <a:gd name="T11" fmla="*/ 144 h 1731"/>
                <a:gd name="T12" fmla="*/ 5661 w 5804"/>
                <a:gd name="T13" fmla="*/ 220 h 1731"/>
                <a:gd name="T14" fmla="*/ 5584 w 5804"/>
                <a:gd name="T15" fmla="*/ 813 h 1731"/>
                <a:gd name="T16" fmla="*/ 2904 w 5804"/>
                <a:gd name="T17" fmla="*/ 1730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04" h="1731">
                  <a:moveTo>
                    <a:pt x="2904" y="1730"/>
                  </a:moveTo>
                  <a:cubicBezTo>
                    <a:pt x="1922" y="1730"/>
                    <a:pt x="994" y="1414"/>
                    <a:pt x="218" y="813"/>
                  </a:cubicBezTo>
                  <a:cubicBezTo>
                    <a:pt x="34" y="669"/>
                    <a:pt x="0" y="404"/>
                    <a:pt x="142" y="220"/>
                  </a:cubicBezTo>
                  <a:cubicBezTo>
                    <a:pt x="286" y="37"/>
                    <a:pt x="551" y="3"/>
                    <a:pt x="734" y="144"/>
                  </a:cubicBezTo>
                  <a:cubicBezTo>
                    <a:pt x="1358" y="630"/>
                    <a:pt x="2109" y="884"/>
                    <a:pt x="2902" y="884"/>
                  </a:cubicBezTo>
                  <a:cubicBezTo>
                    <a:pt x="3694" y="884"/>
                    <a:pt x="4441" y="627"/>
                    <a:pt x="5068" y="144"/>
                  </a:cubicBezTo>
                  <a:cubicBezTo>
                    <a:pt x="5254" y="0"/>
                    <a:pt x="5520" y="34"/>
                    <a:pt x="5661" y="220"/>
                  </a:cubicBezTo>
                  <a:cubicBezTo>
                    <a:pt x="5803" y="407"/>
                    <a:pt x="5771" y="672"/>
                    <a:pt x="5584" y="813"/>
                  </a:cubicBezTo>
                  <a:cubicBezTo>
                    <a:pt x="4814" y="1414"/>
                    <a:pt x="3885" y="1730"/>
                    <a:pt x="2904" y="1730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B9A5202-23C9-D94D-8E6E-802AF7990D97}"/>
                </a:ext>
              </a:extLst>
            </p:cNvPr>
            <p:cNvSpPr txBox="1"/>
            <p:nvPr/>
          </p:nvSpPr>
          <p:spPr>
            <a:xfrm>
              <a:off x="4583919" y="809560"/>
              <a:ext cx="1492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Business</a:t>
              </a: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D2F3D18C-7189-5D44-BF74-761826550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019" y="1329827"/>
              <a:ext cx="1335554" cy="240011"/>
            </a:xfrm>
            <a:custGeom>
              <a:avLst/>
              <a:gdLst>
                <a:gd name="T0" fmla="*/ 3669 w 3670"/>
                <a:gd name="T1" fmla="*/ 282 h 566"/>
                <a:gd name="T2" fmla="*/ 3652 w 3670"/>
                <a:gd name="T3" fmla="*/ 240 h 566"/>
                <a:gd name="T4" fmla="*/ 3432 w 3670"/>
                <a:gd name="T5" fmla="*/ 17 h 566"/>
                <a:gd name="T6" fmla="*/ 3404 w 3670"/>
                <a:gd name="T7" fmla="*/ 0 h 566"/>
                <a:gd name="T8" fmla="*/ 3389 w 3670"/>
                <a:gd name="T9" fmla="*/ 0 h 566"/>
                <a:gd name="T10" fmla="*/ 3378 w 3670"/>
                <a:gd name="T11" fmla="*/ 0 h 566"/>
                <a:gd name="T12" fmla="*/ 282 w 3670"/>
                <a:gd name="T13" fmla="*/ 0 h 566"/>
                <a:gd name="T14" fmla="*/ 0 w 3670"/>
                <a:gd name="T15" fmla="*/ 282 h 566"/>
                <a:gd name="T16" fmla="*/ 282 w 3670"/>
                <a:gd name="T17" fmla="*/ 565 h 566"/>
                <a:gd name="T18" fmla="*/ 3372 w 3670"/>
                <a:gd name="T19" fmla="*/ 565 h 566"/>
                <a:gd name="T20" fmla="*/ 3387 w 3670"/>
                <a:gd name="T21" fmla="*/ 565 h 566"/>
                <a:gd name="T22" fmla="*/ 3401 w 3670"/>
                <a:gd name="T23" fmla="*/ 565 h 566"/>
                <a:gd name="T24" fmla="*/ 3429 w 3670"/>
                <a:gd name="T25" fmla="*/ 548 h 566"/>
                <a:gd name="T26" fmla="*/ 3649 w 3670"/>
                <a:gd name="T27" fmla="*/ 328 h 566"/>
                <a:gd name="T28" fmla="*/ 3666 w 3670"/>
                <a:gd name="T29" fmla="*/ 285 h 566"/>
                <a:gd name="T30" fmla="*/ 3669 w 3670"/>
                <a:gd name="T31" fmla="*/ 282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70" h="566">
                  <a:moveTo>
                    <a:pt x="3669" y="282"/>
                  </a:moveTo>
                  <a:cubicBezTo>
                    <a:pt x="3669" y="266"/>
                    <a:pt x="3663" y="251"/>
                    <a:pt x="3652" y="240"/>
                  </a:cubicBezTo>
                  <a:lnTo>
                    <a:pt x="3432" y="17"/>
                  </a:lnTo>
                  <a:cubicBezTo>
                    <a:pt x="3423" y="9"/>
                    <a:pt x="3415" y="3"/>
                    <a:pt x="3404" y="0"/>
                  </a:cubicBezTo>
                  <a:cubicBezTo>
                    <a:pt x="3398" y="0"/>
                    <a:pt x="3392" y="0"/>
                    <a:pt x="3389" y="0"/>
                  </a:cubicBezTo>
                  <a:lnTo>
                    <a:pt x="3378" y="0"/>
                  </a:lnTo>
                  <a:lnTo>
                    <a:pt x="282" y="0"/>
                  </a:lnTo>
                  <a:cubicBezTo>
                    <a:pt x="127" y="0"/>
                    <a:pt x="0" y="126"/>
                    <a:pt x="0" y="282"/>
                  </a:cubicBezTo>
                  <a:cubicBezTo>
                    <a:pt x="0" y="437"/>
                    <a:pt x="127" y="565"/>
                    <a:pt x="282" y="565"/>
                  </a:cubicBezTo>
                  <a:lnTo>
                    <a:pt x="3372" y="565"/>
                  </a:lnTo>
                  <a:lnTo>
                    <a:pt x="3387" y="565"/>
                  </a:lnTo>
                  <a:cubicBezTo>
                    <a:pt x="3392" y="565"/>
                    <a:pt x="3395" y="565"/>
                    <a:pt x="3401" y="565"/>
                  </a:cubicBezTo>
                  <a:cubicBezTo>
                    <a:pt x="3412" y="562"/>
                    <a:pt x="3420" y="556"/>
                    <a:pt x="3429" y="548"/>
                  </a:cubicBezTo>
                  <a:lnTo>
                    <a:pt x="3649" y="328"/>
                  </a:lnTo>
                  <a:cubicBezTo>
                    <a:pt x="3660" y="316"/>
                    <a:pt x="3666" y="299"/>
                    <a:pt x="3666" y="285"/>
                  </a:cubicBezTo>
                  <a:lnTo>
                    <a:pt x="3669" y="282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E8998C8-974B-AD47-B784-41B01058A8AF}"/>
                </a:ext>
              </a:extLst>
            </p:cNvPr>
            <p:cNvSpPr txBox="1"/>
            <p:nvPr/>
          </p:nvSpPr>
          <p:spPr>
            <a:xfrm>
              <a:off x="3611329" y="1286540"/>
              <a:ext cx="8350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Intent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1471D56-1070-3B4C-A0EE-1051D11DAA70}"/>
                </a:ext>
              </a:extLst>
            </p:cNvPr>
            <p:cNvGrpSpPr/>
            <p:nvPr/>
          </p:nvGrpSpPr>
          <p:grpSpPr>
            <a:xfrm>
              <a:off x="4257143" y="1247077"/>
              <a:ext cx="2207125" cy="2716380"/>
              <a:chOff x="3230912" y="1391455"/>
              <a:chExt cx="2207125" cy="2716380"/>
            </a:xfrm>
          </p:grpSpPr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65E013D8-11C5-D04E-BD01-8D75CA891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1246" y="2591811"/>
                <a:ext cx="1306791" cy="1516024"/>
              </a:xfrm>
              <a:custGeom>
                <a:avLst/>
                <a:gdLst>
                  <a:gd name="T0" fmla="*/ 2849 w 3141"/>
                  <a:gd name="T1" fmla="*/ 0 h 3643"/>
                  <a:gd name="T2" fmla="*/ 2567 w 3141"/>
                  <a:gd name="T3" fmla="*/ 282 h 3643"/>
                  <a:gd name="T4" fmla="*/ 1819 w 3141"/>
                  <a:gd name="T5" fmla="*/ 1980 h 3643"/>
                  <a:gd name="T6" fmla="*/ 1811 w 3141"/>
                  <a:gd name="T7" fmla="*/ 1989 h 3643"/>
                  <a:gd name="T8" fmla="*/ 885 w 3141"/>
                  <a:gd name="T9" fmla="*/ 2488 h 3643"/>
                  <a:gd name="T10" fmla="*/ 11 w 3141"/>
                  <a:gd name="T11" fmla="*/ 3309 h 3643"/>
                  <a:gd name="T12" fmla="*/ 0 w 3141"/>
                  <a:gd name="T13" fmla="*/ 3383 h 3643"/>
                  <a:gd name="T14" fmla="*/ 11 w 3141"/>
                  <a:gd name="T15" fmla="*/ 3400 h 3643"/>
                  <a:gd name="T16" fmla="*/ 246 w 3141"/>
                  <a:gd name="T17" fmla="*/ 3625 h 3643"/>
                  <a:gd name="T18" fmla="*/ 291 w 3141"/>
                  <a:gd name="T19" fmla="*/ 3642 h 3643"/>
                  <a:gd name="T20" fmla="*/ 294 w 3141"/>
                  <a:gd name="T21" fmla="*/ 3642 h 3643"/>
                  <a:gd name="T22" fmla="*/ 296 w 3141"/>
                  <a:gd name="T23" fmla="*/ 3642 h 3643"/>
                  <a:gd name="T24" fmla="*/ 341 w 3141"/>
                  <a:gd name="T25" fmla="*/ 3623 h 3643"/>
                  <a:gd name="T26" fmla="*/ 566 w 3141"/>
                  <a:gd name="T27" fmla="*/ 3391 h 3643"/>
                  <a:gd name="T28" fmla="*/ 575 w 3141"/>
                  <a:gd name="T29" fmla="*/ 3383 h 3643"/>
                  <a:gd name="T30" fmla="*/ 586 w 3141"/>
                  <a:gd name="T31" fmla="*/ 3346 h 3643"/>
                  <a:gd name="T32" fmla="*/ 1023 w 3141"/>
                  <a:gd name="T33" fmla="*/ 3041 h 3643"/>
                  <a:gd name="T34" fmla="*/ 2231 w 3141"/>
                  <a:gd name="T35" fmla="*/ 2375 h 3643"/>
                  <a:gd name="T36" fmla="*/ 2240 w 3141"/>
                  <a:gd name="T37" fmla="*/ 2367 h 3643"/>
                  <a:gd name="T38" fmla="*/ 3140 w 3141"/>
                  <a:gd name="T39" fmla="*/ 285 h 3643"/>
                  <a:gd name="T40" fmla="*/ 2849 w 3141"/>
                  <a:gd name="T41" fmla="*/ 0 h 3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41" h="3643">
                    <a:moveTo>
                      <a:pt x="2849" y="0"/>
                    </a:moveTo>
                    <a:cubicBezTo>
                      <a:pt x="2694" y="0"/>
                      <a:pt x="2567" y="127"/>
                      <a:pt x="2567" y="282"/>
                    </a:cubicBezTo>
                    <a:cubicBezTo>
                      <a:pt x="2567" y="1173"/>
                      <a:pt x="2203" y="1565"/>
                      <a:pt x="1819" y="1980"/>
                    </a:cubicBezTo>
                    <a:lnTo>
                      <a:pt x="1811" y="1989"/>
                    </a:lnTo>
                    <a:cubicBezTo>
                      <a:pt x="1582" y="2234"/>
                      <a:pt x="1170" y="2420"/>
                      <a:pt x="885" y="2488"/>
                    </a:cubicBezTo>
                    <a:cubicBezTo>
                      <a:pt x="668" y="2539"/>
                      <a:pt x="130" y="2669"/>
                      <a:pt x="11" y="3309"/>
                    </a:cubicBezTo>
                    <a:cubicBezTo>
                      <a:pt x="6" y="3332"/>
                      <a:pt x="3" y="3357"/>
                      <a:pt x="0" y="3383"/>
                    </a:cubicBezTo>
                    <a:cubicBezTo>
                      <a:pt x="3" y="3388"/>
                      <a:pt x="9" y="3394"/>
                      <a:pt x="11" y="3400"/>
                    </a:cubicBezTo>
                    <a:lnTo>
                      <a:pt x="246" y="3625"/>
                    </a:lnTo>
                    <a:cubicBezTo>
                      <a:pt x="257" y="3637"/>
                      <a:pt x="274" y="3642"/>
                      <a:pt x="291" y="3642"/>
                    </a:cubicBezTo>
                    <a:lnTo>
                      <a:pt x="294" y="3642"/>
                    </a:lnTo>
                    <a:lnTo>
                      <a:pt x="296" y="3642"/>
                    </a:lnTo>
                    <a:cubicBezTo>
                      <a:pt x="312" y="3642"/>
                      <a:pt x="329" y="3637"/>
                      <a:pt x="341" y="3623"/>
                    </a:cubicBezTo>
                    <a:lnTo>
                      <a:pt x="566" y="3391"/>
                    </a:lnTo>
                    <a:cubicBezTo>
                      <a:pt x="569" y="3388"/>
                      <a:pt x="572" y="3386"/>
                      <a:pt x="575" y="3383"/>
                    </a:cubicBezTo>
                    <a:cubicBezTo>
                      <a:pt x="578" y="3369"/>
                      <a:pt x="580" y="3357"/>
                      <a:pt x="586" y="3346"/>
                    </a:cubicBezTo>
                    <a:cubicBezTo>
                      <a:pt x="648" y="3148"/>
                      <a:pt x="801" y="3092"/>
                      <a:pt x="1023" y="3041"/>
                    </a:cubicBezTo>
                    <a:cubicBezTo>
                      <a:pt x="1373" y="2957"/>
                      <a:pt x="1901" y="2734"/>
                      <a:pt x="2231" y="2375"/>
                    </a:cubicBezTo>
                    <a:lnTo>
                      <a:pt x="2240" y="2367"/>
                    </a:lnTo>
                    <a:cubicBezTo>
                      <a:pt x="2641" y="1935"/>
                      <a:pt x="3140" y="1399"/>
                      <a:pt x="3140" y="285"/>
                    </a:cubicBezTo>
                    <a:cubicBezTo>
                      <a:pt x="3132" y="127"/>
                      <a:pt x="3005" y="0"/>
                      <a:pt x="2849" y="0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ACC88FA-85EE-4F4A-96ED-48BC22CE1DBA}"/>
                  </a:ext>
                </a:extLst>
              </p:cNvPr>
              <p:cNvSpPr/>
              <p:nvPr/>
            </p:nvSpPr>
            <p:spPr>
              <a:xfrm rot="19349970">
                <a:off x="3295846" y="1771771"/>
                <a:ext cx="2022199" cy="2010816"/>
              </a:xfrm>
              <a:prstGeom prst="rect">
                <a:avLst/>
              </a:prstGeom>
            </p:spPr>
            <p:txBody>
              <a:bodyPr>
                <a:prstTxWarp prst="textArchDown">
                  <a:avLst>
                    <a:gd name="adj" fmla="val 621911"/>
                  </a:avLst>
                </a:prstTxWarp>
                <a:spAutoFit/>
              </a:bodyPr>
              <a:lstStyle/>
              <a:p>
                <a:pPr marL="0" marR="0" lvl="0" indent="0" algn="ctr" defTabSz="18347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>
                        <a:lumMod val="75000"/>
                      </a:srgb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Activation</a:t>
                </a: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2DA6253-8942-9C48-82DA-F70A1CB6E61F}"/>
                  </a:ext>
                </a:extLst>
              </p:cNvPr>
              <p:cNvGrpSpPr/>
              <p:nvPr/>
            </p:nvGrpSpPr>
            <p:grpSpPr>
              <a:xfrm>
                <a:off x="4632304" y="3700381"/>
                <a:ext cx="479035" cy="319356"/>
                <a:chOff x="6268396" y="3647746"/>
                <a:chExt cx="532126" cy="354750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23F369F8-8252-A440-B014-E2FBBB7D0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68396" y="3886284"/>
                  <a:ext cx="156988" cy="116212"/>
                </a:xfrm>
                <a:custGeom>
                  <a:avLst/>
                  <a:gdLst>
                    <a:gd name="T0" fmla="*/ 23 w 340"/>
                    <a:gd name="T1" fmla="*/ 101 h 252"/>
                    <a:gd name="T2" fmla="*/ 42 w 340"/>
                    <a:gd name="T3" fmla="*/ 101 h 252"/>
                    <a:gd name="T4" fmla="*/ 198 w 340"/>
                    <a:gd name="T5" fmla="*/ 169 h 252"/>
                    <a:gd name="T6" fmla="*/ 268 w 340"/>
                    <a:gd name="T7" fmla="*/ 14 h 252"/>
                    <a:gd name="T8" fmla="*/ 282 w 340"/>
                    <a:gd name="T9" fmla="*/ 3 h 252"/>
                    <a:gd name="T10" fmla="*/ 311 w 340"/>
                    <a:gd name="T11" fmla="*/ 3 h 252"/>
                    <a:gd name="T12" fmla="*/ 330 w 340"/>
                    <a:gd name="T13" fmla="*/ 53 h 252"/>
                    <a:gd name="T14" fmla="*/ 251 w 340"/>
                    <a:gd name="T15" fmla="*/ 228 h 252"/>
                    <a:gd name="T16" fmla="*/ 231 w 340"/>
                    <a:gd name="T17" fmla="*/ 248 h 252"/>
                    <a:gd name="T18" fmla="*/ 231 w 340"/>
                    <a:gd name="T19" fmla="*/ 248 h 252"/>
                    <a:gd name="T20" fmla="*/ 231 w 340"/>
                    <a:gd name="T21" fmla="*/ 248 h 252"/>
                    <a:gd name="T22" fmla="*/ 203 w 340"/>
                    <a:gd name="T23" fmla="*/ 248 h 252"/>
                    <a:gd name="T24" fmla="*/ 28 w 340"/>
                    <a:gd name="T25" fmla="*/ 169 h 252"/>
                    <a:gd name="T26" fmla="*/ 9 w 340"/>
                    <a:gd name="T27" fmla="*/ 118 h 252"/>
                    <a:gd name="T28" fmla="*/ 23 w 340"/>
                    <a:gd name="T29" fmla="*/ 101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40" h="252">
                      <a:moveTo>
                        <a:pt x="23" y="101"/>
                      </a:moveTo>
                      <a:lnTo>
                        <a:pt x="42" y="101"/>
                      </a:lnTo>
                      <a:lnTo>
                        <a:pt x="198" y="169"/>
                      </a:lnTo>
                      <a:lnTo>
                        <a:pt x="268" y="14"/>
                      </a:lnTo>
                      <a:lnTo>
                        <a:pt x="282" y="3"/>
                      </a:lnTo>
                      <a:cubicBezTo>
                        <a:pt x="291" y="0"/>
                        <a:pt x="302" y="0"/>
                        <a:pt x="311" y="3"/>
                      </a:cubicBezTo>
                      <a:cubicBezTo>
                        <a:pt x="330" y="11"/>
                        <a:pt x="339" y="34"/>
                        <a:pt x="330" y="53"/>
                      </a:cubicBezTo>
                      <a:lnTo>
                        <a:pt x="251" y="228"/>
                      </a:lnTo>
                      <a:cubicBezTo>
                        <a:pt x="246" y="237"/>
                        <a:pt x="240" y="245"/>
                        <a:pt x="231" y="248"/>
                      </a:cubicBezTo>
                      <a:lnTo>
                        <a:pt x="231" y="248"/>
                      </a:lnTo>
                      <a:lnTo>
                        <a:pt x="231" y="248"/>
                      </a:lnTo>
                      <a:cubicBezTo>
                        <a:pt x="223" y="251"/>
                        <a:pt x="212" y="251"/>
                        <a:pt x="203" y="248"/>
                      </a:cubicBezTo>
                      <a:lnTo>
                        <a:pt x="28" y="169"/>
                      </a:lnTo>
                      <a:cubicBezTo>
                        <a:pt x="9" y="161"/>
                        <a:pt x="0" y="138"/>
                        <a:pt x="9" y="118"/>
                      </a:cubicBezTo>
                      <a:cubicBezTo>
                        <a:pt x="6" y="113"/>
                        <a:pt x="14" y="107"/>
                        <a:pt x="23" y="101"/>
                      </a:cubicBezTo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9DA1A865-5872-B147-B60A-B580B068B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82470" y="3784345"/>
                  <a:ext cx="148831" cy="122328"/>
                </a:xfrm>
                <a:custGeom>
                  <a:avLst/>
                  <a:gdLst>
                    <a:gd name="T0" fmla="*/ 20 w 323"/>
                    <a:gd name="T1" fmla="*/ 138 h 266"/>
                    <a:gd name="T2" fmla="*/ 39 w 323"/>
                    <a:gd name="T3" fmla="*/ 135 h 266"/>
                    <a:gd name="T4" fmla="*/ 203 w 323"/>
                    <a:gd name="T5" fmla="*/ 183 h 266"/>
                    <a:gd name="T6" fmla="*/ 251 w 323"/>
                    <a:gd name="T7" fmla="*/ 19 h 266"/>
                    <a:gd name="T8" fmla="*/ 262 w 323"/>
                    <a:gd name="T9" fmla="*/ 5 h 266"/>
                    <a:gd name="T10" fmla="*/ 291 w 323"/>
                    <a:gd name="T11" fmla="*/ 2 h 266"/>
                    <a:gd name="T12" fmla="*/ 316 w 323"/>
                    <a:gd name="T13" fmla="*/ 50 h 266"/>
                    <a:gd name="T14" fmla="*/ 262 w 323"/>
                    <a:gd name="T15" fmla="*/ 237 h 266"/>
                    <a:gd name="T16" fmla="*/ 245 w 323"/>
                    <a:gd name="T17" fmla="*/ 259 h 266"/>
                    <a:gd name="T18" fmla="*/ 245 w 323"/>
                    <a:gd name="T19" fmla="*/ 259 h 266"/>
                    <a:gd name="T20" fmla="*/ 245 w 323"/>
                    <a:gd name="T21" fmla="*/ 259 h 266"/>
                    <a:gd name="T22" fmla="*/ 217 w 323"/>
                    <a:gd name="T23" fmla="*/ 262 h 266"/>
                    <a:gd name="T24" fmla="*/ 31 w 323"/>
                    <a:gd name="T25" fmla="*/ 208 h 266"/>
                    <a:gd name="T26" fmla="*/ 6 w 323"/>
                    <a:gd name="T27" fmla="*/ 160 h 266"/>
                    <a:gd name="T28" fmla="*/ 20 w 323"/>
                    <a:gd name="T29" fmla="*/ 138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3" h="266">
                      <a:moveTo>
                        <a:pt x="20" y="138"/>
                      </a:moveTo>
                      <a:lnTo>
                        <a:pt x="39" y="135"/>
                      </a:lnTo>
                      <a:lnTo>
                        <a:pt x="203" y="183"/>
                      </a:lnTo>
                      <a:lnTo>
                        <a:pt x="251" y="19"/>
                      </a:lnTo>
                      <a:lnTo>
                        <a:pt x="262" y="5"/>
                      </a:lnTo>
                      <a:cubicBezTo>
                        <a:pt x="271" y="0"/>
                        <a:pt x="282" y="0"/>
                        <a:pt x="291" y="2"/>
                      </a:cubicBezTo>
                      <a:cubicBezTo>
                        <a:pt x="310" y="8"/>
                        <a:pt x="322" y="28"/>
                        <a:pt x="316" y="50"/>
                      </a:cubicBezTo>
                      <a:lnTo>
                        <a:pt x="262" y="237"/>
                      </a:lnTo>
                      <a:cubicBezTo>
                        <a:pt x="260" y="248"/>
                        <a:pt x="254" y="254"/>
                        <a:pt x="245" y="259"/>
                      </a:cubicBezTo>
                      <a:lnTo>
                        <a:pt x="245" y="259"/>
                      </a:lnTo>
                      <a:lnTo>
                        <a:pt x="245" y="259"/>
                      </a:lnTo>
                      <a:cubicBezTo>
                        <a:pt x="237" y="265"/>
                        <a:pt x="226" y="265"/>
                        <a:pt x="217" y="262"/>
                      </a:cubicBezTo>
                      <a:lnTo>
                        <a:pt x="31" y="208"/>
                      </a:lnTo>
                      <a:cubicBezTo>
                        <a:pt x="11" y="203"/>
                        <a:pt x="0" y="183"/>
                        <a:pt x="6" y="160"/>
                      </a:cubicBezTo>
                      <a:cubicBezTo>
                        <a:pt x="3" y="152"/>
                        <a:pt x="11" y="143"/>
                        <a:pt x="20" y="138"/>
                      </a:cubicBezTo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0D8F93F-3FB8-D24D-8966-53C78828B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63922" y="3647746"/>
                  <a:ext cx="136600" cy="124366"/>
                </a:xfrm>
                <a:custGeom>
                  <a:avLst/>
                  <a:gdLst>
                    <a:gd name="T0" fmla="*/ 17 w 297"/>
                    <a:gd name="T1" fmla="*/ 181 h 269"/>
                    <a:gd name="T2" fmla="*/ 34 w 297"/>
                    <a:gd name="T3" fmla="*/ 175 h 269"/>
                    <a:gd name="T4" fmla="*/ 203 w 297"/>
                    <a:gd name="T5" fmla="*/ 195 h 269"/>
                    <a:gd name="T6" fmla="*/ 223 w 297"/>
                    <a:gd name="T7" fmla="*/ 25 h 269"/>
                    <a:gd name="T8" fmla="*/ 232 w 297"/>
                    <a:gd name="T9" fmla="*/ 9 h 269"/>
                    <a:gd name="T10" fmla="*/ 260 w 297"/>
                    <a:gd name="T11" fmla="*/ 0 h 269"/>
                    <a:gd name="T12" fmla="*/ 294 w 297"/>
                    <a:gd name="T13" fmla="*/ 42 h 269"/>
                    <a:gd name="T14" fmla="*/ 271 w 297"/>
                    <a:gd name="T15" fmla="*/ 234 h 269"/>
                    <a:gd name="T16" fmla="*/ 257 w 297"/>
                    <a:gd name="T17" fmla="*/ 260 h 269"/>
                    <a:gd name="T18" fmla="*/ 257 w 297"/>
                    <a:gd name="T19" fmla="*/ 260 h 269"/>
                    <a:gd name="T20" fmla="*/ 257 w 297"/>
                    <a:gd name="T21" fmla="*/ 260 h 269"/>
                    <a:gd name="T22" fmla="*/ 229 w 297"/>
                    <a:gd name="T23" fmla="*/ 268 h 269"/>
                    <a:gd name="T24" fmla="*/ 37 w 297"/>
                    <a:gd name="T25" fmla="*/ 246 h 269"/>
                    <a:gd name="T26" fmla="*/ 3 w 297"/>
                    <a:gd name="T27" fmla="*/ 203 h 269"/>
                    <a:gd name="T28" fmla="*/ 17 w 297"/>
                    <a:gd name="T29" fmla="*/ 181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97" h="269">
                      <a:moveTo>
                        <a:pt x="17" y="181"/>
                      </a:moveTo>
                      <a:lnTo>
                        <a:pt x="34" y="175"/>
                      </a:lnTo>
                      <a:lnTo>
                        <a:pt x="203" y="195"/>
                      </a:lnTo>
                      <a:lnTo>
                        <a:pt x="223" y="25"/>
                      </a:lnTo>
                      <a:lnTo>
                        <a:pt x="232" y="9"/>
                      </a:lnTo>
                      <a:cubicBezTo>
                        <a:pt x="240" y="3"/>
                        <a:pt x="249" y="0"/>
                        <a:pt x="260" y="0"/>
                      </a:cubicBezTo>
                      <a:cubicBezTo>
                        <a:pt x="280" y="3"/>
                        <a:pt x="296" y="20"/>
                        <a:pt x="294" y="42"/>
                      </a:cubicBezTo>
                      <a:lnTo>
                        <a:pt x="271" y="234"/>
                      </a:lnTo>
                      <a:cubicBezTo>
                        <a:pt x="271" y="246"/>
                        <a:pt x="265" y="254"/>
                        <a:pt x="257" y="260"/>
                      </a:cubicBezTo>
                      <a:lnTo>
                        <a:pt x="257" y="260"/>
                      </a:lnTo>
                      <a:lnTo>
                        <a:pt x="257" y="260"/>
                      </a:lnTo>
                      <a:cubicBezTo>
                        <a:pt x="249" y="265"/>
                        <a:pt x="240" y="268"/>
                        <a:pt x="229" y="268"/>
                      </a:cubicBezTo>
                      <a:lnTo>
                        <a:pt x="37" y="246"/>
                      </a:lnTo>
                      <a:cubicBezTo>
                        <a:pt x="17" y="243"/>
                        <a:pt x="0" y="226"/>
                        <a:pt x="3" y="203"/>
                      </a:cubicBezTo>
                      <a:cubicBezTo>
                        <a:pt x="6" y="195"/>
                        <a:pt x="11" y="186"/>
                        <a:pt x="17" y="181"/>
                      </a:cubicBezTo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94A4FA2-1AC5-2547-BB6B-7B2AFC3A6EE9}"/>
                  </a:ext>
                </a:extLst>
              </p:cNvPr>
              <p:cNvSpPr/>
              <p:nvPr/>
            </p:nvSpPr>
            <p:spPr>
              <a:xfrm>
                <a:off x="3230912" y="1391455"/>
                <a:ext cx="2022199" cy="2010816"/>
              </a:xfrm>
              <a:prstGeom prst="rect">
                <a:avLst/>
              </a:prstGeom>
            </p:spPr>
            <p:txBody>
              <a:bodyPr>
                <a:prstTxWarp prst="textArchDown">
                  <a:avLst>
                    <a:gd name="adj" fmla="val 621911"/>
                  </a:avLst>
                </a:prstTxWarp>
                <a:spAutoFit/>
              </a:bodyPr>
              <a:lstStyle/>
              <a:p>
                <a:pPr marL="0" marR="0" lvl="0" indent="0" algn="ctr" defTabSz="18347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Security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60BF417-ED43-A74E-8D7C-68E7A669FA18}"/>
                </a:ext>
              </a:extLst>
            </p:cNvPr>
            <p:cNvGrpSpPr/>
            <p:nvPr/>
          </p:nvGrpSpPr>
          <p:grpSpPr>
            <a:xfrm>
              <a:off x="5904053" y="2192314"/>
              <a:ext cx="828224" cy="761684"/>
              <a:chOff x="4877822" y="2336692"/>
              <a:chExt cx="828224" cy="761684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A052527-47D6-B748-AE92-01559A7BE44E}"/>
                  </a:ext>
                </a:extLst>
              </p:cNvPr>
              <p:cNvGrpSpPr/>
              <p:nvPr/>
            </p:nvGrpSpPr>
            <p:grpSpPr>
              <a:xfrm>
                <a:off x="4914953" y="2336692"/>
                <a:ext cx="761684" cy="761684"/>
                <a:chOff x="6463779" y="2144497"/>
                <a:chExt cx="846100" cy="846100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49ED647F-CB8B-144A-8C8E-D152BA780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3779" y="2144497"/>
                  <a:ext cx="846100" cy="846100"/>
                </a:xfrm>
                <a:custGeom>
                  <a:avLst/>
                  <a:gdLst>
                    <a:gd name="T0" fmla="*/ 1828 w 1829"/>
                    <a:gd name="T1" fmla="*/ 913 h 1828"/>
                    <a:gd name="T2" fmla="*/ 1706 w 1829"/>
                    <a:gd name="T3" fmla="*/ 1370 h 1828"/>
                    <a:gd name="T4" fmla="*/ 1371 w 1829"/>
                    <a:gd name="T5" fmla="*/ 1705 h 1828"/>
                    <a:gd name="T6" fmla="*/ 914 w 1829"/>
                    <a:gd name="T7" fmla="*/ 1827 h 1828"/>
                    <a:gd name="T8" fmla="*/ 457 w 1829"/>
                    <a:gd name="T9" fmla="*/ 1705 h 1828"/>
                    <a:gd name="T10" fmla="*/ 122 w 1829"/>
                    <a:gd name="T11" fmla="*/ 1370 h 1828"/>
                    <a:gd name="T12" fmla="*/ 0 w 1829"/>
                    <a:gd name="T13" fmla="*/ 913 h 1828"/>
                    <a:gd name="T14" fmla="*/ 122 w 1829"/>
                    <a:gd name="T15" fmla="*/ 457 h 1828"/>
                    <a:gd name="T16" fmla="*/ 457 w 1829"/>
                    <a:gd name="T17" fmla="*/ 122 h 1828"/>
                    <a:gd name="T18" fmla="*/ 914 w 1829"/>
                    <a:gd name="T19" fmla="*/ 0 h 1828"/>
                    <a:gd name="T20" fmla="*/ 1371 w 1829"/>
                    <a:gd name="T21" fmla="*/ 122 h 1828"/>
                    <a:gd name="T22" fmla="*/ 1706 w 1829"/>
                    <a:gd name="T23" fmla="*/ 457 h 1828"/>
                    <a:gd name="T24" fmla="*/ 1828 w 1829"/>
                    <a:gd name="T25" fmla="*/ 913 h 1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29" h="1828">
                      <a:moveTo>
                        <a:pt x="1828" y="913"/>
                      </a:moveTo>
                      <a:cubicBezTo>
                        <a:pt x="1828" y="1081"/>
                        <a:pt x="1790" y="1224"/>
                        <a:pt x="1706" y="1370"/>
                      </a:cubicBezTo>
                      <a:cubicBezTo>
                        <a:pt x="1622" y="1516"/>
                        <a:pt x="1517" y="1621"/>
                        <a:pt x="1371" y="1705"/>
                      </a:cubicBezTo>
                      <a:cubicBezTo>
                        <a:pt x="1225" y="1789"/>
                        <a:pt x="1082" y="1827"/>
                        <a:pt x="914" y="1827"/>
                      </a:cubicBezTo>
                      <a:cubicBezTo>
                        <a:pt x="746" y="1827"/>
                        <a:pt x="603" y="1789"/>
                        <a:pt x="457" y="1705"/>
                      </a:cubicBezTo>
                      <a:cubicBezTo>
                        <a:pt x="311" y="1621"/>
                        <a:pt x="206" y="1516"/>
                        <a:pt x="122" y="1370"/>
                      </a:cubicBezTo>
                      <a:cubicBezTo>
                        <a:pt x="38" y="1224"/>
                        <a:pt x="0" y="1081"/>
                        <a:pt x="0" y="913"/>
                      </a:cubicBezTo>
                      <a:cubicBezTo>
                        <a:pt x="0" y="746"/>
                        <a:pt x="38" y="603"/>
                        <a:pt x="122" y="457"/>
                      </a:cubicBezTo>
                      <a:cubicBezTo>
                        <a:pt x="206" y="311"/>
                        <a:pt x="311" y="206"/>
                        <a:pt x="457" y="122"/>
                      </a:cubicBezTo>
                      <a:cubicBezTo>
                        <a:pt x="603" y="38"/>
                        <a:pt x="746" y="0"/>
                        <a:pt x="914" y="0"/>
                      </a:cubicBezTo>
                      <a:cubicBezTo>
                        <a:pt x="1082" y="0"/>
                        <a:pt x="1225" y="38"/>
                        <a:pt x="1371" y="122"/>
                      </a:cubicBezTo>
                      <a:cubicBezTo>
                        <a:pt x="1517" y="206"/>
                        <a:pt x="1622" y="311"/>
                        <a:pt x="1706" y="457"/>
                      </a:cubicBezTo>
                      <a:cubicBezTo>
                        <a:pt x="1790" y="603"/>
                        <a:pt x="1828" y="746"/>
                        <a:pt x="1828" y="913"/>
                      </a:cubicBezTo>
                    </a:path>
                  </a:pathLst>
                </a:custGeom>
                <a:solidFill>
                  <a:srgbClr val="00BCE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C5220540-8469-514B-A12A-E8599995F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00379" y="2262747"/>
                  <a:ext cx="595328" cy="593290"/>
                </a:xfrm>
                <a:custGeom>
                  <a:avLst/>
                  <a:gdLst>
                    <a:gd name="T0" fmla="*/ 1168 w 1288"/>
                    <a:gd name="T1" fmla="*/ 534 h 1284"/>
                    <a:gd name="T2" fmla="*/ 1010 w 1288"/>
                    <a:gd name="T3" fmla="*/ 534 h 1284"/>
                    <a:gd name="T4" fmla="*/ 982 w 1288"/>
                    <a:gd name="T5" fmla="*/ 455 h 1284"/>
                    <a:gd name="T6" fmla="*/ 1092 w 1288"/>
                    <a:gd name="T7" fmla="*/ 345 h 1284"/>
                    <a:gd name="T8" fmla="*/ 1092 w 1288"/>
                    <a:gd name="T9" fmla="*/ 189 h 1284"/>
                    <a:gd name="T10" fmla="*/ 937 w 1288"/>
                    <a:gd name="T11" fmla="*/ 189 h 1284"/>
                    <a:gd name="T12" fmla="*/ 827 w 1288"/>
                    <a:gd name="T13" fmla="*/ 300 h 1284"/>
                    <a:gd name="T14" fmla="*/ 748 w 1288"/>
                    <a:gd name="T15" fmla="*/ 271 h 1284"/>
                    <a:gd name="T16" fmla="*/ 748 w 1288"/>
                    <a:gd name="T17" fmla="*/ 110 h 1284"/>
                    <a:gd name="T18" fmla="*/ 638 w 1288"/>
                    <a:gd name="T19" fmla="*/ 0 h 1284"/>
                    <a:gd name="T20" fmla="*/ 528 w 1288"/>
                    <a:gd name="T21" fmla="*/ 110 h 1284"/>
                    <a:gd name="T22" fmla="*/ 528 w 1288"/>
                    <a:gd name="T23" fmla="*/ 274 h 1284"/>
                    <a:gd name="T24" fmla="*/ 454 w 1288"/>
                    <a:gd name="T25" fmla="*/ 305 h 1284"/>
                    <a:gd name="T26" fmla="*/ 341 w 1288"/>
                    <a:gd name="T27" fmla="*/ 192 h 1284"/>
                    <a:gd name="T28" fmla="*/ 186 w 1288"/>
                    <a:gd name="T29" fmla="*/ 192 h 1284"/>
                    <a:gd name="T30" fmla="*/ 186 w 1288"/>
                    <a:gd name="T31" fmla="*/ 348 h 1284"/>
                    <a:gd name="T32" fmla="*/ 299 w 1288"/>
                    <a:gd name="T33" fmla="*/ 460 h 1284"/>
                    <a:gd name="T34" fmla="*/ 271 w 1288"/>
                    <a:gd name="T35" fmla="*/ 534 h 1284"/>
                    <a:gd name="T36" fmla="*/ 110 w 1288"/>
                    <a:gd name="T37" fmla="*/ 534 h 1284"/>
                    <a:gd name="T38" fmla="*/ 0 w 1288"/>
                    <a:gd name="T39" fmla="*/ 644 h 1284"/>
                    <a:gd name="T40" fmla="*/ 110 w 1288"/>
                    <a:gd name="T41" fmla="*/ 753 h 1284"/>
                    <a:gd name="T42" fmla="*/ 274 w 1288"/>
                    <a:gd name="T43" fmla="*/ 753 h 1284"/>
                    <a:gd name="T44" fmla="*/ 305 w 1288"/>
                    <a:gd name="T45" fmla="*/ 826 h 1284"/>
                    <a:gd name="T46" fmla="*/ 189 w 1288"/>
                    <a:gd name="T47" fmla="*/ 942 h 1284"/>
                    <a:gd name="T48" fmla="*/ 189 w 1288"/>
                    <a:gd name="T49" fmla="*/ 1097 h 1284"/>
                    <a:gd name="T50" fmla="*/ 344 w 1288"/>
                    <a:gd name="T51" fmla="*/ 1097 h 1284"/>
                    <a:gd name="T52" fmla="*/ 460 w 1288"/>
                    <a:gd name="T53" fmla="*/ 982 h 1284"/>
                    <a:gd name="T54" fmla="*/ 533 w 1288"/>
                    <a:gd name="T55" fmla="*/ 1013 h 1284"/>
                    <a:gd name="T56" fmla="*/ 533 w 1288"/>
                    <a:gd name="T57" fmla="*/ 1173 h 1284"/>
                    <a:gd name="T58" fmla="*/ 643 w 1288"/>
                    <a:gd name="T59" fmla="*/ 1283 h 1284"/>
                    <a:gd name="T60" fmla="*/ 753 w 1288"/>
                    <a:gd name="T61" fmla="*/ 1173 h 1284"/>
                    <a:gd name="T62" fmla="*/ 753 w 1288"/>
                    <a:gd name="T63" fmla="*/ 1015 h 1284"/>
                    <a:gd name="T64" fmla="*/ 830 w 1288"/>
                    <a:gd name="T65" fmla="*/ 984 h 1284"/>
                    <a:gd name="T66" fmla="*/ 942 w 1288"/>
                    <a:gd name="T67" fmla="*/ 1097 h 1284"/>
                    <a:gd name="T68" fmla="*/ 1098 w 1288"/>
                    <a:gd name="T69" fmla="*/ 1097 h 1284"/>
                    <a:gd name="T70" fmla="*/ 1098 w 1288"/>
                    <a:gd name="T71" fmla="*/ 942 h 1284"/>
                    <a:gd name="T72" fmla="*/ 985 w 1288"/>
                    <a:gd name="T73" fmla="*/ 829 h 1284"/>
                    <a:gd name="T74" fmla="*/ 1016 w 1288"/>
                    <a:gd name="T75" fmla="*/ 753 h 1284"/>
                    <a:gd name="T76" fmla="*/ 1177 w 1288"/>
                    <a:gd name="T77" fmla="*/ 753 h 1284"/>
                    <a:gd name="T78" fmla="*/ 1287 w 1288"/>
                    <a:gd name="T79" fmla="*/ 644 h 1284"/>
                    <a:gd name="T80" fmla="*/ 1168 w 1288"/>
                    <a:gd name="T81" fmla="*/ 534 h 1284"/>
                    <a:gd name="T82" fmla="*/ 635 w 1288"/>
                    <a:gd name="T83" fmla="*/ 829 h 1284"/>
                    <a:gd name="T84" fmla="*/ 451 w 1288"/>
                    <a:gd name="T85" fmla="*/ 647 h 1284"/>
                    <a:gd name="T86" fmla="*/ 635 w 1288"/>
                    <a:gd name="T87" fmla="*/ 463 h 1284"/>
                    <a:gd name="T88" fmla="*/ 818 w 1288"/>
                    <a:gd name="T89" fmla="*/ 647 h 1284"/>
                    <a:gd name="T90" fmla="*/ 635 w 1288"/>
                    <a:gd name="T91" fmla="*/ 829 h 1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288" h="1284">
                      <a:moveTo>
                        <a:pt x="1168" y="534"/>
                      </a:moveTo>
                      <a:lnTo>
                        <a:pt x="1010" y="534"/>
                      </a:lnTo>
                      <a:cubicBezTo>
                        <a:pt x="1005" y="506"/>
                        <a:pt x="993" y="480"/>
                        <a:pt x="982" y="455"/>
                      </a:cubicBezTo>
                      <a:lnTo>
                        <a:pt x="1092" y="345"/>
                      </a:lnTo>
                      <a:cubicBezTo>
                        <a:pt x="1134" y="302"/>
                        <a:pt x="1134" y="231"/>
                        <a:pt x="1092" y="189"/>
                      </a:cubicBezTo>
                      <a:cubicBezTo>
                        <a:pt x="1050" y="146"/>
                        <a:pt x="979" y="147"/>
                        <a:pt x="937" y="189"/>
                      </a:cubicBezTo>
                      <a:lnTo>
                        <a:pt x="827" y="300"/>
                      </a:lnTo>
                      <a:cubicBezTo>
                        <a:pt x="801" y="288"/>
                        <a:pt x="776" y="277"/>
                        <a:pt x="748" y="271"/>
                      </a:cubicBezTo>
                      <a:lnTo>
                        <a:pt x="748" y="110"/>
                      </a:lnTo>
                      <a:cubicBezTo>
                        <a:pt x="748" y="48"/>
                        <a:pt x="697" y="0"/>
                        <a:pt x="638" y="0"/>
                      </a:cubicBezTo>
                      <a:cubicBezTo>
                        <a:pt x="576" y="0"/>
                        <a:pt x="528" y="51"/>
                        <a:pt x="528" y="110"/>
                      </a:cubicBezTo>
                      <a:lnTo>
                        <a:pt x="528" y="274"/>
                      </a:lnTo>
                      <a:cubicBezTo>
                        <a:pt x="502" y="283"/>
                        <a:pt x="477" y="291"/>
                        <a:pt x="454" y="305"/>
                      </a:cubicBezTo>
                      <a:lnTo>
                        <a:pt x="341" y="192"/>
                      </a:lnTo>
                      <a:cubicBezTo>
                        <a:pt x="299" y="150"/>
                        <a:pt x="228" y="149"/>
                        <a:pt x="186" y="192"/>
                      </a:cubicBezTo>
                      <a:cubicBezTo>
                        <a:pt x="144" y="234"/>
                        <a:pt x="144" y="305"/>
                        <a:pt x="186" y="348"/>
                      </a:cubicBezTo>
                      <a:lnTo>
                        <a:pt x="299" y="460"/>
                      </a:lnTo>
                      <a:cubicBezTo>
                        <a:pt x="288" y="483"/>
                        <a:pt x="276" y="508"/>
                        <a:pt x="271" y="534"/>
                      </a:cubicBezTo>
                      <a:lnTo>
                        <a:pt x="110" y="534"/>
                      </a:lnTo>
                      <a:cubicBezTo>
                        <a:pt x="48" y="534"/>
                        <a:pt x="0" y="585"/>
                        <a:pt x="0" y="644"/>
                      </a:cubicBezTo>
                      <a:cubicBezTo>
                        <a:pt x="0" y="705"/>
                        <a:pt x="51" y="753"/>
                        <a:pt x="110" y="753"/>
                      </a:cubicBezTo>
                      <a:lnTo>
                        <a:pt x="274" y="753"/>
                      </a:lnTo>
                      <a:cubicBezTo>
                        <a:pt x="282" y="778"/>
                        <a:pt x="293" y="804"/>
                        <a:pt x="305" y="826"/>
                      </a:cubicBezTo>
                      <a:lnTo>
                        <a:pt x="189" y="942"/>
                      </a:lnTo>
                      <a:cubicBezTo>
                        <a:pt x="147" y="984"/>
                        <a:pt x="147" y="1055"/>
                        <a:pt x="189" y="1097"/>
                      </a:cubicBezTo>
                      <a:cubicBezTo>
                        <a:pt x="231" y="1140"/>
                        <a:pt x="302" y="1140"/>
                        <a:pt x="344" y="1097"/>
                      </a:cubicBezTo>
                      <a:lnTo>
                        <a:pt x="460" y="982"/>
                      </a:lnTo>
                      <a:cubicBezTo>
                        <a:pt x="482" y="996"/>
                        <a:pt x="508" y="1004"/>
                        <a:pt x="533" y="1013"/>
                      </a:cubicBezTo>
                      <a:lnTo>
                        <a:pt x="533" y="1173"/>
                      </a:lnTo>
                      <a:cubicBezTo>
                        <a:pt x="533" y="1235"/>
                        <a:pt x="584" y="1283"/>
                        <a:pt x="643" y="1283"/>
                      </a:cubicBezTo>
                      <a:cubicBezTo>
                        <a:pt x="705" y="1283"/>
                        <a:pt x="753" y="1233"/>
                        <a:pt x="753" y="1173"/>
                      </a:cubicBezTo>
                      <a:lnTo>
                        <a:pt x="753" y="1015"/>
                      </a:lnTo>
                      <a:cubicBezTo>
                        <a:pt x="782" y="1007"/>
                        <a:pt x="807" y="998"/>
                        <a:pt x="830" y="984"/>
                      </a:cubicBezTo>
                      <a:lnTo>
                        <a:pt x="942" y="1097"/>
                      </a:lnTo>
                      <a:cubicBezTo>
                        <a:pt x="985" y="1140"/>
                        <a:pt x="1056" y="1140"/>
                        <a:pt x="1098" y="1097"/>
                      </a:cubicBezTo>
                      <a:cubicBezTo>
                        <a:pt x="1141" y="1055"/>
                        <a:pt x="1140" y="984"/>
                        <a:pt x="1098" y="942"/>
                      </a:cubicBezTo>
                      <a:lnTo>
                        <a:pt x="985" y="829"/>
                      </a:lnTo>
                      <a:cubicBezTo>
                        <a:pt x="999" y="804"/>
                        <a:pt x="1007" y="778"/>
                        <a:pt x="1016" y="753"/>
                      </a:cubicBezTo>
                      <a:lnTo>
                        <a:pt x="1177" y="753"/>
                      </a:lnTo>
                      <a:cubicBezTo>
                        <a:pt x="1239" y="753"/>
                        <a:pt x="1287" y="702"/>
                        <a:pt x="1287" y="644"/>
                      </a:cubicBezTo>
                      <a:cubicBezTo>
                        <a:pt x="1278" y="582"/>
                        <a:pt x="1230" y="534"/>
                        <a:pt x="1168" y="534"/>
                      </a:cubicBezTo>
                      <a:close/>
                      <a:moveTo>
                        <a:pt x="635" y="829"/>
                      </a:moveTo>
                      <a:cubicBezTo>
                        <a:pt x="533" y="829"/>
                        <a:pt x="451" y="748"/>
                        <a:pt x="451" y="647"/>
                      </a:cubicBezTo>
                      <a:cubicBezTo>
                        <a:pt x="451" y="545"/>
                        <a:pt x="534" y="463"/>
                        <a:pt x="635" y="463"/>
                      </a:cubicBezTo>
                      <a:cubicBezTo>
                        <a:pt x="737" y="463"/>
                        <a:pt x="818" y="545"/>
                        <a:pt x="818" y="647"/>
                      </a:cubicBezTo>
                      <a:cubicBezTo>
                        <a:pt x="821" y="744"/>
                        <a:pt x="736" y="829"/>
                        <a:pt x="635" y="829"/>
                      </a:cubicBezTo>
                      <a:close/>
                    </a:path>
                  </a:pathLst>
                </a:custGeom>
                <a:solidFill>
                  <a:srgbClr val="66D7F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3DA372D-0B42-CD44-B0FE-872B61CE2E00}"/>
                  </a:ext>
                </a:extLst>
              </p:cNvPr>
              <p:cNvSpPr txBox="1"/>
              <p:nvPr/>
            </p:nvSpPr>
            <p:spPr>
              <a:xfrm>
                <a:off x="4877822" y="2630484"/>
                <a:ext cx="828224" cy="1675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Automation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3DB8C10-610C-0C41-9CF6-818E0AD7667B}"/>
                </a:ext>
              </a:extLst>
            </p:cNvPr>
            <p:cNvGrpSpPr/>
            <p:nvPr/>
          </p:nvGrpSpPr>
          <p:grpSpPr>
            <a:xfrm>
              <a:off x="4227562" y="1627391"/>
              <a:ext cx="2022198" cy="2342788"/>
              <a:chOff x="3201331" y="1771769"/>
              <a:chExt cx="2022198" cy="2342788"/>
            </a:xfrm>
          </p:grpSpPr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0B593E69-37A7-3445-92F0-316FA2C8F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9251" y="3171171"/>
                <a:ext cx="1134265" cy="943386"/>
              </a:xfrm>
              <a:custGeom>
                <a:avLst/>
                <a:gdLst>
                  <a:gd name="T0" fmla="*/ 2703 w 2724"/>
                  <a:gd name="T1" fmla="*/ 1938 h 2267"/>
                  <a:gd name="T2" fmla="*/ 1829 w 2724"/>
                  <a:gd name="T3" fmla="*/ 1117 h 2267"/>
                  <a:gd name="T4" fmla="*/ 903 w 2724"/>
                  <a:gd name="T5" fmla="*/ 618 h 2267"/>
                  <a:gd name="T6" fmla="*/ 895 w 2724"/>
                  <a:gd name="T7" fmla="*/ 609 h 2267"/>
                  <a:gd name="T8" fmla="*/ 537 w 2724"/>
                  <a:gd name="T9" fmla="*/ 192 h 2267"/>
                  <a:gd name="T10" fmla="*/ 460 w 2724"/>
                  <a:gd name="T11" fmla="*/ 79 h 2267"/>
                  <a:gd name="T12" fmla="*/ 167 w 2724"/>
                  <a:gd name="T13" fmla="*/ 5 h 2267"/>
                  <a:gd name="T14" fmla="*/ 116 w 2724"/>
                  <a:gd name="T15" fmla="*/ 14 h 2267"/>
                  <a:gd name="T16" fmla="*/ 116 w 2724"/>
                  <a:gd name="T17" fmla="*/ 14 h 2267"/>
                  <a:gd name="T18" fmla="*/ 113 w 2724"/>
                  <a:gd name="T19" fmla="*/ 14 h 2267"/>
                  <a:gd name="T20" fmla="*/ 82 w 2724"/>
                  <a:gd name="T21" fmla="*/ 56 h 2267"/>
                  <a:gd name="T22" fmla="*/ 0 w 2724"/>
                  <a:gd name="T23" fmla="*/ 389 h 2267"/>
                  <a:gd name="T24" fmla="*/ 0 w 2724"/>
                  <a:gd name="T25" fmla="*/ 398 h 2267"/>
                  <a:gd name="T26" fmla="*/ 48 w 2724"/>
                  <a:gd name="T27" fmla="*/ 468 h 2267"/>
                  <a:gd name="T28" fmla="*/ 486 w 2724"/>
                  <a:gd name="T29" fmla="*/ 990 h 2267"/>
                  <a:gd name="T30" fmla="*/ 494 w 2724"/>
                  <a:gd name="T31" fmla="*/ 999 h 2267"/>
                  <a:gd name="T32" fmla="*/ 1702 w 2724"/>
                  <a:gd name="T33" fmla="*/ 1665 h 2267"/>
                  <a:gd name="T34" fmla="*/ 2139 w 2724"/>
                  <a:gd name="T35" fmla="*/ 1970 h 2267"/>
                  <a:gd name="T36" fmla="*/ 2151 w 2724"/>
                  <a:gd name="T37" fmla="*/ 2006 h 2267"/>
                  <a:gd name="T38" fmla="*/ 2159 w 2724"/>
                  <a:gd name="T39" fmla="*/ 2015 h 2267"/>
                  <a:gd name="T40" fmla="*/ 2374 w 2724"/>
                  <a:gd name="T41" fmla="*/ 2221 h 2267"/>
                  <a:gd name="T42" fmla="*/ 2427 w 2724"/>
                  <a:gd name="T43" fmla="*/ 2266 h 2267"/>
                  <a:gd name="T44" fmla="*/ 2430 w 2724"/>
                  <a:gd name="T45" fmla="*/ 2266 h 2267"/>
                  <a:gd name="T46" fmla="*/ 2433 w 2724"/>
                  <a:gd name="T47" fmla="*/ 2266 h 2267"/>
                  <a:gd name="T48" fmla="*/ 2477 w 2724"/>
                  <a:gd name="T49" fmla="*/ 2249 h 2267"/>
                  <a:gd name="T50" fmla="*/ 2711 w 2724"/>
                  <a:gd name="T51" fmla="*/ 2023 h 2267"/>
                  <a:gd name="T52" fmla="*/ 2723 w 2724"/>
                  <a:gd name="T53" fmla="*/ 2006 h 2267"/>
                  <a:gd name="T54" fmla="*/ 2703 w 2724"/>
                  <a:gd name="T55" fmla="*/ 1938 h 2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24" h="2267">
                    <a:moveTo>
                      <a:pt x="2703" y="1938"/>
                    </a:moveTo>
                    <a:cubicBezTo>
                      <a:pt x="2584" y="1298"/>
                      <a:pt x="2046" y="1171"/>
                      <a:pt x="1829" y="1117"/>
                    </a:cubicBezTo>
                    <a:cubicBezTo>
                      <a:pt x="1544" y="1050"/>
                      <a:pt x="1132" y="863"/>
                      <a:pt x="903" y="618"/>
                    </a:cubicBezTo>
                    <a:lnTo>
                      <a:pt x="895" y="609"/>
                    </a:lnTo>
                    <a:cubicBezTo>
                      <a:pt x="768" y="474"/>
                      <a:pt x="647" y="341"/>
                      <a:pt x="537" y="192"/>
                    </a:cubicBezTo>
                    <a:cubicBezTo>
                      <a:pt x="511" y="155"/>
                      <a:pt x="483" y="118"/>
                      <a:pt x="460" y="79"/>
                    </a:cubicBezTo>
                    <a:lnTo>
                      <a:pt x="167" y="5"/>
                    </a:lnTo>
                    <a:cubicBezTo>
                      <a:pt x="150" y="0"/>
                      <a:pt x="130" y="5"/>
                      <a:pt x="116" y="14"/>
                    </a:cubicBezTo>
                    <a:lnTo>
                      <a:pt x="116" y="14"/>
                    </a:lnTo>
                    <a:lnTo>
                      <a:pt x="113" y="14"/>
                    </a:lnTo>
                    <a:cubicBezTo>
                      <a:pt x="99" y="22"/>
                      <a:pt x="88" y="36"/>
                      <a:pt x="82" y="56"/>
                    </a:cubicBezTo>
                    <a:lnTo>
                      <a:pt x="0" y="389"/>
                    </a:lnTo>
                    <a:cubicBezTo>
                      <a:pt x="0" y="392"/>
                      <a:pt x="0" y="395"/>
                      <a:pt x="0" y="398"/>
                    </a:cubicBezTo>
                    <a:cubicBezTo>
                      <a:pt x="17" y="423"/>
                      <a:pt x="31" y="446"/>
                      <a:pt x="48" y="468"/>
                    </a:cubicBezTo>
                    <a:cubicBezTo>
                      <a:pt x="189" y="669"/>
                      <a:pt x="345" y="838"/>
                      <a:pt x="486" y="990"/>
                    </a:cubicBezTo>
                    <a:lnTo>
                      <a:pt x="494" y="999"/>
                    </a:lnTo>
                    <a:cubicBezTo>
                      <a:pt x="827" y="1357"/>
                      <a:pt x="1352" y="1580"/>
                      <a:pt x="1702" y="1665"/>
                    </a:cubicBezTo>
                    <a:cubicBezTo>
                      <a:pt x="1922" y="1718"/>
                      <a:pt x="2077" y="1772"/>
                      <a:pt x="2139" y="1970"/>
                    </a:cubicBezTo>
                    <a:cubicBezTo>
                      <a:pt x="2142" y="1981"/>
                      <a:pt x="2148" y="1995"/>
                      <a:pt x="2151" y="2006"/>
                    </a:cubicBezTo>
                    <a:cubicBezTo>
                      <a:pt x="2154" y="2009"/>
                      <a:pt x="2156" y="2012"/>
                      <a:pt x="2159" y="2015"/>
                    </a:cubicBezTo>
                    <a:lnTo>
                      <a:pt x="2374" y="2221"/>
                    </a:lnTo>
                    <a:cubicBezTo>
                      <a:pt x="2385" y="2232"/>
                      <a:pt x="2410" y="2266"/>
                      <a:pt x="2427" y="2266"/>
                    </a:cubicBezTo>
                    <a:lnTo>
                      <a:pt x="2430" y="2266"/>
                    </a:lnTo>
                    <a:lnTo>
                      <a:pt x="2433" y="2266"/>
                    </a:lnTo>
                    <a:cubicBezTo>
                      <a:pt x="2450" y="2266"/>
                      <a:pt x="2466" y="2260"/>
                      <a:pt x="2477" y="2249"/>
                    </a:cubicBezTo>
                    <a:lnTo>
                      <a:pt x="2711" y="2023"/>
                    </a:lnTo>
                    <a:cubicBezTo>
                      <a:pt x="2717" y="2018"/>
                      <a:pt x="2720" y="2012"/>
                      <a:pt x="2723" y="2006"/>
                    </a:cubicBezTo>
                    <a:cubicBezTo>
                      <a:pt x="2711" y="1986"/>
                      <a:pt x="2706" y="1961"/>
                      <a:pt x="2703" y="1938"/>
                    </a:cubicBezTo>
                  </a:path>
                </a:pathLst>
              </a:custGeom>
              <a:solidFill>
                <a:srgbClr val="6EBE4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0B63579-64D9-9E42-9CB7-72103B3FFCE9}"/>
                  </a:ext>
                </a:extLst>
              </p:cNvPr>
              <p:cNvSpPr/>
              <p:nvPr/>
            </p:nvSpPr>
            <p:spPr>
              <a:xfrm rot="2258464">
                <a:off x="3201331" y="1771769"/>
                <a:ext cx="2022198" cy="2010816"/>
              </a:xfrm>
              <a:prstGeom prst="rect">
                <a:avLst/>
              </a:prstGeom>
            </p:spPr>
            <p:txBody>
              <a:bodyPr>
                <a:prstTxWarp prst="textArchDown">
                  <a:avLst>
                    <a:gd name="adj" fmla="val 621911"/>
                  </a:avLst>
                </a:prstTxWarp>
                <a:spAutoFit/>
              </a:bodyPr>
              <a:lstStyle/>
              <a:p>
                <a:pPr marL="0" marR="0" lvl="0" indent="0" algn="ctr" defTabSz="183478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>
                        <a:lumMod val="75000"/>
                      </a:srgbClr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Context</a:t>
                </a: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5F338BC5-AE1D-0C4F-AF87-F85FCC793FEA}"/>
                  </a:ext>
                </a:extLst>
              </p:cNvPr>
              <p:cNvGrpSpPr/>
              <p:nvPr/>
            </p:nvGrpSpPr>
            <p:grpSpPr>
              <a:xfrm>
                <a:off x="3384246" y="3727911"/>
                <a:ext cx="475364" cy="293661"/>
                <a:chOff x="4882017" y="3678327"/>
                <a:chExt cx="528048" cy="326207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2AB33118-CF80-3B4C-A010-D02E15189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2017" y="3678327"/>
                  <a:ext cx="138638" cy="126405"/>
                </a:xfrm>
                <a:custGeom>
                  <a:avLst/>
                  <a:gdLst>
                    <a:gd name="T0" fmla="*/ 232 w 298"/>
                    <a:gd name="T1" fmla="*/ 262 h 275"/>
                    <a:gd name="T2" fmla="*/ 223 w 298"/>
                    <a:gd name="T3" fmla="*/ 245 h 275"/>
                    <a:gd name="T4" fmla="*/ 203 w 298"/>
                    <a:gd name="T5" fmla="*/ 76 h 275"/>
                    <a:gd name="T6" fmla="*/ 34 w 298"/>
                    <a:gd name="T7" fmla="*/ 96 h 275"/>
                    <a:gd name="T8" fmla="*/ 17 w 298"/>
                    <a:gd name="T9" fmla="*/ 90 h 275"/>
                    <a:gd name="T10" fmla="*/ 3 w 298"/>
                    <a:gd name="T11" fmla="*/ 65 h 275"/>
                    <a:gd name="T12" fmla="*/ 37 w 298"/>
                    <a:gd name="T13" fmla="*/ 23 h 275"/>
                    <a:gd name="T14" fmla="*/ 229 w 298"/>
                    <a:gd name="T15" fmla="*/ 0 h 275"/>
                    <a:gd name="T16" fmla="*/ 257 w 298"/>
                    <a:gd name="T17" fmla="*/ 8 h 275"/>
                    <a:gd name="T18" fmla="*/ 257 w 298"/>
                    <a:gd name="T19" fmla="*/ 8 h 275"/>
                    <a:gd name="T20" fmla="*/ 257 w 298"/>
                    <a:gd name="T21" fmla="*/ 8 h 275"/>
                    <a:gd name="T22" fmla="*/ 271 w 298"/>
                    <a:gd name="T23" fmla="*/ 34 h 275"/>
                    <a:gd name="T24" fmla="*/ 294 w 298"/>
                    <a:gd name="T25" fmla="*/ 226 h 275"/>
                    <a:gd name="T26" fmla="*/ 260 w 298"/>
                    <a:gd name="T27" fmla="*/ 268 h 275"/>
                    <a:gd name="T28" fmla="*/ 232 w 298"/>
                    <a:gd name="T29" fmla="*/ 262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98" h="275">
                      <a:moveTo>
                        <a:pt x="232" y="262"/>
                      </a:moveTo>
                      <a:lnTo>
                        <a:pt x="223" y="245"/>
                      </a:lnTo>
                      <a:lnTo>
                        <a:pt x="203" y="76"/>
                      </a:lnTo>
                      <a:lnTo>
                        <a:pt x="34" y="96"/>
                      </a:lnTo>
                      <a:lnTo>
                        <a:pt x="17" y="90"/>
                      </a:lnTo>
                      <a:cubicBezTo>
                        <a:pt x="9" y="85"/>
                        <a:pt x="3" y="76"/>
                        <a:pt x="3" y="65"/>
                      </a:cubicBezTo>
                      <a:cubicBezTo>
                        <a:pt x="0" y="45"/>
                        <a:pt x="14" y="25"/>
                        <a:pt x="37" y="23"/>
                      </a:cubicBezTo>
                      <a:lnTo>
                        <a:pt x="229" y="0"/>
                      </a:lnTo>
                      <a:cubicBezTo>
                        <a:pt x="240" y="0"/>
                        <a:pt x="249" y="3"/>
                        <a:pt x="257" y="8"/>
                      </a:cubicBezTo>
                      <a:lnTo>
                        <a:pt x="257" y="8"/>
                      </a:lnTo>
                      <a:lnTo>
                        <a:pt x="257" y="8"/>
                      </a:lnTo>
                      <a:cubicBezTo>
                        <a:pt x="266" y="14"/>
                        <a:pt x="271" y="23"/>
                        <a:pt x="271" y="34"/>
                      </a:cubicBezTo>
                      <a:lnTo>
                        <a:pt x="294" y="226"/>
                      </a:lnTo>
                      <a:cubicBezTo>
                        <a:pt x="297" y="245"/>
                        <a:pt x="282" y="265"/>
                        <a:pt x="260" y="268"/>
                      </a:cubicBezTo>
                      <a:cubicBezTo>
                        <a:pt x="251" y="274"/>
                        <a:pt x="240" y="268"/>
                        <a:pt x="232" y="262"/>
                      </a:cubicBezTo>
                    </a:path>
                  </a:pathLst>
                </a:custGeom>
                <a:solidFill>
                  <a:srgbClr val="6EBE4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3C1EF90-2D0F-B54B-AE3D-8C2BB3FEB8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63470" y="3796577"/>
                  <a:ext cx="148831" cy="124367"/>
                </a:xfrm>
                <a:custGeom>
                  <a:avLst/>
                  <a:gdLst>
                    <a:gd name="T0" fmla="*/ 262 w 320"/>
                    <a:gd name="T1" fmla="*/ 259 h 269"/>
                    <a:gd name="T2" fmla="*/ 251 w 320"/>
                    <a:gd name="T3" fmla="*/ 245 h 269"/>
                    <a:gd name="T4" fmla="*/ 206 w 320"/>
                    <a:gd name="T5" fmla="*/ 82 h 269"/>
                    <a:gd name="T6" fmla="*/ 42 w 320"/>
                    <a:gd name="T7" fmla="*/ 127 h 269"/>
                    <a:gd name="T8" fmla="*/ 22 w 320"/>
                    <a:gd name="T9" fmla="*/ 124 h 269"/>
                    <a:gd name="T10" fmla="*/ 5 w 320"/>
                    <a:gd name="T11" fmla="*/ 101 h 269"/>
                    <a:gd name="T12" fmla="*/ 31 w 320"/>
                    <a:gd name="T13" fmla="*/ 53 h 269"/>
                    <a:gd name="T14" fmla="*/ 217 w 320"/>
                    <a:gd name="T15" fmla="*/ 3 h 269"/>
                    <a:gd name="T16" fmla="*/ 245 w 320"/>
                    <a:gd name="T17" fmla="*/ 5 h 269"/>
                    <a:gd name="T18" fmla="*/ 245 w 320"/>
                    <a:gd name="T19" fmla="*/ 5 h 269"/>
                    <a:gd name="T20" fmla="*/ 245 w 320"/>
                    <a:gd name="T21" fmla="*/ 5 h 269"/>
                    <a:gd name="T22" fmla="*/ 262 w 320"/>
                    <a:gd name="T23" fmla="*/ 28 h 269"/>
                    <a:gd name="T24" fmla="*/ 313 w 320"/>
                    <a:gd name="T25" fmla="*/ 214 h 269"/>
                    <a:gd name="T26" fmla="*/ 288 w 320"/>
                    <a:gd name="T27" fmla="*/ 262 h 269"/>
                    <a:gd name="T28" fmla="*/ 262 w 320"/>
                    <a:gd name="T29" fmla="*/ 259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0" h="269">
                      <a:moveTo>
                        <a:pt x="262" y="259"/>
                      </a:moveTo>
                      <a:lnTo>
                        <a:pt x="251" y="245"/>
                      </a:lnTo>
                      <a:lnTo>
                        <a:pt x="206" y="82"/>
                      </a:lnTo>
                      <a:lnTo>
                        <a:pt x="42" y="127"/>
                      </a:lnTo>
                      <a:lnTo>
                        <a:pt x="22" y="124"/>
                      </a:lnTo>
                      <a:cubicBezTo>
                        <a:pt x="14" y="118"/>
                        <a:pt x="8" y="110"/>
                        <a:pt x="5" y="101"/>
                      </a:cubicBezTo>
                      <a:cubicBezTo>
                        <a:pt x="0" y="82"/>
                        <a:pt x="11" y="59"/>
                        <a:pt x="31" y="53"/>
                      </a:cubicBezTo>
                      <a:lnTo>
                        <a:pt x="217" y="3"/>
                      </a:lnTo>
                      <a:cubicBezTo>
                        <a:pt x="228" y="0"/>
                        <a:pt x="237" y="3"/>
                        <a:pt x="245" y="5"/>
                      </a:cubicBezTo>
                      <a:lnTo>
                        <a:pt x="245" y="5"/>
                      </a:lnTo>
                      <a:lnTo>
                        <a:pt x="245" y="5"/>
                      </a:lnTo>
                      <a:cubicBezTo>
                        <a:pt x="254" y="11"/>
                        <a:pt x="259" y="20"/>
                        <a:pt x="262" y="28"/>
                      </a:cubicBezTo>
                      <a:lnTo>
                        <a:pt x="313" y="214"/>
                      </a:lnTo>
                      <a:cubicBezTo>
                        <a:pt x="319" y="234"/>
                        <a:pt x="307" y="257"/>
                        <a:pt x="288" y="262"/>
                      </a:cubicBezTo>
                      <a:cubicBezTo>
                        <a:pt x="279" y="268"/>
                        <a:pt x="271" y="265"/>
                        <a:pt x="262" y="259"/>
                      </a:cubicBezTo>
                    </a:path>
                  </a:pathLst>
                </a:custGeom>
                <a:solidFill>
                  <a:srgbClr val="6EBE4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7AA27884-45AC-1348-9620-D58375250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53077" y="3886284"/>
                  <a:ext cx="156988" cy="118250"/>
                </a:xfrm>
                <a:custGeom>
                  <a:avLst/>
                  <a:gdLst>
                    <a:gd name="T0" fmla="*/ 288 w 339"/>
                    <a:gd name="T1" fmla="*/ 251 h 255"/>
                    <a:gd name="T2" fmla="*/ 273 w 339"/>
                    <a:gd name="T3" fmla="*/ 240 h 255"/>
                    <a:gd name="T4" fmla="*/ 203 w 339"/>
                    <a:gd name="T5" fmla="*/ 84 h 255"/>
                    <a:gd name="T6" fmla="*/ 48 w 339"/>
                    <a:gd name="T7" fmla="*/ 155 h 255"/>
                    <a:gd name="T8" fmla="*/ 28 w 339"/>
                    <a:gd name="T9" fmla="*/ 155 h 255"/>
                    <a:gd name="T10" fmla="*/ 8 w 339"/>
                    <a:gd name="T11" fmla="*/ 135 h 255"/>
                    <a:gd name="T12" fmla="*/ 28 w 339"/>
                    <a:gd name="T13" fmla="*/ 84 h 255"/>
                    <a:gd name="T14" fmla="*/ 203 w 339"/>
                    <a:gd name="T15" fmla="*/ 5 h 255"/>
                    <a:gd name="T16" fmla="*/ 231 w 339"/>
                    <a:gd name="T17" fmla="*/ 5 h 255"/>
                    <a:gd name="T18" fmla="*/ 231 w 339"/>
                    <a:gd name="T19" fmla="*/ 5 h 255"/>
                    <a:gd name="T20" fmla="*/ 231 w 339"/>
                    <a:gd name="T21" fmla="*/ 5 h 255"/>
                    <a:gd name="T22" fmla="*/ 251 w 339"/>
                    <a:gd name="T23" fmla="*/ 25 h 255"/>
                    <a:gd name="T24" fmla="*/ 330 w 339"/>
                    <a:gd name="T25" fmla="*/ 200 h 255"/>
                    <a:gd name="T26" fmla="*/ 310 w 339"/>
                    <a:gd name="T27" fmla="*/ 251 h 255"/>
                    <a:gd name="T28" fmla="*/ 288 w 339"/>
                    <a:gd name="T29" fmla="*/ 251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9" h="255">
                      <a:moveTo>
                        <a:pt x="288" y="251"/>
                      </a:moveTo>
                      <a:lnTo>
                        <a:pt x="273" y="240"/>
                      </a:lnTo>
                      <a:lnTo>
                        <a:pt x="203" y="84"/>
                      </a:lnTo>
                      <a:lnTo>
                        <a:pt x="48" y="155"/>
                      </a:lnTo>
                      <a:lnTo>
                        <a:pt x="28" y="155"/>
                      </a:lnTo>
                      <a:cubicBezTo>
                        <a:pt x="19" y="152"/>
                        <a:pt x="11" y="144"/>
                        <a:pt x="8" y="135"/>
                      </a:cubicBezTo>
                      <a:cubicBezTo>
                        <a:pt x="0" y="115"/>
                        <a:pt x="8" y="93"/>
                        <a:pt x="28" y="84"/>
                      </a:cubicBezTo>
                      <a:lnTo>
                        <a:pt x="203" y="5"/>
                      </a:lnTo>
                      <a:cubicBezTo>
                        <a:pt x="211" y="0"/>
                        <a:pt x="223" y="0"/>
                        <a:pt x="231" y="5"/>
                      </a:cubicBezTo>
                      <a:lnTo>
                        <a:pt x="231" y="5"/>
                      </a:lnTo>
                      <a:lnTo>
                        <a:pt x="231" y="5"/>
                      </a:lnTo>
                      <a:cubicBezTo>
                        <a:pt x="240" y="8"/>
                        <a:pt x="248" y="17"/>
                        <a:pt x="251" y="25"/>
                      </a:cubicBezTo>
                      <a:lnTo>
                        <a:pt x="330" y="200"/>
                      </a:lnTo>
                      <a:cubicBezTo>
                        <a:pt x="338" y="220"/>
                        <a:pt x="330" y="242"/>
                        <a:pt x="310" y="251"/>
                      </a:cubicBezTo>
                      <a:cubicBezTo>
                        <a:pt x="307" y="254"/>
                        <a:pt x="296" y="254"/>
                        <a:pt x="288" y="251"/>
                      </a:cubicBezTo>
                    </a:path>
                  </a:pathLst>
                </a:custGeom>
                <a:solidFill>
                  <a:srgbClr val="6EBE4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endParaRPr>
                </a:p>
              </p:txBody>
            </p:sp>
          </p:grpSp>
        </p:grp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39906B3-7663-CD4A-BF56-01DC4DECB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791" y="1549931"/>
              <a:ext cx="739658" cy="978259"/>
            </a:xfrm>
            <a:custGeom>
              <a:avLst/>
              <a:gdLst>
                <a:gd name="T0" fmla="*/ 1767 w 1779"/>
                <a:gd name="T1" fmla="*/ 110 h 2352"/>
                <a:gd name="T2" fmla="*/ 1767 w 1779"/>
                <a:gd name="T3" fmla="*/ 110 h 2352"/>
                <a:gd name="T4" fmla="*/ 1767 w 1779"/>
                <a:gd name="T5" fmla="*/ 110 h 2352"/>
                <a:gd name="T6" fmla="*/ 1727 w 1779"/>
                <a:gd name="T7" fmla="*/ 79 h 2352"/>
                <a:gd name="T8" fmla="*/ 1414 w 1779"/>
                <a:gd name="T9" fmla="*/ 3 h 2352"/>
                <a:gd name="T10" fmla="*/ 1394 w 1779"/>
                <a:gd name="T11" fmla="*/ 0 h 2352"/>
                <a:gd name="T12" fmla="*/ 1343 w 1779"/>
                <a:gd name="T13" fmla="*/ 31 h 2352"/>
                <a:gd name="T14" fmla="*/ 0 w 1779"/>
                <a:gd name="T15" fmla="*/ 2351 h 2352"/>
                <a:gd name="T16" fmla="*/ 565 w 1779"/>
                <a:gd name="T17" fmla="*/ 2351 h 2352"/>
                <a:gd name="T18" fmla="*/ 1628 w 1779"/>
                <a:gd name="T19" fmla="*/ 519 h 2352"/>
                <a:gd name="T20" fmla="*/ 1691 w 1779"/>
                <a:gd name="T21" fmla="*/ 480 h 2352"/>
                <a:gd name="T22" fmla="*/ 1693 w 1779"/>
                <a:gd name="T23" fmla="*/ 471 h 2352"/>
                <a:gd name="T24" fmla="*/ 1770 w 1779"/>
                <a:gd name="T25" fmla="*/ 158 h 2352"/>
                <a:gd name="T26" fmla="*/ 1767 w 1779"/>
                <a:gd name="T27" fmla="*/ 110 h 2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9" h="2352">
                  <a:moveTo>
                    <a:pt x="1767" y="110"/>
                  </a:moveTo>
                  <a:lnTo>
                    <a:pt x="1767" y="110"/>
                  </a:lnTo>
                  <a:lnTo>
                    <a:pt x="1767" y="110"/>
                  </a:lnTo>
                  <a:cubicBezTo>
                    <a:pt x="1755" y="93"/>
                    <a:pt x="1744" y="82"/>
                    <a:pt x="1727" y="79"/>
                  </a:cubicBezTo>
                  <a:lnTo>
                    <a:pt x="1414" y="3"/>
                  </a:lnTo>
                  <a:cubicBezTo>
                    <a:pt x="1408" y="0"/>
                    <a:pt x="1400" y="0"/>
                    <a:pt x="1394" y="0"/>
                  </a:cubicBezTo>
                  <a:cubicBezTo>
                    <a:pt x="1377" y="11"/>
                    <a:pt x="1360" y="20"/>
                    <a:pt x="1343" y="31"/>
                  </a:cubicBezTo>
                  <a:cubicBezTo>
                    <a:pt x="565" y="519"/>
                    <a:pt x="34" y="1372"/>
                    <a:pt x="0" y="2351"/>
                  </a:cubicBezTo>
                  <a:lnTo>
                    <a:pt x="565" y="2351"/>
                  </a:lnTo>
                  <a:cubicBezTo>
                    <a:pt x="598" y="1580"/>
                    <a:pt x="1013" y="909"/>
                    <a:pt x="1628" y="519"/>
                  </a:cubicBezTo>
                  <a:cubicBezTo>
                    <a:pt x="1648" y="505"/>
                    <a:pt x="1671" y="494"/>
                    <a:pt x="1691" y="480"/>
                  </a:cubicBezTo>
                  <a:cubicBezTo>
                    <a:pt x="1691" y="477"/>
                    <a:pt x="1693" y="474"/>
                    <a:pt x="1693" y="471"/>
                  </a:cubicBezTo>
                  <a:lnTo>
                    <a:pt x="1770" y="158"/>
                  </a:lnTo>
                  <a:cubicBezTo>
                    <a:pt x="1778" y="138"/>
                    <a:pt x="1775" y="121"/>
                    <a:pt x="1767" y="110"/>
                  </a:cubicBezTo>
                </a:path>
              </a:pathLst>
            </a:custGeom>
            <a:solidFill>
              <a:srgbClr val="00BC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DB65BDF-6747-0B42-AF80-13673E4EA75F}"/>
                </a:ext>
              </a:extLst>
            </p:cNvPr>
            <p:cNvSpPr/>
            <p:nvPr/>
          </p:nvSpPr>
          <p:spPr>
            <a:xfrm rot="18711456">
              <a:off x="4240989" y="1539826"/>
              <a:ext cx="2022199" cy="2010815"/>
            </a:xfrm>
            <a:prstGeom prst="rect">
              <a:avLst/>
            </a:prstGeom>
          </p:spPr>
          <p:txBody>
            <a:bodyPr>
              <a:prstTxWarp prst="textArchUp">
                <a:avLst>
                  <a:gd name="adj" fmla="val 10903657"/>
                </a:avLst>
              </a:prstTxWarp>
              <a:spAutoFit/>
            </a:bodyPr>
            <a:lstStyle/>
            <a:p>
              <a:pPr marL="0" marR="0" lvl="0" indent="0" algn="ctr" defTabSz="1834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>
                      <a:lumMod val="75000"/>
                    </a:srgbClr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rPr>
                <a:t>Assurance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08EF546-AEE7-074C-AC81-0AC7AFA796DB}"/>
                </a:ext>
              </a:extLst>
            </p:cNvPr>
            <p:cNvGrpSpPr/>
            <p:nvPr/>
          </p:nvGrpSpPr>
          <p:grpSpPr>
            <a:xfrm>
              <a:off x="3848850" y="2192314"/>
              <a:ext cx="761684" cy="761684"/>
              <a:chOff x="2822619" y="2336692"/>
              <a:chExt cx="761684" cy="761684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B51F80EB-BA35-6440-8818-49D748576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2619" y="2336692"/>
                <a:ext cx="761684" cy="761684"/>
              </a:xfrm>
              <a:custGeom>
                <a:avLst/>
                <a:gdLst>
                  <a:gd name="T0" fmla="*/ 1829 w 1830"/>
                  <a:gd name="T1" fmla="*/ 913 h 1828"/>
                  <a:gd name="T2" fmla="*/ 1706 w 1830"/>
                  <a:gd name="T3" fmla="*/ 1370 h 1828"/>
                  <a:gd name="T4" fmla="*/ 1372 w 1830"/>
                  <a:gd name="T5" fmla="*/ 1705 h 1828"/>
                  <a:gd name="T6" fmla="*/ 915 w 1830"/>
                  <a:gd name="T7" fmla="*/ 1827 h 1828"/>
                  <a:gd name="T8" fmla="*/ 457 w 1830"/>
                  <a:gd name="T9" fmla="*/ 1705 h 1828"/>
                  <a:gd name="T10" fmla="*/ 123 w 1830"/>
                  <a:gd name="T11" fmla="*/ 1370 h 1828"/>
                  <a:gd name="T12" fmla="*/ 0 w 1830"/>
                  <a:gd name="T13" fmla="*/ 913 h 1828"/>
                  <a:gd name="T14" fmla="*/ 123 w 1830"/>
                  <a:gd name="T15" fmla="*/ 457 h 1828"/>
                  <a:gd name="T16" fmla="*/ 457 w 1830"/>
                  <a:gd name="T17" fmla="*/ 122 h 1828"/>
                  <a:gd name="T18" fmla="*/ 915 w 1830"/>
                  <a:gd name="T19" fmla="*/ 0 h 1828"/>
                  <a:gd name="T20" fmla="*/ 1372 w 1830"/>
                  <a:gd name="T21" fmla="*/ 122 h 1828"/>
                  <a:gd name="T22" fmla="*/ 1706 w 1830"/>
                  <a:gd name="T23" fmla="*/ 457 h 1828"/>
                  <a:gd name="T24" fmla="*/ 1829 w 1830"/>
                  <a:gd name="T25" fmla="*/ 913 h 1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0" h="1828">
                    <a:moveTo>
                      <a:pt x="1829" y="913"/>
                    </a:moveTo>
                    <a:cubicBezTo>
                      <a:pt x="1829" y="1081"/>
                      <a:pt x="1790" y="1224"/>
                      <a:pt x="1706" y="1370"/>
                    </a:cubicBezTo>
                    <a:cubicBezTo>
                      <a:pt x="1621" y="1516"/>
                      <a:pt x="1518" y="1621"/>
                      <a:pt x="1372" y="1705"/>
                    </a:cubicBezTo>
                    <a:cubicBezTo>
                      <a:pt x="1226" y="1789"/>
                      <a:pt x="1083" y="1827"/>
                      <a:pt x="915" y="1827"/>
                    </a:cubicBezTo>
                    <a:cubicBezTo>
                      <a:pt x="746" y="1827"/>
                      <a:pt x="602" y="1789"/>
                      <a:pt x="457" y="1705"/>
                    </a:cubicBezTo>
                    <a:cubicBezTo>
                      <a:pt x="311" y="1621"/>
                      <a:pt x="207" y="1516"/>
                      <a:pt x="123" y="1370"/>
                    </a:cubicBezTo>
                    <a:cubicBezTo>
                      <a:pt x="39" y="1224"/>
                      <a:pt x="0" y="1081"/>
                      <a:pt x="0" y="913"/>
                    </a:cubicBezTo>
                    <a:cubicBezTo>
                      <a:pt x="0" y="746"/>
                      <a:pt x="39" y="603"/>
                      <a:pt x="123" y="457"/>
                    </a:cubicBezTo>
                    <a:cubicBezTo>
                      <a:pt x="207" y="311"/>
                      <a:pt x="311" y="206"/>
                      <a:pt x="457" y="122"/>
                    </a:cubicBezTo>
                    <a:cubicBezTo>
                      <a:pt x="602" y="38"/>
                      <a:pt x="746" y="0"/>
                      <a:pt x="915" y="0"/>
                    </a:cubicBezTo>
                    <a:cubicBezTo>
                      <a:pt x="1083" y="0"/>
                      <a:pt x="1226" y="38"/>
                      <a:pt x="1372" y="122"/>
                    </a:cubicBezTo>
                    <a:cubicBezTo>
                      <a:pt x="1518" y="206"/>
                      <a:pt x="1621" y="311"/>
                      <a:pt x="1706" y="457"/>
                    </a:cubicBezTo>
                    <a:cubicBezTo>
                      <a:pt x="1790" y="603"/>
                      <a:pt x="1829" y="746"/>
                      <a:pt x="1829" y="913"/>
                    </a:cubicBezTo>
                  </a:path>
                </a:pathLst>
              </a:custGeom>
              <a:solidFill>
                <a:srgbClr val="00BCE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6BE149E2-61AB-9244-8A67-5C90A87D1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3565" y="2406437"/>
                <a:ext cx="559374" cy="557540"/>
              </a:xfrm>
              <a:custGeom>
                <a:avLst/>
                <a:gdLst>
                  <a:gd name="connsiteX0" fmla="*/ 30050 w 621369"/>
                  <a:gd name="connsiteY0" fmla="*/ 417953 h 619331"/>
                  <a:gd name="connsiteX1" fmla="*/ 173829 w 621369"/>
                  <a:gd name="connsiteY1" fmla="*/ 417953 h 619331"/>
                  <a:gd name="connsiteX2" fmla="*/ 203416 w 621369"/>
                  <a:gd name="connsiteY2" fmla="*/ 445018 h 619331"/>
                  <a:gd name="connsiteX3" fmla="*/ 173829 w 621369"/>
                  <a:gd name="connsiteY3" fmla="*/ 472541 h 619331"/>
                  <a:gd name="connsiteX4" fmla="*/ 30050 w 621369"/>
                  <a:gd name="connsiteY4" fmla="*/ 472541 h 619331"/>
                  <a:gd name="connsiteX5" fmla="*/ 0 w 621369"/>
                  <a:gd name="connsiteY5" fmla="*/ 445018 h 619331"/>
                  <a:gd name="connsiteX6" fmla="*/ 30050 w 621369"/>
                  <a:gd name="connsiteY6" fmla="*/ 417953 h 619331"/>
                  <a:gd name="connsiteX7" fmla="*/ 440148 w 621369"/>
                  <a:gd name="connsiteY7" fmla="*/ 323459 h 619331"/>
                  <a:gd name="connsiteX8" fmla="*/ 325497 w 621369"/>
                  <a:gd name="connsiteY8" fmla="*/ 437647 h 619331"/>
                  <a:gd name="connsiteX9" fmla="*/ 440148 w 621369"/>
                  <a:gd name="connsiteY9" fmla="*/ 552760 h 619331"/>
                  <a:gd name="connsiteX10" fmla="*/ 555260 w 621369"/>
                  <a:gd name="connsiteY10" fmla="*/ 437647 h 619331"/>
                  <a:gd name="connsiteX11" fmla="*/ 440148 w 621369"/>
                  <a:gd name="connsiteY11" fmla="*/ 323459 h 619331"/>
                  <a:gd name="connsiteX12" fmla="*/ 440148 w 621369"/>
                  <a:gd name="connsiteY12" fmla="*/ 256888 h 619331"/>
                  <a:gd name="connsiteX13" fmla="*/ 621369 w 621369"/>
                  <a:gd name="connsiteY13" fmla="*/ 437647 h 619331"/>
                  <a:gd name="connsiteX14" fmla="*/ 440148 w 621369"/>
                  <a:gd name="connsiteY14" fmla="*/ 619331 h 619331"/>
                  <a:gd name="connsiteX15" fmla="*/ 258926 w 621369"/>
                  <a:gd name="connsiteY15" fmla="*/ 437647 h 619331"/>
                  <a:gd name="connsiteX16" fmla="*/ 440148 w 621369"/>
                  <a:gd name="connsiteY16" fmla="*/ 256888 h 619331"/>
                  <a:gd name="connsiteX17" fmla="*/ 87307 w 621369"/>
                  <a:gd name="connsiteY17" fmla="*/ 216112 h 619331"/>
                  <a:gd name="connsiteX18" fmla="*/ 101593 w 621369"/>
                  <a:gd name="connsiteY18" fmla="*/ 219833 h 619331"/>
                  <a:gd name="connsiteX19" fmla="*/ 224181 w 621369"/>
                  <a:gd name="connsiteY19" fmla="*/ 286811 h 619331"/>
                  <a:gd name="connsiteX20" fmla="*/ 234320 w 621369"/>
                  <a:gd name="connsiteY20" fmla="*/ 324951 h 619331"/>
                  <a:gd name="connsiteX21" fmla="*/ 209895 w 621369"/>
                  <a:gd name="connsiteY21" fmla="*/ 337975 h 619331"/>
                  <a:gd name="connsiteX22" fmla="*/ 195147 w 621369"/>
                  <a:gd name="connsiteY22" fmla="*/ 334254 h 619331"/>
                  <a:gd name="connsiteX23" fmla="*/ 73020 w 621369"/>
                  <a:gd name="connsiteY23" fmla="*/ 267276 h 619331"/>
                  <a:gd name="connsiteX24" fmla="*/ 62881 w 621369"/>
                  <a:gd name="connsiteY24" fmla="*/ 229135 h 619331"/>
                  <a:gd name="connsiteX25" fmla="*/ 87307 w 621369"/>
                  <a:gd name="connsiteY25" fmla="*/ 216112 h 619331"/>
                  <a:gd name="connsiteX26" fmla="*/ 234208 w 621369"/>
                  <a:gd name="connsiteY26" fmla="*/ 67281 h 619331"/>
                  <a:gd name="connsiteX27" fmla="*/ 259179 w 621369"/>
                  <a:gd name="connsiteY27" fmla="*/ 81675 h 619331"/>
                  <a:gd name="connsiteX28" fmla="*/ 328077 w 621369"/>
                  <a:gd name="connsiteY28" fmla="*/ 201008 h 619331"/>
                  <a:gd name="connsiteX29" fmla="*/ 317904 w 621369"/>
                  <a:gd name="connsiteY29" fmla="*/ 240012 h 619331"/>
                  <a:gd name="connsiteX30" fmla="*/ 303569 w 621369"/>
                  <a:gd name="connsiteY30" fmla="*/ 244191 h 619331"/>
                  <a:gd name="connsiteX31" fmla="*/ 278600 w 621369"/>
                  <a:gd name="connsiteY31" fmla="*/ 229796 h 619331"/>
                  <a:gd name="connsiteX32" fmla="*/ 209701 w 621369"/>
                  <a:gd name="connsiteY32" fmla="*/ 110464 h 619331"/>
                  <a:gd name="connsiteX33" fmla="*/ 219874 w 621369"/>
                  <a:gd name="connsiteY33" fmla="*/ 70996 h 619331"/>
                  <a:gd name="connsiteX34" fmla="*/ 234208 w 621369"/>
                  <a:gd name="connsiteY34" fmla="*/ 67281 h 619331"/>
                  <a:gd name="connsiteX35" fmla="*/ 445476 w 621369"/>
                  <a:gd name="connsiteY35" fmla="*/ 0 h 619331"/>
                  <a:gd name="connsiteX36" fmla="*/ 472542 w 621369"/>
                  <a:gd name="connsiteY36" fmla="*/ 30050 h 619331"/>
                  <a:gd name="connsiteX37" fmla="*/ 472542 w 621369"/>
                  <a:gd name="connsiteY37" fmla="*/ 173366 h 619331"/>
                  <a:gd name="connsiteX38" fmla="*/ 445476 w 621369"/>
                  <a:gd name="connsiteY38" fmla="*/ 203417 h 619331"/>
                  <a:gd name="connsiteX39" fmla="*/ 417952 w 621369"/>
                  <a:gd name="connsiteY39" fmla="*/ 173366 h 619331"/>
                  <a:gd name="connsiteX40" fmla="*/ 417952 w 621369"/>
                  <a:gd name="connsiteY40" fmla="*/ 30050 h 619331"/>
                  <a:gd name="connsiteX41" fmla="*/ 445476 w 621369"/>
                  <a:gd name="connsiteY41" fmla="*/ 0 h 61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621369" h="619331">
                    <a:moveTo>
                      <a:pt x="30050" y="417953"/>
                    </a:moveTo>
                    <a:cubicBezTo>
                      <a:pt x="30050" y="417953"/>
                      <a:pt x="30050" y="417953"/>
                      <a:pt x="173829" y="417953"/>
                    </a:cubicBezTo>
                    <a:cubicBezTo>
                      <a:pt x="189085" y="417953"/>
                      <a:pt x="202492" y="429421"/>
                      <a:pt x="203416" y="445018"/>
                    </a:cubicBezTo>
                    <a:cubicBezTo>
                      <a:pt x="203416" y="459238"/>
                      <a:pt x="189085" y="472541"/>
                      <a:pt x="173829" y="472541"/>
                    </a:cubicBezTo>
                    <a:cubicBezTo>
                      <a:pt x="173829" y="472541"/>
                      <a:pt x="173829" y="472541"/>
                      <a:pt x="30050" y="472541"/>
                    </a:cubicBezTo>
                    <a:cubicBezTo>
                      <a:pt x="12944" y="472541"/>
                      <a:pt x="0" y="459238"/>
                      <a:pt x="0" y="445018"/>
                    </a:cubicBezTo>
                    <a:cubicBezTo>
                      <a:pt x="0" y="429421"/>
                      <a:pt x="12944" y="417953"/>
                      <a:pt x="30050" y="417953"/>
                    </a:cubicBezTo>
                    <a:close/>
                    <a:moveTo>
                      <a:pt x="440148" y="323459"/>
                    </a:moveTo>
                    <a:cubicBezTo>
                      <a:pt x="376350" y="323459"/>
                      <a:pt x="325497" y="373850"/>
                      <a:pt x="325497" y="437647"/>
                    </a:cubicBezTo>
                    <a:cubicBezTo>
                      <a:pt x="325497" y="501907"/>
                      <a:pt x="376350" y="552760"/>
                      <a:pt x="440148" y="552760"/>
                    </a:cubicBezTo>
                    <a:cubicBezTo>
                      <a:pt x="503020" y="552760"/>
                      <a:pt x="555260" y="500520"/>
                      <a:pt x="555260" y="437647"/>
                    </a:cubicBezTo>
                    <a:cubicBezTo>
                      <a:pt x="555260" y="373850"/>
                      <a:pt x="503945" y="323459"/>
                      <a:pt x="440148" y="323459"/>
                    </a:cubicBezTo>
                    <a:close/>
                    <a:moveTo>
                      <a:pt x="440148" y="256888"/>
                    </a:moveTo>
                    <a:cubicBezTo>
                      <a:pt x="539542" y="256888"/>
                      <a:pt x="620444" y="337791"/>
                      <a:pt x="621369" y="437647"/>
                    </a:cubicBezTo>
                    <a:cubicBezTo>
                      <a:pt x="621369" y="538428"/>
                      <a:pt x="540467" y="619331"/>
                      <a:pt x="440148" y="619331"/>
                    </a:cubicBezTo>
                    <a:cubicBezTo>
                      <a:pt x="339366" y="619331"/>
                      <a:pt x="258926" y="538428"/>
                      <a:pt x="258926" y="437647"/>
                    </a:cubicBezTo>
                    <a:cubicBezTo>
                      <a:pt x="258926" y="337791"/>
                      <a:pt x="339829" y="256888"/>
                      <a:pt x="440148" y="256888"/>
                    </a:cubicBezTo>
                    <a:close/>
                    <a:moveTo>
                      <a:pt x="87307" y="216112"/>
                    </a:moveTo>
                    <a:cubicBezTo>
                      <a:pt x="92837" y="216112"/>
                      <a:pt x="96524" y="217042"/>
                      <a:pt x="101593" y="219833"/>
                    </a:cubicBezTo>
                    <a:cubicBezTo>
                      <a:pt x="101593" y="219833"/>
                      <a:pt x="101593" y="219833"/>
                      <a:pt x="224181" y="286811"/>
                    </a:cubicBezTo>
                    <a:cubicBezTo>
                      <a:pt x="238468" y="293323"/>
                      <a:pt x="242155" y="310533"/>
                      <a:pt x="234320" y="324951"/>
                    </a:cubicBezTo>
                    <a:cubicBezTo>
                      <a:pt x="230633" y="332859"/>
                      <a:pt x="218651" y="337975"/>
                      <a:pt x="209895" y="337975"/>
                    </a:cubicBezTo>
                    <a:cubicBezTo>
                      <a:pt x="204365" y="337975"/>
                      <a:pt x="200678" y="336580"/>
                      <a:pt x="195147" y="334254"/>
                    </a:cubicBezTo>
                    <a:cubicBezTo>
                      <a:pt x="195147" y="334254"/>
                      <a:pt x="195147" y="334254"/>
                      <a:pt x="73020" y="267276"/>
                    </a:cubicBezTo>
                    <a:cubicBezTo>
                      <a:pt x="58734" y="259369"/>
                      <a:pt x="55047" y="242159"/>
                      <a:pt x="62881" y="229135"/>
                    </a:cubicBezTo>
                    <a:cubicBezTo>
                      <a:pt x="66568" y="219833"/>
                      <a:pt x="78550" y="216112"/>
                      <a:pt x="87307" y="216112"/>
                    </a:cubicBezTo>
                    <a:close/>
                    <a:moveTo>
                      <a:pt x="234208" y="67281"/>
                    </a:moveTo>
                    <a:cubicBezTo>
                      <a:pt x="243456" y="67281"/>
                      <a:pt x="253629" y="72389"/>
                      <a:pt x="259179" y="81675"/>
                    </a:cubicBezTo>
                    <a:cubicBezTo>
                      <a:pt x="259179" y="81675"/>
                      <a:pt x="259179" y="81675"/>
                      <a:pt x="328077" y="201008"/>
                    </a:cubicBezTo>
                    <a:cubicBezTo>
                      <a:pt x="335938" y="215402"/>
                      <a:pt x="330851" y="232118"/>
                      <a:pt x="317904" y="240012"/>
                    </a:cubicBezTo>
                    <a:cubicBezTo>
                      <a:pt x="312355" y="242798"/>
                      <a:pt x="308656" y="244191"/>
                      <a:pt x="303569" y="244191"/>
                    </a:cubicBezTo>
                    <a:cubicBezTo>
                      <a:pt x="292934" y="244191"/>
                      <a:pt x="283686" y="239083"/>
                      <a:pt x="278600" y="229796"/>
                    </a:cubicBezTo>
                    <a:cubicBezTo>
                      <a:pt x="278600" y="229796"/>
                      <a:pt x="278600" y="229796"/>
                      <a:pt x="209701" y="110464"/>
                    </a:cubicBezTo>
                    <a:cubicBezTo>
                      <a:pt x="201840" y="96069"/>
                      <a:pt x="206926" y="78889"/>
                      <a:pt x="219874" y="70996"/>
                    </a:cubicBezTo>
                    <a:cubicBezTo>
                      <a:pt x="224960" y="68674"/>
                      <a:pt x="229122" y="67281"/>
                      <a:pt x="234208" y="67281"/>
                    </a:cubicBezTo>
                    <a:close/>
                    <a:moveTo>
                      <a:pt x="445476" y="0"/>
                    </a:moveTo>
                    <a:cubicBezTo>
                      <a:pt x="459697" y="0"/>
                      <a:pt x="472542" y="12945"/>
                      <a:pt x="472542" y="30050"/>
                    </a:cubicBezTo>
                    <a:cubicBezTo>
                      <a:pt x="472542" y="30050"/>
                      <a:pt x="472542" y="30050"/>
                      <a:pt x="472542" y="173366"/>
                    </a:cubicBezTo>
                    <a:cubicBezTo>
                      <a:pt x="472542" y="189085"/>
                      <a:pt x="459697" y="203417"/>
                      <a:pt x="445476" y="203417"/>
                    </a:cubicBezTo>
                    <a:cubicBezTo>
                      <a:pt x="429879" y="203417"/>
                      <a:pt x="417952" y="189085"/>
                      <a:pt x="417952" y="173366"/>
                    </a:cubicBezTo>
                    <a:cubicBezTo>
                      <a:pt x="417952" y="173366"/>
                      <a:pt x="417952" y="173366"/>
                      <a:pt x="417952" y="30050"/>
                    </a:cubicBezTo>
                    <a:cubicBezTo>
                      <a:pt x="417952" y="12945"/>
                      <a:pt x="429879" y="0"/>
                      <a:pt x="445476" y="0"/>
                    </a:cubicBezTo>
                    <a:close/>
                  </a:path>
                </a:pathLst>
              </a:custGeom>
              <a:solidFill>
                <a:srgbClr val="66D7F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+mj-lt"/>
                  <a:ea typeface="Arial" charset="0"/>
                  <a:cs typeface="Arial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E279891-8E6D-524E-82BA-9A0987FC8B40}"/>
                  </a:ext>
                </a:extLst>
              </p:cNvPr>
              <p:cNvSpPr txBox="1"/>
              <p:nvPr/>
            </p:nvSpPr>
            <p:spPr>
              <a:xfrm>
                <a:off x="2861115" y="2624431"/>
                <a:ext cx="684692" cy="186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j-lt"/>
                    <a:ea typeface="Arial" charset="0"/>
                    <a:cs typeface="Arial" charset="0"/>
                  </a:rPr>
                  <a:t>Analytics</a:t>
                </a: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164F5393-3F15-DC45-B437-8B397D3FFCF8}"/>
              </a:ext>
            </a:extLst>
          </p:cNvPr>
          <p:cNvSpPr txBox="1"/>
          <p:nvPr/>
        </p:nvSpPr>
        <p:spPr>
          <a:xfrm>
            <a:off x="2214789" y="4427742"/>
            <a:ext cx="156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Users and things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30F6615-6F82-0A40-BC42-FC252A85F623}"/>
              </a:ext>
            </a:extLst>
          </p:cNvPr>
          <p:cNvSpPr txBox="1"/>
          <p:nvPr/>
        </p:nvSpPr>
        <p:spPr>
          <a:xfrm>
            <a:off x="6947352" y="4407512"/>
            <a:ext cx="20802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0"/>
              </a:rPr>
              <a:t>Applications and services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B43667F-5053-7E4E-B6F0-36865F117121}"/>
              </a:ext>
            </a:extLst>
          </p:cNvPr>
          <p:cNvCxnSpPr/>
          <p:nvPr/>
        </p:nvCxnSpPr>
        <p:spPr>
          <a:xfrm flipV="1">
            <a:off x="3381168" y="4544237"/>
            <a:ext cx="3601696" cy="24099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8">
            <a:extLst>
              <a:ext uri="{FF2B5EF4-FFF2-40B4-BE49-F238E27FC236}">
                <a16:creationId xmlns:a16="http://schemas.microsoft.com/office/drawing/2014/main" id="{5F270DCB-2FB4-4CBD-812E-630CD5E23F11}"/>
              </a:ext>
            </a:extLst>
          </p:cNvPr>
          <p:cNvSpPr/>
          <p:nvPr/>
        </p:nvSpPr>
        <p:spPr>
          <a:xfrm>
            <a:off x="378306" y="1653743"/>
            <a:ext cx="2598030" cy="1246148"/>
          </a:xfrm>
          <a:prstGeom prst="roundRect">
            <a:avLst>
              <a:gd name="adj" fmla="val 13614"/>
            </a:avLst>
          </a:prstGeom>
          <a:solidFill>
            <a:schemeClr val="tx1">
              <a:alpha val="10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513160">
              <a:lnSpc>
                <a:spcPct val="95000"/>
              </a:lnSpc>
              <a:spcBef>
                <a:spcPts val="806"/>
              </a:spcBef>
              <a:buSzPct val="80000"/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CiscoSans ExtraLight" charset="0"/>
                <a:cs typeface="CiscoSans ExtraLight" charset="0"/>
              </a:rPr>
              <a:t>IT success requires automating the operation and management of your network.</a:t>
            </a:r>
          </a:p>
        </p:txBody>
      </p:sp>
    </p:spTree>
    <p:extLst>
      <p:ext uri="{BB962C8B-B14F-4D97-AF65-F5344CB8AC3E}">
        <p14:creationId xmlns:p14="http://schemas.microsoft.com/office/powerpoint/2010/main" val="202682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Center</a:t>
            </a:r>
            <a:br>
              <a:rPr lang="en-US" dirty="0"/>
            </a:br>
            <a:r>
              <a:rPr lang="en-US" sz="1800" dirty="0"/>
              <a:t>Command and control center for intent-based networking</a:t>
            </a:r>
            <a:endParaRPr lang="en-US" dirty="0"/>
          </a:p>
        </p:txBody>
      </p:sp>
      <p:sp>
        <p:nvSpPr>
          <p:cNvPr id="3" name="Right Arrow 27">
            <a:extLst>
              <a:ext uri="{FF2B5EF4-FFF2-40B4-BE49-F238E27FC236}">
                <a16:creationId xmlns:a16="http://schemas.microsoft.com/office/drawing/2014/main" id="{4B705588-EAC5-CA4E-8387-BA6A178DAB43}"/>
              </a:ext>
            </a:extLst>
          </p:cNvPr>
          <p:cNvSpPr/>
          <p:nvPr/>
        </p:nvSpPr>
        <p:spPr>
          <a:xfrm>
            <a:off x="2276839" y="1525147"/>
            <a:ext cx="6590935" cy="1026185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  <a:alpha val="78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71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latin typeface="+mn-lt"/>
              <a:ea typeface=""/>
              <a:cs typeface="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A68C92-BCED-584F-B8CE-1CF4C9AFB172}"/>
              </a:ext>
            </a:extLst>
          </p:cNvPr>
          <p:cNvSpPr/>
          <p:nvPr/>
        </p:nvSpPr>
        <p:spPr>
          <a:xfrm>
            <a:off x="3401032" y="1952213"/>
            <a:ext cx="372049" cy="37490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0" rtlCol="0" anchor="ctr"/>
          <a:lstStyle/>
          <a:p>
            <a:r>
              <a:rPr lang="en-US" sz="1000" dirty="0"/>
              <a:t>Policy</a:t>
            </a: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E791449F-FE7D-E946-B752-ED11EC5F041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88876" y="2005344"/>
            <a:ext cx="197988" cy="269435"/>
            <a:chOff x="1676" y="-7"/>
            <a:chExt cx="2408" cy="3252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365572AD-5D6E-8A4B-850D-1E4320AD0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-7"/>
              <a:ext cx="2408" cy="3252"/>
            </a:xfrm>
            <a:custGeom>
              <a:avLst/>
              <a:gdLst>
                <a:gd name="T0" fmla="*/ 5791 w 12617"/>
                <a:gd name="T1" fmla="*/ 143 h 17055"/>
                <a:gd name="T2" fmla="*/ 5791 w 12617"/>
                <a:gd name="T3" fmla="*/ 143 h 17055"/>
                <a:gd name="T4" fmla="*/ 679 w 12617"/>
                <a:gd name="T5" fmla="*/ 2534 h 17055"/>
                <a:gd name="T6" fmla="*/ 0 w 12617"/>
                <a:gd name="T7" fmla="*/ 3605 h 17055"/>
                <a:gd name="T8" fmla="*/ 0 w 12617"/>
                <a:gd name="T9" fmla="*/ 8243 h 17055"/>
                <a:gd name="T10" fmla="*/ 5862 w 12617"/>
                <a:gd name="T11" fmla="*/ 16948 h 17055"/>
                <a:gd name="T12" fmla="*/ 6754 w 12617"/>
                <a:gd name="T13" fmla="*/ 16948 h 17055"/>
                <a:gd name="T14" fmla="*/ 12617 w 12617"/>
                <a:gd name="T15" fmla="*/ 8243 h 17055"/>
                <a:gd name="T16" fmla="*/ 12617 w 12617"/>
                <a:gd name="T17" fmla="*/ 3605 h 17055"/>
                <a:gd name="T18" fmla="*/ 11939 w 12617"/>
                <a:gd name="T19" fmla="*/ 2534 h 17055"/>
                <a:gd name="T20" fmla="*/ 6826 w 12617"/>
                <a:gd name="T21" fmla="*/ 143 h 17055"/>
                <a:gd name="T22" fmla="*/ 5791 w 12617"/>
                <a:gd name="T23" fmla="*/ 143 h 17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17" h="17055">
                  <a:moveTo>
                    <a:pt x="5791" y="143"/>
                  </a:moveTo>
                  <a:cubicBezTo>
                    <a:pt x="5791" y="143"/>
                    <a:pt x="5791" y="143"/>
                    <a:pt x="5791" y="143"/>
                  </a:cubicBezTo>
                  <a:cubicBezTo>
                    <a:pt x="679" y="2534"/>
                    <a:pt x="679" y="2534"/>
                    <a:pt x="679" y="2534"/>
                  </a:cubicBezTo>
                  <a:cubicBezTo>
                    <a:pt x="250" y="2712"/>
                    <a:pt x="0" y="3140"/>
                    <a:pt x="0" y="3605"/>
                  </a:cubicBezTo>
                  <a:cubicBezTo>
                    <a:pt x="0" y="8243"/>
                    <a:pt x="0" y="8243"/>
                    <a:pt x="0" y="8243"/>
                  </a:cubicBezTo>
                  <a:cubicBezTo>
                    <a:pt x="0" y="12202"/>
                    <a:pt x="2430" y="15556"/>
                    <a:pt x="5862" y="16948"/>
                  </a:cubicBezTo>
                  <a:cubicBezTo>
                    <a:pt x="6148" y="17055"/>
                    <a:pt x="6468" y="17055"/>
                    <a:pt x="6754" y="16948"/>
                  </a:cubicBezTo>
                  <a:cubicBezTo>
                    <a:pt x="10186" y="15556"/>
                    <a:pt x="12617" y="12202"/>
                    <a:pt x="12617" y="8243"/>
                  </a:cubicBezTo>
                  <a:cubicBezTo>
                    <a:pt x="12617" y="3605"/>
                    <a:pt x="12617" y="3605"/>
                    <a:pt x="12617" y="3605"/>
                  </a:cubicBezTo>
                  <a:cubicBezTo>
                    <a:pt x="12617" y="3140"/>
                    <a:pt x="12368" y="2712"/>
                    <a:pt x="11939" y="2534"/>
                  </a:cubicBezTo>
                  <a:cubicBezTo>
                    <a:pt x="6826" y="143"/>
                    <a:pt x="6826" y="143"/>
                    <a:pt x="6826" y="143"/>
                  </a:cubicBezTo>
                  <a:cubicBezTo>
                    <a:pt x="6505" y="0"/>
                    <a:pt x="6113" y="0"/>
                    <a:pt x="5791" y="143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n-lt"/>
              </a:endParaRPr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366F3F7E-7539-4C44-A865-4694B3091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2" y="230"/>
              <a:ext cx="1961" cy="2783"/>
            </a:xfrm>
            <a:custGeom>
              <a:avLst/>
              <a:gdLst>
                <a:gd name="T0" fmla="*/ 5122 w 10272"/>
                <a:gd name="T1" fmla="*/ 0 h 14598"/>
                <a:gd name="T2" fmla="*/ 0 w 10272"/>
                <a:gd name="T3" fmla="*/ 2357 h 14598"/>
                <a:gd name="T4" fmla="*/ 0 w 10272"/>
                <a:gd name="T5" fmla="*/ 6996 h 14598"/>
                <a:gd name="T6" fmla="*/ 5122 w 10272"/>
                <a:gd name="T7" fmla="*/ 14598 h 14598"/>
                <a:gd name="T8" fmla="*/ 10272 w 10272"/>
                <a:gd name="T9" fmla="*/ 6996 h 14598"/>
                <a:gd name="T10" fmla="*/ 10272 w 10272"/>
                <a:gd name="T11" fmla="*/ 2357 h 14598"/>
                <a:gd name="T12" fmla="*/ 5122 w 10272"/>
                <a:gd name="T13" fmla="*/ 0 h 14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72" h="14598">
                  <a:moveTo>
                    <a:pt x="5122" y="0"/>
                  </a:moveTo>
                  <a:cubicBezTo>
                    <a:pt x="0" y="2357"/>
                    <a:pt x="0" y="2357"/>
                    <a:pt x="0" y="2357"/>
                  </a:cubicBezTo>
                  <a:cubicBezTo>
                    <a:pt x="0" y="6996"/>
                    <a:pt x="0" y="6996"/>
                    <a:pt x="0" y="6996"/>
                  </a:cubicBezTo>
                  <a:cubicBezTo>
                    <a:pt x="0" y="10351"/>
                    <a:pt x="2042" y="13349"/>
                    <a:pt x="5122" y="14598"/>
                  </a:cubicBezTo>
                  <a:cubicBezTo>
                    <a:pt x="8233" y="13349"/>
                    <a:pt x="10272" y="10351"/>
                    <a:pt x="10272" y="6996"/>
                  </a:cubicBezTo>
                  <a:cubicBezTo>
                    <a:pt x="10272" y="2357"/>
                    <a:pt x="10272" y="2357"/>
                    <a:pt x="10272" y="2357"/>
                  </a:cubicBezTo>
                  <a:lnTo>
                    <a:pt x="5122" y="0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n-lt"/>
              </a:endParaRP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E11EF6B1-5AB9-DF42-8BB2-A2AC58E20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1" y="809"/>
              <a:ext cx="1557" cy="1559"/>
            </a:xfrm>
            <a:custGeom>
              <a:avLst/>
              <a:gdLst>
                <a:gd name="T0" fmla="*/ 7900 w 8160"/>
                <a:gd name="T1" fmla="*/ 3680 h 8179"/>
                <a:gd name="T2" fmla="*/ 7900 w 8160"/>
                <a:gd name="T3" fmla="*/ 3680 h 8179"/>
                <a:gd name="T4" fmla="*/ 3670 w 8160"/>
                <a:gd name="T5" fmla="*/ 7919 h 8179"/>
                <a:gd name="T6" fmla="*/ 258 w 8160"/>
                <a:gd name="T7" fmla="*/ 4499 h 8179"/>
                <a:gd name="T8" fmla="*/ 4490 w 8160"/>
                <a:gd name="T9" fmla="*/ 260 h 8179"/>
                <a:gd name="T10" fmla="*/ 7900 w 8160"/>
                <a:gd name="T11" fmla="*/ 3680 h 8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60" h="8179">
                  <a:moveTo>
                    <a:pt x="7900" y="3680"/>
                  </a:moveTo>
                  <a:cubicBezTo>
                    <a:pt x="7900" y="3680"/>
                    <a:pt x="7900" y="3680"/>
                    <a:pt x="7900" y="3680"/>
                  </a:cubicBezTo>
                  <a:cubicBezTo>
                    <a:pt x="8160" y="6145"/>
                    <a:pt x="6130" y="8179"/>
                    <a:pt x="3670" y="7919"/>
                  </a:cubicBezTo>
                  <a:cubicBezTo>
                    <a:pt x="1900" y="7746"/>
                    <a:pt x="431" y="6275"/>
                    <a:pt x="258" y="4499"/>
                  </a:cubicBezTo>
                  <a:cubicBezTo>
                    <a:pt x="0" y="2034"/>
                    <a:pt x="2029" y="0"/>
                    <a:pt x="4490" y="260"/>
                  </a:cubicBezTo>
                  <a:cubicBezTo>
                    <a:pt x="6260" y="433"/>
                    <a:pt x="7728" y="1861"/>
                    <a:pt x="7900" y="36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n-lt"/>
              </a:endParaRPr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DD96A509-4885-EB4B-A727-BE780E7FD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145"/>
              <a:ext cx="973" cy="926"/>
            </a:xfrm>
            <a:custGeom>
              <a:avLst/>
              <a:gdLst>
                <a:gd name="T0" fmla="*/ 4684 w 5094"/>
                <a:gd name="T1" fmla="*/ 216 h 4857"/>
                <a:gd name="T2" fmla="*/ 4684 w 5094"/>
                <a:gd name="T3" fmla="*/ 216 h 4857"/>
                <a:gd name="T4" fmla="*/ 3706 w 5094"/>
                <a:gd name="T5" fmla="*/ 410 h 4857"/>
                <a:gd name="T6" fmla="*/ 2048 w 5094"/>
                <a:gd name="T7" fmla="*/ 2885 h 4857"/>
                <a:gd name="T8" fmla="*/ 1388 w 5094"/>
                <a:gd name="T9" fmla="*/ 1899 h 4857"/>
                <a:gd name="T10" fmla="*/ 410 w 5094"/>
                <a:gd name="T11" fmla="*/ 1705 h 4857"/>
                <a:gd name="T12" fmla="*/ 410 w 5094"/>
                <a:gd name="T13" fmla="*/ 1705 h 4857"/>
                <a:gd name="T14" fmla="*/ 216 w 5094"/>
                <a:gd name="T15" fmla="*/ 2683 h 4857"/>
                <a:gd name="T16" fmla="*/ 1462 w 5094"/>
                <a:gd name="T17" fmla="*/ 4545 h 4857"/>
                <a:gd name="T18" fmla="*/ 1624 w 5094"/>
                <a:gd name="T19" fmla="*/ 4715 h 4857"/>
                <a:gd name="T20" fmla="*/ 1629 w 5094"/>
                <a:gd name="T21" fmla="*/ 4720 h 4857"/>
                <a:gd name="T22" fmla="*/ 1635 w 5094"/>
                <a:gd name="T23" fmla="*/ 4723 h 4857"/>
                <a:gd name="T24" fmla="*/ 1656 w 5094"/>
                <a:gd name="T25" fmla="*/ 4739 h 4857"/>
                <a:gd name="T26" fmla="*/ 1656 w 5094"/>
                <a:gd name="T27" fmla="*/ 4739 h 4857"/>
                <a:gd name="T28" fmla="*/ 2043 w 5094"/>
                <a:gd name="T29" fmla="*/ 4857 h 4857"/>
                <a:gd name="T30" fmla="*/ 2048 w 5094"/>
                <a:gd name="T31" fmla="*/ 4857 h 4857"/>
                <a:gd name="T32" fmla="*/ 2053 w 5094"/>
                <a:gd name="T33" fmla="*/ 4857 h 4857"/>
                <a:gd name="T34" fmla="*/ 2440 w 5094"/>
                <a:gd name="T35" fmla="*/ 4739 h 4857"/>
                <a:gd name="T36" fmla="*/ 2440 w 5094"/>
                <a:gd name="T37" fmla="*/ 4739 h 4857"/>
                <a:gd name="T38" fmla="*/ 2461 w 5094"/>
                <a:gd name="T39" fmla="*/ 4723 h 4857"/>
                <a:gd name="T40" fmla="*/ 2467 w 5094"/>
                <a:gd name="T41" fmla="*/ 4720 h 4857"/>
                <a:gd name="T42" fmla="*/ 2472 w 5094"/>
                <a:gd name="T43" fmla="*/ 4715 h 4857"/>
                <a:gd name="T44" fmla="*/ 2635 w 5094"/>
                <a:gd name="T45" fmla="*/ 4545 h 4857"/>
                <a:gd name="T46" fmla="*/ 4878 w 5094"/>
                <a:gd name="T47" fmla="*/ 1193 h 4857"/>
                <a:gd name="T48" fmla="*/ 4684 w 5094"/>
                <a:gd name="T49" fmla="*/ 216 h 4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94" h="4857">
                  <a:moveTo>
                    <a:pt x="4684" y="216"/>
                  </a:moveTo>
                  <a:cubicBezTo>
                    <a:pt x="4684" y="216"/>
                    <a:pt x="4684" y="216"/>
                    <a:pt x="4684" y="216"/>
                  </a:cubicBezTo>
                  <a:cubicBezTo>
                    <a:pt x="4362" y="0"/>
                    <a:pt x="3922" y="87"/>
                    <a:pt x="3706" y="410"/>
                  </a:cubicBezTo>
                  <a:cubicBezTo>
                    <a:pt x="2048" y="2885"/>
                    <a:pt x="2048" y="2885"/>
                    <a:pt x="2048" y="2885"/>
                  </a:cubicBezTo>
                  <a:cubicBezTo>
                    <a:pt x="1388" y="1899"/>
                    <a:pt x="1388" y="1899"/>
                    <a:pt x="1388" y="1899"/>
                  </a:cubicBezTo>
                  <a:cubicBezTo>
                    <a:pt x="1172" y="1577"/>
                    <a:pt x="732" y="1489"/>
                    <a:pt x="410" y="1705"/>
                  </a:cubicBezTo>
                  <a:cubicBezTo>
                    <a:pt x="410" y="1705"/>
                    <a:pt x="410" y="1705"/>
                    <a:pt x="410" y="1705"/>
                  </a:cubicBezTo>
                  <a:cubicBezTo>
                    <a:pt x="87" y="1921"/>
                    <a:pt x="0" y="2360"/>
                    <a:pt x="216" y="2683"/>
                  </a:cubicBezTo>
                  <a:cubicBezTo>
                    <a:pt x="1462" y="4545"/>
                    <a:pt x="1462" y="4545"/>
                    <a:pt x="1462" y="4545"/>
                  </a:cubicBezTo>
                  <a:cubicBezTo>
                    <a:pt x="1507" y="4612"/>
                    <a:pt x="1562" y="4669"/>
                    <a:pt x="1624" y="4715"/>
                  </a:cubicBezTo>
                  <a:cubicBezTo>
                    <a:pt x="1625" y="4717"/>
                    <a:pt x="1627" y="4718"/>
                    <a:pt x="1629" y="4720"/>
                  </a:cubicBezTo>
                  <a:cubicBezTo>
                    <a:pt x="1631" y="4721"/>
                    <a:pt x="1633" y="4722"/>
                    <a:pt x="1635" y="4723"/>
                  </a:cubicBezTo>
                  <a:cubicBezTo>
                    <a:pt x="1642" y="4729"/>
                    <a:pt x="1649" y="4733"/>
                    <a:pt x="1656" y="4739"/>
                  </a:cubicBezTo>
                  <a:cubicBezTo>
                    <a:pt x="1656" y="4739"/>
                    <a:pt x="1656" y="4739"/>
                    <a:pt x="1656" y="4739"/>
                  </a:cubicBezTo>
                  <a:cubicBezTo>
                    <a:pt x="1775" y="4818"/>
                    <a:pt x="1909" y="4856"/>
                    <a:pt x="2043" y="4857"/>
                  </a:cubicBezTo>
                  <a:cubicBezTo>
                    <a:pt x="2044" y="4857"/>
                    <a:pt x="2046" y="4857"/>
                    <a:pt x="2048" y="4857"/>
                  </a:cubicBezTo>
                  <a:cubicBezTo>
                    <a:pt x="2050" y="4857"/>
                    <a:pt x="2052" y="4857"/>
                    <a:pt x="2053" y="4857"/>
                  </a:cubicBezTo>
                  <a:cubicBezTo>
                    <a:pt x="2187" y="4856"/>
                    <a:pt x="2322" y="4818"/>
                    <a:pt x="2440" y="4739"/>
                  </a:cubicBezTo>
                  <a:cubicBezTo>
                    <a:pt x="2440" y="4739"/>
                    <a:pt x="2440" y="4739"/>
                    <a:pt x="2440" y="4739"/>
                  </a:cubicBezTo>
                  <a:cubicBezTo>
                    <a:pt x="2447" y="4733"/>
                    <a:pt x="2454" y="4729"/>
                    <a:pt x="2461" y="4723"/>
                  </a:cubicBezTo>
                  <a:cubicBezTo>
                    <a:pt x="2463" y="4722"/>
                    <a:pt x="2465" y="4721"/>
                    <a:pt x="2467" y="4720"/>
                  </a:cubicBezTo>
                  <a:cubicBezTo>
                    <a:pt x="2469" y="4718"/>
                    <a:pt x="2471" y="4717"/>
                    <a:pt x="2472" y="4715"/>
                  </a:cubicBezTo>
                  <a:cubicBezTo>
                    <a:pt x="2534" y="4669"/>
                    <a:pt x="2589" y="4612"/>
                    <a:pt x="2635" y="4545"/>
                  </a:cubicBezTo>
                  <a:cubicBezTo>
                    <a:pt x="4878" y="1193"/>
                    <a:pt x="4878" y="1193"/>
                    <a:pt x="4878" y="1193"/>
                  </a:cubicBezTo>
                  <a:cubicBezTo>
                    <a:pt x="5094" y="871"/>
                    <a:pt x="5007" y="431"/>
                    <a:pt x="4684" y="216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n-lt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2AD67C48-D671-5043-917C-5DA60ED9E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" y="1696"/>
              <a:ext cx="304" cy="377"/>
            </a:xfrm>
            <a:custGeom>
              <a:avLst/>
              <a:gdLst>
                <a:gd name="T0" fmla="*/ 1383 w 1592"/>
                <a:gd name="T1" fmla="*/ 877 h 1975"/>
                <a:gd name="T2" fmla="*/ 796 w 1592"/>
                <a:gd name="T3" fmla="*/ 0 h 1975"/>
                <a:gd name="T4" fmla="*/ 209 w 1592"/>
                <a:gd name="T5" fmla="*/ 877 h 1975"/>
                <a:gd name="T6" fmla="*/ 372 w 1592"/>
                <a:gd name="T7" fmla="*/ 1834 h 1975"/>
                <a:gd name="T8" fmla="*/ 377 w 1592"/>
                <a:gd name="T9" fmla="*/ 1837 h 1975"/>
                <a:gd name="T10" fmla="*/ 383 w 1592"/>
                <a:gd name="T11" fmla="*/ 1842 h 1975"/>
                <a:gd name="T12" fmla="*/ 792 w 1592"/>
                <a:gd name="T13" fmla="*/ 1975 h 1975"/>
                <a:gd name="T14" fmla="*/ 796 w 1592"/>
                <a:gd name="T15" fmla="*/ 1975 h 1975"/>
                <a:gd name="T16" fmla="*/ 802 w 1592"/>
                <a:gd name="T17" fmla="*/ 1975 h 1975"/>
                <a:gd name="T18" fmla="*/ 1210 w 1592"/>
                <a:gd name="T19" fmla="*/ 1842 h 1975"/>
                <a:gd name="T20" fmla="*/ 1216 w 1592"/>
                <a:gd name="T21" fmla="*/ 1837 h 1975"/>
                <a:gd name="T22" fmla="*/ 1221 w 1592"/>
                <a:gd name="T23" fmla="*/ 1834 h 1975"/>
                <a:gd name="T24" fmla="*/ 1383 w 1592"/>
                <a:gd name="T25" fmla="*/ 877 h 1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2" h="1975">
                  <a:moveTo>
                    <a:pt x="1383" y="877"/>
                  </a:moveTo>
                  <a:cubicBezTo>
                    <a:pt x="796" y="0"/>
                    <a:pt x="796" y="0"/>
                    <a:pt x="796" y="0"/>
                  </a:cubicBezTo>
                  <a:cubicBezTo>
                    <a:pt x="209" y="877"/>
                    <a:pt x="209" y="877"/>
                    <a:pt x="209" y="877"/>
                  </a:cubicBezTo>
                  <a:cubicBezTo>
                    <a:pt x="0" y="1189"/>
                    <a:pt x="75" y="1610"/>
                    <a:pt x="372" y="1834"/>
                  </a:cubicBezTo>
                  <a:cubicBezTo>
                    <a:pt x="373" y="1834"/>
                    <a:pt x="375" y="1836"/>
                    <a:pt x="377" y="1837"/>
                  </a:cubicBezTo>
                  <a:cubicBezTo>
                    <a:pt x="378" y="1839"/>
                    <a:pt x="381" y="1840"/>
                    <a:pt x="383" y="1842"/>
                  </a:cubicBezTo>
                  <a:cubicBezTo>
                    <a:pt x="503" y="1928"/>
                    <a:pt x="646" y="1973"/>
                    <a:pt x="792" y="1975"/>
                  </a:cubicBezTo>
                  <a:cubicBezTo>
                    <a:pt x="793" y="1975"/>
                    <a:pt x="794" y="1975"/>
                    <a:pt x="796" y="1975"/>
                  </a:cubicBezTo>
                  <a:cubicBezTo>
                    <a:pt x="798" y="1975"/>
                    <a:pt x="800" y="1975"/>
                    <a:pt x="802" y="1975"/>
                  </a:cubicBezTo>
                  <a:cubicBezTo>
                    <a:pt x="947" y="1973"/>
                    <a:pt x="1091" y="1928"/>
                    <a:pt x="1210" y="1842"/>
                  </a:cubicBezTo>
                  <a:cubicBezTo>
                    <a:pt x="1212" y="1840"/>
                    <a:pt x="1214" y="1839"/>
                    <a:pt x="1216" y="1837"/>
                  </a:cubicBezTo>
                  <a:cubicBezTo>
                    <a:pt x="1218" y="1836"/>
                    <a:pt x="1220" y="1834"/>
                    <a:pt x="1221" y="1834"/>
                  </a:cubicBezTo>
                  <a:cubicBezTo>
                    <a:pt x="1518" y="1610"/>
                    <a:pt x="1592" y="1189"/>
                    <a:pt x="1383" y="877"/>
                  </a:cubicBezTo>
                  <a:close/>
                </a:path>
              </a:pathLst>
            </a:custGeom>
            <a:solidFill>
              <a:srgbClr val="F57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+mn-lt"/>
              </a:endParaRPr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8A9AF2-4E38-324D-8E0B-8E3D0EF1C837}"/>
              </a:ext>
            </a:extLst>
          </p:cNvPr>
          <p:cNvSpPr/>
          <p:nvPr/>
        </p:nvSpPr>
        <p:spPr>
          <a:xfrm>
            <a:off x="7360023" y="1952213"/>
            <a:ext cx="372049" cy="37490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0" rtlCol="0" anchor="ctr"/>
          <a:lstStyle/>
          <a:p>
            <a:r>
              <a:rPr lang="en-US" sz="1000" dirty="0"/>
              <a:t>Assurance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5F810E2A-30A6-1145-9C0C-549E6FDD535F}"/>
              </a:ext>
            </a:extLst>
          </p:cNvPr>
          <p:cNvSpPr>
            <a:spLocks/>
          </p:cNvSpPr>
          <p:nvPr/>
        </p:nvSpPr>
        <p:spPr bwMode="auto">
          <a:xfrm>
            <a:off x="7397092" y="2099496"/>
            <a:ext cx="297911" cy="80338"/>
          </a:xfrm>
          <a:custGeom>
            <a:avLst/>
            <a:gdLst>
              <a:gd name="T0" fmla="*/ 24300 w 44188"/>
              <a:gd name="T1" fmla="*/ 13016 h 13016"/>
              <a:gd name="T2" fmla="*/ 24270 w 44188"/>
              <a:gd name="T3" fmla="*/ 13015 h 13016"/>
              <a:gd name="T4" fmla="*/ 23776 w 44188"/>
              <a:gd name="T5" fmla="*/ 12855 h 13016"/>
              <a:gd name="T6" fmla="*/ 23433 w 44188"/>
              <a:gd name="T7" fmla="*/ 12412 h 13016"/>
              <a:gd name="T8" fmla="*/ 19382 w 44188"/>
              <a:gd name="T9" fmla="*/ 1431 h 13016"/>
              <a:gd name="T10" fmla="*/ 16415 w 44188"/>
              <a:gd name="T11" fmla="*/ 9165 h 13016"/>
              <a:gd name="T12" fmla="*/ 16076 w 44188"/>
              <a:gd name="T13" fmla="*/ 9595 h 13016"/>
              <a:gd name="T14" fmla="*/ 15552 w 44188"/>
              <a:gd name="T15" fmla="*/ 9758 h 13016"/>
              <a:gd name="T16" fmla="*/ 551 w 44188"/>
              <a:gd name="T17" fmla="*/ 9758 h 13016"/>
              <a:gd name="T18" fmla="*/ 0 w 44188"/>
              <a:gd name="T19" fmla="*/ 9207 h 13016"/>
              <a:gd name="T20" fmla="*/ 551 w 44188"/>
              <a:gd name="T21" fmla="*/ 8656 h 13016"/>
              <a:gd name="T22" fmla="*/ 15430 w 44188"/>
              <a:gd name="T23" fmla="*/ 8656 h 13016"/>
              <a:gd name="T24" fmla="*/ 18523 w 44188"/>
              <a:gd name="T25" fmla="*/ 595 h 13016"/>
              <a:gd name="T26" fmla="*/ 19391 w 44188"/>
              <a:gd name="T27" fmla="*/ 3 h 13016"/>
              <a:gd name="T28" fmla="*/ 20252 w 44188"/>
              <a:gd name="T29" fmla="*/ 606 h 13016"/>
              <a:gd name="T30" fmla="*/ 24314 w 44188"/>
              <a:gd name="T31" fmla="*/ 11620 h 13016"/>
              <a:gd name="T32" fmla="*/ 26212 w 44188"/>
              <a:gd name="T33" fmla="*/ 7339 h 13016"/>
              <a:gd name="T34" fmla="*/ 26555 w 44188"/>
              <a:gd name="T35" fmla="*/ 6937 h 13016"/>
              <a:gd name="T36" fmla="*/ 27026 w 44188"/>
              <a:gd name="T37" fmla="*/ 6790 h 13016"/>
              <a:gd name="T38" fmla="*/ 27505 w 44188"/>
              <a:gd name="T39" fmla="*/ 6905 h 13016"/>
              <a:gd name="T40" fmla="*/ 27874 w 44188"/>
              <a:gd name="T41" fmla="*/ 7284 h 13016"/>
              <a:gd name="T42" fmla="*/ 28595 w 44188"/>
              <a:gd name="T43" fmla="*/ 8656 h 13016"/>
              <a:gd name="T44" fmla="*/ 43637 w 44188"/>
              <a:gd name="T45" fmla="*/ 8656 h 13016"/>
              <a:gd name="T46" fmla="*/ 44188 w 44188"/>
              <a:gd name="T47" fmla="*/ 9207 h 13016"/>
              <a:gd name="T48" fmla="*/ 43637 w 44188"/>
              <a:gd name="T49" fmla="*/ 9758 h 13016"/>
              <a:gd name="T50" fmla="*/ 28487 w 44188"/>
              <a:gd name="T51" fmla="*/ 9758 h 13016"/>
              <a:gd name="T52" fmla="*/ 28010 w 44188"/>
              <a:gd name="T53" fmla="*/ 9625 h 13016"/>
              <a:gd name="T54" fmla="*/ 27670 w 44188"/>
              <a:gd name="T55" fmla="*/ 9263 h 13016"/>
              <a:gd name="T56" fmla="*/ 27070 w 44188"/>
              <a:gd name="T57" fmla="*/ 8122 h 13016"/>
              <a:gd name="T58" fmla="*/ 25144 w 44188"/>
              <a:gd name="T59" fmla="*/ 12467 h 13016"/>
              <a:gd name="T60" fmla="*/ 24772 w 44188"/>
              <a:gd name="T61" fmla="*/ 12887 h 13016"/>
              <a:gd name="T62" fmla="*/ 24300 w 44188"/>
              <a:gd name="T63" fmla="*/ 13016 h 13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4188" h="13016">
                <a:moveTo>
                  <a:pt x="24300" y="13016"/>
                </a:moveTo>
                <a:cubicBezTo>
                  <a:pt x="24290" y="13016"/>
                  <a:pt x="24280" y="13016"/>
                  <a:pt x="24270" y="13015"/>
                </a:cubicBezTo>
                <a:cubicBezTo>
                  <a:pt x="24092" y="13010"/>
                  <a:pt x="23922" y="12954"/>
                  <a:pt x="23776" y="12855"/>
                </a:cubicBezTo>
                <a:cubicBezTo>
                  <a:pt x="23619" y="12747"/>
                  <a:pt x="23500" y="12594"/>
                  <a:pt x="23433" y="12412"/>
                </a:cubicBezTo>
                <a:cubicBezTo>
                  <a:pt x="19382" y="1431"/>
                  <a:pt x="19382" y="1431"/>
                  <a:pt x="19382" y="1431"/>
                </a:cubicBezTo>
                <a:cubicBezTo>
                  <a:pt x="16415" y="9165"/>
                  <a:pt x="16415" y="9165"/>
                  <a:pt x="16415" y="9165"/>
                </a:cubicBezTo>
                <a:cubicBezTo>
                  <a:pt x="16348" y="9340"/>
                  <a:pt x="16230" y="9489"/>
                  <a:pt x="16076" y="9595"/>
                </a:cubicBezTo>
                <a:cubicBezTo>
                  <a:pt x="15921" y="9701"/>
                  <a:pt x="15740" y="9758"/>
                  <a:pt x="15552" y="9758"/>
                </a:cubicBezTo>
                <a:cubicBezTo>
                  <a:pt x="551" y="9758"/>
                  <a:pt x="551" y="9758"/>
                  <a:pt x="551" y="9758"/>
                </a:cubicBezTo>
                <a:cubicBezTo>
                  <a:pt x="247" y="9758"/>
                  <a:pt x="0" y="9511"/>
                  <a:pt x="0" y="9207"/>
                </a:cubicBezTo>
                <a:cubicBezTo>
                  <a:pt x="0" y="8903"/>
                  <a:pt x="247" y="8656"/>
                  <a:pt x="551" y="8656"/>
                </a:cubicBezTo>
                <a:cubicBezTo>
                  <a:pt x="15430" y="8656"/>
                  <a:pt x="15430" y="8656"/>
                  <a:pt x="15430" y="8656"/>
                </a:cubicBezTo>
                <a:cubicBezTo>
                  <a:pt x="18523" y="595"/>
                  <a:pt x="18523" y="595"/>
                  <a:pt x="18523" y="595"/>
                </a:cubicBezTo>
                <a:cubicBezTo>
                  <a:pt x="18662" y="233"/>
                  <a:pt x="19003" y="0"/>
                  <a:pt x="19391" y="3"/>
                </a:cubicBezTo>
                <a:cubicBezTo>
                  <a:pt x="19779" y="5"/>
                  <a:pt x="20117" y="242"/>
                  <a:pt x="20252" y="606"/>
                </a:cubicBezTo>
                <a:cubicBezTo>
                  <a:pt x="24314" y="11620"/>
                  <a:pt x="24314" y="11620"/>
                  <a:pt x="24314" y="11620"/>
                </a:cubicBezTo>
                <a:cubicBezTo>
                  <a:pt x="26212" y="7339"/>
                  <a:pt x="26212" y="7339"/>
                  <a:pt x="26212" y="7339"/>
                </a:cubicBezTo>
                <a:cubicBezTo>
                  <a:pt x="26286" y="7173"/>
                  <a:pt x="26405" y="7034"/>
                  <a:pt x="26555" y="6937"/>
                </a:cubicBezTo>
                <a:cubicBezTo>
                  <a:pt x="26696" y="6847"/>
                  <a:pt x="26858" y="6796"/>
                  <a:pt x="27026" y="6790"/>
                </a:cubicBezTo>
                <a:cubicBezTo>
                  <a:pt x="27194" y="6785"/>
                  <a:pt x="27360" y="6825"/>
                  <a:pt x="27505" y="6905"/>
                </a:cubicBezTo>
                <a:cubicBezTo>
                  <a:pt x="27662" y="6992"/>
                  <a:pt x="27790" y="7123"/>
                  <a:pt x="27874" y="7284"/>
                </a:cubicBezTo>
                <a:cubicBezTo>
                  <a:pt x="28595" y="8656"/>
                  <a:pt x="28595" y="8656"/>
                  <a:pt x="28595" y="8656"/>
                </a:cubicBezTo>
                <a:cubicBezTo>
                  <a:pt x="43637" y="8656"/>
                  <a:pt x="43637" y="8656"/>
                  <a:pt x="43637" y="8656"/>
                </a:cubicBezTo>
                <a:cubicBezTo>
                  <a:pt x="43941" y="8656"/>
                  <a:pt x="44188" y="8903"/>
                  <a:pt x="44188" y="9207"/>
                </a:cubicBezTo>
                <a:cubicBezTo>
                  <a:pt x="44188" y="9511"/>
                  <a:pt x="43941" y="9758"/>
                  <a:pt x="43637" y="9758"/>
                </a:cubicBezTo>
                <a:cubicBezTo>
                  <a:pt x="28487" y="9758"/>
                  <a:pt x="28487" y="9758"/>
                  <a:pt x="28487" y="9758"/>
                </a:cubicBezTo>
                <a:cubicBezTo>
                  <a:pt x="28319" y="9758"/>
                  <a:pt x="28154" y="9712"/>
                  <a:pt x="28010" y="9625"/>
                </a:cubicBezTo>
                <a:cubicBezTo>
                  <a:pt x="27865" y="9537"/>
                  <a:pt x="27748" y="9413"/>
                  <a:pt x="27670" y="9263"/>
                </a:cubicBezTo>
                <a:cubicBezTo>
                  <a:pt x="27070" y="8122"/>
                  <a:pt x="27070" y="8122"/>
                  <a:pt x="27070" y="8122"/>
                </a:cubicBezTo>
                <a:cubicBezTo>
                  <a:pt x="25144" y="12467"/>
                  <a:pt x="25144" y="12467"/>
                  <a:pt x="25144" y="12467"/>
                </a:cubicBezTo>
                <a:cubicBezTo>
                  <a:pt x="25065" y="12644"/>
                  <a:pt x="24936" y="12790"/>
                  <a:pt x="24772" y="12887"/>
                </a:cubicBezTo>
                <a:cubicBezTo>
                  <a:pt x="24630" y="12972"/>
                  <a:pt x="24467" y="13016"/>
                  <a:pt x="24300" y="13016"/>
                </a:cubicBezTo>
                <a:close/>
              </a:path>
            </a:pathLst>
          </a:custGeom>
          <a:solidFill>
            <a:srgbClr val="FBAB1A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+mn-lt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5AB96D6-09D6-F549-8116-7BBB24FED3BE}"/>
              </a:ext>
            </a:extLst>
          </p:cNvPr>
          <p:cNvSpPr/>
          <p:nvPr/>
        </p:nvSpPr>
        <p:spPr>
          <a:xfrm>
            <a:off x="6041894" y="1952213"/>
            <a:ext cx="372049" cy="37490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0" rtlCol="0" anchor="ctr"/>
          <a:lstStyle/>
          <a:p>
            <a:r>
              <a:rPr lang="en-US" sz="1000" dirty="0"/>
              <a:t>Design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19160" y="1952213"/>
            <a:ext cx="376655" cy="374904"/>
          </a:xfrm>
          <a:prstGeom prst="round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0080" rtlCol="0" anchor="ctr"/>
          <a:lstStyle/>
          <a:p>
            <a:r>
              <a:rPr lang="en-US" sz="1000" dirty="0"/>
              <a:t>Provision</a:t>
            </a:r>
          </a:p>
        </p:txBody>
      </p:sp>
      <p:sp>
        <p:nvSpPr>
          <p:cNvPr id="15" name="Rectangle: Rounded Corners 30">
            <a:extLst>
              <a:ext uri="{FF2B5EF4-FFF2-40B4-BE49-F238E27FC236}">
                <a16:creationId xmlns:a16="http://schemas.microsoft.com/office/drawing/2014/main" id="{B09142D5-2D75-4FD7-9B46-8917DD0FC232}"/>
              </a:ext>
            </a:extLst>
          </p:cNvPr>
          <p:cNvSpPr/>
          <p:nvPr/>
        </p:nvSpPr>
        <p:spPr>
          <a:xfrm>
            <a:off x="278051" y="3850692"/>
            <a:ext cx="3277693" cy="750856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sz="2000" kern="0" dirty="0">
              <a:solidFill>
                <a:srgbClr val="005073"/>
              </a:solidFill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EB31E9-0E8F-40FA-9BB1-790FEC3BD721}"/>
              </a:ext>
            </a:extLst>
          </p:cNvPr>
          <p:cNvGrpSpPr/>
          <p:nvPr/>
        </p:nvGrpSpPr>
        <p:grpSpPr>
          <a:xfrm>
            <a:off x="729199" y="4135431"/>
            <a:ext cx="2375396" cy="214582"/>
            <a:chOff x="2746753" y="4376370"/>
            <a:chExt cx="3436367" cy="31042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8C23A2-9B3C-4816-8429-C1DA7F11CAB5}"/>
                </a:ext>
              </a:extLst>
            </p:cNvPr>
            <p:cNvGrpSpPr/>
            <p:nvPr/>
          </p:nvGrpSpPr>
          <p:grpSpPr>
            <a:xfrm>
              <a:off x="5128950" y="4390903"/>
              <a:ext cx="266037" cy="281359"/>
              <a:chOff x="4972411" y="4401700"/>
              <a:chExt cx="266037" cy="281359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F5CE34A6-85D2-4C2A-9C06-3315CF1B5F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6742" y="4480340"/>
                <a:ext cx="117375" cy="124078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n-lt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57FD9F07-FF6F-4476-9010-AB3555D4DA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72411" y="4401700"/>
                <a:ext cx="266037" cy="281359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862">
                  <a:defRPr/>
                </a:pPr>
                <a:endParaRPr lang="en-US" sz="1100" kern="0" dirty="0">
                  <a:solidFill>
                    <a:srgbClr val="005073"/>
                  </a:solidFill>
                  <a:latin typeface="+mn-lt"/>
                </a:endParaRPr>
              </a:p>
            </p:txBody>
          </p:sp>
        </p:grpSp>
        <p:sp>
          <p:nvSpPr>
            <p:cNvPr id="18" name="Rounded Rectangle 25">
              <a:extLst>
                <a:ext uri="{FF2B5EF4-FFF2-40B4-BE49-F238E27FC236}">
                  <a16:creationId xmlns:a16="http://schemas.microsoft.com/office/drawing/2014/main" id="{A4991E58-BACA-4592-9466-8D2FA67C0E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11654" y="4391885"/>
              <a:ext cx="281243" cy="279395"/>
            </a:xfrm>
            <a:custGeom>
              <a:avLst/>
              <a:gdLst/>
              <a:ahLst/>
              <a:cxnLst/>
              <a:rect l="l" t="t" r="r" b="b"/>
              <a:pathLst>
                <a:path w="1123462" h="1123462">
                  <a:moveTo>
                    <a:pt x="758801" y="661837"/>
                  </a:moveTo>
                  <a:cubicBezTo>
                    <a:pt x="749648" y="661762"/>
                    <a:pt x="740466" y="665180"/>
                    <a:pt x="733427" y="672107"/>
                  </a:cubicBezTo>
                  <a:cubicBezTo>
                    <a:pt x="719346" y="685961"/>
                    <a:pt x="719161" y="708607"/>
                    <a:pt x="733016" y="722687"/>
                  </a:cubicBezTo>
                  <a:lnTo>
                    <a:pt x="753910" y="743923"/>
                  </a:lnTo>
                  <a:lnTo>
                    <a:pt x="542733" y="743923"/>
                  </a:lnTo>
                  <a:cubicBezTo>
                    <a:pt x="532857" y="743923"/>
                    <a:pt x="523914" y="747926"/>
                    <a:pt x="517443" y="754399"/>
                  </a:cubicBezTo>
                  <a:lnTo>
                    <a:pt x="506967" y="779690"/>
                  </a:lnTo>
                  <a:lnTo>
                    <a:pt x="517443" y="804981"/>
                  </a:lnTo>
                  <a:cubicBezTo>
                    <a:pt x="523916" y="811453"/>
                    <a:pt x="532858" y="815458"/>
                    <a:pt x="542734" y="815457"/>
                  </a:cubicBezTo>
                  <a:lnTo>
                    <a:pt x="753910" y="815457"/>
                  </a:lnTo>
                  <a:lnTo>
                    <a:pt x="733016" y="836693"/>
                  </a:lnTo>
                  <a:cubicBezTo>
                    <a:pt x="719162" y="850774"/>
                    <a:pt x="719346" y="873420"/>
                    <a:pt x="733426" y="887274"/>
                  </a:cubicBezTo>
                  <a:cubicBezTo>
                    <a:pt x="747507" y="901128"/>
                    <a:pt x="770153" y="900944"/>
                    <a:pt x="784007" y="886863"/>
                  </a:cubicBezTo>
                  <a:lnTo>
                    <a:pt x="864319" y="805239"/>
                  </a:lnTo>
                  <a:lnTo>
                    <a:pt x="869302" y="797600"/>
                  </a:lnTo>
                  <a:lnTo>
                    <a:pt x="871992" y="793612"/>
                  </a:lnTo>
                  <a:lnTo>
                    <a:pt x="872069" y="793358"/>
                  </a:lnTo>
                  <a:lnTo>
                    <a:pt x="872080" y="793343"/>
                  </a:lnTo>
                  <a:lnTo>
                    <a:pt x="872088" y="793303"/>
                  </a:lnTo>
                  <a:lnTo>
                    <a:pt x="874076" y="786899"/>
                  </a:lnTo>
                  <a:cubicBezTo>
                    <a:pt x="874552" y="784570"/>
                    <a:pt x="874802" y="782160"/>
                    <a:pt x="874802" y="779690"/>
                  </a:cubicBezTo>
                  <a:cubicBezTo>
                    <a:pt x="874801" y="777222"/>
                    <a:pt x="874552" y="774810"/>
                    <a:pt x="874075" y="772482"/>
                  </a:cubicBezTo>
                  <a:lnTo>
                    <a:pt x="872087" y="766077"/>
                  </a:lnTo>
                  <a:lnTo>
                    <a:pt x="872080" y="766038"/>
                  </a:lnTo>
                  <a:lnTo>
                    <a:pt x="872070" y="766023"/>
                  </a:lnTo>
                  <a:lnTo>
                    <a:pt x="871992" y="765768"/>
                  </a:lnTo>
                  <a:lnTo>
                    <a:pt x="869291" y="761764"/>
                  </a:lnTo>
                  <a:lnTo>
                    <a:pt x="864318" y="754142"/>
                  </a:lnTo>
                  <a:lnTo>
                    <a:pt x="784006" y="672518"/>
                  </a:lnTo>
                  <a:cubicBezTo>
                    <a:pt x="777079" y="665477"/>
                    <a:pt x="767954" y="661911"/>
                    <a:pt x="758801" y="661837"/>
                  </a:cubicBezTo>
                  <a:close/>
                  <a:moveTo>
                    <a:pt x="364661" y="558282"/>
                  </a:moveTo>
                  <a:cubicBezTo>
                    <a:pt x="355509" y="558355"/>
                    <a:pt x="346384" y="561922"/>
                    <a:pt x="339457" y="568962"/>
                  </a:cubicBezTo>
                  <a:lnTo>
                    <a:pt x="259145" y="650587"/>
                  </a:lnTo>
                  <a:lnTo>
                    <a:pt x="254172" y="658209"/>
                  </a:lnTo>
                  <a:lnTo>
                    <a:pt x="251473" y="662213"/>
                  </a:lnTo>
                  <a:lnTo>
                    <a:pt x="251394" y="662469"/>
                  </a:lnTo>
                  <a:lnTo>
                    <a:pt x="251384" y="662482"/>
                  </a:lnTo>
                  <a:lnTo>
                    <a:pt x="251377" y="662522"/>
                  </a:lnTo>
                  <a:lnTo>
                    <a:pt x="249388" y="668927"/>
                  </a:lnTo>
                  <a:cubicBezTo>
                    <a:pt x="248912" y="671255"/>
                    <a:pt x="248662" y="673667"/>
                    <a:pt x="248662" y="676135"/>
                  </a:cubicBezTo>
                  <a:cubicBezTo>
                    <a:pt x="248662" y="678605"/>
                    <a:pt x="248913" y="681015"/>
                    <a:pt x="249389" y="683344"/>
                  </a:cubicBezTo>
                  <a:lnTo>
                    <a:pt x="251377" y="689748"/>
                  </a:lnTo>
                  <a:lnTo>
                    <a:pt x="251383" y="689789"/>
                  </a:lnTo>
                  <a:lnTo>
                    <a:pt x="251393" y="689803"/>
                  </a:lnTo>
                  <a:lnTo>
                    <a:pt x="251473" y="690057"/>
                  </a:lnTo>
                  <a:lnTo>
                    <a:pt x="254161" y="694045"/>
                  </a:lnTo>
                  <a:lnTo>
                    <a:pt x="259145" y="701683"/>
                  </a:lnTo>
                  <a:lnTo>
                    <a:pt x="339457" y="783309"/>
                  </a:lnTo>
                  <a:cubicBezTo>
                    <a:pt x="353311" y="797389"/>
                    <a:pt x="375956" y="797573"/>
                    <a:pt x="390037" y="783719"/>
                  </a:cubicBezTo>
                  <a:cubicBezTo>
                    <a:pt x="404118" y="769864"/>
                    <a:pt x="404302" y="747219"/>
                    <a:pt x="390448" y="733138"/>
                  </a:cubicBezTo>
                  <a:lnTo>
                    <a:pt x="369553" y="711902"/>
                  </a:lnTo>
                  <a:lnTo>
                    <a:pt x="580730" y="711901"/>
                  </a:lnTo>
                  <a:cubicBezTo>
                    <a:pt x="590607" y="711902"/>
                    <a:pt x="599548" y="707899"/>
                    <a:pt x="606020" y="701426"/>
                  </a:cubicBezTo>
                  <a:lnTo>
                    <a:pt x="616497" y="676135"/>
                  </a:lnTo>
                  <a:lnTo>
                    <a:pt x="606021" y="650843"/>
                  </a:lnTo>
                  <a:cubicBezTo>
                    <a:pt x="599549" y="644371"/>
                    <a:pt x="590606" y="640368"/>
                    <a:pt x="580730" y="640368"/>
                  </a:cubicBezTo>
                  <a:lnTo>
                    <a:pt x="369554" y="640368"/>
                  </a:lnTo>
                  <a:lnTo>
                    <a:pt x="390448" y="619133"/>
                  </a:lnTo>
                  <a:cubicBezTo>
                    <a:pt x="404302" y="605052"/>
                    <a:pt x="404118" y="582406"/>
                    <a:pt x="390038" y="568551"/>
                  </a:cubicBezTo>
                  <a:lnTo>
                    <a:pt x="390038" y="568553"/>
                  </a:lnTo>
                  <a:cubicBezTo>
                    <a:pt x="382997" y="561625"/>
                    <a:pt x="373815" y="558207"/>
                    <a:pt x="364661" y="558282"/>
                  </a:cubicBezTo>
                  <a:close/>
                  <a:moveTo>
                    <a:pt x="758801" y="329475"/>
                  </a:moveTo>
                  <a:cubicBezTo>
                    <a:pt x="749649" y="329401"/>
                    <a:pt x="740466" y="332819"/>
                    <a:pt x="733427" y="339746"/>
                  </a:cubicBezTo>
                  <a:lnTo>
                    <a:pt x="733426" y="339746"/>
                  </a:lnTo>
                  <a:cubicBezTo>
                    <a:pt x="719345" y="353600"/>
                    <a:pt x="719161" y="376245"/>
                    <a:pt x="733017" y="390327"/>
                  </a:cubicBezTo>
                  <a:lnTo>
                    <a:pt x="753909" y="411562"/>
                  </a:lnTo>
                  <a:lnTo>
                    <a:pt x="542733" y="411561"/>
                  </a:lnTo>
                  <a:cubicBezTo>
                    <a:pt x="532856" y="411562"/>
                    <a:pt x="523915" y="415565"/>
                    <a:pt x="517443" y="422037"/>
                  </a:cubicBezTo>
                  <a:lnTo>
                    <a:pt x="506967" y="447329"/>
                  </a:lnTo>
                  <a:lnTo>
                    <a:pt x="517443" y="472620"/>
                  </a:lnTo>
                  <a:cubicBezTo>
                    <a:pt x="523916" y="479093"/>
                    <a:pt x="532857" y="483097"/>
                    <a:pt x="542734" y="483095"/>
                  </a:cubicBezTo>
                  <a:lnTo>
                    <a:pt x="753910" y="483096"/>
                  </a:lnTo>
                  <a:lnTo>
                    <a:pt x="733016" y="504333"/>
                  </a:lnTo>
                  <a:cubicBezTo>
                    <a:pt x="719162" y="518413"/>
                    <a:pt x="719345" y="541059"/>
                    <a:pt x="733426" y="554913"/>
                  </a:cubicBezTo>
                  <a:cubicBezTo>
                    <a:pt x="747507" y="568767"/>
                    <a:pt x="770152" y="568583"/>
                    <a:pt x="784007" y="554503"/>
                  </a:cubicBezTo>
                  <a:lnTo>
                    <a:pt x="864318" y="472878"/>
                  </a:lnTo>
                  <a:lnTo>
                    <a:pt x="869302" y="465238"/>
                  </a:lnTo>
                  <a:lnTo>
                    <a:pt x="871991" y="461251"/>
                  </a:lnTo>
                  <a:lnTo>
                    <a:pt x="872070" y="460997"/>
                  </a:lnTo>
                  <a:lnTo>
                    <a:pt x="872079" y="460982"/>
                  </a:lnTo>
                  <a:lnTo>
                    <a:pt x="872087" y="460942"/>
                  </a:lnTo>
                  <a:lnTo>
                    <a:pt x="874075" y="454537"/>
                  </a:lnTo>
                  <a:cubicBezTo>
                    <a:pt x="874551" y="452209"/>
                    <a:pt x="874801" y="449799"/>
                    <a:pt x="874801" y="447329"/>
                  </a:cubicBezTo>
                  <a:cubicBezTo>
                    <a:pt x="874802" y="444860"/>
                    <a:pt x="874552" y="442449"/>
                    <a:pt x="874076" y="440121"/>
                  </a:cubicBezTo>
                  <a:lnTo>
                    <a:pt x="872087" y="433715"/>
                  </a:lnTo>
                  <a:lnTo>
                    <a:pt x="872079" y="433677"/>
                  </a:lnTo>
                  <a:lnTo>
                    <a:pt x="872071" y="433662"/>
                  </a:lnTo>
                  <a:lnTo>
                    <a:pt x="871991" y="433407"/>
                  </a:lnTo>
                  <a:lnTo>
                    <a:pt x="869292" y="429403"/>
                  </a:lnTo>
                  <a:lnTo>
                    <a:pt x="864319" y="421781"/>
                  </a:lnTo>
                  <a:lnTo>
                    <a:pt x="784007" y="340156"/>
                  </a:lnTo>
                  <a:cubicBezTo>
                    <a:pt x="777079" y="333117"/>
                    <a:pt x="767954" y="329550"/>
                    <a:pt x="758801" y="329475"/>
                  </a:cubicBezTo>
                  <a:close/>
                  <a:moveTo>
                    <a:pt x="364662" y="225921"/>
                  </a:moveTo>
                  <a:cubicBezTo>
                    <a:pt x="355509" y="225995"/>
                    <a:pt x="346383" y="229561"/>
                    <a:pt x="339456" y="236601"/>
                  </a:cubicBezTo>
                  <a:lnTo>
                    <a:pt x="259145" y="318226"/>
                  </a:lnTo>
                  <a:lnTo>
                    <a:pt x="254173" y="325848"/>
                  </a:lnTo>
                  <a:lnTo>
                    <a:pt x="251473" y="329852"/>
                  </a:lnTo>
                  <a:lnTo>
                    <a:pt x="251394" y="330107"/>
                  </a:lnTo>
                  <a:lnTo>
                    <a:pt x="251384" y="330122"/>
                  </a:lnTo>
                  <a:lnTo>
                    <a:pt x="251376" y="330161"/>
                  </a:lnTo>
                  <a:lnTo>
                    <a:pt x="249389" y="336566"/>
                  </a:lnTo>
                  <a:cubicBezTo>
                    <a:pt x="248912" y="338894"/>
                    <a:pt x="248662" y="341305"/>
                    <a:pt x="248662" y="343774"/>
                  </a:cubicBezTo>
                  <a:cubicBezTo>
                    <a:pt x="248662" y="346244"/>
                    <a:pt x="248912" y="348654"/>
                    <a:pt x="249389" y="350982"/>
                  </a:cubicBezTo>
                  <a:lnTo>
                    <a:pt x="251377" y="357387"/>
                  </a:lnTo>
                  <a:lnTo>
                    <a:pt x="251384" y="357428"/>
                  </a:lnTo>
                  <a:lnTo>
                    <a:pt x="251393" y="357443"/>
                  </a:lnTo>
                  <a:lnTo>
                    <a:pt x="251473" y="357696"/>
                  </a:lnTo>
                  <a:lnTo>
                    <a:pt x="254161" y="361684"/>
                  </a:lnTo>
                  <a:lnTo>
                    <a:pt x="259145" y="369323"/>
                  </a:lnTo>
                  <a:lnTo>
                    <a:pt x="339456" y="450948"/>
                  </a:lnTo>
                  <a:cubicBezTo>
                    <a:pt x="353310" y="465028"/>
                    <a:pt x="375957" y="465212"/>
                    <a:pt x="390037" y="451358"/>
                  </a:cubicBezTo>
                  <a:cubicBezTo>
                    <a:pt x="404118" y="437503"/>
                    <a:pt x="404302" y="414858"/>
                    <a:pt x="390448" y="400777"/>
                  </a:cubicBezTo>
                  <a:lnTo>
                    <a:pt x="369553" y="379542"/>
                  </a:lnTo>
                  <a:lnTo>
                    <a:pt x="580730" y="379541"/>
                  </a:lnTo>
                  <a:cubicBezTo>
                    <a:pt x="590606" y="379541"/>
                    <a:pt x="599549" y="375538"/>
                    <a:pt x="606021" y="369065"/>
                  </a:cubicBezTo>
                  <a:lnTo>
                    <a:pt x="616497" y="343774"/>
                  </a:lnTo>
                  <a:lnTo>
                    <a:pt x="606021" y="318483"/>
                  </a:lnTo>
                  <a:cubicBezTo>
                    <a:pt x="599549" y="312010"/>
                    <a:pt x="590606" y="308006"/>
                    <a:pt x="580730" y="308006"/>
                  </a:cubicBezTo>
                  <a:lnTo>
                    <a:pt x="369553" y="308007"/>
                  </a:lnTo>
                  <a:lnTo>
                    <a:pt x="390447" y="286772"/>
                  </a:lnTo>
                  <a:cubicBezTo>
                    <a:pt x="404302" y="272691"/>
                    <a:pt x="404118" y="250045"/>
                    <a:pt x="390038" y="236191"/>
                  </a:cubicBezTo>
                  <a:cubicBezTo>
                    <a:pt x="382997" y="229264"/>
                    <a:pt x="373816" y="225846"/>
                    <a:pt x="364662" y="225921"/>
                  </a:cubicBezTo>
                  <a:close/>
                  <a:moveTo>
                    <a:pt x="99325" y="0"/>
                  </a:moveTo>
                  <a:lnTo>
                    <a:pt x="1024137" y="0"/>
                  </a:lnTo>
                  <a:cubicBezTo>
                    <a:pt x="1078993" y="0"/>
                    <a:pt x="1123462" y="44469"/>
                    <a:pt x="1123462" y="99325"/>
                  </a:cubicBezTo>
                  <a:lnTo>
                    <a:pt x="1123462" y="1024137"/>
                  </a:lnTo>
                  <a:cubicBezTo>
                    <a:pt x="1123462" y="1078993"/>
                    <a:pt x="1078993" y="1123462"/>
                    <a:pt x="1024137" y="1123462"/>
                  </a:cubicBezTo>
                  <a:lnTo>
                    <a:pt x="99325" y="1123462"/>
                  </a:lnTo>
                  <a:cubicBezTo>
                    <a:pt x="44469" y="1123462"/>
                    <a:pt x="0" y="1078993"/>
                    <a:pt x="0" y="1024137"/>
                  </a:cubicBezTo>
                  <a:lnTo>
                    <a:pt x="0" y="99325"/>
                  </a:lnTo>
                  <a:cubicBezTo>
                    <a:pt x="0" y="44469"/>
                    <a:pt x="44469" y="0"/>
                    <a:pt x="993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n-lt"/>
              </a:endParaRPr>
            </a:p>
          </p:txBody>
        </p:sp>
        <p:sp>
          <p:nvSpPr>
            <p:cNvPr id="19" name="Oval 17">
              <a:extLst>
                <a:ext uri="{FF2B5EF4-FFF2-40B4-BE49-F238E27FC236}">
                  <a16:creationId xmlns:a16="http://schemas.microsoft.com/office/drawing/2014/main" id="{23A106FF-ACEE-49BF-A95F-6BAFD7332641}"/>
                </a:ext>
              </a:extLst>
            </p:cNvPr>
            <p:cNvSpPr/>
            <p:nvPr/>
          </p:nvSpPr>
          <p:spPr>
            <a:xfrm>
              <a:off x="3668897" y="4376370"/>
              <a:ext cx="306704" cy="310424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62">
                <a:defRPr/>
              </a:pPr>
              <a:endParaRPr lang="en-US" sz="1100" kern="0" dirty="0">
                <a:solidFill>
                  <a:srgbClr val="005073"/>
                </a:solidFill>
                <a:latin typeface="+mn-lt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8A7873-667A-436D-B1E7-4B3616BE02AD}"/>
                </a:ext>
              </a:extLst>
            </p:cNvPr>
            <p:cNvGrpSpPr/>
            <p:nvPr/>
          </p:nvGrpSpPr>
          <p:grpSpPr>
            <a:xfrm>
              <a:off x="2746753" y="4405747"/>
              <a:ext cx="486091" cy="251671"/>
              <a:chOff x="2746753" y="4412283"/>
              <a:chExt cx="486091" cy="251671"/>
            </a:xfrm>
          </p:grpSpPr>
          <p:sp>
            <p:nvSpPr>
              <p:cNvPr id="22" name="Freeform: Shape 114">
                <a:extLst>
                  <a:ext uri="{FF2B5EF4-FFF2-40B4-BE49-F238E27FC236}">
                    <a16:creationId xmlns:a16="http://schemas.microsoft.com/office/drawing/2014/main" id="{C4FBCB92-16E2-4B74-870B-BFDBE1EADC56}"/>
                  </a:ext>
                </a:extLst>
              </p:cNvPr>
              <p:cNvSpPr/>
              <p:nvPr/>
            </p:nvSpPr>
            <p:spPr>
              <a:xfrm>
                <a:off x="2746753" y="4412283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n-lt"/>
                  <a:ea typeface=""/>
                  <a:cs typeface=""/>
                </a:endParaRPr>
              </a:p>
            </p:txBody>
          </p:sp>
          <p:sp>
            <p:nvSpPr>
              <p:cNvPr id="23" name="Freeform: Shape 115">
                <a:extLst>
                  <a:ext uri="{FF2B5EF4-FFF2-40B4-BE49-F238E27FC236}">
                    <a16:creationId xmlns:a16="http://schemas.microsoft.com/office/drawing/2014/main" id="{9E952C68-AC3C-4A44-B623-E8635411EC7C}"/>
                  </a:ext>
                </a:extLst>
              </p:cNvPr>
              <p:cNvSpPr/>
              <p:nvPr/>
            </p:nvSpPr>
            <p:spPr>
              <a:xfrm>
                <a:off x="2746753" y="4550958"/>
                <a:ext cx="486091" cy="112996"/>
              </a:xfrm>
              <a:custGeom>
                <a:avLst/>
                <a:gdLst>
                  <a:gd name="connsiteX0" fmla="*/ 1264395 w 1571810"/>
                  <a:gd name="connsiteY0" fmla="*/ 98420 h 350616"/>
                  <a:gd name="connsiteX1" fmla="*/ 1264395 w 1571810"/>
                  <a:gd name="connsiteY1" fmla="*/ 256066 h 350616"/>
                  <a:gd name="connsiteX2" fmla="*/ 1422041 w 1571810"/>
                  <a:gd name="connsiteY2" fmla="*/ 256066 h 350616"/>
                  <a:gd name="connsiteX3" fmla="*/ 1422041 w 1571810"/>
                  <a:gd name="connsiteY3" fmla="*/ 98420 h 350616"/>
                  <a:gd name="connsiteX4" fmla="*/ 1075086 w 1571810"/>
                  <a:gd name="connsiteY4" fmla="*/ 98420 h 350616"/>
                  <a:gd name="connsiteX5" fmla="*/ 1075086 w 1571810"/>
                  <a:gd name="connsiteY5" fmla="*/ 256066 h 350616"/>
                  <a:gd name="connsiteX6" fmla="*/ 1232732 w 1571810"/>
                  <a:gd name="connsiteY6" fmla="*/ 256066 h 350616"/>
                  <a:gd name="connsiteX7" fmla="*/ 1232732 w 1571810"/>
                  <a:gd name="connsiteY7" fmla="*/ 98420 h 350616"/>
                  <a:gd name="connsiteX8" fmla="*/ 885777 w 1571810"/>
                  <a:gd name="connsiteY8" fmla="*/ 98420 h 350616"/>
                  <a:gd name="connsiteX9" fmla="*/ 885777 w 1571810"/>
                  <a:gd name="connsiteY9" fmla="*/ 256066 h 350616"/>
                  <a:gd name="connsiteX10" fmla="*/ 1043423 w 1571810"/>
                  <a:gd name="connsiteY10" fmla="*/ 256066 h 350616"/>
                  <a:gd name="connsiteX11" fmla="*/ 1043423 w 1571810"/>
                  <a:gd name="connsiteY11" fmla="*/ 98420 h 350616"/>
                  <a:gd name="connsiteX12" fmla="*/ 175308 w 1571810"/>
                  <a:gd name="connsiteY12" fmla="*/ 0 h 350616"/>
                  <a:gd name="connsiteX13" fmla="*/ 1396502 w 1571810"/>
                  <a:gd name="connsiteY13" fmla="*/ 0 h 350616"/>
                  <a:gd name="connsiteX14" fmla="*/ 1571810 w 1571810"/>
                  <a:gd name="connsiteY14" fmla="*/ 175308 h 350616"/>
                  <a:gd name="connsiteX15" fmla="*/ 1396502 w 1571810"/>
                  <a:gd name="connsiteY15" fmla="*/ 350616 h 350616"/>
                  <a:gd name="connsiteX16" fmla="*/ 175308 w 1571810"/>
                  <a:gd name="connsiteY16" fmla="*/ 350616 h 350616"/>
                  <a:gd name="connsiteX17" fmla="*/ 0 w 1571810"/>
                  <a:gd name="connsiteY17" fmla="*/ 175308 h 350616"/>
                  <a:gd name="connsiteX18" fmla="*/ 175308 w 1571810"/>
                  <a:gd name="connsiteY18" fmla="*/ 0 h 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1810" h="350616">
                    <a:moveTo>
                      <a:pt x="1264395" y="98420"/>
                    </a:moveTo>
                    <a:lnTo>
                      <a:pt x="1264395" y="256066"/>
                    </a:lnTo>
                    <a:lnTo>
                      <a:pt x="1422041" y="256066"/>
                    </a:lnTo>
                    <a:lnTo>
                      <a:pt x="1422041" y="98420"/>
                    </a:lnTo>
                    <a:close/>
                    <a:moveTo>
                      <a:pt x="1075086" y="98420"/>
                    </a:moveTo>
                    <a:lnTo>
                      <a:pt x="1075086" y="256066"/>
                    </a:lnTo>
                    <a:lnTo>
                      <a:pt x="1232732" y="256066"/>
                    </a:lnTo>
                    <a:lnTo>
                      <a:pt x="1232732" y="98420"/>
                    </a:lnTo>
                    <a:close/>
                    <a:moveTo>
                      <a:pt x="885777" y="98420"/>
                    </a:moveTo>
                    <a:lnTo>
                      <a:pt x="885777" y="256066"/>
                    </a:lnTo>
                    <a:lnTo>
                      <a:pt x="1043423" y="256066"/>
                    </a:lnTo>
                    <a:lnTo>
                      <a:pt x="1043423" y="98420"/>
                    </a:lnTo>
                    <a:close/>
                    <a:moveTo>
                      <a:pt x="175308" y="0"/>
                    </a:moveTo>
                    <a:lnTo>
                      <a:pt x="1396502" y="0"/>
                    </a:lnTo>
                    <a:cubicBezTo>
                      <a:pt x="1493322" y="0"/>
                      <a:pt x="1571810" y="78488"/>
                      <a:pt x="1571810" y="175308"/>
                    </a:cubicBezTo>
                    <a:cubicBezTo>
                      <a:pt x="1571810" y="272128"/>
                      <a:pt x="1493322" y="350616"/>
                      <a:pt x="1396502" y="350616"/>
                    </a:cubicBezTo>
                    <a:lnTo>
                      <a:pt x="175308" y="350616"/>
                    </a:lnTo>
                    <a:cubicBezTo>
                      <a:pt x="78488" y="350616"/>
                      <a:pt x="0" y="272128"/>
                      <a:pt x="0" y="175308"/>
                    </a:cubicBezTo>
                    <a:cubicBezTo>
                      <a:pt x="0" y="78488"/>
                      <a:pt x="78488" y="0"/>
                      <a:pt x="1753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005073"/>
                  </a:solidFill>
                  <a:latin typeface="+mn-lt"/>
                  <a:ea typeface=""/>
                  <a:cs typeface=""/>
                </a:endParaRPr>
              </a:p>
            </p:txBody>
          </p:sp>
        </p:grp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FF7699CE-3523-4F11-88B6-87099FAB7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1038" y="4389191"/>
              <a:ext cx="352082" cy="284782"/>
            </a:xfrm>
            <a:custGeom>
              <a:avLst/>
              <a:gdLst>
                <a:gd name="T0" fmla="*/ 1359 w 16583"/>
                <a:gd name="T1" fmla="*/ 5875 h 13426"/>
                <a:gd name="T2" fmla="*/ 1359 w 16583"/>
                <a:gd name="T3" fmla="*/ 5875 h 13426"/>
                <a:gd name="T4" fmla="*/ 487 w 16583"/>
                <a:gd name="T5" fmla="*/ 5528 h 13426"/>
                <a:gd name="T6" fmla="*/ 487 w 16583"/>
                <a:gd name="T7" fmla="*/ 3789 h 13426"/>
                <a:gd name="T8" fmla="*/ 5086 w 16583"/>
                <a:gd name="T9" fmla="*/ 1078 h 13426"/>
                <a:gd name="T10" fmla="*/ 15991 w 16583"/>
                <a:gd name="T11" fmla="*/ 3650 h 13426"/>
                <a:gd name="T12" fmla="*/ 16131 w 16583"/>
                <a:gd name="T13" fmla="*/ 5353 h 13426"/>
                <a:gd name="T14" fmla="*/ 14423 w 16583"/>
                <a:gd name="T15" fmla="*/ 5528 h 13426"/>
                <a:gd name="T16" fmla="*/ 5923 w 16583"/>
                <a:gd name="T17" fmla="*/ 3372 h 13426"/>
                <a:gd name="T18" fmla="*/ 2230 w 16583"/>
                <a:gd name="T19" fmla="*/ 5528 h 13426"/>
                <a:gd name="T20" fmla="*/ 1359 w 16583"/>
                <a:gd name="T21" fmla="*/ 5875 h 13426"/>
                <a:gd name="T22" fmla="*/ 4671 w 16583"/>
                <a:gd name="T23" fmla="*/ 8910 h 13426"/>
                <a:gd name="T24" fmla="*/ 5544 w 16583"/>
                <a:gd name="T25" fmla="*/ 8561 h 13426"/>
                <a:gd name="T26" fmla="*/ 7217 w 16583"/>
                <a:gd name="T27" fmla="*/ 7586 h 13426"/>
                <a:gd name="T28" fmla="*/ 11154 w 16583"/>
                <a:gd name="T29" fmla="*/ 8597 h 13426"/>
                <a:gd name="T30" fmla="*/ 12897 w 16583"/>
                <a:gd name="T31" fmla="*/ 8458 h 13426"/>
                <a:gd name="T32" fmla="*/ 12757 w 16583"/>
                <a:gd name="T33" fmla="*/ 6717 h 13426"/>
                <a:gd name="T34" fmla="*/ 6449 w 16583"/>
                <a:gd name="T35" fmla="*/ 5255 h 13426"/>
                <a:gd name="T36" fmla="*/ 3765 w 16583"/>
                <a:gd name="T37" fmla="*/ 6822 h 13426"/>
                <a:gd name="T38" fmla="*/ 3800 w 16583"/>
                <a:gd name="T39" fmla="*/ 8561 h 13426"/>
                <a:gd name="T40" fmla="*/ 4671 w 16583"/>
                <a:gd name="T41" fmla="*/ 8910 h 13426"/>
                <a:gd name="T42" fmla="*/ 4671 w 16583"/>
                <a:gd name="T43" fmla="*/ 8910 h 13426"/>
                <a:gd name="T44" fmla="*/ 10038 w 16583"/>
                <a:gd name="T45" fmla="*/ 11688 h 13426"/>
                <a:gd name="T46" fmla="*/ 8298 w 16583"/>
                <a:gd name="T47" fmla="*/ 9948 h 13426"/>
                <a:gd name="T48" fmla="*/ 6557 w 16583"/>
                <a:gd name="T49" fmla="*/ 11688 h 13426"/>
                <a:gd name="T50" fmla="*/ 8298 w 16583"/>
                <a:gd name="T51" fmla="*/ 13426 h 13426"/>
                <a:gd name="T52" fmla="*/ 10038 w 16583"/>
                <a:gd name="T53" fmla="*/ 11688 h 13426"/>
                <a:gd name="T54" fmla="*/ 10038 w 16583"/>
                <a:gd name="T55" fmla="*/ 11688 h 1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583" h="13426">
                  <a:moveTo>
                    <a:pt x="1359" y="5875"/>
                  </a:moveTo>
                  <a:cubicBezTo>
                    <a:pt x="1359" y="5875"/>
                    <a:pt x="1359" y="5875"/>
                    <a:pt x="1359" y="5875"/>
                  </a:cubicBezTo>
                  <a:cubicBezTo>
                    <a:pt x="1045" y="5875"/>
                    <a:pt x="732" y="5770"/>
                    <a:pt x="487" y="5528"/>
                  </a:cubicBezTo>
                  <a:cubicBezTo>
                    <a:pt x="0" y="5041"/>
                    <a:pt x="0" y="4276"/>
                    <a:pt x="487" y="3789"/>
                  </a:cubicBezTo>
                  <a:cubicBezTo>
                    <a:pt x="558" y="3720"/>
                    <a:pt x="2299" y="1947"/>
                    <a:pt x="5086" y="1078"/>
                  </a:cubicBezTo>
                  <a:cubicBezTo>
                    <a:pt x="7665" y="243"/>
                    <a:pt x="11671" y="0"/>
                    <a:pt x="15991" y="3650"/>
                  </a:cubicBezTo>
                  <a:cubicBezTo>
                    <a:pt x="16513" y="4067"/>
                    <a:pt x="16583" y="4867"/>
                    <a:pt x="16131" y="5353"/>
                  </a:cubicBezTo>
                  <a:cubicBezTo>
                    <a:pt x="15713" y="5875"/>
                    <a:pt x="14911" y="5945"/>
                    <a:pt x="14423" y="5528"/>
                  </a:cubicBezTo>
                  <a:cubicBezTo>
                    <a:pt x="11671" y="3198"/>
                    <a:pt x="8814" y="2469"/>
                    <a:pt x="5923" y="3372"/>
                  </a:cubicBezTo>
                  <a:cubicBezTo>
                    <a:pt x="3693" y="4067"/>
                    <a:pt x="2265" y="5492"/>
                    <a:pt x="2230" y="5528"/>
                  </a:cubicBezTo>
                  <a:cubicBezTo>
                    <a:pt x="1986" y="5770"/>
                    <a:pt x="1673" y="5875"/>
                    <a:pt x="1359" y="5875"/>
                  </a:cubicBezTo>
                  <a:moveTo>
                    <a:pt x="4671" y="8910"/>
                  </a:moveTo>
                  <a:cubicBezTo>
                    <a:pt x="4986" y="8910"/>
                    <a:pt x="5299" y="8805"/>
                    <a:pt x="5544" y="8561"/>
                  </a:cubicBezTo>
                  <a:cubicBezTo>
                    <a:pt x="5544" y="8527"/>
                    <a:pt x="6205" y="7900"/>
                    <a:pt x="7217" y="7586"/>
                  </a:cubicBezTo>
                  <a:cubicBezTo>
                    <a:pt x="8540" y="7134"/>
                    <a:pt x="9865" y="7482"/>
                    <a:pt x="11154" y="8597"/>
                  </a:cubicBezTo>
                  <a:cubicBezTo>
                    <a:pt x="11678" y="9015"/>
                    <a:pt x="12444" y="8945"/>
                    <a:pt x="12897" y="8458"/>
                  </a:cubicBezTo>
                  <a:cubicBezTo>
                    <a:pt x="13351" y="7935"/>
                    <a:pt x="13280" y="7134"/>
                    <a:pt x="12757" y="6717"/>
                  </a:cubicBezTo>
                  <a:cubicBezTo>
                    <a:pt x="10283" y="4627"/>
                    <a:pt x="7948" y="4767"/>
                    <a:pt x="6449" y="5255"/>
                  </a:cubicBezTo>
                  <a:cubicBezTo>
                    <a:pt x="4881" y="5742"/>
                    <a:pt x="3905" y="6717"/>
                    <a:pt x="3765" y="6822"/>
                  </a:cubicBezTo>
                  <a:cubicBezTo>
                    <a:pt x="3313" y="7307"/>
                    <a:pt x="3313" y="8074"/>
                    <a:pt x="3800" y="8561"/>
                  </a:cubicBezTo>
                  <a:cubicBezTo>
                    <a:pt x="4044" y="8805"/>
                    <a:pt x="4358" y="8910"/>
                    <a:pt x="4671" y="8910"/>
                  </a:cubicBezTo>
                  <a:cubicBezTo>
                    <a:pt x="4671" y="8910"/>
                    <a:pt x="4671" y="8910"/>
                    <a:pt x="4671" y="8910"/>
                  </a:cubicBezTo>
                  <a:moveTo>
                    <a:pt x="10038" y="11688"/>
                  </a:moveTo>
                  <a:cubicBezTo>
                    <a:pt x="10038" y="10748"/>
                    <a:pt x="9237" y="9948"/>
                    <a:pt x="8298" y="9948"/>
                  </a:cubicBezTo>
                  <a:cubicBezTo>
                    <a:pt x="7322" y="9948"/>
                    <a:pt x="6557" y="10748"/>
                    <a:pt x="6557" y="11688"/>
                  </a:cubicBezTo>
                  <a:cubicBezTo>
                    <a:pt x="6557" y="12661"/>
                    <a:pt x="7322" y="13426"/>
                    <a:pt x="8298" y="13426"/>
                  </a:cubicBezTo>
                  <a:cubicBezTo>
                    <a:pt x="9237" y="13426"/>
                    <a:pt x="10038" y="12661"/>
                    <a:pt x="10038" y="11688"/>
                  </a:cubicBezTo>
                  <a:cubicBezTo>
                    <a:pt x="10038" y="11688"/>
                    <a:pt x="10038" y="11688"/>
                    <a:pt x="10038" y="116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C045BB-B99F-4DB7-8FD1-EF909A6AF350}"/>
              </a:ext>
            </a:extLst>
          </p:cNvPr>
          <p:cNvSpPr txBox="1"/>
          <p:nvPr/>
        </p:nvSpPr>
        <p:spPr>
          <a:xfrm>
            <a:off x="636737" y="3850692"/>
            <a:ext cx="256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rgbClr val="FFFFFF"/>
                </a:solidFill>
                <a:latin typeface="+mn-lt"/>
              </a:rPr>
              <a:t>Physical and virtual infrastructure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C045BB-B99F-4DB7-8FD1-EF909A6AF350}"/>
              </a:ext>
            </a:extLst>
          </p:cNvPr>
          <p:cNvSpPr txBox="1"/>
          <p:nvPr/>
        </p:nvSpPr>
        <p:spPr>
          <a:xfrm>
            <a:off x="636737" y="4339938"/>
            <a:ext cx="256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rgbClr val="FFFFFF"/>
                </a:solidFill>
                <a:latin typeface="+mn-lt"/>
              </a:rPr>
              <a:t>Cisco and third party</a:t>
            </a:r>
          </a:p>
        </p:txBody>
      </p:sp>
      <p:cxnSp>
        <p:nvCxnSpPr>
          <p:cNvPr id="28" name="Straight Connector 27"/>
          <p:cNvCxnSpPr>
            <a:stCxn id="38" idx="4"/>
          </p:cNvCxnSpPr>
          <p:nvPr/>
        </p:nvCxnSpPr>
        <p:spPr>
          <a:xfrm>
            <a:off x="2009359" y="2617097"/>
            <a:ext cx="0" cy="1225062"/>
          </a:xfrm>
          <a:prstGeom prst="line">
            <a:avLst/>
          </a:prstGeom>
          <a:ln w="12700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092" y="3352514"/>
            <a:ext cx="2060534" cy="2521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030893" y="2852412"/>
            <a:ext cx="1956932" cy="27432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Cisco DNA Center Appliance</a:t>
            </a:r>
          </a:p>
        </p:txBody>
      </p:sp>
      <p:sp>
        <p:nvSpPr>
          <p:cNvPr id="31" name="Oval 30"/>
          <p:cNvSpPr/>
          <p:nvPr/>
        </p:nvSpPr>
        <p:spPr>
          <a:xfrm>
            <a:off x="1978487" y="3819820"/>
            <a:ext cx="61743" cy="617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978487" y="3306336"/>
            <a:ext cx="61743" cy="617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1978487" y="3591770"/>
            <a:ext cx="61743" cy="617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1"/>
          <p:cNvSpPr txBox="1">
            <a:spLocks/>
          </p:cNvSpPr>
          <p:nvPr/>
        </p:nvSpPr>
        <p:spPr>
          <a:xfrm>
            <a:off x="3633541" y="2762104"/>
            <a:ext cx="2592030" cy="1784530"/>
          </a:xfrm>
          <a:prstGeom prst="rect">
            <a:avLst/>
          </a:prstGeom>
          <a:noFill/>
        </p:spPr>
        <p:txBody>
          <a:bodyPr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68AF"/>
              </a:buClr>
              <a:buSzPct val="100000"/>
              <a:buFont typeface="Arial" charset="0"/>
              <a:buNone/>
              <a:tabLst>
                <a:tab pos="3340100" algn="l"/>
              </a:tabLst>
              <a:defRPr/>
            </a:pPr>
            <a:r>
              <a:rPr lang="en-US" sz="1050" b="1" dirty="0">
                <a:solidFill>
                  <a:schemeClr val="tx2"/>
                </a:solidFill>
              </a:rPr>
              <a:t>Complete network </a:t>
            </a:r>
            <a:br>
              <a:rPr lang="en-US" sz="1050" b="1" dirty="0">
                <a:solidFill>
                  <a:schemeClr val="tx2"/>
                </a:solidFill>
              </a:rPr>
            </a:br>
            <a:r>
              <a:rPr lang="en-US" sz="1050" b="1" dirty="0">
                <a:solidFill>
                  <a:schemeClr val="tx2"/>
                </a:solidFill>
              </a:rPr>
              <a:t>management system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Single pane of glass for all devices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End-to-end health information in real time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Granular visibility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Simplified workflows</a:t>
            </a:r>
          </a:p>
          <a:p>
            <a:pPr marL="4763" indent="0" defTabSz="457200" eaLnBrk="0" hangingPunct="0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Clr>
                <a:srgbClr val="2968AF"/>
              </a:buClr>
              <a:buSzPct val="100000"/>
              <a:buFont typeface="Arial" charset="0"/>
              <a:buNone/>
              <a:tabLst>
                <a:tab pos="3340100" algn="l"/>
              </a:tabLst>
              <a:defRPr/>
            </a:pPr>
            <a:r>
              <a:rPr lang="en-US" sz="1050" b="1" dirty="0">
                <a:solidFill>
                  <a:schemeClr val="tx2"/>
                </a:solidFill>
              </a:rPr>
              <a:t>Automation for provisioning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Zero-touch deployment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Device lifecycle management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Policy enforcement</a:t>
            </a:r>
          </a:p>
        </p:txBody>
      </p:sp>
      <p:sp>
        <p:nvSpPr>
          <p:cNvPr id="35" name="Text Placeholder 1"/>
          <p:cNvSpPr txBox="1">
            <a:spLocks/>
          </p:cNvSpPr>
          <p:nvPr/>
        </p:nvSpPr>
        <p:spPr>
          <a:xfrm>
            <a:off x="6476000" y="2762104"/>
            <a:ext cx="2437495" cy="1784530"/>
          </a:xfrm>
          <a:prstGeom prst="rect">
            <a:avLst/>
          </a:prstGeom>
          <a:noFill/>
        </p:spPr>
        <p:txBody>
          <a:bodyPr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2968AF"/>
              </a:buClr>
              <a:buSzPct val="100000"/>
              <a:buNone/>
              <a:tabLst>
                <a:tab pos="3340100" algn="l"/>
              </a:tabLst>
              <a:defRPr/>
            </a:pPr>
            <a:r>
              <a:rPr lang="en-US" sz="1050" b="1" dirty="0">
                <a:solidFill>
                  <a:schemeClr val="tx2"/>
                </a:solidFill>
              </a:rPr>
              <a:t>Analytics for assurance 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Verify intent of network settings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Proactively resolve issues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 time spent troubleshooting</a:t>
            </a:r>
            <a:endParaRPr lang="en-US" sz="900" dirty="0"/>
          </a:p>
          <a:p>
            <a:pPr marL="4763" lvl="1" indent="0" defTabSz="457200" eaLnBrk="0" hangingPunct="0">
              <a:lnSpc>
                <a:spcPct val="100000"/>
              </a:lnSpc>
              <a:spcBef>
                <a:spcPts val="1400"/>
              </a:spcBef>
              <a:spcAft>
                <a:spcPts val="200"/>
              </a:spcAft>
              <a:buClr>
                <a:srgbClr val="2968AF"/>
              </a:buClr>
              <a:buSzPct val="100000"/>
              <a:buNone/>
              <a:tabLst>
                <a:tab pos="3340100" algn="l"/>
              </a:tabLst>
              <a:defRPr/>
            </a:pPr>
            <a:r>
              <a:rPr lang="en-US" sz="1050" b="1" dirty="0">
                <a:solidFill>
                  <a:schemeClr val="tx2"/>
                </a:solidFill>
              </a:rPr>
              <a:t>Platform for extensibility 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 APIs with third-party solutions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 and customize ServiceNow </a:t>
            </a:r>
          </a:p>
          <a:p>
            <a:pPr marL="137160" lvl="1" indent="-137160" defTabSz="457200" eaLnBrk="0" hangingPunc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prstClr val="black"/>
              </a:buClr>
              <a:tabLst>
                <a:tab pos="3340145" algn="l"/>
              </a:tabLst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Evolve operational tools and processes</a:t>
            </a:r>
          </a:p>
        </p:txBody>
      </p:sp>
      <p:sp>
        <p:nvSpPr>
          <p:cNvPr id="36" name="Round Same Side Corner Rectangle 35"/>
          <p:cNvSpPr/>
          <p:nvPr/>
        </p:nvSpPr>
        <p:spPr>
          <a:xfrm rot="5400000">
            <a:off x="4093416" y="276286"/>
            <a:ext cx="351008" cy="25621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8759B8-42DB-7E4E-9516-4DD798EE906D}"/>
              </a:ext>
            </a:extLst>
          </p:cNvPr>
          <p:cNvSpPr txBox="1"/>
          <p:nvPr/>
        </p:nvSpPr>
        <p:spPr>
          <a:xfrm>
            <a:off x="3401032" y="1384803"/>
            <a:ext cx="1971068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457166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bg2"/>
                </a:solidFill>
                <a:latin typeface="+mn-lt"/>
                <a:ea typeface="ＭＳ Ｐゴシック" pitchFamily="34" charset="-128"/>
                <a:cs typeface=""/>
              </a:rPr>
              <a:t>Cisco DNA Center</a:t>
            </a:r>
            <a:endParaRPr lang="en-US" sz="1200" dirty="0">
              <a:solidFill>
                <a:schemeClr val="bg2"/>
              </a:solidFill>
              <a:latin typeface="+mn-lt"/>
              <a:ea typeface="CiscoSansTT ExtraLight" charset="0"/>
              <a:cs typeface="CiscoSansTT ExtraLight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978487" y="2555354"/>
            <a:ext cx="61743" cy="6174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4800780" y="2024980"/>
            <a:ext cx="213416" cy="229370"/>
            <a:chOff x="4514697" y="1494373"/>
            <a:chExt cx="820573" cy="881915"/>
          </a:xfrm>
        </p:grpSpPr>
        <p:sp>
          <p:nvSpPr>
            <p:cNvPr id="40" name="Freeform 274"/>
            <p:cNvSpPr>
              <a:spLocks/>
            </p:cNvSpPr>
            <p:nvPr/>
          </p:nvSpPr>
          <p:spPr bwMode="auto">
            <a:xfrm rot="900000">
              <a:off x="5019845" y="1532957"/>
              <a:ext cx="275486" cy="275484"/>
            </a:xfrm>
            <a:custGeom>
              <a:avLst/>
              <a:gdLst>
                <a:gd name="T0" fmla="*/ 9 w 187"/>
                <a:gd name="T1" fmla="*/ 147 h 187"/>
                <a:gd name="T2" fmla="*/ 147 w 187"/>
                <a:gd name="T3" fmla="*/ 9 h 187"/>
                <a:gd name="T4" fmla="*/ 178 w 187"/>
                <a:gd name="T5" fmla="*/ 9 h 187"/>
                <a:gd name="T6" fmla="*/ 178 w 187"/>
                <a:gd name="T7" fmla="*/ 41 h 187"/>
                <a:gd name="T8" fmla="*/ 41 w 187"/>
                <a:gd name="T9" fmla="*/ 178 h 187"/>
                <a:gd name="T10" fmla="*/ 9 w 187"/>
                <a:gd name="T11" fmla="*/ 178 h 187"/>
                <a:gd name="T12" fmla="*/ 9 w 187"/>
                <a:gd name="T13" fmla="*/ 178 h 187"/>
                <a:gd name="T14" fmla="*/ 9 w 187"/>
                <a:gd name="T15" fmla="*/ 14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" h="187">
                  <a:moveTo>
                    <a:pt x="9" y="147"/>
                  </a:moveTo>
                  <a:cubicBezTo>
                    <a:pt x="147" y="9"/>
                    <a:pt x="147" y="9"/>
                    <a:pt x="147" y="9"/>
                  </a:cubicBezTo>
                  <a:cubicBezTo>
                    <a:pt x="155" y="0"/>
                    <a:pt x="170" y="0"/>
                    <a:pt x="178" y="9"/>
                  </a:cubicBezTo>
                  <a:cubicBezTo>
                    <a:pt x="187" y="18"/>
                    <a:pt x="187" y="32"/>
                    <a:pt x="178" y="41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2" y="187"/>
                    <a:pt x="18" y="187"/>
                    <a:pt x="9" y="178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70"/>
                    <a:pt x="0" y="155"/>
                    <a:pt x="9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n-lt"/>
                <a:ea typeface="ＭＳ Ｐゴシック" charset="0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514697" y="1494373"/>
              <a:ext cx="820573" cy="881915"/>
              <a:chOff x="4514697" y="1494373"/>
              <a:chExt cx="820573" cy="881915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514697" y="1717140"/>
                <a:ext cx="657991" cy="659148"/>
                <a:chOff x="4514697" y="1717140"/>
                <a:chExt cx="657991" cy="659148"/>
              </a:xfrm>
            </p:grpSpPr>
            <p:sp>
              <p:nvSpPr>
                <p:cNvPr id="49" name="Freeform 272"/>
                <p:cNvSpPr>
                  <a:spLocks/>
                </p:cNvSpPr>
                <p:nvPr/>
              </p:nvSpPr>
              <p:spPr bwMode="auto">
                <a:xfrm rot="900000">
                  <a:off x="4780030" y="1717140"/>
                  <a:ext cx="124171" cy="659148"/>
                </a:xfrm>
                <a:custGeom>
                  <a:avLst/>
                  <a:gdLst>
                    <a:gd name="T0" fmla="*/ 0 w 45"/>
                    <a:gd name="T1" fmla="*/ 217 h 240"/>
                    <a:gd name="T2" fmla="*/ 0 w 45"/>
                    <a:gd name="T3" fmla="*/ 22 h 240"/>
                    <a:gd name="T4" fmla="*/ 23 w 45"/>
                    <a:gd name="T5" fmla="*/ 0 h 240"/>
                    <a:gd name="T6" fmla="*/ 45 w 45"/>
                    <a:gd name="T7" fmla="*/ 22 h 240"/>
                    <a:gd name="T8" fmla="*/ 45 w 45"/>
                    <a:gd name="T9" fmla="*/ 217 h 240"/>
                    <a:gd name="T10" fmla="*/ 23 w 45"/>
                    <a:gd name="T11" fmla="*/ 240 h 240"/>
                    <a:gd name="T12" fmla="*/ 0 w 45"/>
                    <a:gd name="T13" fmla="*/ 217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40">
                      <a:moveTo>
                        <a:pt x="0" y="217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35" y="0"/>
                        <a:pt x="45" y="10"/>
                        <a:pt x="45" y="22"/>
                      </a:cubicBezTo>
                      <a:cubicBezTo>
                        <a:pt x="45" y="217"/>
                        <a:pt x="45" y="217"/>
                        <a:pt x="45" y="217"/>
                      </a:cubicBezTo>
                      <a:cubicBezTo>
                        <a:pt x="45" y="230"/>
                        <a:pt x="35" y="240"/>
                        <a:pt x="23" y="240"/>
                      </a:cubicBezTo>
                      <a:cubicBezTo>
                        <a:pt x="10" y="240"/>
                        <a:pt x="0" y="230"/>
                        <a:pt x="0" y="21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50" name="Freeform 273"/>
                <p:cNvSpPr>
                  <a:spLocks/>
                </p:cNvSpPr>
                <p:nvPr/>
              </p:nvSpPr>
              <p:spPr bwMode="auto">
                <a:xfrm rot="900000">
                  <a:off x="4514697" y="1983249"/>
                  <a:ext cx="657991" cy="124171"/>
                </a:xfrm>
                <a:custGeom>
                  <a:avLst/>
                  <a:gdLst>
                    <a:gd name="T0" fmla="*/ 22 w 240"/>
                    <a:gd name="T1" fmla="*/ 0 h 45"/>
                    <a:gd name="T2" fmla="*/ 217 w 240"/>
                    <a:gd name="T3" fmla="*/ 0 h 45"/>
                    <a:gd name="T4" fmla="*/ 240 w 240"/>
                    <a:gd name="T5" fmla="*/ 23 h 45"/>
                    <a:gd name="T6" fmla="*/ 217 w 240"/>
                    <a:gd name="T7" fmla="*/ 45 h 45"/>
                    <a:gd name="T8" fmla="*/ 22 w 240"/>
                    <a:gd name="T9" fmla="*/ 45 h 45"/>
                    <a:gd name="T10" fmla="*/ 0 w 240"/>
                    <a:gd name="T11" fmla="*/ 23 h 45"/>
                    <a:gd name="T12" fmla="*/ 22 w 240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0" h="45">
                      <a:moveTo>
                        <a:pt x="22" y="0"/>
                      </a:moveTo>
                      <a:cubicBezTo>
                        <a:pt x="217" y="0"/>
                        <a:pt x="217" y="0"/>
                        <a:pt x="217" y="0"/>
                      </a:cubicBezTo>
                      <a:cubicBezTo>
                        <a:pt x="229" y="0"/>
                        <a:pt x="240" y="10"/>
                        <a:pt x="240" y="23"/>
                      </a:cubicBezTo>
                      <a:cubicBezTo>
                        <a:pt x="240" y="35"/>
                        <a:pt x="229" y="45"/>
                        <a:pt x="217" y="45"/>
                      </a:cubicBezTo>
                      <a:cubicBezTo>
                        <a:pt x="22" y="45"/>
                        <a:pt x="22" y="45"/>
                        <a:pt x="22" y="45"/>
                      </a:cubicBezTo>
                      <a:cubicBezTo>
                        <a:pt x="10" y="45"/>
                        <a:pt x="0" y="35"/>
                        <a:pt x="0" y="23"/>
                      </a:cubicBezTo>
                      <a:cubicBezTo>
                        <a:pt x="0" y="10"/>
                        <a:pt x="10" y="0"/>
                        <a:pt x="22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51" name="Freeform 274"/>
                <p:cNvSpPr>
                  <a:spLocks/>
                </p:cNvSpPr>
                <p:nvPr/>
              </p:nvSpPr>
              <p:spPr bwMode="auto">
                <a:xfrm rot="900000">
                  <a:off x="4585393" y="1788980"/>
                  <a:ext cx="512931" cy="512929"/>
                </a:xfrm>
                <a:custGeom>
                  <a:avLst/>
                  <a:gdLst>
                    <a:gd name="T0" fmla="*/ 9 w 187"/>
                    <a:gd name="T1" fmla="*/ 147 h 187"/>
                    <a:gd name="T2" fmla="*/ 147 w 187"/>
                    <a:gd name="T3" fmla="*/ 9 h 187"/>
                    <a:gd name="T4" fmla="*/ 178 w 187"/>
                    <a:gd name="T5" fmla="*/ 9 h 187"/>
                    <a:gd name="T6" fmla="*/ 178 w 187"/>
                    <a:gd name="T7" fmla="*/ 41 h 187"/>
                    <a:gd name="T8" fmla="*/ 41 w 187"/>
                    <a:gd name="T9" fmla="*/ 178 h 187"/>
                    <a:gd name="T10" fmla="*/ 9 w 187"/>
                    <a:gd name="T11" fmla="*/ 178 h 187"/>
                    <a:gd name="T12" fmla="*/ 9 w 187"/>
                    <a:gd name="T13" fmla="*/ 178 h 187"/>
                    <a:gd name="T14" fmla="*/ 9 w 187"/>
                    <a:gd name="T15" fmla="*/ 147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87">
                      <a:moveTo>
                        <a:pt x="9" y="147"/>
                      </a:moveTo>
                      <a:cubicBezTo>
                        <a:pt x="147" y="9"/>
                        <a:pt x="147" y="9"/>
                        <a:pt x="147" y="9"/>
                      </a:cubicBezTo>
                      <a:cubicBezTo>
                        <a:pt x="155" y="0"/>
                        <a:pt x="170" y="0"/>
                        <a:pt x="178" y="9"/>
                      </a:cubicBezTo>
                      <a:cubicBezTo>
                        <a:pt x="187" y="18"/>
                        <a:pt x="187" y="32"/>
                        <a:pt x="178" y="41"/>
                      </a:cubicBezTo>
                      <a:cubicBezTo>
                        <a:pt x="41" y="178"/>
                        <a:pt x="41" y="178"/>
                        <a:pt x="41" y="178"/>
                      </a:cubicBezTo>
                      <a:cubicBezTo>
                        <a:pt x="32" y="187"/>
                        <a:pt x="18" y="187"/>
                        <a:pt x="9" y="178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70"/>
                        <a:pt x="0" y="155"/>
                        <a:pt x="9" y="14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52" name="Freeform 275"/>
                <p:cNvSpPr>
                  <a:spLocks/>
                </p:cNvSpPr>
                <p:nvPr/>
              </p:nvSpPr>
              <p:spPr bwMode="auto">
                <a:xfrm rot="900000">
                  <a:off x="4585382" y="1788978"/>
                  <a:ext cx="512929" cy="512930"/>
                </a:xfrm>
                <a:custGeom>
                  <a:avLst/>
                  <a:gdLst>
                    <a:gd name="T0" fmla="*/ 41 w 187"/>
                    <a:gd name="T1" fmla="*/ 9 h 187"/>
                    <a:gd name="T2" fmla="*/ 178 w 187"/>
                    <a:gd name="T3" fmla="*/ 147 h 187"/>
                    <a:gd name="T4" fmla="*/ 178 w 187"/>
                    <a:gd name="T5" fmla="*/ 178 h 187"/>
                    <a:gd name="T6" fmla="*/ 147 w 187"/>
                    <a:gd name="T7" fmla="*/ 178 h 187"/>
                    <a:gd name="T8" fmla="*/ 9 w 187"/>
                    <a:gd name="T9" fmla="*/ 41 h 187"/>
                    <a:gd name="T10" fmla="*/ 9 w 187"/>
                    <a:gd name="T11" fmla="*/ 9 h 187"/>
                    <a:gd name="T12" fmla="*/ 9 w 187"/>
                    <a:gd name="T13" fmla="*/ 9 h 187"/>
                    <a:gd name="T14" fmla="*/ 41 w 187"/>
                    <a:gd name="T15" fmla="*/ 9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87">
                      <a:moveTo>
                        <a:pt x="41" y="9"/>
                      </a:moveTo>
                      <a:cubicBezTo>
                        <a:pt x="178" y="147"/>
                        <a:pt x="178" y="147"/>
                        <a:pt x="178" y="147"/>
                      </a:cubicBezTo>
                      <a:cubicBezTo>
                        <a:pt x="187" y="155"/>
                        <a:pt x="187" y="170"/>
                        <a:pt x="178" y="178"/>
                      </a:cubicBezTo>
                      <a:cubicBezTo>
                        <a:pt x="170" y="187"/>
                        <a:pt x="155" y="187"/>
                        <a:pt x="147" y="178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0" y="32"/>
                        <a:pt x="0" y="18"/>
                        <a:pt x="9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8" y="0"/>
                        <a:pt x="32" y="0"/>
                        <a:pt x="41" y="9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53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4641222" y="1843693"/>
                  <a:ext cx="402684" cy="40268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54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4699355" y="1901826"/>
                  <a:ext cx="286418" cy="286418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981875" y="1494373"/>
                <a:ext cx="353395" cy="354016"/>
                <a:chOff x="4981875" y="1494373"/>
                <a:chExt cx="353395" cy="354016"/>
              </a:xfrm>
            </p:grpSpPr>
            <p:sp>
              <p:nvSpPr>
                <p:cNvPr id="44" name="Freeform 272"/>
                <p:cNvSpPr>
                  <a:spLocks/>
                </p:cNvSpPr>
                <p:nvPr/>
              </p:nvSpPr>
              <p:spPr bwMode="auto">
                <a:xfrm rot="900000">
                  <a:off x="5124381" y="1494373"/>
                  <a:ext cx="66690" cy="354016"/>
                </a:xfrm>
                <a:custGeom>
                  <a:avLst/>
                  <a:gdLst>
                    <a:gd name="T0" fmla="*/ 0 w 45"/>
                    <a:gd name="T1" fmla="*/ 217 h 240"/>
                    <a:gd name="T2" fmla="*/ 0 w 45"/>
                    <a:gd name="T3" fmla="*/ 22 h 240"/>
                    <a:gd name="T4" fmla="*/ 23 w 45"/>
                    <a:gd name="T5" fmla="*/ 0 h 240"/>
                    <a:gd name="T6" fmla="*/ 45 w 45"/>
                    <a:gd name="T7" fmla="*/ 22 h 240"/>
                    <a:gd name="T8" fmla="*/ 45 w 45"/>
                    <a:gd name="T9" fmla="*/ 217 h 240"/>
                    <a:gd name="T10" fmla="*/ 23 w 45"/>
                    <a:gd name="T11" fmla="*/ 240 h 240"/>
                    <a:gd name="T12" fmla="*/ 0 w 45"/>
                    <a:gd name="T13" fmla="*/ 217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240">
                      <a:moveTo>
                        <a:pt x="0" y="217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10"/>
                        <a:pt x="10" y="0"/>
                        <a:pt x="23" y="0"/>
                      </a:cubicBezTo>
                      <a:cubicBezTo>
                        <a:pt x="35" y="0"/>
                        <a:pt x="45" y="10"/>
                        <a:pt x="45" y="22"/>
                      </a:cubicBezTo>
                      <a:cubicBezTo>
                        <a:pt x="45" y="217"/>
                        <a:pt x="45" y="217"/>
                        <a:pt x="45" y="217"/>
                      </a:cubicBezTo>
                      <a:cubicBezTo>
                        <a:pt x="45" y="230"/>
                        <a:pt x="35" y="240"/>
                        <a:pt x="23" y="240"/>
                      </a:cubicBezTo>
                      <a:cubicBezTo>
                        <a:pt x="10" y="240"/>
                        <a:pt x="0" y="230"/>
                        <a:pt x="0" y="2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45" name="Freeform 273"/>
                <p:cNvSpPr>
                  <a:spLocks/>
                </p:cNvSpPr>
                <p:nvPr/>
              </p:nvSpPr>
              <p:spPr bwMode="auto">
                <a:xfrm rot="900000">
                  <a:off x="4981875" y="1637295"/>
                  <a:ext cx="353395" cy="66690"/>
                </a:xfrm>
                <a:custGeom>
                  <a:avLst/>
                  <a:gdLst>
                    <a:gd name="T0" fmla="*/ 22 w 240"/>
                    <a:gd name="T1" fmla="*/ 0 h 45"/>
                    <a:gd name="T2" fmla="*/ 217 w 240"/>
                    <a:gd name="T3" fmla="*/ 0 h 45"/>
                    <a:gd name="T4" fmla="*/ 240 w 240"/>
                    <a:gd name="T5" fmla="*/ 23 h 45"/>
                    <a:gd name="T6" fmla="*/ 217 w 240"/>
                    <a:gd name="T7" fmla="*/ 45 h 45"/>
                    <a:gd name="T8" fmla="*/ 22 w 240"/>
                    <a:gd name="T9" fmla="*/ 45 h 45"/>
                    <a:gd name="T10" fmla="*/ 0 w 240"/>
                    <a:gd name="T11" fmla="*/ 23 h 45"/>
                    <a:gd name="T12" fmla="*/ 22 w 240"/>
                    <a:gd name="T13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0" h="45">
                      <a:moveTo>
                        <a:pt x="22" y="0"/>
                      </a:moveTo>
                      <a:cubicBezTo>
                        <a:pt x="217" y="0"/>
                        <a:pt x="217" y="0"/>
                        <a:pt x="217" y="0"/>
                      </a:cubicBezTo>
                      <a:cubicBezTo>
                        <a:pt x="229" y="0"/>
                        <a:pt x="240" y="10"/>
                        <a:pt x="240" y="23"/>
                      </a:cubicBezTo>
                      <a:cubicBezTo>
                        <a:pt x="240" y="35"/>
                        <a:pt x="229" y="45"/>
                        <a:pt x="217" y="45"/>
                      </a:cubicBezTo>
                      <a:cubicBezTo>
                        <a:pt x="22" y="45"/>
                        <a:pt x="22" y="45"/>
                        <a:pt x="22" y="45"/>
                      </a:cubicBezTo>
                      <a:cubicBezTo>
                        <a:pt x="10" y="45"/>
                        <a:pt x="0" y="35"/>
                        <a:pt x="0" y="23"/>
                      </a:cubicBezTo>
                      <a:cubicBezTo>
                        <a:pt x="0" y="10"/>
                        <a:pt x="10" y="0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46" name="Freeform 275"/>
                <p:cNvSpPr>
                  <a:spLocks/>
                </p:cNvSpPr>
                <p:nvPr/>
              </p:nvSpPr>
              <p:spPr bwMode="auto">
                <a:xfrm rot="900000">
                  <a:off x="5019839" y="1532955"/>
                  <a:ext cx="275485" cy="275485"/>
                </a:xfrm>
                <a:custGeom>
                  <a:avLst/>
                  <a:gdLst>
                    <a:gd name="T0" fmla="*/ 41 w 187"/>
                    <a:gd name="T1" fmla="*/ 9 h 187"/>
                    <a:gd name="T2" fmla="*/ 178 w 187"/>
                    <a:gd name="T3" fmla="*/ 147 h 187"/>
                    <a:gd name="T4" fmla="*/ 178 w 187"/>
                    <a:gd name="T5" fmla="*/ 178 h 187"/>
                    <a:gd name="T6" fmla="*/ 147 w 187"/>
                    <a:gd name="T7" fmla="*/ 178 h 187"/>
                    <a:gd name="T8" fmla="*/ 9 w 187"/>
                    <a:gd name="T9" fmla="*/ 41 h 187"/>
                    <a:gd name="T10" fmla="*/ 9 w 187"/>
                    <a:gd name="T11" fmla="*/ 9 h 187"/>
                    <a:gd name="T12" fmla="*/ 9 w 187"/>
                    <a:gd name="T13" fmla="*/ 9 h 187"/>
                    <a:gd name="T14" fmla="*/ 41 w 187"/>
                    <a:gd name="T15" fmla="*/ 9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7" h="187">
                      <a:moveTo>
                        <a:pt x="41" y="9"/>
                      </a:moveTo>
                      <a:cubicBezTo>
                        <a:pt x="178" y="147"/>
                        <a:pt x="178" y="147"/>
                        <a:pt x="178" y="147"/>
                      </a:cubicBezTo>
                      <a:cubicBezTo>
                        <a:pt x="187" y="155"/>
                        <a:pt x="187" y="170"/>
                        <a:pt x="178" y="178"/>
                      </a:cubicBezTo>
                      <a:cubicBezTo>
                        <a:pt x="170" y="187"/>
                        <a:pt x="155" y="187"/>
                        <a:pt x="147" y="178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0" y="32"/>
                        <a:pt x="0" y="18"/>
                        <a:pt x="9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18" y="0"/>
                        <a:pt x="32" y="0"/>
                        <a:pt x="41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47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5049829" y="1562342"/>
                  <a:ext cx="216274" cy="216274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  <p:sp>
              <p:nvSpPr>
                <p:cNvPr id="48" name="Freeform 277"/>
                <p:cNvSpPr>
                  <a:spLocks noEditPoints="1"/>
                </p:cNvSpPr>
                <p:nvPr/>
              </p:nvSpPr>
              <p:spPr bwMode="auto">
                <a:xfrm rot="900000">
                  <a:off x="5088351" y="1600864"/>
                  <a:ext cx="139230" cy="13923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572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+mn-lt"/>
                    <a:ea typeface="ＭＳ Ｐゴシック" charset="0"/>
                  </a:endParaRPr>
                </a:p>
              </p:txBody>
            </p:sp>
          </p:grpSp>
        </p:grpSp>
      </p:grpSp>
      <p:grpSp>
        <p:nvGrpSpPr>
          <p:cNvPr id="55" name="Group 54"/>
          <p:cNvGrpSpPr/>
          <p:nvPr/>
        </p:nvGrpSpPr>
        <p:grpSpPr>
          <a:xfrm>
            <a:off x="6125918" y="2048606"/>
            <a:ext cx="204002" cy="182120"/>
            <a:chOff x="3894138" y="1933576"/>
            <a:chExt cx="1420813" cy="1268412"/>
          </a:xfrm>
        </p:grpSpPr>
        <p:sp>
          <p:nvSpPr>
            <p:cNvPr id="56" name="AutoShape 4"/>
            <p:cNvSpPr>
              <a:spLocks noChangeAspect="1" noChangeArrowheads="1" noTextEdit="1"/>
            </p:cNvSpPr>
            <p:nvPr/>
          </p:nvSpPr>
          <p:spPr bwMode="auto">
            <a:xfrm>
              <a:off x="3897313" y="1941513"/>
              <a:ext cx="1349375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3935413" y="1933576"/>
              <a:ext cx="996950" cy="998538"/>
            </a:xfrm>
            <a:custGeom>
              <a:avLst/>
              <a:gdLst>
                <a:gd name="T0" fmla="*/ 11 w 266"/>
                <a:gd name="T1" fmla="*/ 11 h 266"/>
                <a:gd name="T2" fmla="*/ 52 w 266"/>
                <a:gd name="T3" fmla="*/ 11 h 266"/>
                <a:gd name="T4" fmla="*/ 266 w 266"/>
                <a:gd name="T5" fmla="*/ 225 h 266"/>
                <a:gd name="T6" fmla="*/ 225 w 266"/>
                <a:gd name="T7" fmla="*/ 266 h 266"/>
                <a:gd name="T8" fmla="*/ 11 w 266"/>
                <a:gd name="T9" fmla="*/ 52 h 266"/>
                <a:gd name="T10" fmla="*/ 11 w 266"/>
                <a:gd name="T11" fmla="*/ 1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11" y="11"/>
                  </a:moveTo>
                  <a:cubicBezTo>
                    <a:pt x="22" y="0"/>
                    <a:pt x="41" y="0"/>
                    <a:pt x="52" y="11"/>
                  </a:cubicBezTo>
                  <a:cubicBezTo>
                    <a:pt x="266" y="225"/>
                    <a:pt x="266" y="225"/>
                    <a:pt x="266" y="225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0" y="40"/>
                    <a:pt x="0" y="22"/>
                    <a:pt x="11" y="11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58" name="Freeform 7"/>
            <p:cNvSpPr>
              <a:spLocks/>
            </p:cNvSpPr>
            <p:nvPr/>
          </p:nvSpPr>
          <p:spPr bwMode="auto">
            <a:xfrm>
              <a:off x="4748213" y="2751138"/>
              <a:ext cx="566738" cy="450850"/>
            </a:xfrm>
            <a:custGeom>
              <a:avLst/>
              <a:gdLst>
                <a:gd name="T0" fmla="*/ 0 w 151"/>
                <a:gd name="T1" fmla="*/ 54 h 120"/>
                <a:gd name="T2" fmla="*/ 121 w 151"/>
                <a:gd name="T3" fmla="*/ 120 h 120"/>
                <a:gd name="T4" fmla="*/ 109 w 151"/>
                <a:gd name="T5" fmla="*/ 54 h 120"/>
                <a:gd name="T6" fmla="*/ 55 w 151"/>
                <a:gd name="T7" fmla="*/ 0 h 120"/>
                <a:gd name="T8" fmla="*/ 0 w 151"/>
                <a:gd name="T9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20">
                  <a:moveTo>
                    <a:pt x="0" y="54"/>
                  </a:moveTo>
                  <a:cubicBezTo>
                    <a:pt x="0" y="115"/>
                    <a:pt x="91" y="120"/>
                    <a:pt x="121" y="120"/>
                  </a:cubicBezTo>
                  <a:cubicBezTo>
                    <a:pt x="151" y="120"/>
                    <a:pt x="109" y="84"/>
                    <a:pt x="109" y="54"/>
                  </a:cubicBezTo>
                  <a:cubicBezTo>
                    <a:pt x="109" y="24"/>
                    <a:pt x="85" y="0"/>
                    <a:pt x="55" y="0"/>
                  </a:cubicBezTo>
                  <a:cubicBezTo>
                    <a:pt x="25" y="0"/>
                    <a:pt x="0" y="24"/>
                    <a:pt x="0" y="54"/>
                  </a:cubicBezTo>
                  <a:close/>
                </a:path>
              </a:pathLst>
            </a:custGeom>
            <a:solidFill>
              <a:srgbClr val="656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59" name="Freeform 8"/>
            <p:cNvSpPr>
              <a:spLocks/>
            </p:cNvSpPr>
            <p:nvPr/>
          </p:nvSpPr>
          <p:spPr bwMode="auto">
            <a:xfrm>
              <a:off x="3894138" y="1933576"/>
              <a:ext cx="1258888" cy="1260475"/>
            </a:xfrm>
            <a:custGeom>
              <a:avLst/>
              <a:gdLst>
                <a:gd name="T0" fmla="*/ 324 w 336"/>
                <a:gd name="T1" fmla="*/ 11 h 336"/>
                <a:gd name="T2" fmla="*/ 281 w 336"/>
                <a:gd name="T3" fmla="*/ 11 h 336"/>
                <a:gd name="T4" fmla="*/ 281 w 336"/>
                <a:gd name="T5" fmla="*/ 11 h 336"/>
                <a:gd name="T6" fmla="*/ 281 w 336"/>
                <a:gd name="T7" fmla="*/ 11 h 336"/>
                <a:gd name="T8" fmla="*/ 14 w 336"/>
                <a:gd name="T9" fmla="*/ 279 h 336"/>
                <a:gd name="T10" fmla="*/ 0 w 336"/>
                <a:gd name="T11" fmla="*/ 336 h 336"/>
                <a:gd name="T12" fmla="*/ 57 w 336"/>
                <a:gd name="T13" fmla="*/ 321 h 336"/>
                <a:gd name="T14" fmla="*/ 324 w 336"/>
                <a:gd name="T15" fmla="*/ 54 h 336"/>
                <a:gd name="T16" fmla="*/ 324 w 336"/>
                <a:gd name="T17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6" h="336">
                  <a:moveTo>
                    <a:pt x="324" y="11"/>
                  </a:moveTo>
                  <a:cubicBezTo>
                    <a:pt x="312" y="0"/>
                    <a:pt x="293" y="0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281" y="11"/>
                    <a:pt x="281" y="11"/>
                    <a:pt x="281" y="11"/>
                  </a:cubicBezTo>
                  <a:cubicBezTo>
                    <a:pt x="14" y="279"/>
                    <a:pt x="14" y="279"/>
                    <a:pt x="14" y="279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324" y="54"/>
                    <a:pt x="324" y="54"/>
                    <a:pt x="324" y="54"/>
                  </a:cubicBezTo>
                  <a:cubicBezTo>
                    <a:pt x="336" y="42"/>
                    <a:pt x="336" y="23"/>
                    <a:pt x="324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60" name="Freeform 9"/>
            <p:cNvSpPr>
              <a:spLocks/>
            </p:cNvSpPr>
            <p:nvPr/>
          </p:nvSpPr>
          <p:spPr bwMode="auto">
            <a:xfrm>
              <a:off x="4921251" y="1933576"/>
              <a:ext cx="231775" cy="228600"/>
            </a:xfrm>
            <a:custGeom>
              <a:avLst/>
              <a:gdLst>
                <a:gd name="T0" fmla="*/ 43 w 62"/>
                <a:gd name="T1" fmla="*/ 61 h 61"/>
                <a:gd name="T2" fmla="*/ 50 w 62"/>
                <a:gd name="T3" fmla="*/ 54 h 61"/>
                <a:gd name="T4" fmla="*/ 50 w 62"/>
                <a:gd name="T5" fmla="*/ 11 h 61"/>
                <a:gd name="T6" fmla="*/ 7 w 62"/>
                <a:gd name="T7" fmla="*/ 11 h 61"/>
                <a:gd name="T8" fmla="*/ 7 w 62"/>
                <a:gd name="T9" fmla="*/ 11 h 61"/>
                <a:gd name="T10" fmla="*/ 0 w 62"/>
                <a:gd name="T11" fmla="*/ 18 h 61"/>
                <a:gd name="T12" fmla="*/ 43 w 62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61">
                  <a:moveTo>
                    <a:pt x="43" y="61"/>
                  </a:moveTo>
                  <a:cubicBezTo>
                    <a:pt x="50" y="54"/>
                    <a:pt x="50" y="54"/>
                    <a:pt x="50" y="54"/>
                  </a:cubicBezTo>
                  <a:cubicBezTo>
                    <a:pt x="62" y="42"/>
                    <a:pt x="62" y="23"/>
                    <a:pt x="50" y="11"/>
                  </a:cubicBezTo>
                  <a:cubicBezTo>
                    <a:pt x="38" y="0"/>
                    <a:pt x="19" y="0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43" y="61"/>
                  </a:lnTo>
                  <a:close/>
                </a:path>
              </a:pathLst>
            </a:custGeom>
            <a:solidFill>
              <a:srgbClr val="656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61" name="Freeform 10"/>
            <p:cNvSpPr>
              <a:spLocks/>
            </p:cNvSpPr>
            <p:nvPr/>
          </p:nvSpPr>
          <p:spPr bwMode="auto">
            <a:xfrm>
              <a:off x="4816476" y="2001838"/>
              <a:ext cx="265113" cy="266700"/>
            </a:xfrm>
            <a:custGeom>
              <a:avLst/>
              <a:gdLst>
                <a:gd name="T0" fmla="*/ 101 w 167"/>
                <a:gd name="T1" fmla="*/ 168 h 168"/>
                <a:gd name="T2" fmla="*/ 0 w 167"/>
                <a:gd name="T3" fmla="*/ 68 h 168"/>
                <a:gd name="T4" fmla="*/ 66 w 167"/>
                <a:gd name="T5" fmla="*/ 0 h 168"/>
                <a:gd name="T6" fmla="*/ 167 w 167"/>
                <a:gd name="T7" fmla="*/ 101 h 168"/>
                <a:gd name="T8" fmla="*/ 101 w 167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168">
                  <a:moveTo>
                    <a:pt x="101" y="168"/>
                  </a:moveTo>
                  <a:lnTo>
                    <a:pt x="0" y="68"/>
                  </a:lnTo>
                  <a:lnTo>
                    <a:pt x="66" y="0"/>
                  </a:lnTo>
                  <a:lnTo>
                    <a:pt x="167" y="101"/>
                  </a:lnTo>
                  <a:lnTo>
                    <a:pt x="101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62" name="Freeform 11"/>
            <p:cNvSpPr>
              <a:spLocks/>
            </p:cNvSpPr>
            <p:nvPr/>
          </p:nvSpPr>
          <p:spPr bwMode="auto">
            <a:xfrm>
              <a:off x="3894138" y="2981326"/>
              <a:ext cx="212725" cy="212725"/>
            </a:xfrm>
            <a:custGeom>
              <a:avLst/>
              <a:gdLst>
                <a:gd name="T0" fmla="*/ 33 w 134"/>
                <a:gd name="T1" fmla="*/ 0 h 134"/>
                <a:gd name="T2" fmla="*/ 0 w 134"/>
                <a:gd name="T3" fmla="*/ 134 h 134"/>
                <a:gd name="T4" fmla="*/ 134 w 134"/>
                <a:gd name="T5" fmla="*/ 99 h 134"/>
                <a:gd name="T6" fmla="*/ 33 w 134"/>
                <a:gd name="T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134">
                  <a:moveTo>
                    <a:pt x="33" y="0"/>
                  </a:moveTo>
                  <a:lnTo>
                    <a:pt x="0" y="134"/>
                  </a:lnTo>
                  <a:lnTo>
                    <a:pt x="134" y="99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E5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3894138" y="3070226"/>
              <a:ext cx="112713" cy="123825"/>
            </a:xfrm>
            <a:custGeom>
              <a:avLst/>
              <a:gdLst>
                <a:gd name="T0" fmla="*/ 19 w 71"/>
                <a:gd name="T1" fmla="*/ 0 h 78"/>
                <a:gd name="T2" fmla="*/ 0 w 71"/>
                <a:gd name="T3" fmla="*/ 78 h 78"/>
                <a:gd name="T4" fmla="*/ 71 w 71"/>
                <a:gd name="T5" fmla="*/ 59 h 78"/>
                <a:gd name="T6" fmla="*/ 19 w 71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8">
                  <a:moveTo>
                    <a:pt x="19" y="0"/>
                  </a:moveTo>
                  <a:lnTo>
                    <a:pt x="0" y="78"/>
                  </a:lnTo>
                  <a:lnTo>
                    <a:pt x="71" y="5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56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</p:grpSp>
      <p:pic>
        <p:nvPicPr>
          <p:cNvPr id="64" name="Picture 2" descr="T:\Untitled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t="3583" r="5644" b="3583"/>
          <a:stretch/>
        </p:blipFill>
        <p:spPr bwMode="auto">
          <a:xfrm>
            <a:off x="1041427" y="1387181"/>
            <a:ext cx="1920240" cy="108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91" y="1279357"/>
            <a:ext cx="2941886" cy="14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61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Cisco DNA Center</a:t>
            </a:r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26138466-AED6-417C-9036-7FA064EDF1AC}"/>
              </a:ext>
            </a:extLst>
          </p:cNvPr>
          <p:cNvSpPr/>
          <p:nvPr/>
        </p:nvSpPr>
        <p:spPr>
          <a:xfrm>
            <a:off x="547688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Rounded Rectangle 47">
            <a:extLst>
              <a:ext uri="{FF2B5EF4-FFF2-40B4-BE49-F238E27FC236}">
                <a16:creationId xmlns:a16="http://schemas.microsoft.com/office/drawing/2014/main" id="{11C72518-5AA4-43C2-B090-17C880D1F946}"/>
              </a:ext>
            </a:extLst>
          </p:cNvPr>
          <p:cNvSpPr/>
          <p:nvPr/>
        </p:nvSpPr>
        <p:spPr>
          <a:xfrm>
            <a:off x="3366771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Rounded Rectangle 52">
            <a:extLst>
              <a:ext uri="{FF2B5EF4-FFF2-40B4-BE49-F238E27FC236}">
                <a16:creationId xmlns:a16="http://schemas.microsoft.com/office/drawing/2014/main" id="{AE4B3C1E-F066-4AE7-A2D4-F567F317B625}"/>
              </a:ext>
            </a:extLst>
          </p:cNvPr>
          <p:cNvSpPr/>
          <p:nvPr/>
        </p:nvSpPr>
        <p:spPr>
          <a:xfrm>
            <a:off x="6185853" y="1950720"/>
            <a:ext cx="2408872" cy="2415540"/>
          </a:xfrm>
          <a:prstGeom prst="roundRect">
            <a:avLst>
              <a:gd name="adj" fmla="val 5279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ectangle: Rounded Corners 27">
            <a:extLst>
              <a:ext uri="{FF2B5EF4-FFF2-40B4-BE49-F238E27FC236}">
                <a16:creationId xmlns:a16="http://schemas.microsoft.com/office/drawing/2014/main" id="{291C914E-BC49-4E6E-9559-0575ECA19F76}"/>
              </a:ext>
            </a:extLst>
          </p:cNvPr>
          <p:cNvSpPr/>
          <p:nvPr/>
        </p:nvSpPr>
        <p:spPr>
          <a:xfrm>
            <a:off x="498960" y="1114996"/>
            <a:ext cx="8047037" cy="69589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F184FC2-CB8B-4C9A-B767-B134CD847636}"/>
              </a:ext>
            </a:extLst>
          </p:cNvPr>
          <p:cNvSpPr txBox="1">
            <a:spLocks/>
          </p:cNvSpPr>
          <p:nvPr/>
        </p:nvSpPr>
        <p:spPr bwMode="auto">
          <a:xfrm>
            <a:off x="551688" y="1213642"/>
            <a:ext cx="240487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cs typeface="CiscoSansTT Thin" charset="0"/>
              </a:rPr>
              <a:t>Comprehensive Automation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458194" y="2838342"/>
            <a:ext cx="2553948" cy="48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Policy, design, provision, integrate </a:t>
            </a:r>
            <a:r>
              <a:rPr lang="en-US" sz="1400" dirty="0">
                <a:solidFill>
                  <a:srgbClr val="FFFFFF"/>
                </a:solidFill>
              </a:rPr>
              <a:t>platforms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F184FC2-CB8B-4C9A-B767-B134CD847636}"/>
              </a:ext>
            </a:extLst>
          </p:cNvPr>
          <p:cNvSpPr txBox="1">
            <a:spLocks/>
          </p:cNvSpPr>
          <p:nvPr/>
        </p:nvSpPr>
        <p:spPr bwMode="auto">
          <a:xfrm>
            <a:off x="3370771" y="1213642"/>
            <a:ext cx="240487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cs typeface="CiscoSansTT Thin" charset="0"/>
              </a:rPr>
              <a:t>Analytics and Assurance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6325954" y="2838342"/>
            <a:ext cx="2180767" cy="48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iscoSansTT Thin" charset="0"/>
              </a:rPr>
              <a:t>User-based policies broad system visibility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F184FC2-CB8B-4C9A-B767-B134CD847636}"/>
              </a:ext>
            </a:extLst>
          </p:cNvPr>
          <p:cNvSpPr txBox="1">
            <a:spLocks/>
          </p:cNvSpPr>
          <p:nvPr/>
        </p:nvSpPr>
        <p:spPr bwMode="auto">
          <a:xfrm>
            <a:off x="6185853" y="1213642"/>
            <a:ext cx="240487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2"/>
                </a:solidFill>
              </a:rPr>
              <a:t>Consistent</a:t>
            </a:r>
            <a:br>
              <a:rPr lang="en-US" sz="1800" dirty="0">
                <a:solidFill>
                  <a:schemeClr val="bg2"/>
                </a:solidFill>
              </a:rPr>
            </a:br>
            <a:r>
              <a:rPr lang="en-US" sz="1800" dirty="0">
                <a:solidFill>
                  <a:schemeClr val="bg2"/>
                </a:solidFill>
              </a:rPr>
              <a:t>Security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57D3744-1BB1-4A4A-9109-DE2F9FA1F6DB}"/>
              </a:ext>
            </a:extLst>
          </p:cNvPr>
          <p:cNvSpPr txBox="1">
            <a:spLocks/>
          </p:cNvSpPr>
          <p:nvPr/>
        </p:nvSpPr>
        <p:spPr bwMode="auto">
          <a:xfrm>
            <a:off x="3242617" y="2838342"/>
            <a:ext cx="2559725" cy="67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  <a:sp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lnSpc>
                <a:spcPct val="90000"/>
              </a:lnSpc>
              <a:defRPr/>
            </a:pPr>
            <a:r>
              <a:rPr lang="en-US" sz="1400" dirty="0">
                <a:solidFill>
                  <a:schemeClr val="bg1"/>
                </a:solidFill>
              </a:rPr>
              <a:t>Automate troubleshooting</a:t>
            </a:r>
          </a:p>
          <a:p>
            <a:pPr lvl="0" algn="ctr">
              <a:lnSpc>
                <a:spcPct val="90000"/>
              </a:lnSpc>
              <a:defRPr/>
            </a:pPr>
            <a:r>
              <a:rPr lang="en-US" sz="1400" dirty="0">
                <a:solidFill>
                  <a:schemeClr val="bg1"/>
                </a:solidFill>
              </a:rPr>
              <a:t>Guided remediation</a:t>
            </a:r>
          </a:p>
          <a:p>
            <a:pPr lvl="0" algn="ctr">
              <a:lnSpc>
                <a:spcPct val="90000"/>
              </a:lnSpc>
              <a:defRPr/>
            </a:pPr>
            <a:r>
              <a:rPr lang="en-US" sz="1400" dirty="0">
                <a:solidFill>
                  <a:schemeClr val="bg1"/>
                </a:solidFill>
              </a:rPr>
              <a:t>Prioritized applications</a:t>
            </a:r>
          </a:p>
        </p:txBody>
      </p:sp>
      <p:grpSp>
        <p:nvGrpSpPr>
          <p:cNvPr id="13" name="Group 35">
            <a:extLst>
              <a:ext uri="{FF2B5EF4-FFF2-40B4-BE49-F238E27FC236}">
                <a16:creationId xmlns:a16="http://schemas.microsoft.com/office/drawing/2014/main" id="{D72B1424-6E2D-4A07-9518-ED36E4E240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24661" y="2261631"/>
            <a:ext cx="1094678" cy="451934"/>
            <a:chOff x="0" y="431"/>
            <a:chExt cx="5760" cy="2378"/>
          </a:xfrm>
        </p:grpSpPr>
        <p:sp>
          <p:nvSpPr>
            <p:cNvPr id="14" name="AutoShape 34">
              <a:extLst>
                <a:ext uri="{FF2B5EF4-FFF2-40B4-BE49-F238E27FC236}">
                  <a16:creationId xmlns:a16="http://schemas.microsoft.com/office/drawing/2014/main" id="{71DF8DE7-D618-41C0-A99B-6977511990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31"/>
              <a:ext cx="5760" cy="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DDAC9358-9394-4BDF-913F-C2B4A30C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430"/>
              <a:ext cx="5762" cy="2380"/>
            </a:xfrm>
            <a:custGeom>
              <a:avLst/>
              <a:gdLst>
                <a:gd name="T0" fmla="*/ 7841 w 7841"/>
                <a:gd name="T1" fmla="*/ 1712 h 3239"/>
                <a:gd name="T2" fmla="*/ 7151 w 7841"/>
                <a:gd name="T3" fmla="*/ 751 h 3239"/>
                <a:gd name="T4" fmla="*/ 5900 w 7841"/>
                <a:gd name="T5" fmla="*/ 126 h 3239"/>
                <a:gd name="T6" fmla="*/ 4829 w 7841"/>
                <a:gd name="T7" fmla="*/ 550 h 3239"/>
                <a:gd name="T8" fmla="*/ 3921 w 7841"/>
                <a:gd name="T9" fmla="*/ 0 h 3239"/>
                <a:gd name="T10" fmla="*/ 3017 w 7841"/>
                <a:gd name="T11" fmla="*/ 541 h 3239"/>
                <a:gd name="T12" fmla="*/ 1950 w 7841"/>
                <a:gd name="T13" fmla="*/ 126 h 3239"/>
                <a:gd name="T14" fmla="*/ 692 w 7841"/>
                <a:gd name="T15" fmla="*/ 751 h 3239"/>
                <a:gd name="T16" fmla="*/ 0 w 7841"/>
                <a:gd name="T17" fmla="*/ 1712 h 3239"/>
                <a:gd name="T18" fmla="*/ 755 w 7841"/>
                <a:gd name="T19" fmla="*/ 2692 h 3239"/>
                <a:gd name="T20" fmla="*/ 1950 w 7841"/>
                <a:gd name="T21" fmla="*/ 3239 h 3239"/>
                <a:gd name="T22" fmla="*/ 3506 w 7841"/>
                <a:gd name="T23" fmla="*/ 1899 h 3239"/>
                <a:gd name="T24" fmla="*/ 3921 w 7841"/>
                <a:gd name="T25" fmla="*/ 1985 h 3239"/>
                <a:gd name="T26" fmla="*/ 4352 w 7841"/>
                <a:gd name="T27" fmla="*/ 1892 h 3239"/>
                <a:gd name="T28" fmla="*/ 5900 w 7841"/>
                <a:gd name="T29" fmla="*/ 3239 h 3239"/>
                <a:gd name="T30" fmla="*/ 7089 w 7841"/>
                <a:gd name="T31" fmla="*/ 2692 h 3239"/>
                <a:gd name="T32" fmla="*/ 7841 w 7841"/>
                <a:gd name="T33" fmla="*/ 1712 h 3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41" h="3239">
                  <a:moveTo>
                    <a:pt x="7841" y="1712"/>
                  </a:moveTo>
                  <a:cubicBezTo>
                    <a:pt x="7841" y="1265"/>
                    <a:pt x="7552" y="885"/>
                    <a:pt x="7151" y="751"/>
                  </a:cubicBezTo>
                  <a:cubicBezTo>
                    <a:pt x="6866" y="372"/>
                    <a:pt x="6412" y="126"/>
                    <a:pt x="5900" y="126"/>
                  </a:cubicBezTo>
                  <a:cubicBezTo>
                    <a:pt x="5485" y="126"/>
                    <a:pt x="5109" y="287"/>
                    <a:pt x="4829" y="550"/>
                  </a:cubicBezTo>
                  <a:cubicBezTo>
                    <a:pt x="4663" y="224"/>
                    <a:pt x="4318" y="0"/>
                    <a:pt x="3921" y="0"/>
                  </a:cubicBezTo>
                  <a:cubicBezTo>
                    <a:pt x="3527" y="0"/>
                    <a:pt x="3185" y="220"/>
                    <a:pt x="3017" y="541"/>
                  </a:cubicBezTo>
                  <a:cubicBezTo>
                    <a:pt x="2737" y="284"/>
                    <a:pt x="2362" y="126"/>
                    <a:pt x="1950" y="126"/>
                  </a:cubicBezTo>
                  <a:cubicBezTo>
                    <a:pt x="1435" y="126"/>
                    <a:pt x="978" y="372"/>
                    <a:pt x="692" y="751"/>
                  </a:cubicBezTo>
                  <a:cubicBezTo>
                    <a:pt x="290" y="886"/>
                    <a:pt x="0" y="1265"/>
                    <a:pt x="0" y="1712"/>
                  </a:cubicBezTo>
                  <a:cubicBezTo>
                    <a:pt x="0" y="2182"/>
                    <a:pt x="320" y="2577"/>
                    <a:pt x="755" y="2692"/>
                  </a:cubicBezTo>
                  <a:cubicBezTo>
                    <a:pt x="1043" y="3027"/>
                    <a:pt x="1471" y="3239"/>
                    <a:pt x="1950" y="3239"/>
                  </a:cubicBezTo>
                  <a:cubicBezTo>
                    <a:pt x="2743" y="3239"/>
                    <a:pt x="3399" y="2656"/>
                    <a:pt x="3506" y="1899"/>
                  </a:cubicBezTo>
                  <a:cubicBezTo>
                    <a:pt x="3632" y="1954"/>
                    <a:pt x="3773" y="1985"/>
                    <a:pt x="3921" y="1985"/>
                  </a:cubicBezTo>
                  <a:cubicBezTo>
                    <a:pt x="4075" y="1985"/>
                    <a:pt x="4221" y="1952"/>
                    <a:pt x="4352" y="1892"/>
                  </a:cubicBezTo>
                  <a:cubicBezTo>
                    <a:pt x="4454" y="2652"/>
                    <a:pt x="5108" y="3239"/>
                    <a:pt x="5900" y="3239"/>
                  </a:cubicBezTo>
                  <a:cubicBezTo>
                    <a:pt x="6376" y="3239"/>
                    <a:pt x="6802" y="3027"/>
                    <a:pt x="7089" y="2692"/>
                  </a:cubicBezTo>
                  <a:cubicBezTo>
                    <a:pt x="7522" y="2578"/>
                    <a:pt x="7841" y="2182"/>
                    <a:pt x="7841" y="17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0AC79156-4AFA-4D8A-95B0-AEB58D12F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" y="869"/>
              <a:ext cx="4474" cy="1588"/>
            </a:xfrm>
            <a:custGeom>
              <a:avLst/>
              <a:gdLst>
                <a:gd name="T0" fmla="*/ 0 w 6089"/>
                <a:gd name="T1" fmla="*/ 1081 h 2162"/>
                <a:gd name="T2" fmla="*/ 1066 w 6089"/>
                <a:gd name="T3" fmla="*/ 0 h 2162"/>
                <a:gd name="T4" fmla="*/ 2131 w 6089"/>
                <a:gd name="T5" fmla="*/ 1081 h 2162"/>
                <a:gd name="T6" fmla="*/ 1066 w 6089"/>
                <a:gd name="T7" fmla="*/ 2162 h 2162"/>
                <a:gd name="T8" fmla="*/ 0 w 6089"/>
                <a:gd name="T9" fmla="*/ 1081 h 2162"/>
                <a:gd name="T10" fmla="*/ 3959 w 6089"/>
                <a:gd name="T11" fmla="*/ 1081 h 2162"/>
                <a:gd name="T12" fmla="*/ 5024 w 6089"/>
                <a:gd name="T13" fmla="*/ 2162 h 2162"/>
                <a:gd name="T14" fmla="*/ 6089 w 6089"/>
                <a:gd name="T15" fmla="*/ 1081 h 2162"/>
                <a:gd name="T16" fmla="*/ 5024 w 6089"/>
                <a:gd name="T17" fmla="*/ 0 h 2162"/>
                <a:gd name="T18" fmla="*/ 3959 w 6089"/>
                <a:gd name="T19" fmla="*/ 1081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89" h="2162">
                  <a:moveTo>
                    <a:pt x="0" y="1081"/>
                  </a:moveTo>
                  <a:cubicBezTo>
                    <a:pt x="0" y="484"/>
                    <a:pt x="477" y="0"/>
                    <a:pt x="1066" y="0"/>
                  </a:cubicBezTo>
                  <a:cubicBezTo>
                    <a:pt x="1654" y="0"/>
                    <a:pt x="2131" y="484"/>
                    <a:pt x="2131" y="1081"/>
                  </a:cubicBezTo>
                  <a:cubicBezTo>
                    <a:pt x="2131" y="1678"/>
                    <a:pt x="1654" y="2162"/>
                    <a:pt x="1066" y="2162"/>
                  </a:cubicBezTo>
                  <a:cubicBezTo>
                    <a:pt x="477" y="2162"/>
                    <a:pt x="0" y="1678"/>
                    <a:pt x="0" y="1081"/>
                  </a:cubicBezTo>
                  <a:close/>
                  <a:moveTo>
                    <a:pt x="3959" y="1081"/>
                  </a:moveTo>
                  <a:cubicBezTo>
                    <a:pt x="3959" y="1678"/>
                    <a:pt x="4436" y="2162"/>
                    <a:pt x="5024" y="2162"/>
                  </a:cubicBezTo>
                  <a:cubicBezTo>
                    <a:pt x="5612" y="2162"/>
                    <a:pt x="6089" y="1678"/>
                    <a:pt x="6089" y="1081"/>
                  </a:cubicBezTo>
                  <a:cubicBezTo>
                    <a:pt x="6089" y="484"/>
                    <a:pt x="5612" y="0"/>
                    <a:pt x="5024" y="0"/>
                  </a:cubicBezTo>
                  <a:cubicBezTo>
                    <a:pt x="4436" y="0"/>
                    <a:pt x="3959" y="484"/>
                    <a:pt x="3959" y="108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C50DC716-A529-4F2C-8333-FC040A25F7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80393" y="2196536"/>
            <a:ext cx="909549" cy="519742"/>
            <a:chOff x="45" y="-1"/>
            <a:chExt cx="5670" cy="324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FCB1A5E-C817-45D3-8734-75604C84B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" y="57"/>
              <a:ext cx="4532" cy="2717"/>
            </a:xfrm>
            <a:custGeom>
              <a:avLst/>
              <a:gdLst>
                <a:gd name="T0" fmla="*/ 5735 w 6037"/>
                <a:gd name="T1" fmla="*/ 3623 h 3623"/>
                <a:gd name="T2" fmla="*/ 302 w 6037"/>
                <a:gd name="T3" fmla="*/ 3623 h 3623"/>
                <a:gd name="T4" fmla="*/ 0 w 6037"/>
                <a:gd name="T5" fmla="*/ 3321 h 3623"/>
                <a:gd name="T6" fmla="*/ 0 w 6037"/>
                <a:gd name="T7" fmla="*/ 302 h 3623"/>
                <a:gd name="T8" fmla="*/ 302 w 6037"/>
                <a:gd name="T9" fmla="*/ 0 h 3623"/>
                <a:gd name="T10" fmla="*/ 5735 w 6037"/>
                <a:gd name="T11" fmla="*/ 0 h 3623"/>
                <a:gd name="T12" fmla="*/ 6037 w 6037"/>
                <a:gd name="T13" fmla="*/ 302 h 3623"/>
                <a:gd name="T14" fmla="*/ 6037 w 6037"/>
                <a:gd name="T15" fmla="*/ 3321 h 3623"/>
                <a:gd name="T16" fmla="*/ 5735 w 6037"/>
                <a:gd name="T17" fmla="*/ 3623 h 3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37" h="3623">
                  <a:moveTo>
                    <a:pt x="5735" y="3623"/>
                  </a:moveTo>
                  <a:cubicBezTo>
                    <a:pt x="302" y="3623"/>
                    <a:pt x="302" y="3623"/>
                    <a:pt x="302" y="3623"/>
                  </a:cubicBezTo>
                  <a:cubicBezTo>
                    <a:pt x="136" y="3623"/>
                    <a:pt x="0" y="3487"/>
                    <a:pt x="0" y="332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136"/>
                    <a:pt x="136" y="0"/>
                    <a:pt x="302" y="0"/>
                  </a:cubicBezTo>
                  <a:cubicBezTo>
                    <a:pt x="5735" y="0"/>
                    <a:pt x="5735" y="0"/>
                    <a:pt x="5735" y="0"/>
                  </a:cubicBezTo>
                  <a:cubicBezTo>
                    <a:pt x="5901" y="0"/>
                    <a:pt x="6037" y="136"/>
                    <a:pt x="6037" y="302"/>
                  </a:cubicBezTo>
                  <a:cubicBezTo>
                    <a:pt x="6037" y="3321"/>
                    <a:pt x="6037" y="3321"/>
                    <a:pt x="6037" y="3321"/>
                  </a:cubicBezTo>
                  <a:cubicBezTo>
                    <a:pt x="6037" y="3487"/>
                    <a:pt x="5901" y="3623"/>
                    <a:pt x="5735" y="3623"/>
                  </a:cubicBezTo>
                  <a:close/>
                </a:path>
              </a:pathLst>
            </a:custGeom>
            <a:solidFill>
              <a:srgbClr val="005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873A1A2-51E2-4A70-9D61-6DF08E85F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" y="-1"/>
              <a:ext cx="5670" cy="3240"/>
            </a:xfrm>
            <a:custGeom>
              <a:avLst/>
              <a:gdLst>
                <a:gd name="T0" fmla="*/ 7555 w 7555"/>
                <a:gd name="T1" fmla="*/ 4162 h 4320"/>
                <a:gd name="T2" fmla="*/ 7398 w 7555"/>
                <a:gd name="T3" fmla="*/ 4320 h 4320"/>
                <a:gd name="T4" fmla="*/ 157 w 7555"/>
                <a:gd name="T5" fmla="*/ 4320 h 4320"/>
                <a:gd name="T6" fmla="*/ 0 w 7555"/>
                <a:gd name="T7" fmla="*/ 4162 h 4320"/>
                <a:gd name="T8" fmla="*/ 157 w 7555"/>
                <a:gd name="T9" fmla="*/ 4005 h 4320"/>
                <a:gd name="T10" fmla="*/ 7398 w 7555"/>
                <a:gd name="T11" fmla="*/ 4005 h 4320"/>
                <a:gd name="T12" fmla="*/ 7555 w 7555"/>
                <a:gd name="T13" fmla="*/ 4162 h 4320"/>
                <a:gd name="T14" fmla="*/ 629 w 7555"/>
                <a:gd name="T15" fmla="*/ 3463 h 4320"/>
                <a:gd name="T16" fmla="*/ 629 w 7555"/>
                <a:gd name="T17" fmla="*/ 315 h 4320"/>
                <a:gd name="T18" fmla="*/ 944 w 7555"/>
                <a:gd name="T19" fmla="*/ 0 h 4320"/>
                <a:gd name="T20" fmla="*/ 6611 w 7555"/>
                <a:gd name="T21" fmla="*/ 0 h 4320"/>
                <a:gd name="T22" fmla="*/ 6925 w 7555"/>
                <a:gd name="T23" fmla="*/ 315 h 4320"/>
                <a:gd name="T24" fmla="*/ 6925 w 7555"/>
                <a:gd name="T25" fmla="*/ 3463 h 4320"/>
                <a:gd name="T26" fmla="*/ 6611 w 7555"/>
                <a:gd name="T27" fmla="*/ 3777 h 4320"/>
                <a:gd name="T28" fmla="*/ 944 w 7555"/>
                <a:gd name="T29" fmla="*/ 3777 h 4320"/>
                <a:gd name="T30" fmla="*/ 629 w 7555"/>
                <a:gd name="T31" fmla="*/ 3463 h 4320"/>
                <a:gd name="T32" fmla="*/ 974 w 7555"/>
                <a:gd name="T33" fmla="*/ 3432 h 4320"/>
                <a:gd name="T34" fmla="*/ 6580 w 7555"/>
                <a:gd name="T35" fmla="*/ 3432 h 4320"/>
                <a:gd name="T36" fmla="*/ 6580 w 7555"/>
                <a:gd name="T37" fmla="*/ 345 h 4320"/>
                <a:gd name="T38" fmla="*/ 974 w 7555"/>
                <a:gd name="T39" fmla="*/ 345 h 4320"/>
                <a:gd name="T40" fmla="*/ 974 w 7555"/>
                <a:gd name="T41" fmla="*/ 343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55" h="4320">
                  <a:moveTo>
                    <a:pt x="7555" y="4162"/>
                  </a:moveTo>
                  <a:cubicBezTo>
                    <a:pt x="7555" y="4249"/>
                    <a:pt x="7484" y="4320"/>
                    <a:pt x="7398" y="4320"/>
                  </a:cubicBezTo>
                  <a:cubicBezTo>
                    <a:pt x="157" y="4320"/>
                    <a:pt x="157" y="4320"/>
                    <a:pt x="157" y="4320"/>
                  </a:cubicBezTo>
                  <a:cubicBezTo>
                    <a:pt x="71" y="4320"/>
                    <a:pt x="0" y="4249"/>
                    <a:pt x="0" y="4162"/>
                  </a:cubicBezTo>
                  <a:cubicBezTo>
                    <a:pt x="0" y="4076"/>
                    <a:pt x="71" y="4005"/>
                    <a:pt x="157" y="4005"/>
                  </a:cubicBezTo>
                  <a:cubicBezTo>
                    <a:pt x="7398" y="4005"/>
                    <a:pt x="7398" y="4005"/>
                    <a:pt x="7398" y="4005"/>
                  </a:cubicBezTo>
                  <a:cubicBezTo>
                    <a:pt x="7484" y="4005"/>
                    <a:pt x="7555" y="4076"/>
                    <a:pt x="7555" y="4162"/>
                  </a:cubicBezTo>
                  <a:close/>
                  <a:moveTo>
                    <a:pt x="629" y="3463"/>
                  </a:moveTo>
                  <a:cubicBezTo>
                    <a:pt x="629" y="315"/>
                    <a:pt x="629" y="315"/>
                    <a:pt x="629" y="315"/>
                  </a:cubicBezTo>
                  <a:cubicBezTo>
                    <a:pt x="629" y="141"/>
                    <a:pt x="771" y="0"/>
                    <a:pt x="944" y="0"/>
                  </a:cubicBezTo>
                  <a:cubicBezTo>
                    <a:pt x="6611" y="0"/>
                    <a:pt x="6611" y="0"/>
                    <a:pt x="6611" y="0"/>
                  </a:cubicBezTo>
                  <a:cubicBezTo>
                    <a:pt x="6784" y="0"/>
                    <a:pt x="6925" y="141"/>
                    <a:pt x="6925" y="315"/>
                  </a:cubicBezTo>
                  <a:cubicBezTo>
                    <a:pt x="6925" y="3463"/>
                    <a:pt x="6925" y="3463"/>
                    <a:pt x="6925" y="3463"/>
                  </a:cubicBezTo>
                  <a:cubicBezTo>
                    <a:pt x="6925" y="3636"/>
                    <a:pt x="6784" y="3777"/>
                    <a:pt x="6611" y="3777"/>
                  </a:cubicBezTo>
                  <a:cubicBezTo>
                    <a:pt x="944" y="3777"/>
                    <a:pt x="944" y="3777"/>
                    <a:pt x="944" y="3777"/>
                  </a:cubicBezTo>
                  <a:cubicBezTo>
                    <a:pt x="771" y="3777"/>
                    <a:pt x="629" y="3636"/>
                    <a:pt x="629" y="3463"/>
                  </a:cubicBezTo>
                  <a:close/>
                  <a:moveTo>
                    <a:pt x="974" y="3432"/>
                  </a:moveTo>
                  <a:cubicBezTo>
                    <a:pt x="6580" y="3432"/>
                    <a:pt x="6580" y="3432"/>
                    <a:pt x="6580" y="3432"/>
                  </a:cubicBezTo>
                  <a:cubicBezTo>
                    <a:pt x="6580" y="345"/>
                    <a:pt x="6580" y="345"/>
                    <a:pt x="6580" y="345"/>
                  </a:cubicBezTo>
                  <a:cubicBezTo>
                    <a:pt x="974" y="345"/>
                    <a:pt x="974" y="345"/>
                    <a:pt x="974" y="345"/>
                  </a:cubicBezTo>
                  <a:lnTo>
                    <a:pt x="974" y="3432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20FFCAD-C3E6-466A-A400-D86CCC72E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5" y="336"/>
              <a:ext cx="2483" cy="2077"/>
            </a:xfrm>
            <a:custGeom>
              <a:avLst/>
              <a:gdLst>
                <a:gd name="T0" fmla="*/ 1171 w 3308"/>
                <a:gd name="T1" fmla="*/ 602 h 2769"/>
                <a:gd name="T2" fmla="*/ 1264 w 3308"/>
                <a:gd name="T3" fmla="*/ 413 h 2769"/>
                <a:gd name="T4" fmla="*/ 1068 w 3308"/>
                <a:gd name="T5" fmla="*/ 217 h 2769"/>
                <a:gd name="T6" fmla="*/ 879 w 3308"/>
                <a:gd name="T7" fmla="*/ 310 h 2769"/>
                <a:gd name="T8" fmla="*/ 740 w 3308"/>
                <a:gd name="T9" fmla="*/ 0 h 2769"/>
                <a:gd name="T10" fmla="*/ 602 w 3308"/>
                <a:gd name="T11" fmla="*/ 310 h 2769"/>
                <a:gd name="T12" fmla="*/ 413 w 3308"/>
                <a:gd name="T13" fmla="*/ 217 h 2769"/>
                <a:gd name="T14" fmla="*/ 217 w 3308"/>
                <a:gd name="T15" fmla="*/ 413 h 2769"/>
                <a:gd name="T16" fmla="*/ 310 w 3308"/>
                <a:gd name="T17" fmla="*/ 602 h 2769"/>
                <a:gd name="T18" fmla="*/ 0 w 3308"/>
                <a:gd name="T19" fmla="*/ 740 h 2769"/>
                <a:gd name="T20" fmla="*/ 310 w 3308"/>
                <a:gd name="T21" fmla="*/ 879 h 2769"/>
                <a:gd name="T22" fmla="*/ 217 w 3308"/>
                <a:gd name="T23" fmla="*/ 1068 h 2769"/>
                <a:gd name="T24" fmla="*/ 413 w 3308"/>
                <a:gd name="T25" fmla="*/ 1264 h 2769"/>
                <a:gd name="T26" fmla="*/ 602 w 3308"/>
                <a:gd name="T27" fmla="*/ 1171 h 2769"/>
                <a:gd name="T28" fmla="*/ 740 w 3308"/>
                <a:gd name="T29" fmla="*/ 1481 h 2769"/>
                <a:gd name="T30" fmla="*/ 879 w 3308"/>
                <a:gd name="T31" fmla="*/ 1171 h 2769"/>
                <a:gd name="T32" fmla="*/ 1068 w 3308"/>
                <a:gd name="T33" fmla="*/ 1264 h 2769"/>
                <a:gd name="T34" fmla="*/ 1264 w 3308"/>
                <a:gd name="T35" fmla="*/ 1068 h 2769"/>
                <a:gd name="T36" fmla="*/ 1171 w 3308"/>
                <a:gd name="T37" fmla="*/ 879 h 2769"/>
                <a:gd name="T38" fmla="*/ 1481 w 3308"/>
                <a:gd name="T39" fmla="*/ 740 h 2769"/>
                <a:gd name="T40" fmla="*/ 740 w 3308"/>
                <a:gd name="T41" fmla="*/ 976 h 2769"/>
                <a:gd name="T42" fmla="*/ 740 w 3308"/>
                <a:gd name="T43" fmla="*/ 505 h 2769"/>
                <a:gd name="T44" fmla="*/ 740 w 3308"/>
                <a:gd name="T45" fmla="*/ 976 h 2769"/>
                <a:gd name="T46" fmla="*/ 2873 w 3308"/>
                <a:gd name="T47" fmla="*/ 1536 h 2769"/>
                <a:gd name="T48" fmla="*/ 3003 w 3308"/>
                <a:gd name="T49" fmla="*/ 1272 h 2769"/>
                <a:gd name="T50" fmla="*/ 2728 w 3308"/>
                <a:gd name="T51" fmla="*/ 996 h 2769"/>
                <a:gd name="T52" fmla="*/ 2464 w 3308"/>
                <a:gd name="T53" fmla="*/ 1127 h 2769"/>
                <a:gd name="T54" fmla="*/ 2269 w 3308"/>
                <a:gd name="T55" fmla="*/ 692 h 2769"/>
                <a:gd name="T56" fmla="*/ 2074 w 3308"/>
                <a:gd name="T57" fmla="*/ 1127 h 2769"/>
                <a:gd name="T58" fmla="*/ 1810 w 3308"/>
                <a:gd name="T59" fmla="*/ 996 h 2769"/>
                <a:gd name="T60" fmla="*/ 1535 w 3308"/>
                <a:gd name="T61" fmla="*/ 1272 h 2769"/>
                <a:gd name="T62" fmla="*/ 1665 w 3308"/>
                <a:gd name="T63" fmla="*/ 1536 h 2769"/>
                <a:gd name="T64" fmla="*/ 1231 w 3308"/>
                <a:gd name="T65" fmla="*/ 1731 h 2769"/>
                <a:gd name="T66" fmla="*/ 1665 w 3308"/>
                <a:gd name="T67" fmla="*/ 1925 h 2769"/>
                <a:gd name="T68" fmla="*/ 1535 w 3308"/>
                <a:gd name="T69" fmla="*/ 2190 h 2769"/>
                <a:gd name="T70" fmla="*/ 1810 w 3308"/>
                <a:gd name="T71" fmla="*/ 2465 h 2769"/>
                <a:gd name="T72" fmla="*/ 2074 w 3308"/>
                <a:gd name="T73" fmla="*/ 2334 h 2769"/>
                <a:gd name="T74" fmla="*/ 2269 w 3308"/>
                <a:gd name="T75" fmla="*/ 2769 h 2769"/>
                <a:gd name="T76" fmla="*/ 2464 w 3308"/>
                <a:gd name="T77" fmla="*/ 2334 h 2769"/>
                <a:gd name="T78" fmla="*/ 2728 w 3308"/>
                <a:gd name="T79" fmla="*/ 2465 h 2769"/>
                <a:gd name="T80" fmla="*/ 3003 w 3308"/>
                <a:gd name="T81" fmla="*/ 2190 h 2769"/>
                <a:gd name="T82" fmla="*/ 2873 w 3308"/>
                <a:gd name="T83" fmla="*/ 1925 h 2769"/>
                <a:gd name="T84" fmla="*/ 3308 w 3308"/>
                <a:gd name="T85" fmla="*/ 1731 h 2769"/>
                <a:gd name="T86" fmla="*/ 2269 w 3308"/>
                <a:gd name="T87" fmla="*/ 2061 h 2769"/>
                <a:gd name="T88" fmla="*/ 2269 w 3308"/>
                <a:gd name="T89" fmla="*/ 1400 h 2769"/>
                <a:gd name="T90" fmla="*/ 2269 w 3308"/>
                <a:gd name="T91" fmla="*/ 2061 h 2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308" h="2769">
                  <a:moveTo>
                    <a:pt x="1342" y="602"/>
                  </a:moveTo>
                  <a:cubicBezTo>
                    <a:pt x="1171" y="602"/>
                    <a:pt x="1171" y="602"/>
                    <a:pt x="1171" y="602"/>
                  </a:cubicBezTo>
                  <a:cubicBezTo>
                    <a:pt x="1163" y="578"/>
                    <a:pt x="1154" y="556"/>
                    <a:pt x="1143" y="535"/>
                  </a:cubicBezTo>
                  <a:cubicBezTo>
                    <a:pt x="1264" y="413"/>
                    <a:pt x="1264" y="413"/>
                    <a:pt x="1264" y="413"/>
                  </a:cubicBezTo>
                  <a:cubicBezTo>
                    <a:pt x="1318" y="359"/>
                    <a:pt x="1318" y="271"/>
                    <a:pt x="1264" y="217"/>
                  </a:cubicBezTo>
                  <a:cubicBezTo>
                    <a:pt x="1210" y="163"/>
                    <a:pt x="1122" y="163"/>
                    <a:pt x="1068" y="217"/>
                  </a:cubicBezTo>
                  <a:cubicBezTo>
                    <a:pt x="946" y="338"/>
                    <a:pt x="946" y="338"/>
                    <a:pt x="946" y="338"/>
                  </a:cubicBezTo>
                  <a:cubicBezTo>
                    <a:pt x="925" y="327"/>
                    <a:pt x="902" y="318"/>
                    <a:pt x="879" y="310"/>
                  </a:cubicBezTo>
                  <a:cubicBezTo>
                    <a:pt x="879" y="139"/>
                    <a:pt x="879" y="139"/>
                    <a:pt x="879" y="139"/>
                  </a:cubicBezTo>
                  <a:cubicBezTo>
                    <a:pt x="879" y="63"/>
                    <a:pt x="817" y="0"/>
                    <a:pt x="740" y="0"/>
                  </a:cubicBezTo>
                  <a:cubicBezTo>
                    <a:pt x="664" y="0"/>
                    <a:pt x="602" y="63"/>
                    <a:pt x="602" y="139"/>
                  </a:cubicBezTo>
                  <a:cubicBezTo>
                    <a:pt x="602" y="310"/>
                    <a:pt x="602" y="310"/>
                    <a:pt x="602" y="310"/>
                  </a:cubicBezTo>
                  <a:cubicBezTo>
                    <a:pt x="578" y="318"/>
                    <a:pt x="556" y="327"/>
                    <a:pt x="534" y="338"/>
                  </a:cubicBezTo>
                  <a:cubicBezTo>
                    <a:pt x="413" y="217"/>
                    <a:pt x="413" y="217"/>
                    <a:pt x="413" y="217"/>
                  </a:cubicBezTo>
                  <a:cubicBezTo>
                    <a:pt x="359" y="163"/>
                    <a:pt x="271" y="163"/>
                    <a:pt x="217" y="217"/>
                  </a:cubicBezTo>
                  <a:cubicBezTo>
                    <a:pt x="163" y="271"/>
                    <a:pt x="163" y="359"/>
                    <a:pt x="217" y="413"/>
                  </a:cubicBezTo>
                  <a:cubicBezTo>
                    <a:pt x="338" y="535"/>
                    <a:pt x="338" y="535"/>
                    <a:pt x="338" y="535"/>
                  </a:cubicBezTo>
                  <a:cubicBezTo>
                    <a:pt x="327" y="556"/>
                    <a:pt x="318" y="578"/>
                    <a:pt x="310" y="602"/>
                  </a:cubicBezTo>
                  <a:cubicBezTo>
                    <a:pt x="139" y="602"/>
                    <a:pt x="139" y="602"/>
                    <a:pt x="139" y="602"/>
                  </a:cubicBezTo>
                  <a:cubicBezTo>
                    <a:pt x="63" y="602"/>
                    <a:pt x="0" y="664"/>
                    <a:pt x="0" y="740"/>
                  </a:cubicBezTo>
                  <a:cubicBezTo>
                    <a:pt x="0" y="817"/>
                    <a:pt x="63" y="879"/>
                    <a:pt x="139" y="879"/>
                  </a:cubicBezTo>
                  <a:cubicBezTo>
                    <a:pt x="310" y="879"/>
                    <a:pt x="310" y="879"/>
                    <a:pt x="310" y="879"/>
                  </a:cubicBezTo>
                  <a:cubicBezTo>
                    <a:pt x="318" y="903"/>
                    <a:pt x="327" y="925"/>
                    <a:pt x="338" y="946"/>
                  </a:cubicBezTo>
                  <a:cubicBezTo>
                    <a:pt x="217" y="1068"/>
                    <a:pt x="217" y="1068"/>
                    <a:pt x="217" y="1068"/>
                  </a:cubicBezTo>
                  <a:cubicBezTo>
                    <a:pt x="163" y="1122"/>
                    <a:pt x="163" y="1210"/>
                    <a:pt x="217" y="1264"/>
                  </a:cubicBezTo>
                  <a:cubicBezTo>
                    <a:pt x="271" y="1318"/>
                    <a:pt x="359" y="1318"/>
                    <a:pt x="413" y="1264"/>
                  </a:cubicBezTo>
                  <a:cubicBezTo>
                    <a:pt x="534" y="1143"/>
                    <a:pt x="534" y="1143"/>
                    <a:pt x="534" y="1143"/>
                  </a:cubicBezTo>
                  <a:cubicBezTo>
                    <a:pt x="556" y="1154"/>
                    <a:pt x="578" y="1163"/>
                    <a:pt x="602" y="1171"/>
                  </a:cubicBezTo>
                  <a:cubicBezTo>
                    <a:pt x="602" y="1342"/>
                    <a:pt x="602" y="1342"/>
                    <a:pt x="602" y="1342"/>
                  </a:cubicBezTo>
                  <a:cubicBezTo>
                    <a:pt x="602" y="1418"/>
                    <a:pt x="664" y="1481"/>
                    <a:pt x="740" y="1481"/>
                  </a:cubicBezTo>
                  <a:cubicBezTo>
                    <a:pt x="817" y="1481"/>
                    <a:pt x="879" y="1418"/>
                    <a:pt x="879" y="1342"/>
                  </a:cubicBezTo>
                  <a:cubicBezTo>
                    <a:pt x="879" y="1171"/>
                    <a:pt x="879" y="1171"/>
                    <a:pt x="879" y="1171"/>
                  </a:cubicBezTo>
                  <a:cubicBezTo>
                    <a:pt x="902" y="1163"/>
                    <a:pt x="925" y="1154"/>
                    <a:pt x="946" y="1143"/>
                  </a:cubicBezTo>
                  <a:cubicBezTo>
                    <a:pt x="1068" y="1264"/>
                    <a:pt x="1068" y="1264"/>
                    <a:pt x="1068" y="1264"/>
                  </a:cubicBezTo>
                  <a:cubicBezTo>
                    <a:pt x="1122" y="1318"/>
                    <a:pt x="1210" y="1318"/>
                    <a:pt x="1264" y="1264"/>
                  </a:cubicBezTo>
                  <a:cubicBezTo>
                    <a:pt x="1318" y="1210"/>
                    <a:pt x="1318" y="1122"/>
                    <a:pt x="1264" y="1068"/>
                  </a:cubicBezTo>
                  <a:cubicBezTo>
                    <a:pt x="1143" y="946"/>
                    <a:pt x="1143" y="946"/>
                    <a:pt x="1143" y="946"/>
                  </a:cubicBezTo>
                  <a:cubicBezTo>
                    <a:pt x="1154" y="925"/>
                    <a:pt x="1163" y="903"/>
                    <a:pt x="1171" y="879"/>
                  </a:cubicBezTo>
                  <a:cubicBezTo>
                    <a:pt x="1342" y="879"/>
                    <a:pt x="1342" y="879"/>
                    <a:pt x="1342" y="879"/>
                  </a:cubicBezTo>
                  <a:cubicBezTo>
                    <a:pt x="1418" y="879"/>
                    <a:pt x="1481" y="817"/>
                    <a:pt x="1481" y="740"/>
                  </a:cubicBezTo>
                  <a:cubicBezTo>
                    <a:pt x="1481" y="664"/>
                    <a:pt x="1418" y="602"/>
                    <a:pt x="1342" y="602"/>
                  </a:cubicBezTo>
                  <a:close/>
                  <a:moveTo>
                    <a:pt x="740" y="976"/>
                  </a:moveTo>
                  <a:cubicBezTo>
                    <a:pt x="610" y="976"/>
                    <a:pt x="505" y="871"/>
                    <a:pt x="505" y="740"/>
                  </a:cubicBezTo>
                  <a:cubicBezTo>
                    <a:pt x="505" y="610"/>
                    <a:pt x="610" y="505"/>
                    <a:pt x="740" y="505"/>
                  </a:cubicBezTo>
                  <a:cubicBezTo>
                    <a:pt x="870" y="505"/>
                    <a:pt x="976" y="610"/>
                    <a:pt x="976" y="740"/>
                  </a:cubicBezTo>
                  <a:cubicBezTo>
                    <a:pt x="976" y="871"/>
                    <a:pt x="870" y="976"/>
                    <a:pt x="740" y="976"/>
                  </a:cubicBezTo>
                  <a:close/>
                  <a:moveTo>
                    <a:pt x="3113" y="1536"/>
                  </a:moveTo>
                  <a:cubicBezTo>
                    <a:pt x="2873" y="1536"/>
                    <a:pt x="2873" y="1536"/>
                    <a:pt x="2873" y="1536"/>
                  </a:cubicBezTo>
                  <a:cubicBezTo>
                    <a:pt x="2862" y="1503"/>
                    <a:pt x="2849" y="1472"/>
                    <a:pt x="2834" y="1442"/>
                  </a:cubicBezTo>
                  <a:cubicBezTo>
                    <a:pt x="3003" y="1272"/>
                    <a:pt x="3003" y="1272"/>
                    <a:pt x="3003" y="1272"/>
                  </a:cubicBezTo>
                  <a:cubicBezTo>
                    <a:pt x="3079" y="1196"/>
                    <a:pt x="3079" y="1072"/>
                    <a:pt x="3003" y="996"/>
                  </a:cubicBezTo>
                  <a:cubicBezTo>
                    <a:pt x="2928" y="921"/>
                    <a:pt x="2804" y="921"/>
                    <a:pt x="2728" y="996"/>
                  </a:cubicBezTo>
                  <a:cubicBezTo>
                    <a:pt x="2558" y="1166"/>
                    <a:pt x="2558" y="1166"/>
                    <a:pt x="2558" y="1166"/>
                  </a:cubicBezTo>
                  <a:cubicBezTo>
                    <a:pt x="2528" y="1151"/>
                    <a:pt x="2497" y="1137"/>
                    <a:pt x="2464" y="1127"/>
                  </a:cubicBezTo>
                  <a:cubicBezTo>
                    <a:pt x="2464" y="887"/>
                    <a:pt x="2464" y="887"/>
                    <a:pt x="2464" y="887"/>
                  </a:cubicBezTo>
                  <a:cubicBezTo>
                    <a:pt x="2464" y="780"/>
                    <a:pt x="2376" y="692"/>
                    <a:pt x="2269" y="692"/>
                  </a:cubicBezTo>
                  <a:cubicBezTo>
                    <a:pt x="2162" y="692"/>
                    <a:pt x="2074" y="780"/>
                    <a:pt x="2074" y="887"/>
                  </a:cubicBezTo>
                  <a:cubicBezTo>
                    <a:pt x="2074" y="1127"/>
                    <a:pt x="2074" y="1127"/>
                    <a:pt x="2074" y="1127"/>
                  </a:cubicBezTo>
                  <a:cubicBezTo>
                    <a:pt x="2042" y="1137"/>
                    <a:pt x="2010" y="1151"/>
                    <a:pt x="1980" y="1166"/>
                  </a:cubicBezTo>
                  <a:cubicBezTo>
                    <a:pt x="1810" y="996"/>
                    <a:pt x="1810" y="996"/>
                    <a:pt x="1810" y="996"/>
                  </a:cubicBezTo>
                  <a:cubicBezTo>
                    <a:pt x="1735" y="921"/>
                    <a:pt x="1611" y="921"/>
                    <a:pt x="1535" y="996"/>
                  </a:cubicBezTo>
                  <a:cubicBezTo>
                    <a:pt x="1459" y="1072"/>
                    <a:pt x="1459" y="1196"/>
                    <a:pt x="1535" y="1272"/>
                  </a:cubicBezTo>
                  <a:cubicBezTo>
                    <a:pt x="1705" y="1442"/>
                    <a:pt x="1705" y="1442"/>
                    <a:pt x="1705" y="1442"/>
                  </a:cubicBezTo>
                  <a:cubicBezTo>
                    <a:pt x="1689" y="1472"/>
                    <a:pt x="1676" y="1503"/>
                    <a:pt x="1665" y="1536"/>
                  </a:cubicBezTo>
                  <a:cubicBezTo>
                    <a:pt x="1425" y="1536"/>
                    <a:pt x="1425" y="1536"/>
                    <a:pt x="1425" y="1536"/>
                  </a:cubicBezTo>
                  <a:cubicBezTo>
                    <a:pt x="1318" y="1536"/>
                    <a:pt x="1231" y="1624"/>
                    <a:pt x="1231" y="1731"/>
                  </a:cubicBezTo>
                  <a:cubicBezTo>
                    <a:pt x="1231" y="1838"/>
                    <a:pt x="1318" y="1925"/>
                    <a:pt x="1425" y="1925"/>
                  </a:cubicBezTo>
                  <a:cubicBezTo>
                    <a:pt x="1665" y="1925"/>
                    <a:pt x="1665" y="1925"/>
                    <a:pt x="1665" y="1925"/>
                  </a:cubicBezTo>
                  <a:cubicBezTo>
                    <a:pt x="1676" y="1958"/>
                    <a:pt x="1689" y="1989"/>
                    <a:pt x="1705" y="2020"/>
                  </a:cubicBezTo>
                  <a:cubicBezTo>
                    <a:pt x="1535" y="2190"/>
                    <a:pt x="1535" y="2190"/>
                    <a:pt x="1535" y="2190"/>
                  </a:cubicBezTo>
                  <a:cubicBezTo>
                    <a:pt x="1459" y="2265"/>
                    <a:pt x="1459" y="2389"/>
                    <a:pt x="1535" y="2465"/>
                  </a:cubicBezTo>
                  <a:cubicBezTo>
                    <a:pt x="1611" y="2541"/>
                    <a:pt x="1735" y="2541"/>
                    <a:pt x="1810" y="2465"/>
                  </a:cubicBezTo>
                  <a:cubicBezTo>
                    <a:pt x="1980" y="2295"/>
                    <a:pt x="1980" y="2295"/>
                    <a:pt x="1980" y="2295"/>
                  </a:cubicBezTo>
                  <a:cubicBezTo>
                    <a:pt x="2010" y="2310"/>
                    <a:pt x="2042" y="2324"/>
                    <a:pt x="2074" y="2334"/>
                  </a:cubicBezTo>
                  <a:cubicBezTo>
                    <a:pt x="2074" y="2574"/>
                    <a:pt x="2074" y="2574"/>
                    <a:pt x="2074" y="2574"/>
                  </a:cubicBezTo>
                  <a:cubicBezTo>
                    <a:pt x="2074" y="2681"/>
                    <a:pt x="2162" y="2769"/>
                    <a:pt x="2269" y="2769"/>
                  </a:cubicBezTo>
                  <a:cubicBezTo>
                    <a:pt x="2376" y="2769"/>
                    <a:pt x="2464" y="2681"/>
                    <a:pt x="2464" y="2574"/>
                  </a:cubicBezTo>
                  <a:cubicBezTo>
                    <a:pt x="2464" y="2334"/>
                    <a:pt x="2464" y="2334"/>
                    <a:pt x="2464" y="2334"/>
                  </a:cubicBezTo>
                  <a:cubicBezTo>
                    <a:pt x="2497" y="2324"/>
                    <a:pt x="2528" y="2310"/>
                    <a:pt x="2558" y="2295"/>
                  </a:cubicBezTo>
                  <a:cubicBezTo>
                    <a:pt x="2728" y="2465"/>
                    <a:pt x="2728" y="2465"/>
                    <a:pt x="2728" y="2465"/>
                  </a:cubicBezTo>
                  <a:cubicBezTo>
                    <a:pt x="2804" y="2541"/>
                    <a:pt x="2928" y="2541"/>
                    <a:pt x="3003" y="2465"/>
                  </a:cubicBezTo>
                  <a:cubicBezTo>
                    <a:pt x="3079" y="2389"/>
                    <a:pt x="3079" y="2265"/>
                    <a:pt x="3003" y="2190"/>
                  </a:cubicBezTo>
                  <a:cubicBezTo>
                    <a:pt x="2834" y="2020"/>
                    <a:pt x="2834" y="2020"/>
                    <a:pt x="2834" y="2020"/>
                  </a:cubicBezTo>
                  <a:cubicBezTo>
                    <a:pt x="2849" y="1989"/>
                    <a:pt x="2862" y="1958"/>
                    <a:pt x="2873" y="1925"/>
                  </a:cubicBezTo>
                  <a:cubicBezTo>
                    <a:pt x="3113" y="1925"/>
                    <a:pt x="3113" y="1925"/>
                    <a:pt x="3113" y="1925"/>
                  </a:cubicBezTo>
                  <a:cubicBezTo>
                    <a:pt x="3220" y="1925"/>
                    <a:pt x="3308" y="1838"/>
                    <a:pt x="3308" y="1731"/>
                  </a:cubicBezTo>
                  <a:cubicBezTo>
                    <a:pt x="3308" y="1624"/>
                    <a:pt x="3220" y="1536"/>
                    <a:pt x="3113" y="1536"/>
                  </a:cubicBezTo>
                  <a:close/>
                  <a:moveTo>
                    <a:pt x="2269" y="2061"/>
                  </a:moveTo>
                  <a:cubicBezTo>
                    <a:pt x="2087" y="2061"/>
                    <a:pt x="1939" y="1913"/>
                    <a:pt x="1939" y="1731"/>
                  </a:cubicBezTo>
                  <a:cubicBezTo>
                    <a:pt x="1939" y="1548"/>
                    <a:pt x="2087" y="1400"/>
                    <a:pt x="2269" y="1400"/>
                  </a:cubicBezTo>
                  <a:cubicBezTo>
                    <a:pt x="2452" y="1400"/>
                    <a:pt x="2600" y="1548"/>
                    <a:pt x="2600" y="1731"/>
                  </a:cubicBezTo>
                  <a:cubicBezTo>
                    <a:pt x="2600" y="1913"/>
                    <a:pt x="2452" y="2061"/>
                    <a:pt x="2269" y="20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876B6A2-9B95-4370-8CAC-5A4031AADCD4}"/>
              </a:ext>
            </a:extLst>
          </p:cNvPr>
          <p:cNvSpPr/>
          <p:nvPr/>
        </p:nvSpPr>
        <p:spPr>
          <a:xfrm>
            <a:off x="547688" y="3567942"/>
            <a:ext cx="2408872" cy="5957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FBE6C-CCF8-44F3-9661-A219F4814B64}"/>
              </a:ext>
            </a:extLst>
          </p:cNvPr>
          <p:cNvSpPr/>
          <p:nvPr/>
        </p:nvSpPr>
        <p:spPr>
          <a:xfrm>
            <a:off x="3366771" y="3567942"/>
            <a:ext cx="2408872" cy="595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3A9AA1-DBDE-4244-8FA3-FA7FDC11CF10}"/>
              </a:ext>
            </a:extLst>
          </p:cNvPr>
          <p:cNvSpPr/>
          <p:nvPr/>
        </p:nvSpPr>
        <p:spPr>
          <a:xfrm>
            <a:off x="6185853" y="3567942"/>
            <a:ext cx="2408872" cy="5957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100254-713C-4171-8E0E-0866FB2542DF}"/>
              </a:ext>
            </a:extLst>
          </p:cNvPr>
          <p:cNvSpPr txBox="1"/>
          <p:nvPr/>
        </p:nvSpPr>
        <p:spPr>
          <a:xfrm>
            <a:off x="637278" y="3572659"/>
            <a:ext cx="2195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Automate adds and changes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824445-1549-4137-94BE-48919E72F632}"/>
              </a:ext>
            </a:extLst>
          </p:cNvPr>
          <p:cNvSpPr txBox="1"/>
          <p:nvPr/>
        </p:nvSpPr>
        <p:spPr>
          <a:xfrm>
            <a:off x="3445093" y="3532150"/>
            <a:ext cx="226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Increase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rPr>
              <a:t>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rPr>
              <a:t>ser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j-lt"/>
                <a:ea typeface="ＭＳ Ｐゴシック" pitchFamily="34" charset="-128"/>
                <a:cs typeface="+mn-cs"/>
              </a:rPr>
              <a:t>productivity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ＭＳ Ｐゴシック" pitchFamily="34" charset="-128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D909C5-D008-4EF7-8481-A020DC54A898}"/>
              </a:ext>
            </a:extLst>
          </p:cNvPr>
          <p:cNvSpPr txBox="1"/>
          <p:nvPr/>
        </p:nvSpPr>
        <p:spPr>
          <a:xfrm>
            <a:off x="6325953" y="3572659"/>
            <a:ext cx="2180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ＭＳ Ｐゴシック" pitchFamily="34" charset="-128"/>
                <a:cs typeface="+mn-cs"/>
              </a:rPr>
              <a:t>Increase security threat protection</a:t>
            </a: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7127797" y="2193771"/>
            <a:ext cx="524984" cy="519984"/>
            <a:chOff x="7217552" y="3327527"/>
            <a:chExt cx="524984" cy="519984"/>
          </a:xfrm>
          <a:solidFill>
            <a:schemeClr val="tx2"/>
          </a:solidFill>
        </p:grpSpPr>
        <p:sp>
          <p:nvSpPr>
            <p:cNvPr id="29" name="Freeform 108"/>
            <p:cNvSpPr>
              <a:spLocks/>
            </p:cNvSpPr>
            <p:nvPr/>
          </p:nvSpPr>
          <p:spPr bwMode="auto">
            <a:xfrm>
              <a:off x="7225552" y="3327527"/>
              <a:ext cx="516984" cy="387988"/>
            </a:xfrm>
            <a:custGeom>
              <a:avLst/>
              <a:gdLst>
                <a:gd name="T0" fmla="*/ 199 w 219"/>
                <a:gd name="T1" fmla="*/ 164 h 164"/>
                <a:gd name="T2" fmla="*/ 197 w 219"/>
                <a:gd name="T3" fmla="*/ 164 h 164"/>
                <a:gd name="T4" fmla="*/ 194 w 219"/>
                <a:gd name="T5" fmla="*/ 156 h 164"/>
                <a:gd name="T6" fmla="*/ 199 w 219"/>
                <a:gd name="T7" fmla="*/ 81 h 164"/>
                <a:gd name="T8" fmla="*/ 150 w 219"/>
                <a:gd name="T9" fmla="*/ 25 h 164"/>
                <a:gd name="T10" fmla="*/ 75 w 219"/>
                <a:gd name="T11" fmla="*/ 20 h 164"/>
                <a:gd name="T12" fmla="*/ 19 w 219"/>
                <a:gd name="T13" fmla="*/ 70 h 164"/>
                <a:gd name="T14" fmla="*/ 12 w 219"/>
                <a:gd name="T15" fmla="*/ 90 h 164"/>
                <a:gd name="T16" fmla="*/ 5 w 219"/>
                <a:gd name="T17" fmla="*/ 94 h 164"/>
                <a:gd name="T18" fmla="*/ 0 w 219"/>
                <a:gd name="T19" fmla="*/ 87 h 164"/>
                <a:gd name="T20" fmla="*/ 9 w 219"/>
                <a:gd name="T21" fmla="*/ 65 h 164"/>
                <a:gd name="T22" fmla="*/ 71 w 219"/>
                <a:gd name="T23" fmla="*/ 10 h 164"/>
                <a:gd name="T24" fmla="*/ 155 w 219"/>
                <a:gd name="T25" fmla="*/ 15 h 164"/>
                <a:gd name="T26" fmla="*/ 210 w 219"/>
                <a:gd name="T27" fmla="*/ 78 h 164"/>
                <a:gd name="T28" fmla="*/ 204 w 219"/>
                <a:gd name="T29" fmla="*/ 161 h 164"/>
                <a:gd name="T30" fmla="*/ 199 w 219"/>
                <a:gd name="T3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164">
                  <a:moveTo>
                    <a:pt x="199" y="164"/>
                  </a:moveTo>
                  <a:cubicBezTo>
                    <a:pt x="198" y="164"/>
                    <a:pt x="197" y="164"/>
                    <a:pt x="197" y="164"/>
                  </a:cubicBezTo>
                  <a:cubicBezTo>
                    <a:pt x="194" y="162"/>
                    <a:pt x="193" y="159"/>
                    <a:pt x="194" y="156"/>
                  </a:cubicBezTo>
                  <a:cubicBezTo>
                    <a:pt x="206" y="133"/>
                    <a:pt x="207" y="106"/>
                    <a:pt x="199" y="81"/>
                  </a:cubicBezTo>
                  <a:cubicBezTo>
                    <a:pt x="191" y="57"/>
                    <a:pt x="173" y="37"/>
                    <a:pt x="150" y="25"/>
                  </a:cubicBezTo>
                  <a:cubicBezTo>
                    <a:pt x="126" y="14"/>
                    <a:pt x="100" y="12"/>
                    <a:pt x="75" y="20"/>
                  </a:cubicBezTo>
                  <a:cubicBezTo>
                    <a:pt x="50" y="29"/>
                    <a:pt x="31" y="46"/>
                    <a:pt x="19" y="70"/>
                  </a:cubicBezTo>
                  <a:cubicBezTo>
                    <a:pt x="16" y="76"/>
                    <a:pt x="13" y="83"/>
                    <a:pt x="12" y="90"/>
                  </a:cubicBezTo>
                  <a:cubicBezTo>
                    <a:pt x="11" y="93"/>
                    <a:pt x="8" y="95"/>
                    <a:pt x="5" y="94"/>
                  </a:cubicBezTo>
                  <a:cubicBezTo>
                    <a:pt x="2" y="94"/>
                    <a:pt x="0" y="90"/>
                    <a:pt x="0" y="87"/>
                  </a:cubicBezTo>
                  <a:cubicBezTo>
                    <a:pt x="2" y="80"/>
                    <a:pt x="5" y="72"/>
                    <a:pt x="9" y="65"/>
                  </a:cubicBezTo>
                  <a:cubicBezTo>
                    <a:pt x="22" y="38"/>
                    <a:pt x="44" y="19"/>
                    <a:pt x="71" y="10"/>
                  </a:cubicBezTo>
                  <a:cubicBezTo>
                    <a:pt x="99" y="0"/>
                    <a:pt x="129" y="2"/>
                    <a:pt x="155" y="15"/>
                  </a:cubicBezTo>
                  <a:cubicBezTo>
                    <a:pt x="181" y="28"/>
                    <a:pt x="200" y="50"/>
                    <a:pt x="210" y="78"/>
                  </a:cubicBezTo>
                  <a:cubicBezTo>
                    <a:pt x="219" y="105"/>
                    <a:pt x="217" y="135"/>
                    <a:pt x="204" y="161"/>
                  </a:cubicBezTo>
                  <a:cubicBezTo>
                    <a:pt x="203" y="163"/>
                    <a:pt x="201" y="164"/>
                    <a:pt x="199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09"/>
            <p:cNvSpPr>
              <a:spLocks/>
            </p:cNvSpPr>
            <p:nvPr/>
          </p:nvSpPr>
          <p:spPr bwMode="auto">
            <a:xfrm>
              <a:off x="7255551" y="3509521"/>
              <a:ext cx="302991" cy="316990"/>
            </a:xfrm>
            <a:custGeom>
              <a:avLst/>
              <a:gdLst>
                <a:gd name="T0" fmla="*/ 50 w 128"/>
                <a:gd name="T1" fmla="*/ 134 h 134"/>
                <a:gd name="T2" fmla="*/ 45 w 128"/>
                <a:gd name="T3" fmla="*/ 131 h 134"/>
                <a:gd name="T4" fmla="*/ 47 w 128"/>
                <a:gd name="T5" fmla="*/ 123 h 134"/>
                <a:gd name="T6" fmla="*/ 94 w 128"/>
                <a:gd name="T7" fmla="*/ 81 h 134"/>
                <a:gd name="T8" fmla="*/ 113 w 128"/>
                <a:gd name="T9" fmla="*/ 40 h 134"/>
                <a:gd name="T10" fmla="*/ 102 w 128"/>
                <a:gd name="T11" fmla="*/ 18 h 134"/>
                <a:gd name="T12" fmla="*/ 76 w 128"/>
                <a:gd name="T13" fmla="*/ 27 h 134"/>
                <a:gd name="T14" fmla="*/ 71 w 128"/>
                <a:gd name="T15" fmla="*/ 37 h 134"/>
                <a:gd name="T16" fmla="*/ 53 w 128"/>
                <a:gd name="T17" fmla="*/ 70 h 134"/>
                <a:gd name="T18" fmla="*/ 8 w 128"/>
                <a:gd name="T19" fmla="*/ 96 h 134"/>
                <a:gd name="T20" fmla="*/ 1 w 128"/>
                <a:gd name="T21" fmla="*/ 92 h 134"/>
                <a:gd name="T22" fmla="*/ 4 w 128"/>
                <a:gd name="T23" fmla="*/ 85 h 134"/>
                <a:gd name="T24" fmla="*/ 44 w 128"/>
                <a:gd name="T25" fmla="*/ 63 h 134"/>
                <a:gd name="T26" fmla="*/ 61 w 128"/>
                <a:gd name="T27" fmla="*/ 32 h 134"/>
                <a:gd name="T28" fmla="*/ 65 w 128"/>
                <a:gd name="T29" fmla="*/ 22 h 134"/>
                <a:gd name="T30" fmla="*/ 107 w 128"/>
                <a:gd name="T31" fmla="*/ 8 h 134"/>
                <a:gd name="T32" fmla="*/ 123 w 128"/>
                <a:gd name="T33" fmla="*/ 44 h 134"/>
                <a:gd name="T34" fmla="*/ 104 w 128"/>
                <a:gd name="T35" fmla="*/ 88 h 134"/>
                <a:gd name="T36" fmla="*/ 52 w 128"/>
                <a:gd name="T37" fmla="*/ 133 h 134"/>
                <a:gd name="T38" fmla="*/ 50 w 128"/>
                <a:gd name="T3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4">
                  <a:moveTo>
                    <a:pt x="50" y="134"/>
                  </a:moveTo>
                  <a:cubicBezTo>
                    <a:pt x="48" y="134"/>
                    <a:pt x="46" y="133"/>
                    <a:pt x="45" y="131"/>
                  </a:cubicBezTo>
                  <a:cubicBezTo>
                    <a:pt x="43" y="128"/>
                    <a:pt x="44" y="125"/>
                    <a:pt x="47" y="123"/>
                  </a:cubicBezTo>
                  <a:cubicBezTo>
                    <a:pt x="47" y="123"/>
                    <a:pt x="78" y="106"/>
                    <a:pt x="94" y="81"/>
                  </a:cubicBezTo>
                  <a:cubicBezTo>
                    <a:pt x="104" y="67"/>
                    <a:pt x="110" y="48"/>
                    <a:pt x="113" y="40"/>
                  </a:cubicBezTo>
                  <a:cubicBezTo>
                    <a:pt x="116" y="30"/>
                    <a:pt x="113" y="23"/>
                    <a:pt x="102" y="18"/>
                  </a:cubicBezTo>
                  <a:cubicBezTo>
                    <a:pt x="93" y="13"/>
                    <a:pt x="81" y="17"/>
                    <a:pt x="76" y="27"/>
                  </a:cubicBezTo>
                  <a:cubicBezTo>
                    <a:pt x="74" y="30"/>
                    <a:pt x="73" y="33"/>
                    <a:pt x="71" y="37"/>
                  </a:cubicBezTo>
                  <a:cubicBezTo>
                    <a:pt x="66" y="47"/>
                    <a:pt x="61" y="60"/>
                    <a:pt x="53" y="70"/>
                  </a:cubicBezTo>
                  <a:cubicBezTo>
                    <a:pt x="41" y="86"/>
                    <a:pt x="9" y="96"/>
                    <a:pt x="8" y="96"/>
                  </a:cubicBezTo>
                  <a:cubicBezTo>
                    <a:pt x="5" y="97"/>
                    <a:pt x="2" y="95"/>
                    <a:pt x="1" y="92"/>
                  </a:cubicBezTo>
                  <a:cubicBezTo>
                    <a:pt x="0" y="89"/>
                    <a:pt x="1" y="86"/>
                    <a:pt x="4" y="85"/>
                  </a:cubicBezTo>
                  <a:cubicBezTo>
                    <a:pt x="13" y="83"/>
                    <a:pt x="36" y="74"/>
                    <a:pt x="44" y="63"/>
                  </a:cubicBezTo>
                  <a:cubicBezTo>
                    <a:pt x="51" y="54"/>
                    <a:pt x="56" y="42"/>
                    <a:pt x="61" y="32"/>
                  </a:cubicBezTo>
                  <a:cubicBezTo>
                    <a:pt x="62" y="28"/>
                    <a:pt x="64" y="25"/>
                    <a:pt x="65" y="22"/>
                  </a:cubicBezTo>
                  <a:cubicBezTo>
                    <a:pt x="73" y="6"/>
                    <a:pt x="92" y="0"/>
                    <a:pt x="107" y="8"/>
                  </a:cubicBezTo>
                  <a:cubicBezTo>
                    <a:pt x="123" y="15"/>
                    <a:pt x="128" y="28"/>
                    <a:pt x="123" y="44"/>
                  </a:cubicBezTo>
                  <a:cubicBezTo>
                    <a:pt x="121" y="52"/>
                    <a:pt x="114" y="72"/>
                    <a:pt x="104" y="88"/>
                  </a:cubicBezTo>
                  <a:cubicBezTo>
                    <a:pt x="86" y="115"/>
                    <a:pt x="54" y="132"/>
                    <a:pt x="52" y="133"/>
                  </a:cubicBezTo>
                  <a:cubicBezTo>
                    <a:pt x="51" y="134"/>
                    <a:pt x="51" y="134"/>
                    <a:pt x="50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0"/>
            <p:cNvSpPr>
              <a:spLocks/>
            </p:cNvSpPr>
            <p:nvPr/>
          </p:nvSpPr>
          <p:spPr bwMode="auto">
            <a:xfrm>
              <a:off x="7227552" y="3455523"/>
              <a:ext cx="398988" cy="391988"/>
            </a:xfrm>
            <a:custGeom>
              <a:avLst/>
              <a:gdLst>
                <a:gd name="T0" fmla="*/ 94 w 169"/>
                <a:gd name="T1" fmla="*/ 166 h 166"/>
                <a:gd name="T2" fmla="*/ 89 w 169"/>
                <a:gd name="T3" fmla="*/ 164 h 166"/>
                <a:gd name="T4" fmla="*/ 90 w 169"/>
                <a:gd name="T5" fmla="*/ 156 h 166"/>
                <a:gd name="T6" fmla="*/ 129 w 169"/>
                <a:gd name="T7" fmla="*/ 117 h 166"/>
                <a:gd name="T8" fmla="*/ 147 w 169"/>
                <a:gd name="T9" fmla="*/ 77 h 166"/>
                <a:gd name="T10" fmla="*/ 126 w 169"/>
                <a:gd name="T11" fmla="*/ 18 h 166"/>
                <a:gd name="T12" fmla="*/ 64 w 169"/>
                <a:gd name="T13" fmla="*/ 39 h 166"/>
                <a:gd name="T14" fmla="*/ 63 w 169"/>
                <a:gd name="T15" fmla="*/ 42 h 166"/>
                <a:gd name="T16" fmla="*/ 49 w 169"/>
                <a:gd name="T17" fmla="*/ 71 h 166"/>
                <a:gd name="T18" fmla="*/ 7 w 169"/>
                <a:gd name="T19" fmla="*/ 96 h 166"/>
                <a:gd name="T20" fmla="*/ 0 w 169"/>
                <a:gd name="T21" fmla="*/ 92 h 166"/>
                <a:gd name="T22" fmla="*/ 5 w 169"/>
                <a:gd name="T23" fmla="*/ 85 h 166"/>
                <a:gd name="T24" fmla="*/ 40 w 169"/>
                <a:gd name="T25" fmla="*/ 65 h 166"/>
                <a:gd name="T26" fmla="*/ 52 w 169"/>
                <a:gd name="T27" fmla="*/ 39 h 166"/>
                <a:gd name="T28" fmla="*/ 54 w 169"/>
                <a:gd name="T29" fmla="*/ 33 h 166"/>
                <a:gd name="T30" fmla="*/ 87 w 169"/>
                <a:gd name="T31" fmla="*/ 5 h 166"/>
                <a:gd name="T32" fmla="*/ 131 w 169"/>
                <a:gd name="T33" fmla="*/ 7 h 166"/>
                <a:gd name="T34" fmla="*/ 158 w 169"/>
                <a:gd name="T35" fmla="*/ 81 h 166"/>
                <a:gd name="T36" fmla="*/ 138 w 169"/>
                <a:gd name="T37" fmla="*/ 123 h 166"/>
                <a:gd name="T38" fmla="*/ 97 w 169"/>
                <a:gd name="T39" fmla="*/ 165 h 166"/>
                <a:gd name="T40" fmla="*/ 94 w 169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66">
                  <a:moveTo>
                    <a:pt x="94" y="166"/>
                  </a:moveTo>
                  <a:cubicBezTo>
                    <a:pt x="92" y="166"/>
                    <a:pt x="91" y="166"/>
                    <a:pt x="89" y="164"/>
                  </a:cubicBezTo>
                  <a:cubicBezTo>
                    <a:pt x="87" y="162"/>
                    <a:pt x="88" y="158"/>
                    <a:pt x="90" y="156"/>
                  </a:cubicBezTo>
                  <a:cubicBezTo>
                    <a:pt x="91" y="156"/>
                    <a:pt x="115" y="137"/>
                    <a:pt x="129" y="117"/>
                  </a:cubicBezTo>
                  <a:cubicBezTo>
                    <a:pt x="136" y="106"/>
                    <a:pt x="142" y="93"/>
                    <a:pt x="147" y="77"/>
                  </a:cubicBezTo>
                  <a:cubicBezTo>
                    <a:pt x="157" y="48"/>
                    <a:pt x="150" y="29"/>
                    <a:pt x="126" y="18"/>
                  </a:cubicBezTo>
                  <a:cubicBezTo>
                    <a:pt x="103" y="6"/>
                    <a:pt x="77" y="16"/>
                    <a:pt x="64" y="39"/>
                  </a:cubicBezTo>
                  <a:cubicBezTo>
                    <a:pt x="64" y="39"/>
                    <a:pt x="63" y="41"/>
                    <a:pt x="63" y="42"/>
                  </a:cubicBezTo>
                  <a:cubicBezTo>
                    <a:pt x="60" y="49"/>
                    <a:pt x="56" y="60"/>
                    <a:pt x="49" y="71"/>
                  </a:cubicBezTo>
                  <a:cubicBezTo>
                    <a:pt x="39" y="88"/>
                    <a:pt x="9" y="96"/>
                    <a:pt x="7" y="96"/>
                  </a:cubicBezTo>
                  <a:cubicBezTo>
                    <a:pt x="4" y="97"/>
                    <a:pt x="1" y="95"/>
                    <a:pt x="0" y="92"/>
                  </a:cubicBezTo>
                  <a:cubicBezTo>
                    <a:pt x="0" y="89"/>
                    <a:pt x="2" y="86"/>
                    <a:pt x="5" y="85"/>
                  </a:cubicBezTo>
                  <a:cubicBezTo>
                    <a:pt x="12" y="83"/>
                    <a:pt x="33" y="76"/>
                    <a:pt x="40" y="65"/>
                  </a:cubicBezTo>
                  <a:cubicBezTo>
                    <a:pt x="46" y="55"/>
                    <a:pt x="50" y="45"/>
                    <a:pt x="52" y="39"/>
                  </a:cubicBezTo>
                  <a:cubicBezTo>
                    <a:pt x="53" y="36"/>
                    <a:pt x="53" y="34"/>
                    <a:pt x="54" y="33"/>
                  </a:cubicBezTo>
                  <a:cubicBezTo>
                    <a:pt x="62" y="20"/>
                    <a:pt x="73" y="10"/>
                    <a:pt x="87" y="5"/>
                  </a:cubicBezTo>
                  <a:cubicBezTo>
                    <a:pt x="102" y="0"/>
                    <a:pt x="117" y="1"/>
                    <a:pt x="131" y="7"/>
                  </a:cubicBezTo>
                  <a:cubicBezTo>
                    <a:pt x="160" y="22"/>
                    <a:pt x="169" y="46"/>
                    <a:pt x="158" y="81"/>
                  </a:cubicBezTo>
                  <a:cubicBezTo>
                    <a:pt x="152" y="98"/>
                    <a:pt x="146" y="112"/>
                    <a:pt x="138" y="123"/>
                  </a:cubicBezTo>
                  <a:cubicBezTo>
                    <a:pt x="123" y="145"/>
                    <a:pt x="98" y="164"/>
                    <a:pt x="97" y="165"/>
                  </a:cubicBezTo>
                  <a:cubicBezTo>
                    <a:pt x="96" y="166"/>
                    <a:pt x="95" y="166"/>
                    <a:pt x="9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1"/>
            <p:cNvSpPr>
              <a:spLocks/>
            </p:cNvSpPr>
            <p:nvPr/>
          </p:nvSpPr>
          <p:spPr bwMode="auto">
            <a:xfrm>
              <a:off x="7217552" y="3370526"/>
              <a:ext cx="479985" cy="464986"/>
            </a:xfrm>
            <a:custGeom>
              <a:avLst/>
              <a:gdLst>
                <a:gd name="T0" fmla="*/ 141 w 203"/>
                <a:gd name="T1" fmla="*/ 197 h 197"/>
                <a:gd name="T2" fmla="*/ 137 w 203"/>
                <a:gd name="T3" fmla="*/ 196 h 197"/>
                <a:gd name="T4" fmla="*/ 137 w 203"/>
                <a:gd name="T5" fmla="*/ 188 h 197"/>
                <a:gd name="T6" fmla="*/ 171 w 203"/>
                <a:gd name="T7" fmla="*/ 133 h 197"/>
                <a:gd name="T8" fmla="*/ 141 w 203"/>
                <a:gd name="T9" fmla="*/ 30 h 197"/>
                <a:gd name="T10" fmla="*/ 45 w 203"/>
                <a:gd name="T11" fmla="*/ 63 h 197"/>
                <a:gd name="T12" fmla="*/ 41 w 203"/>
                <a:gd name="T13" fmla="*/ 75 h 197"/>
                <a:gd name="T14" fmla="*/ 38 w 203"/>
                <a:gd name="T15" fmla="*/ 82 h 197"/>
                <a:gd name="T16" fmla="*/ 7 w 203"/>
                <a:gd name="T17" fmla="*/ 106 h 197"/>
                <a:gd name="T18" fmla="*/ 0 w 203"/>
                <a:gd name="T19" fmla="*/ 102 h 197"/>
                <a:gd name="T20" fmla="*/ 5 w 203"/>
                <a:gd name="T21" fmla="*/ 95 h 197"/>
                <a:gd name="T22" fmla="*/ 28 w 203"/>
                <a:gd name="T23" fmla="*/ 78 h 197"/>
                <a:gd name="T24" fmla="*/ 30 w 203"/>
                <a:gd name="T25" fmla="*/ 72 h 197"/>
                <a:gd name="T26" fmla="*/ 35 w 203"/>
                <a:gd name="T27" fmla="*/ 58 h 197"/>
                <a:gd name="T28" fmla="*/ 146 w 203"/>
                <a:gd name="T29" fmla="*/ 20 h 197"/>
                <a:gd name="T30" fmla="*/ 182 w 203"/>
                <a:gd name="T31" fmla="*/ 137 h 197"/>
                <a:gd name="T32" fmla="*/ 146 w 203"/>
                <a:gd name="T33" fmla="*/ 195 h 197"/>
                <a:gd name="T34" fmla="*/ 141 w 203"/>
                <a:gd name="T3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197">
                  <a:moveTo>
                    <a:pt x="141" y="197"/>
                  </a:moveTo>
                  <a:cubicBezTo>
                    <a:pt x="140" y="197"/>
                    <a:pt x="139" y="197"/>
                    <a:pt x="137" y="196"/>
                  </a:cubicBezTo>
                  <a:cubicBezTo>
                    <a:pt x="135" y="194"/>
                    <a:pt x="135" y="190"/>
                    <a:pt x="137" y="188"/>
                  </a:cubicBezTo>
                  <a:cubicBezTo>
                    <a:pt x="137" y="188"/>
                    <a:pt x="159" y="163"/>
                    <a:pt x="171" y="133"/>
                  </a:cubicBezTo>
                  <a:cubicBezTo>
                    <a:pt x="190" y="86"/>
                    <a:pt x="179" y="49"/>
                    <a:pt x="141" y="30"/>
                  </a:cubicBezTo>
                  <a:cubicBezTo>
                    <a:pt x="106" y="13"/>
                    <a:pt x="62" y="27"/>
                    <a:pt x="45" y="63"/>
                  </a:cubicBezTo>
                  <a:cubicBezTo>
                    <a:pt x="43" y="67"/>
                    <a:pt x="42" y="71"/>
                    <a:pt x="41" y="75"/>
                  </a:cubicBezTo>
                  <a:cubicBezTo>
                    <a:pt x="40" y="77"/>
                    <a:pt x="39" y="80"/>
                    <a:pt x="38" y="82"/>
                  </a:cubicBezTo>
                  <a:cubicBezTo>
                    <a:pt x="32" y="100"/>
                    <a:pt x="8" y="106"/>
                    <a:pt x="7" y="106"/>
                  </a:cubicBezTo>
                  <a:cubicBezTo>
                    <a:pt x="4" y="107"/>
                    <a:pt x="1" y="105"/>
                    <a:pt x="0" y="102"/>
                  </a:cubicBezTo>
                  <a:cubicBezTo>
                    <a:pt x="0" y="99"/>
                    <a:pt x="1" y="96"/>
                    <a:pt x="5" y="95"/>
                  </a:cubicBezTo>
                  <a:cubicBezTo>
                    <a:pt x="5" y="95"/>
                    <a:pt x="24" y="91"/>
                    <a:pt x="28" y="78"/>
                  </a:cubicBezTo>
                  <a:cubicBezTo>
                    <a:pt x="28" y="76"/>
                    <a:pt x="29" y="74"/>
                    <a:pt x="30" y="72"/>
                  </a:cubicBezTo>
                  <a:cubicBezTo>
                    <a:pt x="31" y="67"/>
                    <a:pt x="32" y="63"/>
                    <a:pt x="35" y="58"/>
                  </a:cubicBezTo>
                  <a:cubicBezTo>
                    <a:pt x="55" y="17"/>
                    <a:pt x="105" y="0"/>
                    <a:pt x="146" y="20"/>
                  </a:cubicBezTo>
                  <a:cubicBezTo>
                    <a:pt x="190" y="41"/>
                    <a:pt x="203" y="85"/>
                    <a:pt x="182" y="137"/>
                  </a:cubicBezTo>
                  <a:cubicBezTo>
                    <a:pt x="169" y="169"/>
                    <a:pt x="146" y="194"/>
                    <a:pt x="146" y="195"/>
                  </a:cubicBezTo>
                  <a:cubicBezTo>
                    <a:pt x="144" y="197"/>
                    <a:pt x="143" y="197"/>
                    <a:pt x="141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2"/>
            <p:cNvSpPr>
              <a:spLocks/>
            </p:cNvSpPr>
            <p:nvPr/>
          </p:nvSpPr>
          <p:spPr bwMode="auto">
            <a:xfrm>
              <a:off x="7295550" y="3585519"/>
              <a:ext cx="191994" cy="202994"/>
            </a:xfrm>
            <a:custGeom>
              <a:avLst/>
              <a:gdLst>
                <a:gd name="T0" fmla="*/ 7 w 81"/>
                <a:gd name="T1" fmla="*/ 86 h 86"/>
                <a:gd name="T2" fmla="*/ 2 w 81"/>
                <a:gd name="T3" fmla="*/ 83 h 86"/>
                <a:gd name="T4" fmla="*/ 4 w 81"/>
                <a:gd name="T5" fmla="*/ 75 h 86"/>
                <a:gd name="T6" fmla="*/ 45 w 81"/>
                <a:gd name="T7" fmla="*/ 48 h 86"/>
                <a:gd name="T8" fmla="*/ 69 w 81"/>
                <a:gd name="T9" fmla="*/ 5 h 86"/>
                <a:gd name="T10" fmla="*/ 76 w 81"/>
                <a:gd name="T11" fmla="*/ 0 h 86"/>
                <a:gd name="T12" fmla="*/ 81 w 81"/>
                <a:gd name="T13" fmla="*/ 7 h 86"/>
                <a:gd name="T14" fmla="*/ 54 w 81"/>
                <a:gd name="T15" fmla="*/ 56 h 86"/>
                <a:gd name="T16" fmla="*/ 9 w 81"/>
                <a:gd name="T17" fmla="*/ 86 h 86"/>
                <a:gd name="T18" fmla="*/ 7 w 81"/>
                <a:gd name="T1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6">
                  <a:moveTo>
                    <a:pt x="7" y="86"/>
                  </a:moveTo>
                  <a:cubicBezTo>
                    <a:pt x="5" y="86"/>
                    <a:pt x="3" y="85"/>
                    <a:pt x="2" y="83"/>
                  </a:cubicBezTo>
                  <a:cubicBezTo>
                    <a:pt x="0" y="80"/>
                    <a:pt x="2" y="76"/>
                    <a:pt x="4" y="75"/>
                  </a:cubicBezTo>
                  <a:cubicBezTo>
                    <a:pt x="5" y="75"/>
                    <a:pt x="33" y="62"/>
                    <a:pt x="45" y="48"/>
                  </a:cubicBezTo>
                  <a:cubicBezTo>
                    <a:pt x="65" y="26"/>
                    <a:pt x="69" y="5"/>
                    <a:pt x="69" y="5"/>
                  </a:cubicBezTo>
                  <a:cubicBezTo>
                    <a:pt x="70" y="2"/>
                    <a:pt x="73" y="0"/>
                    <a:pt x="76" y="0"/>
                  </a:cubicBezTo>
                  <a:cubicBezTo>
                    <a:pt x="79" y="1"/>
                    <a:pt x="81" y="4"/>
                    <a:pt x="81" y="7"/>
                  </a:cubicBezTo>
                  <a:cubicBezTo>
                    <a:pt x="80" y="8"/>
                    <a:pt x="75" y="31"/>
                    <a:pt x="54" y="56"/>
                  </a:cubicBezTo>
                  <a:cubicBezTo>
                    <a:pt x="39" y="72"/>
                    <a:pt x="10" y="85"/>
                    <a:pt x="9" y="86"/>
                  </a:cubicBezTo>
                  <a:cubicBezTo>
                    <a:pt x="8" y="86"/>
                    <a:pt x="8" y="86"/>
                    <a:pt x="7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58260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10002&quot;&gt;&lt;object type=&quot;3&quot; unique_id=&quot;184153&quot;&gt;&lt;property id=&quot;20148&quot; value=&quot;5&quot;/&gt;&lt;property id=&quot;20300&quot; value=&quot;Slide 6 - &amp;quot;Use this slide for transitions&amp;quot;&quot;/&gt;&lt;property id=&quot;20307&quot; value=&quot;257&quot;/&gt;&lt;/object&gt;&lt;object type=&quot;3&quot; unique_id=&quot;184154&quot;&gt;&lt;property id=&quot;20148&quot; value=&quot;5&quot;/&gt;&lt;property id=&quot;20300&quot; value=&quot;Slide 25 - &amp;quot;Color palette&amp;quot;&quot;/&gt;&lt;property id=&quot;20307&quot; value=&quot;258&quot;/&gt;&lt;/object&gt;&lt;object type=&quot;3&quot; unique_id=&quot;184155&quot;&gt;&lt;property id=&quot;20148&quot; value=&quot;5&quot;/&gt;&lt;property id=&quot;20300&quot; value=&quot;Slide 13 - &amp;quot;Two-column layout&amp;quot;&quot;/&gt;&lt;property id=&quot;20307&quot; value=&quot;259&quot;/&gt;&lt;/object&gt;&lt;object type=&quot;3&quot; unique_id=&quot;184156&quot;&gt;&lt;property id=&quot;20148&quot; value=&quot;5&quot;/&gt;&lt;property id=&quot;20300&quot; value=&quot;Slide 19 - &amp;quot;This is a sample headline&amp;quot;&quot;/&gt;&lt;property id=&quot;20307&quot; value=&quot;260&quot;/&gt;&lt;/object&gt;&lt;object type=&quot;3&quot; unique_id=&quot;184157&quot;&gt;&lt;property id=&quot;20148&quot; value=&quot;5&quot;/&gt;&lt;property id=&quot;20300&quot; value=&quot;Slide 20 - &amp;quot;Slide title&amp;quot;&quot;/&gt;&lt;property id=&quot;20307&quot; value=&quot;261&quot;/&gt;&lt;/object&gt;&lt;object type=&quot;3&quot; unique_id=&quot;184158&quot;&gt;&lt;property id=&quot;20148&quot; value=&quot;5&quot;/&gt;&lt;property id=&quot;20300&quot; value=&quot;Slide 10 - &amp;quot;This is a sample headline&amp;quot;&quot;/&gt;&lt;property id=&quot;20307&quot; value=&quot;262&quot;/&gt;&lt;/object&gt;&lt;object type=&quot;3&quot; unique_id=&quot;184159&quot;&gt;&lt;property id=&quot;20148&quot; value=&quot;5&quot;/&gt;&lt;property id=&quot;20300&quot; value=&quot;Slide 11 - &amp;quot;This is a sample headline&amp;quot;&quot;/&gt;&lt;property id=&quot;20307&quot; value=&quot;263&quot;/&gt;&lt;/object&gt;&lt;object type=&quot;3&quot; unique_id=&quot;184160&quot;&gt;&lt;property id=&quot;20148&quot; value=&quot;5&quot;/&gt;&lt;property id=&quot;20300&quot; value=&quot;Slide 12 - &amp;quot;This is a sample headline&amp;quot;&quot;/&gt;&lt;property id=&quot;20307&quot; value=&quot;264&quot;/&gt;&lt;/object&gt;&lt;object type=&quot;3&quot; unique_id=&quot;184161&quot;&gt;&lt;property id=&quot;20148&quot; value=&quot;5&quot;/&gt;&lt;property id=&quot;20300&quot; value=&quot;Slide 14 - &amp;quot;This is a sample headline&amp;quot;&quot;/&gt;&lt;property id=&quot;20307&quot; value=&quot;265&quot;/&gt;&lt;/object&gt;&lt;object type=&quot;3&quot; unique_id=&quot;184162&quot;&gt;&lt;property id=&quot;20148&quot; value=&quot;5&quot;/&gt;&lt;property id=&quot;20300&quot; value=&quot;Slide 15 - &amp;quot;This is a sample headline&amp;quot;&quot;/&gt;&lt;property id=&quot;20307&quot; value=&quot;266&quot;/&gt;&lt;/object&gt;&lt;object type=&quot;3&quot; unique_id=&quot;184163&quot;&gt;&lt;property id=&quot;20148&quot; value=&quot;5&quot;/&gt;&lt;property id=&quot;20300&quot; value=&quot;Slide 16 - &amp;quot;This is a sample headline&amp;quot;&quot;/&gt;&lt;property id=&quot;20307&quot; value=&quot;267&quot;/&gt;&lt;/object&gt;&lt;object type=&quot;3&quot; unique_id=&quot;184164&quot;&gt;&lt;property id=&quot;20148&quot; value=&quot;5&quot;/&gt;&lt;property id=&quot;20300&quot; value=&quot;Slide 21 - &amp;quot;Use this layout when pairing words with a picture.&amp;quot;&quot;/&gt;&lt;property id=&quot;20307&quot; value=&quot;268&quot;/&gt;&lt;/object&gt;&lt;object type=&quot;3&quot; unique_id=&quot;184165&quot;&gt;&lt;property id=&quot;20148&quot; value=&quot;5&quot;/&gt;&lt;property id=&quot;20300&quot; value=&quot;Slide 22 - &amp;quot;Use this layout when pairing words with a picture.&amp;quot;&quot;/&gt;&lt;property id=&quot;20307&quot; value=&quot;269&quot;/&gt;&lt;/object&gt;&lt;object type=&quot;3&quot; unique_id=&quot;184166&quot;&gt;&lt;property id=&quot;20148&quot; value=&quot;5&quot;/&gt;&lt;property id=&quot;20300&quot; value=&quot;Slide 23&quot;/&gt;&lt;property id=&quot;20307&quot; value=&quot;270&quot;/&gt;&lt;/object&gt;&lt;object type=&quot;3&quot; unique_id=&quot;198815&quot;&gt;&lt;property id=&quot;20148&quot; value=&quot;5&quot;/&gt;&lt;property id=&quot;20300&quot; value=&quot;Slide 24 - &amp;quot;Best practices&amp;quot;&quot;/&gt;&lt;property id=&quot;20307&quot; value=&quot;286&quot;/&gt;&lt;/object&gt;&lt;object type=&quot;3&quot; unique_id=&quot;198816&quot;&gt;&lt;property id=&quot;20148&quot; value=&quot;5&quot;/&gt;&lt;property id=&quot;20300&quot; value=&quot;Slide 26 - &amp;quot;Only use the themes provided&amp;quot;&quot;/&gt;&lt;property id=&quot;20307&quot; value=&quot;287&quot;/&gt;&lt;/object&gt;&lt;object type=&quot;3&quot; unique_id=&quot;198998&quot;&gt;&lt;property id=&quot;20148&quot; value=&quot;5&quot;/&gt;&lt;property id=&quot;20300&quot; value=&quot;Slide 27 - &amp;quot;Seven tips for better presentations&amp;quot;&quot;/&gt;&lt;property id=&quot;20307&quot; value=&quot;288&quot;/&gt;&lt;/object&gt;&lt;object type=&quot;3&quot; unique_id=&quot;199061&quot;&gt;&lt;property id=&quot;20148&quot; value=&quot;5&quot;/&gt;&lt;property id=&quot;20300&quot; value=&quot;Slide 1 - &amp;quot;Please read&amp;quot;&quot;/&gt;&lt;property id=&quot;20307&quot; value=&quot;303&quot;/&gt;&lt;/object&gt;&lt;object type=&quot;3&quot; unique_id=&quot;199062&quot;&gt;&lt;property id=&quot;20148&quot; value=&quot;5&quot;/&gt;&lt;property id=&quot;20300&quot; value=&quot;Slide 2 - &amp;quot;Everyone is responsible  for security&amp;quot;&quot;/&gt;&lt;property id=&quot;20307&quot; value=&quot;443&quot;/&gt;&lt;/object&gt;&lt;object type=&quot;3&quot; unique_id=&quot;199063&quot;&gt;&lt;property id=&quot;20148&quot; value=&quot;5&quot;/&gt;&lt;property id=&quot;20300&quot; value=&quot;Slide 3 - &amp;quot;Please read&amp;quot;&quot;/&gt;&lt;property id=&quot;20307&quot; value=&quot;444&quot;/&gt;&lt;/object&gt;&lt;object type=&quot;3&quot; unique_id=&quot;199064&quot;&gt;&lt;property id=&quot;20148&quot; value=&quot;5&quot;/&gt;&lt;property id=&quot;20300&quot; value=&quot;Slide 4 - &amp;quot;Color themes&amp;quot;&quot;/&gt;&lt;property id=&quot;20307&quot; value=&quot;445&quot;/&gt;&lt;/object&gt;&lt;object type=&quot;3&quot; unique_id=&quot;199065&quot;&gt;&lt;property id=&quot;20148&quot; value=&quot;5&quot;/&gt;&lt;property id=&quot;20300&quot; value=&quot;Slide 5 - &amp;quot;Presentation Title Goes Here&amp;quot;&quot;/&gt;&lt;property id=&quot;20307&quot; value=&quot;256&quot;/&gt;&lt;/object&gt;&lt;object type=&quot;3&quot; unique_id=&quot;199066&quot;&gt;&lt;property id=&quot;20148&quot; value=&quot;5&quot;/&gt;&lt;property id=&quot;20300&quot; value=&quot;Slide 7 - &amp;quot;Use this slide for transitions&amp;quot;&quot;/&gt;&lt;property id=&quot;20307&quot; value=&quot;302&quot;/&gt;&lt;/object&gt;&lt;object type=&quot;3&quot; unique_id=&quot;199067&quot;&gt;&lt;property id=&quot;20148&quot; value=&quot;5&quot;/&gt;&lt;property id=&quot;20300&quot; value=&quot;Slide 8 - &amp;quot;“Design is the silent  ambassador of your brand.”&amp;quot;&quot;/&gt;&lt;property id=&quot;20307&quot; value=&quot;293&quot;/&gt;&lt;/object&gt;&lt;object type=&quot;3&quot; unique_id=&quot;199068&quot;&gt;&lt;property id=&quot;20148&quot; value=&quot;5&quot;/&gt;&lt;property id=&quot;20300&quot; value=&quot;Slide 9 - &amp;quot;“Design is the silent  ambassador of your brand.”&amp;quot;&quot;/&gt;&lt;property id=&quot;20307&quot; value=&quot;301&quot;/&gt;&lt;/object&gt;&lt;object type=&quot;3&quot; unique_id=&quot;199069&quot;&gt;&lt;property id=&quot;20148&quot; value=&quot;5&quot;/&gt;&lt;property id=&quot;20300&quot; value=&quot;Slide 17 - &amp;quot;Bar charts&amp;quot;&quot;/&gt;&lt;property id=&quot;20307&quot; value=&quot;298&quot;/&gt;&lt;/object&gt;&lt;object type=&quot;3&quot; unique_id=&quot;199070&quot;&gt;&lt;property id=&quot;20148&quot; value=&quot;5&quot;/&gt;&lt;property id=&quot;20300&quot; value=&quot;Slide 18 - &amp;quot;Line charts&amp;quot;&quot;/&gt;&lt;property id=&quot;20307&quot; value=&quot;300&quot;/&gt;&lt;/object&gt;&lt;object type=&quot;3&quot; unique_id=&quot;199071&quot;&gt;&lt;property id=&quot;20148&quot; value=&quot;5&quot;/&gt;&lt;property id=&quot;20300&quot; value=&quot;Slide 28&quot;/&gt;&lt;property id=&quot;20307&quot; value=&quot;290&quot;/&gt;&lt;/object&gt;&lt;/object&gt;&lt;object type=&quot;8&quot; unique_id=&quot;1026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2880</TotalTime>
  <Words>4063</Words>
  <Application>Microsoft Office PowerPoint</Application>
  <PresentationFormat>On-screen Show (16:9)</PresentationFormat>
  <Paragraphs>935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CiscoSans</vt:lpstr>
      <vt:lpstr>CiscoSans ExtraLight</vt:lpstr>
      <vt:lpstr>CiscoSansTT ExtraLight</vt:lpstr>
      <vt:lpstr>CiscoSansTT Light</vt:lpstr>
      <vt:lpstr>Wingdings</vt:lpstr>
      <vt:lpstr>Blue theme 2015 16x9</vt:lpstr>
      <vt:lpstr>Cisco DNA Center</vt:lpstr>
      <vt:lpstr>Today’s IT landscape</vt:lpstr>
      <vt:lpstr>PowerPoint Presentation</vt:lpstr>
      <vt:lpstr>Network complexity High costs to operate</vt:lpstr>
      <vt:lpstr>Business innovation Opportunities for IT</vt:lpstr>
      <vt:lpstr>New IT strategy Optimize your resources </vt:lpstr>
      <vt:lpstr>Intent-based networking</vt:lpstr>
      <vt:lpstr>Cisco DNA Center Command and control center for intent-based networking</vt:lpstr>
      <vt:lpstr>Cisco DNA Center</vt:lpstr>
      <vt:lpstr>Cisco DNA Center Delivering real outcomes today…..</vt:lpstr>
      <vt:lpstr>Cisco DNA Automation</vt:lpstr>
      <vt:lpstr>PowerPoint Presentation</vt:lpstr>
      <vt:lpstr>Network provisioning simplified Fast and secure onboarding of devices and users</vt:lpstr>
      <vt:lpstr>Network changes made easy</vt:lpstr>
      <vt:lpstr>Software image management</vt:lpstr>
      <vt:lpstr>Network deployment time savings</vt:lpstr>
      <vt:lpstr>Cisco Prime to Cisco DNA Center migration</vt:lpstr>
      <vt:lpstr>Automation case study: Healthcare</vt:lpstr>
      <vt:lpstr>PowerPoint Presentation</vt:lpstr>
      <vt:lpstr>What is assurance? </vt:lpstr>
      <vt:lpstr>Cisco DNA Assurance From network data to business insights</vt:lpstr>
      <vt:lpstr>Cisco AI Network Analytics Machine learning</vt:lpstr>
      <vt:lpstr>Cisco advantage Best data, best knowledge base</vt:lpstr>
      <vt:lpstr>Improve incident alert fidelity for each network Personalized baselining</vt:lpstr>
      <vt:lpstr>Proactive and predictive insights Intelligent data analysis</vt:lpstr>
      <vt:lpstr>Accelerated remediation Powered by machine reasoning algorithms</vt:lpstr>
      <vt:lpstr>AI/ML customer validation 20 AI/ML early field trials</vt:lpstr>
      <vt:lpstr>The cost of troubleshooting</vt:lpstr>
      <vt:lpstr>Use case 1: Client onboarding is taking a long time</vt:lpstr>
      <vt:lpstr>Use case 2: Client is having a poor app experience</vt:lpstr>
      <vt:lpstr>Use case 3: Client is having a poor  wireless experience</vt:lpstr>
      <vt:lpstr>Assurance case study: Finance</vt:lpstr>
      <vt:lpstr>PowerPoint Presentation</vt:lpstr>
      <vt:lpstr>Cisco enterprise network security</vt:lpstr>
      <vt:lpstr>Access Control Application (ACA)</vt:lpstr>
      <vt:lpstr>Access Control Application </vt:lpstr>
      <vt:lpstr>Applying policy</vt:lpstr>
      <vt:lpstr>Restricting lateral movement</vt:lpstr>
      <vt:lpstr>Isolating potentially compromised hosts</vt:lpstr>
      <vt:lpstr>Stealthwatch Encrypted Traffic Analytics</vt:lpstr>
      <vt:lpstr>Automating NetFlow for ETA</vt:lpstr>
      <vt:lpstr>Rapid threat containment using Cisco DNA Center Closed-loop security incident flow</vt:lpstr>
      <vt:lpstr>Security case study: Healthcare</vt:lpstr>
      <vt:lpstr>Cisco DNA Center platform</vt:lpstr>
      <vt:lpstr>Cisco DNA Center platform: 360-degree extensibility</vt:lpstr>
      <vt:lpstr>Cisco DNA licensing</vt:lpstr>
      <vt:lpstr>Transformation requires changes to how work is done  The Cisco Customer Experience team can help </vt:lpstr>
      <vt:lpstr>Services portfolio for Cisco DNA Center</vt:lpstr>
      <vt:lpstr>Start navigating your digital network journey today</vt:lpstr>
      <vt:lpstr>PowerPoint Presentation</vt:lpstr>
      <vt:lpstr>Cisco DNA Center: Easy to start with Assurance</vt:lpstr>
      <vt:lpstr>Leverage and analyze data from every point  on the network</vt:lpstr>
      <vt:lpstr>Network time travel</vt:lpstr>
      <vt:lpstr>Aironet Active Sensors</vt:lpstr>
      <vt:lpstr>Wireless client insights</vt:lpstr>
      <vt:lpstr>Predict performance in wireless</vt:lpstr>
    </vt:vector>
  </TitlesOfParts>
  <Company>NDS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dylan larocque</cp:lastModifiedBy>
  <cp:revision>962</cp:revision>
  <cp:lastPrinted>2016-04-29T20:31:14Z</cp:lastPrinted>
  <dcterms:created xsi:type="dcterms:W3CDTF">2014-07-09T19:55:36Z</dcterms:created>
  <dcterms:modified xsi:type="dcterms:W3CDTF">2020-10-06T14:43:52Z</dcterms:modified>
</cp:coreProperties>
</file>